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3"/>
  </p:notesMasterIdLst>
  <p:sldIdLst>
    <p:sldId id="309" r:id="rId3"/>
    <p:sldId id="335" r:id="rId4"/>
    <p:sldId id="261" r:id="rId5"/>
    <p:sldId id="263" r:id="rId6"/>
    <p:sldId id="272" r:id="rId7"/>
    <p:sldId id="357" r:id="rId8"/>
    <p:sldId id="338" r:id="rId9"/>
    <p:sldId id="344" r:id="rId10"/>
    <p:sldId id="382" r:id="rId11"/>
    <p:sldId id="31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1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D0CC"/>
    <a:srgbClr val="D2EBEF"/>
    <a:srgbClr val="BEDFE4"/>
    <a:srgbClr val="002B6A"/>
    <a:srgbClr val="E7F6F9"/>
    <a:srgbClr val="49AFC4"/>
    <a:srgbClr val="71C1D1"/>
    <a:srgbClr val="A1D9E5"/>
    <a:srgbClr val="213266"/>
    <a:srgbClr val="1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28" autoAdjust="0"/>
  </p:normalViewPr>
  <p:slideViewPr>
    <p:cSldViewPr snapToGrid="0" showGuides="1">
      <p:cViewPr varScale="1">
        <p:scale>
          <a:sx n="65" d="100"/>
          <a:sy n="65" d="100"/>
        </p:scale>
        <p:origin x="858" y="60"/>
      </p:cViewPr>
      <p:guideLst>
        <p:guide orient="horz" pos="2296"/>
        <p:guide pos="14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20DD-F815-4785-A1B2-3510446CFE34}" type="datetimeFigureOut">
              <a:rPr lang="en-IN" smtClean="0"/>
              <a:t>06-10-2018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3364-A7DB-4F6B-AEA5-975291C6C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46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4AABBD-5B74-40BE-9196-802D2FD825F4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10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4AABBD-5B74-40BE-9196-802D2FD825F4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86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9214-F451-477A-B617-5C74A4CD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6D049-F822-4B92-BFB6-EE0B8087C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15C8F-4B03-4CAB-938B-829BF391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10BE-A5D8-4C06-9CB1-4FB89613DA60}" type="datetimeFigureOut">
              <a:rPr lang="en-IN" smtClean="0"/>
              <a:t>06-10-2018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34EB5-5905-4004-9361-2CA7FD68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82FF6-A66B-48BE-88D8-FC37E170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AEF7-1C8C-4F27-9F91-265614AC2E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971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D181-5571-4D5C-9A60-AAB0CFC8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FB543-2158-49E1-978F-0DEB10C41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7F20-6C40-4EDE-B268-0C2D3884E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5670A-CA26-486F-9310-004E3D87D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AADCB-97C1-41EA-9C0C-D71924A7E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DD492-599A-4656-AABA-A488966B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9E48-1CC1-4AF7-9654-F0781DB50A62}" type="datetime1">
              <a:rPr lang="en-US" smtClean="0"/>
              <a:t>10/6/2018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C0661-5133-4FBC-BDC9-A98863B0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B5EE89-7E08-49BB-B941-2765F8B0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40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CF770-A345-4953-AFCA-A24FCCB4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31" y="14726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A482D-1FA5-40E7-820B-3D7F0E4B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0E47-5433-46EE-A3B9-FC4FA0485287}" type="datetime1">
              <a:rPr lang="en-US" smtClean="0"/>
              <a:t>10/6/2018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59D6-801B-4C7A-BC12-6DA8C080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6DF3B-EE06-4582-A49A-0F4303DC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22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2087E-4FF9-4E3D-9364-0DE866FD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AEA-4E31-4890-9804-50727E0344FE}" type="datetime1">
              <a:rPr lang="en-US" smtClean="0"/>
              <a:t>10/6/2018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D3469-AB06-44C9-B172-248C7B8A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0032B-5B91-47C7-94D6-54B850C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326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A003-BF30-4B5F-ACAB-2CC595F4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6D14-E3F1-4CA1-8165-40A3333D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6A4C0-883B-4CD4-AD19-199ACCE6E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ECEB7-1AE6-429F-A333-8FD93782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CE27-1731-47BA-9692-3815CEB9CFE4}" type="datetime1">
              <a:rPr lang="en-US" smtClean="0"/>
              <a:t>10/6/2018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5DBCF-CB17-4E93-B026-39CD33A5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10067-93FD-469B-AD97-C52F780B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013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E104-6BF1-47C8-AE42-F7649AF7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EF5AA-06A6-442C-88D2-B9C3193E8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75C80-040B-419B-82DC-BE62D719A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8F17E-990B-4416-9650-E6E5C704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0CDC-9C36-4942-8206-A19DE827CE5B}" type="datetime1">
              <a:rPr lang="en-US" smtClean="0"/>
              <a:t>10/6/2018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5A97C-4D1F-4DE9-9B3B-6D313314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F7502-A1C7-4B33-B1F1-B853478B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930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2F46-EC5B-4114-A73F-85413E62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A75E6-2956-420B-B5D7-11803B1C7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54B87-C05B-4F80-A1C4-3153A621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8100-8490-45B6-AEDB-59B2A1F67BDC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7F35-32F1-4055-B8A3-C158A201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2454D-B319-4116-A0D1-26835C51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392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FC39B1-EB18-4245-AFB1-6BF07D6F8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EBCC9-BEB4-4602-86A8-8A34A15E7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20526-9542-46CF-A7FE-2E5CF82A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0A4A-E94B-434D-AE6B-DEBCF1D01C6B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131C9-88FF-4E3A-BA27-592661D4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D52A-D142-4878-81DE-E6D57914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580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E331-C93C-4A62-8706-E5CDAF2B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4" y="459629"/>
            <a:ext cx="10515600" cy="42787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0610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3" pos="18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C5E9-F783-43EA-8F48-A1E762959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8AA36-0793-4B23-AEBE-99B5F8B0C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70840-60A3-4758-B887-0C5333C5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333F-0F50-4CAB-BD14-C15048AA8D19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97C7C-AE5D-475C-B87B-CC0F619F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89F36-2984-469F-9C32-58E830F9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1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11A23-1E86-4183-A94D-9A1CD944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C227-FE90-4A5B-8C76-C6E5EA28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8FEA2-C556-47B6-BAB0-83789756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A895-C6B9-4207-A5DF-3D60BA409292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71F88-E122-48E8-BFF5-0EB34A1A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F80A1-4B96-42BA-A49A-440C6AE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CF770-A345-4953-AFCA-A24FCCB4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31" y="14726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A482D-1FA5-40E7-820B-3D7F0E4B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A10-8CCE-4C7D-AAB4-88AB651D4815}" type="datetime1">
              <a:rPr lang="en-US" smtClean="0"/>
              <a:t>10/6/2018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59D6-801B-4C7A-BC12-6DA8C080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6DF3B-EE06-4582-A49A-0F4303DC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86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5DC98C-6772-4D25-A1A5-E4F78084522B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j-lt"/>
            </a:endParaRPr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D5A4A4CD-AB12-4868-8C68-6CC8A0DFFB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376" y="930112"/>
            <a:ext cx="1795248" cy="15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19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5DC98C-6772-4D25-A1A5-E4F78084522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j-lt"/>
            </a:endParaRPr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D5A4A4CD-AB12-4868-8C68-6CC8A0DFFB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376" y="2636756"/>
            <a:ext cx="1795248" cy="15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839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2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0657-110D-4837-8B3D-478770946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DF241-0370-41E9-8AD3-5FD068667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24431-172A-463E-A94D-1C5EDC33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D483-B155-4E7F-8733-9963A7BE852D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0BEE2-27D1-40B3-A5FD-CB8E264D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CE9-6EFB-4364-A425-650B5613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21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D37A-D642-4FBB-B439-DD5140E24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F82A5-7AF2-42F2-A13D-BA9367091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9675F-2D1D-4465-B68B-DC2B7B454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11047-25EE-498C-ABA3-F6BD38FA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4807-0A24-4306-A9CD-B183D96DA0DC}" type="datetime1">
              <a:rPr lang="en-US" smtClean="0"/>
              <a:t>10/6/2018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3504B-7A94-475A-9AE6-21C82BD4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F724-8EC6-45ED-A2F7-3FE9C89C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6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A61A0A-D110-4DFF-B6F0-1900DC2A7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22618-B502-4A31-9BE6-9D0F1929A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433B3-2284-4207-BA6D-EED46F1A8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10BE-A5D8-4C06-9CB1-4FB89613DA60}" type="datetimeFigureOut">
              <a:rPr lang="en-IN" smtClean="0"/>
              <a:t>06-10-2018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705ED-A37F-4FB2-9113-3C897B2E2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A24B2-ADB8-40DD-85BF-4078676B5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AEF7-1C8C-4F27-9F91-265614AC2E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82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97200-BA8F-4961-BAD6-990260F5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A682-EB21-4A4C-917A-C537304BF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526C8-46FA-49E3-A4BF-71C54C602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8840-A12B-45A4-B302-1CD6A40726C8}" type="datetime1">
              <a:rPr lang="en-US" smtClean="0"/>
              <a:t>10/6/2018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91334-180E-4148-BF7A-E29C75912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99EB0-3933-4EDB-8DE2-367268BE1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F9AF-ED47-4D16-A3F6-52DD1D42E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82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nk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kppt.com/" TargetMode="External"/><Relationship Id="rId5" Type="http://schemas.openxmlformats.org/officeDocument/2006/relationships/hyperlink" Target="https://twitter.com/inkppt" TargetMode="External"/><Relationship Id="rId4" Type="http://schemas.openxmlformats.org/officeDocument/2006/relationships/hyperlink" Target="https://plus.google.com/10648277468183179157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D637C4F-FF3F-4A7E-BFB5-6DEE44F0F838}"/>
              </a:ext>
            </a:extLst>
          </p:cNvPr>
          <p:cNvSpPr txBox="1"/>
          <p:nvPr/>
        </p:nvSpPr>
        <p:spPr>
          <a:xfrm>
            <a:off x="795482" y="4367609"/>
            <a:ext cx="10385136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10+ Slides</a:t>
            </a:r>
          </a:p>
          <a:p>
            <a:pPr lvl="0" algn="ctr">
              <a:defRPr/>
            </a:pPr>
            <a:r>
              <a:rPr lang="en-IN" sz="3600" dirty="0">
                <a:solidFill>
                  <a:prstClr val="black"/>
                </a:solidFill>
                <a:latin typeface="Arial"/>
              </a:rPr>
              <a:t>Corporate Life PowerPoint Template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497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C313A2C-0E75-4726-B0B4-344FAC92B5FF}"/>
              </a:ext>
            </a:extLst>
          </p:cNvPr>
          <p:cNvSpPr txBox="1"/>
          <p:nvPr/>
        </p:nvSpPr>
        <p:spPr>
          <a:xfrm>
            <a:off x="6956748" y="5373549"/>
            <a:ext cx="1478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support@inkppt.com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A7D90-1DAC-4D50-9EEF-3DD294649137}"/>
              </a:ext>
            </a:extLst>
          </p:cNvPr>
          <p:cNvSpPr/>
          <p:nvPr/>
        </p:nvSpPr>
        <p:spPr>
          <a:xfrm>
            <a:off x="6515649" y="527352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99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hlinkClick r:id="rId3"/>
            <a:extLst>
              <a:ext uri="{FF2B5EF4-FFF2-40B4-BE49-F238E27FC236}">
                <a16:creationId xmlns:a16="http://schemas.microsoft.com/office/drawing/2014/main" id="{41C21F9A-3460-43DE-8E1C-2897FDE17370}"/>
              </a:ext>
            </a:extLst>
          </p:cNvPr>
          <p:cNvSpPr txBox="1"/>
          <p:nvPr/>
        </p:nvSpPr>
        <p:spPr>
          <a:xfrm>
            <a:off x="6956748" y="3712193"/>
            <a:ext cx="1476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facebook.com/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inkppt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71F1CC-3667-4992-9B82-ABA79D7138D8}"/>
              </a:ext>
            </a:extLst>
          </p:cNvPr>
          <p:cNvSpPr/>
          <p:nvPr/>
        </p:nvSpPr>
        <p:spPr>
          <a:xfrm>
            <a:off x="6537289" y="3612166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99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hlinkClick r:id="rId4"/>
            <a:extLst>
              <a:ext uri="{FF2B5EF4-FFF2-40B4-BE49-F238E27FC236}">
                <a16:creationId xmlns:a16="http://schemas.microsoft.com/office/drawing/2014/main" id="{5177DCE8-3F15-4D18-8DFE-C770578746C2}"/>
              </a:ext>
            </a:extLst>
          </p:cNvPr>
          <p:cNvSpPr txBox="1"/>
          <p:nvPr/>
        </p:nvSpPr>
        <p:spPr>
          <a:xfrm>
            <a:off x="6956748" y="4128559"/>
            <a:ext cx="13292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google.com/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inkppt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CB64D9-E9C8-4C79-845A-B7BCA5F309DC}"/>
              </a:ext>
            </a:extLst>
          </p:cNvPr>
          <p:cNvSpPr/>
          <p:nvPr/>
        </p:nvSpPr>
        <p:spPr>
          <a:xfrm>
            <a:off x="6537289" y="4028532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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99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hlinkClick r:id="rId5"/>
            <a:extLst>
              <a:ext uri="{FF2B5EF4-FFF2-40B4-BE49-F238E27FC236}">
                <a16:creationId xmlns:a16="http://schemas.microsoft.com/office/drawing/2014/main" id="{F26F6450-E976-4A41-A965-D810AEF5B2B8}"/>
              </a:ext>
            </a:extLst>
          </p:cNvPr>
          <p:cNvSpPr txBox="1"/>
          <p:nvPr/>
        </p:nvSpPr>
        <p:spPr>
          <a:xfrm>
            <a:off x="6956748" y="4544925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twitter.com/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inkppt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5EC844-EC9E-45FF-A5F7-A99FB27CF916}"/>
              </a:ext>
            </a:extLst>
          </p:cNvPr>
          <p:cNvSpPr/>
          <p:nvPr/>
        </p:nvSpPr>
        <p:spPr>
          <a:xfrm>
            <a:off x="6537289" y="4444898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99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hlinkClick r:id="rId6"/>
            <a:extLst>
              <a:ext uri="{FF2B5EF4-FFF2-40B4-BE49-F238E27FC236}">
                <a16:creationId xmlns:a16="http://schemas.microsoft.com/office/drawing/2014/main" id="{F77E2656-91C4-4537-B51D-23D8F6C068F8}"/>
              </a:ext>
            </a:extLst>
          </p:cNvPr>
          <p:cNvSpPr txBox="1"/>
          <p:nvPr/>
        </p:nvSpPr>
        <p:spPr>
          <a:xfrm>
            <a:off x="6956748" y="4961291"/>
            <a:ext cx="12121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www.inkppt.com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65EC80-8068-4E8B-8F1B-EB7D51997E94}"/>
              </a:ext>
            </a:extLst>
          </p:cNvPr>
          <p:cNvSpPr/>
          <p:nvPr/>
        </p:nvSpPr>
        <p:spPr>
          <a:xfrm>
            <a:off x="6537289" y="4861264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rPr>
              <a:t>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B99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92803-53E1-4BAA-B172-20422A153D6F}"/>
              </a:ext>
            </a:extLst>
          </p:cNvPr>
          <p:cNvSpPr txBox="1"/>
          <p:nvPr/>
        </p:nvSpPr>
        <p:spPr>
          <a:xfrm>
            <a:off x="6515648" y="774870"/>
            <a:ext cx="32933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1B994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 Us For: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Interactive Content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 Launch Decks Corporate Presentation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Multi-Screen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5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EA2B4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F06642B-6025-4915-A398-B354C7B88564}"/>
              </a:ext>
            </a:extLst>
          </p:cNvPr>
          <p:cNvGrpSpPr>
            <a:grpSpLocks noChangeAspect="1"/>
          </p:cNvGrpSpPr>
          <p:nvPr/>
        </p:nvGrpSpPr>
        <p:grpSpPr>
          <a:xfrm>
            <a:off x="3395069" y="1000824"/>
            <a:ext cx="5005714" cy="5871137"/>
            <a:chOff x="4131441" y="1001713"/>
            <a:chExt cx="4411050" cy="5173663"/>
          </a:xfrm>
        </p:grpSpPr>
        <p:sp>
          <p:nvSpPr>
            <p:cNvPr id="216" name="Freeform 41">
              <a:extLst>
                <a:ext uri="{FF2B5EF4-FFF2-40B4-BE49-F238E27FC236}">
                  <a16:creationId xmlns:a16="http://schemas.microsoft.com/office/drawing/2014/main" id="{6A84507D-67FC-4227-94DC-59121BBCEF99}"/>
                </a:ext>
              </a:extLst>
            </p:cNvPr>
            <p:cNvSpPr>
              <a:spLocks noChangeAspect="1"/>
            </p:cNvSpPr>
            <p:nvPr/>
          </p:nvSpPr>
          <p:spPr bwMode="auto">
            <a:xfrm rot="21229038" flipH="1">
              <a:off x="7444525" y="2594021"/>
              <a:ext cx="1097966" cy="1844583"/>
            </a:xfrm>
            <a:custGeom>
              <a:avLst/>
              <a:gdLst>
                <a:gd name="T0" fmla="*/ 586 w 716"/>
                <a:gd name="T1" fmla="*/ 1200 h 1205"/>
                <a:gd name="T2" fmla="*/ 288 w 716"/>
                <a:gd name="T3" fmla="*/ 995 h 1205"/>
                <a:gd name="T4" fmla="*/ 86 w 716"/>
                <a:gd name="T5" fmla="*/ 669 h 1205"/>
                <a:gd name="T6" fmla="*/ 150 w 716"/>
                <a:gd name="T7" fmla="*/ 18 h 1205"/>
                <a:gd name="T8" fmla="*/ 161 w 716"/>
                <a:gd name="T9" fmla="*/ 0 h 1205"/>
                <a:gd name="T10" fmla="*/ 170 w 716"/>
                <a:gd name="T11" fmla="*/ 19 h 1205"/>
                <a:gd name="T12" fmla="*/ 182 w 716"/>
                <a:gd name="T13" fmla="*/ 43 h 1205"/>
                <a:gd name="T14" fmla="*/ 216 w 716"/>
                <a:gd name="T15" fmla="*/ 107 h 1205"/>
                <a:gd name="T16" fmla="*/ 218 w 716"/>
                <a:gd name="T17" fmla="*/ 108 h 1205"/>
                <a:gd name="T18" fmla="*/ 219 w 716"/>
                <a:gd name="T19" fmla="*/ 109 h 1205"/>
                <a:gd name="T20" fmla="*/ 265 w 716"/>
                <a:gd name="T21" fmla="*/ 137 h 1205"/>
                <a:gd name="T22" fmla="*/ 265 w 716"/>
                <a:gd name="T23" fmla="*/ 137 h 1205"/>
                <a:gd name="T24" fmla="*/ 352 w 716"/>
                <a:gd name="T25" fmla="*/ 118 h 1205"/>
                <a:gd name="T26" fmla="*/ 372 w 716"/>
                <a:gd name="T27" fmla="*/ 113 h 1205"/>
                <a:gd name="T28" fmla="*/ 390 w 716"/>
                <a:gd name="T29" fmla="*/ 110 h 1205"/>
                <a:gd name="T30" fmla="*/ 384 w 716"/>
                <a:gd name="T31" fmla="*/ 128 h 1205"/>
                <a:gd name="T32" fmla="*/ 435 w 716"/>
                <a:gd name="T33" fmla="*/ 579 h 1205"/>
                <a:gd name="T34" fmla="*/ 704 w 716"/>
                <a:gd name="T35" fmla="*/ 797 h 1205"/>
                <a:gd name="T36" fmla="*/ 716 w 716"/>
                <a:gd name="T37" fmla="*/ 800 h 1205"/>
                <a:gd name="T38" fmla="*/ 713 w 716"/>
                <a:gd name="T39" fmla="*/ 811 h 1205"/>
                <a:gd name="T40" fmla="*/ 689 w 716"/>
                <a:gd name="T41" fmla="*/ 889 h 1205"/>
                <a:gd name="T42" fmla="*/ 656 w 716"/>
                <a:gd name="T43" fmla="*/ 997 h 1205"/>
                <a:gd name="T44" fmla="*/ 636 w 716"/>
                <a:gd name="T45" fmla="*/ 1059 h 1205"/>
                <a:gd name="T46" fmla="*/ 623 w 716"/>
                <a:gd name="T47" fmla="*/ 1096 h 1205"/>
                <a:gd name="T48" fmla="*/ 612 w 716"/>
                <a:gd name="T49" fmla="*/ 1145 h 1205"/>
                <a:gd name="T50" fmla="*/ 601 w 716"/>
                <a:gd name="T51" fmla="*/ 1191 h 1205"/>
                <a:gd name="T52" fmla="*/ 599 w 716"/>
                <a:gd name="T53" fmla="*/ 1205 h 1205"/>
                <a:gd name="T54" fmla="*/ 586 w 716"/>
                <a:gd name="T55" fmla="*/ 1200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6" h="1205">
                  <a:moveTo>
                    <a:pt x="586" y="1200"/>
                  </a:moveTo>
                  <a:cubicBezTo>
                    <a:pt x="479" y="1157"/>
                    <a:pt x="375" y="1087"/>
                    <a:pt x="288" y="995"/>
                  </a:cubicBezTo>
                  <a:cubicBezTo>
                    <a:pt x="197" y="901"/>
                    <a:pt x="127" y="788"/>
                    <a:pt x="86" y="669"/>
                  </a:cubicBezTo>
                  <a:cubicBezTo>
                    <a:pt x="32" y="516"/>
                    <a:pt x="0" y="279"/>
                    <a:pt x="150" y="18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4" y="25"/>
                    <a:pt x="178" y="34"/>
                    <a:pt x="182" y="43"/>
                  </a:cubicBezTo>
                  <a:cubicBezTo>
                    <a:pt x="192" y="63"/>
                    <a:pt x="209" y="101"/>
                    <a:pt x="216" y="107"/>
                  </a:cubicBezTo>
                  <a:cubicBezTo>
                    <a:pt x="218" y="108"/>
                    <a:pt x="218" y="108"/>
                    <a:pt x="218" y="108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25" y="113"/>
                    <a:pt x="258" y="134"/>
                    <a:pt x="265" y="137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80" y="137"/>
                    <a:pt x="328" y="124"/>
                    <a:pt x="352" y="118"/>
                  </a:cubicBezTo>
                  <a:cubicBezTo>
                    <a:pt x="363" y="115"/>
                    <a:pt x="369" y="114"/>
                    <a:pt x="372" y="113"/>
                  </a:cubicBezTo>
                  <a:cubicBezTo>
                    <a:pt x="390" y="110"/>
                    <a:pt x="390" y="110"/>
                    <a:pt x="390" y="110"/>
                  </a:cubicBezTo>
                  <a:cubicBezTo>
                    <a:pt x="384" y="128"/>
                    <a:pt x="384" y="128"/>
                    <a:pt x="384" y="128"/>
                  </a:cubicBezTo>
                  <a:cubicBezTo>
                    <a:pt x="340" y="265"/>
                    <a:pt x="360" y="442"/>
                    <a:pt x="435" y="579"/>
                  </a:cubicBezTo>
                  <a:cubicBezTo>
                    <a:pt x="479" y="659"/>
                    <a:pt x="562" y="761"/>
                    <a:pt x="704" y="797"/>
                  </a:cubicBezTo>
                  <a:cubicBezTo>
                    <a:pt x="716" y="800"/>
                    <a:pt x="716" y="800"/>
                    <a:pt x="716" y="800"/>
                  </a:cubicBezTo>
                  <a:cubicBezTo>
                    <a:pt x="713" y="811"/>
                    <a:pt x="713" y="811"/>
                    <a:pt x="713" y="811"/>
                  </a:cubicBezTo>
                  <a:cubicBezTo>
                    <a:pt x="709" y="825"/>
                    <a:pt x="699" y="856"/>
                    <a:pt x="689" y="889"/>
                  </a:cubicBezTo>
                  <a:cubicBezTo>
                    <a:pt x="675" y="932"/>
                    <a:pt x="658" y="987"/>
                    <a:pt x="656" y="997"/>
                  </a:cubicBezTo>
                  <a:cubicBezTo>
                    <a:pt x="651" y="1022"/>
                    <a:pt x="643" y="1042"/>
                    <a:pt x="636" y="1059"/>
                  </a:cubicBezTo>
                  <a:cubicBezTo>
                    <a:pt x="630" y="1072"/>
                    <a:pt x="626" y="1084"/>
                    <a:pt x="623" y="1096"/>
                  </a:cubicBezTo>
                  <a:cubicBezTo>
                    <a:pt x="620" y="1111"/>
                    <a:pt x="616" y="1129"/>
                    <a:pt x="612" y="1145"/>
                  </a:cubicBezTo>
                  <a:cubicBezTo>
                    <a:pt x="608" y="1163"/>
                    <a:pt x="603" y="1179"/>
                    <a:pt x="601" y="1191"/>
                  </a:cubicBezTo>
                  <a:cubicBezTo>
                    <a:pt x="599" y="1205"/>
                    <a:pt x="599" y="1205"/>
                    <a:pt x="599" y="1205"/>
                  </a:cubicBezTo>
                  <a:lnTo>
                    <a:pt x="586" y="1200"/>
                  </a:lnTo>
                  <a:close/>
                </a:path>
              </a:pathLst>
            </a:custGeom>
            <a:gradFill flip="none" rotWithShape="1">
              <a:gsLst>
                <a:gs pos="10000">
                  <a:schemeClr val="bg1">
                    <a:alpha val="59000"/>
                  </a:schemeClr>
                </a:gs>
                <a:gs pos="87000">
                  <a:srgbClr val="92CAD2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41">
              <a:extLst>
                <a:ext uri="{FF2B5EF4-FFF2-40B4-BE49-F238E27FC236}">
                  <a16:creationId xmlns:a16="http://schemas.microsoft.com/office/drawing/2014/main" id="{5628FDF6-7ACD-42B9-99C9-7D3EF49A38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1441" y="2902043"/>
              <a:ext cx="1097966" cy="1844583"/>
            </a:xfrm>
            <a:custGeom>
              <a:avLst/>
              <a:gdLst>
                <a:gd name="T0" fmla="*/ 586 w 716"/>
                <a:gd name="T1" fmla="*/ 1200 h 1205"/>
                <a:gd name="T2" fmla="*/ 288 w 716"/>
                <a:gd name="T3" fmla="*/ 995 h 1205"/>
                <a:gd name="T4" fmla="*/ 86 w 716"/>
                <a:gd name="T5" fmla="*/ 669 h 1205"/>
                <a:gd name="T6" fmla="*/ 150 w 716"/>
                <a:gd name="T7" fmla="*/ 18 h 1205"/>
                <a:gd name="T8" fmla="*/ 161 w 716"/>
                <a:gd name="T9" fmla="*/ 0 h 1205"/>
                <a:gd name="T10" fmla="*/ 170 w 716"/>
                <a:gd name="T11" fmla="*/ 19 h 1205"/>
                <a:gd name="T12" fmla="*/ 182 w 716"/>
                <a:gd name="T13" fmla="*/ 43 h 1205"/>
                <a:gd name="T14" fmla="*/ 216 w 716"/>
                <a:gd name="T15" fmla="*/ 107 h 1205"/>
                <a:gd name="T16" fmla="*/ 218 w 716"/>
                <a:gd name="T17" fmla="*/ 108 h 1205"/>
                <a:gd name="T18" fmla="*/ 219 w 716"/>
                <a:gd name="T19" fmla="*/ 109 h 1205"/>
                <a:gd name="T20" fmla="*/ 265 w 716"/>
                <a:gd name="T21" fmla="*/ 137 h 1205"/>
                <a:gd name="T22" fmla="*/ 265 w 716"/>
                <a:gd name="T23" fmla="*/ 137 h 1205"/>
                <a:gd name="T24" fmla="*/ 352 w 716"/>
                <a:gd name="T25" fmla="*/ 118 h 1205"/>
                <a:gd name="T26" fmla="*/ 372 w 716"/>
                <a:gd name="T27" fmla="*/ 113 h 1205"/>
                <a:gd name="T28" fmla="*/ 390 w 716"/>
                <a:gd name="T29" fmla="*/ 110 h 1205"/>
                <a:gd name="T30" fmla="*/ 384 w 716"/>
                <a:gd name="T31" fmla="*/ 128 h 1205"/>
                <a:gd name="T32" fmla="*/ 435 w 716"/>
                <a:gd name="T33" fmla="*/ 579 h 1205"/>
                <a:gd name="T34" fmla="*/ 704 w 716"/>
                <a:gd name="T35" fmla="*/ 797 h 1205"/>
                <a:gd name="T36" fmla="*/ 716 w 716"/>
                <a:gd name="T37" fmla="*/ 800 h 1205"/>
                <a:gd name="T38" fmla="*/ 713 w 716"/>
                <a:gd name="T39" fmla="*/ 811 h 1205"/>
                <a:gd name="T40" fmla="*/ 689 w 716"/>
                <a:gd name="T41" fmla="*/ 889 h 1205"/>
                <a:gd name="T42" fmla="*/ 656 w 716"/>
                <a:gd name="T43" fmla="*/ 997 h 1205"/>
                <a:gd name="T44" fmla="*/ 636 w 716"/>
                <a:gd name="T45" fmla="*/ 1059 h 1205"/>
                <a:gd name="T46" fmla="*/ 623 w 716"/>
                <a:gd name="T47" fmla="*/ 1096 h 1205"/>
                <a:gd name="T48" fmla="*/ 612 w 716"/>
                <a:gd name="T49" fmla="*/ 1145 h 1205"/>
                <a:gd name="T50" fmla="*/ 601 w 716"/>
                <a:gd name="T51" fmla="*/ 1191 h 1205"/>
                <a:gd name="T52" fmla="*/ 599 w 716"/>
                <a:gd name="T53" fmla="*/ 1205 h 1205"/>
                <a:gd name="T54" fmla="*/ 586 w 716"/>
                <a:gd name="T55" fmla="*/ 1200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6" h="1205">
                  <a:moveTo>
                    <a:pt x="586" y="1200"/>
                  </a:moveTo>
                  <a:cubicBezTo>
                    <a:pt x="479" y="1157"/>
                    <a:pt x="375" y="1087"/>
                    <a:pt x="288" y="995"/>
                  </a:cubicBezTo>
                  <a:cubicBezTo>
                    <a:pt x="197" y="901"/>
                    <a:pt x="127" y="788"/>
                    <a:pt x="86" y="669"/>
                  </a:cubicBezTo>
                  <a:cubicBezTo>
                    <a:pt x="32" y="516"/>
                    <a:pt x="0" y="279"/>
                    <a:pt x="150" y="18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4" y="25"/>
                    <a:pt x="178" y="34"/>
                    <a:pt x="182" y="43"/>
                  </a:cubicBezTo>
                  <a:cubicBezTo>
                    <a:pt x="192" y="63"/>
                    <a:pt x="209" y="101"/>
                    <a:pt x="216" y="107"/>
                  </a:cubicBezTo>
                  <a:cubicBezTo>
                    <a:pt x="218" y="108"/>
                    <a:pt x="218" y="108"/>
                    <a:pt x="218" y="108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25" y="113"/>
                    <a:pt x="258" y="134"/>
                    <a:pt x="265" y="137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80" y="137"/>
                    <a:pt x="328" y="124"/>
                    <a:pt x="352" y="118"/>
                  </a:cubicBezTo>
                  <a:cubicBezTo>
                    <a:pt x="363" y="115"/>
                    <a:pt x="369" y="114"/>
                    <a:pt x="372" y="113"/>
                  </a:cubicBezTo>
                  <a:cubicBezTo>
                    <a:pt x="390" y="110"/>
                    <a:pt x="390" y="110"/>
                    <a:pt x="390" y="110"/>
                  </a:cubicBezTo>
                  <a:cubicBezTo>
                    <a:pt x="384" y="128"/>
                    <a:pt x="384" y="128"/>
                    <a:pt x="384" y="128"/>
                  </a:cubicBezTo>
                  <a:cubicBezTo>
                    <a:pt x="340" y="265"/>
                    <a:pt x="360" y="442"/>
                    <a:pt x="435" y="579"/>
                  </a:cubicBezTo>
                  <a:cubicBezTo>
                    <a:pt x="479" y="659"/>
                    <a:pt x="562" y="761"/>
                    <a:pt x="704" y="797"/>
                  </a:cubicBezTo>
                  <a:cubicBezTo>
                    <a:pt x="716" y="800"/>
                    <a:pt x="716" y="800"/>
                    <a:pt x="716" y="800"/>
                  </a:cubicBezTo>
                  <a:cubicBezTo>
                    <a:pt x="713" y="811"/>
                    <a:pt x="713" y="811"/>
                    <a:pt x="713" y="811"/>
                  </a:cubicBezTo>
                  <a:cubicBezTo>
                    <a:pt x="709" y="825"/>
                    <a:pt x="699" y="856"/>
                    <a:pt x="689" y="889"/>
                  </a:cubicBezTo>
                  <a:cubicBezTo>
                    <a:pt x="675" y="932"/>
                    <a:pt x="658" y="987"/>
                    <a:pt x="656" y="997"/>
                  </a:cubicBezTo>
                  <a:cubicBezTo>
                    <a:pt x="651" y="1022"/>
                    <a:pt x="643" y="1042"/>
                    <a:pt x="636" y="1059"/>
                  </a:cubicBezTo>
                  <a:cubicBezTo>
                    <a:pt x="630" y="1072"/>
                    <a:pt x="626" y="1084"/>
                    <a:pt x="623" y="1096"/>
                  </a:cubicBezTo>
                  <a:cubicBezTo>
                    <a:pt x="620" y="1111"/>
                    <a:pt x="616" y="1129"/>
                    <a:pt x="612" y="1145"/>
                  </a:cubicBezTo>
                  <a:cubicBezTo>
                    <a:pt x="608" y="1163"/>
                    <a:pt x="603" y="1179"/>
                    <a:pt x="601" y="1191"/>
                  </a:cubicBezTo>
                  <a:cubicBezTo>
                    <a:pt x="599" y="1205"/>
                    <a:pt x="599" y="1205"/>
                    <a:pt x="599" y="1205"/>
                  </a:cubicBezTo>
                  <a:lnTo>
                    <a:pt x="586" y="1200"/>
                  </a:lnTo>
                  <a:close/>
                </a:path>
              </a:pathLst>
            </a:custGeom>
            <a:gradFill flip="none" rotWithShape="1">
              <a:gsLst>
                <a:gs pos="10000">
                  <a:schemeClr val="bg1">
                    <a:alpha val="59000"/>
                  </a:schemeClr>
                </a:gs>
                <a:gs pos="100000">
                  <a:srgbClr val="92CAD2">
                    <a:alpha val="4000"/>
                  </a:srgb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8421468-0165-4273-8664-E2F2041FB8C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194175" y="1001713"/>
              <a:ext cx="4254500" cy="3963988"/>
              <a:chOff x="4194175" y="1001713"/>
              <a:chExt cx="4254500" cy="3963988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9573534-2DE6-4EDA-9651-ABC3ADF52E8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243513" y="1141413"/>
                <a:ext cx="541338" cy="539750"/>
                <a:chOff x="5243513" y="1141413"/>
                <a:chExt cx="541338" cy="539750"/>
              </a:xfrm>
            </p:grpSpPr>
            <p:sp>
              <p:nvSpPr>
                <p:cNvPr id="16" name="Oval 42">
                  <a:extLst>
                    <a:ext uri="{FF2B5EF4-FFF2-40B4-BE49-F238E27FC236}">
                      <a16:creationId xmlns:a16="http://schemas.microsoft.com/office/drawing/2014/main" id="{C7F0507D-B10F-4CB9-B0EA-62231DBA63B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243513" y="1141413"/>
                  <a:ext cx="541338" cy="53975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7" name="Freeform 43">
                  <a:extLst>
                    <a:ext uri="{FF2B5EF4-FFF2-40B4-BE49-F238E27FC236}">
                      <a16:creationId xmlns:a16="http://schemas.microsoft.com/office/drawing/2014/main" id="{44205E9C-B8CB-4FB8-B2BF-C727F683860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332413" y="1392238"/>
                  <a:ext cx="146050" cy="138113"/>
                </a:xfrm>
                <a:custGeom>
                  <a:avLst/>
                  <a:gdLst>
                    <a:gd name="T0" fmla="*/ 92 w 92"/>
                    <a:gd name="T1" fmla="*/ 16 h 87"/>
                    <a:gd name="T2" fmla="*/ 0 w 92"/>
                    <a:gd name="T3" fmla="*/ 0 h 87"/>
                    <a:gd name="T4" fmla="*/ 29 w 92"/>
                    <a:gd name="T5" fmla="*/ 87 h 87"/>
                    <a:gd name="T6" fmla="*/ 92 w 92"/>
                    <a:gd name="T7" fmla="*/ 1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2" h="87">
                      <a:moveTo>
                        <a:pt x="92" y="16"/>
                      </a:moveTo>
                      <a:lnTo>
                        <a:pt x="0" y="0"/>
                      </a:lnTo>
                      <a:lnTo>
                        <a:pt x="29" y="87"/>
                      </a:lnTo>
                      <a:lnTo>
                        <a:pt x="92" y="16"/>
                      </a:lnTo>
                      <a:close/>
                    </a:path>
                  </a:pathLst>
                </a:custGeom>
                <a:solidFill>
                  <a:srgbClr val="91D1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8" name="Freeform 44">
                  <a:extLst>
                    <a:ext uri="{FF2B5EF4-FFF2-40B4-BE49-F238E27FC236}">
                      <a16:creationId xmlns:a16="http://schemas.microsoft.com/office/drawing/2014/main" id="{51F0939B-ACE5-4B88-BE85-FC16BABBB63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330825" y="1273176"/>
                  <a:ext cx="301625" cy="130175"/>
                </a:xfrm>
                <a:custGeom>
                  <a:avLst/>
                  <a:gdLst>
                    <a:gd name="T0" fmla="*/ 190 w 190"/>
                    <a:gd name="T1" fmla="*/ 0 h 82"/>
                    <a:gd name="T2" fmla="*/ 0 w 190"/>
                    <a:gd name="T3" fmla="*/ 63 h 82"/>
                    <a:gd name="T4" fmla="*/ 113 w 190"/>
                    <a:gd name="T5" fmla="*/ 82 h 82"/>
                    <a:gd name="T6" fmla="*/ 190 w 190"/>
                    <a:gd name="T7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0" h="82">
                      <a:moveTo>
                        <a:pt x="190" y="0"/>
                      </a:moveTo>
                      <a:lnTo>
                        <a:pt x="0" y="63"/>
                      </a:lnTo>
                      <a:lnTo>
                        <a:pt x="113" y="82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rgbClr val="91D1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9" name="Freeform 45">
                  <a:extLst>
                    <a:ext uri="{FF2B5EF4-FFF2-40B4-BE49-F238E27FC236}">
                      <a16:creationId xmlns:a16="http://schemas.microsoft.com/office/drawing/2014/main" id="{6A8C6236-2B06-4D8F-8D58-176C162B79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541963" y="1285876"/>
                  <a:ext cx="149225" cy="139700"/>
                </a:xfrm>
                <a:custGeom>
                  <a:avLst/>
                  <a:gdLst>
                    <a:gd name="T0" fmla="*/ 0 w 94"/>
                    <a:gd name="T1" fmla="*/ 69 h 88"/>
                    <a:gd name="T2" fmla="*/ 94 w 94"/>
                    <a:gd name="T3" fmla="*/ 88 h 88"/>
                    <a:gd name="T4" fmla="*/ 63 w 94"/>
                    <a:gd name="T5" fmla="*/ 0 h 88"/>
                    <a:gd name="T6" fmla="*/ 0 w 94"/>
                    <a:gd name="T7" fmla="*/ 69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4" h="88">
                      <a:moveTo>
                        <a:pt x="0" y="69"/>
                      </a:moveTo>
                      <a:lnTo>
                        <a:pt x="94" y="88"/>
                      </a:lnTo>
                      <a:lnTo>
                        <a:pt x="63" y="0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91D1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0" name="Freeform 46">
                  <a:extLst>
                    <a:ext uri="{FF2B5EF4-FFF2-40B4-BE49-F238E27FC236}">
                      <a16:creationId xmlns:a16="http://schemas.microsoft.com/office/drawing/2014/main" id="{232E8469-3281-423C-9715-1CBDE93E6C4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387975" y="1411288"/>
                  <a:ext cx="306388" cy="134938"/>
                </a:xfrm>
                <a:custGeom>
                  <a:avLst/>
                  <a:gdLst>
                    <a:gd name="T0" fmla="*/ 91 w 193"/>
                    <a:gd name="T1" fmla="*/ 0 h 85"/>
                    <a:gd name="T2" fmla="*/ 82 w 193"/>
                    <a:gd name="T3" fmla="*/ 9 h 85"/>
                    <a:gd name="T4" fmla="*/ 69 w 193"/>
                    <a:gd name="T5" fmla="*/ 6 h 85"/>
                    <a:gd name="T6" fmla="*/ 0 w 193"/>
                    <a:gd name="T7" fmla="*/ 85 h 85"/>
                    <a:gd name="T8" fmla="*/ 193 w 193"/>
                    <a:gd name="T9" fmla="*/ 20 h 85"/>
                    <a:gd name="T10" fmla="*/ 91 w 193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3" h="85">
                      <a:moveTo>
                        <a:pt x="91" y="0"/>
                      </a:moveTo>
                      <a:lnTo>
                        <a:pt x="82" y="9"/>
                      </a:lnTo>
                      <a:lnTo>
                        <a:pt x="69" y="6"/>
                      </a:lnTo>
                      <a:lnTo>
                        <a:pt x="0" y="85"/>
                      </a:lnTo>
                      <a:lnTo>
                        <a:pt x="193" y="20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91D1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572B8ED7-4F09-4F7B-89E3-0EBA33258BD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810500" y="3103564"/>
                <a:ext cx="638175" cy="638175"/>
                <a:chOff x="7810500" y="3103564"/>
                <a:chExt cx="638175" cy="638175"/>
              </a:xfrm>
            </p:grpSpPr>
            <p:sp>
              <p:nvSpPr>
                <p:cNvPr id="21" name="Freeform 47">
                  <a:extLst>
                    <a:ext uri="{FF2B5EF4-FFF2-40B4-BE49-F238E27FC236}">
                      <a16:creationId xmlns:a16="http://schemas.microsoft.com/office/drawing/2014/main" id="{B64329E3-5260-4B9E-8083-F23148E202C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10500" y="3103564"/>
                  <a:ext cx="638175" cy="638175"/>
                </a:xfrm>
                <a:custGeom>
                  <a:avLst/>
                  <a:gdLst>
                    <a:gd name="T0" fmla="*/ 588 w 640"/>
                    <a:gd name="T1" fmla="*/ 415 h 641"/>
                    <a:gd name="T2" fmla="*/ 225 w 640"/>
                    <a:gd name="T3" fmla="*/ 588 h 641"/>
                    <a:gd name="T4" fmla="*/ 52 w 640"/>
                    <a:gd name="T5" fmla="*/ 226 h 641"/>
                    <a:gd name="T6" fmla="*/ 415 w 640"/>
                    <a:gd name="T7" fmla="*/ 52 h 641"/>
                    <a:gd name="T8" fmla="*/ 588 w 640"/>
                    <a:gd name="T9" fmla="*/ 415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0" h="641">
                      <a:moveTo>
                        <a:pt x="588" y="415"/>
                      </a:moveTo>
                      <a:cubicBezTo>
                        <a:pt x="536" y="563"/>
                        <a:pt x="373" y="641"/>
                        <a:pt x="225" y="588"/>
                      </a:cubicBezTo>
                      <a:cubicBezTo>
                        <a:pt x="77" y="536"/>
                        <a:pt x="0" y="374"/>
                        <a:pt x="52" y="226"/>
                      </a:cubicBezTo>
                      <a:cubicBezTo>
                        <a:pt x="104" y="78"/>
                        <a:pt x="267" y="0"/>
                        <a:pt x="415" y="52"/>
                      </a:cubicBezTo>
                      <a:cubicBezTo>
                        <a:pt x="563" y="105"/>
                        <a:pt x="640" y="267"/>
                        <a:pt x="588" y="415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" name="Freeform 48">
                  <a:extLst>
                    <a:ext uri="{FF2B5EF4-FFF2-40B4-BE49-F238E27FC236}">
                      <a16:creationId xmlns:a16="http://schemas.microsoft.com/office/drawing/2014/main" id="{2F98DEE6-8355-4FB2-9EE8-1715C6DC3A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270875" y="3294063"/>
                  <a:ext cx="42863" cy="42863"/>
                </a:xfrm>
                <a:custGeom>
                  <a:avLst/>
                  <a:gdLst>
                    <a:gd name="T0" fmla="*/ 40 w 44"/>
                    <a:gd name="T1" fmla="*/ 28 h 43"/>
                    <a:gd name="T2" fmla="*/ 16 w 44"/>
                    <a:gd name="T3" fmla="*/ 40 h 43"/>
                    <a:gd name="T4" fmla="*/ 4 w 44"/>
                    <a:gd name="T5" fmla="*/ 15 h 43"/>
                    <a:gd name="T6" fmla="*/ 28 w 44"/>
                    <a:gd name="T7" fmla="*/ 3 h 43"/>
                    <a:gd name="T8" fmla="*/ 40 w 44"/>
                    <a:gd name="T9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40" y="28"/>
                      </a:moveTo>
                      <a:cubicBezTo>
                        <a:pt x="37" y="38"/>
                        <a:pt x="26" y="43"/>
                        <a:pt x="16" y="40"/>
                      </a:cubicBezTo>
                      <a:cubicBezTo>
                        <a:pt x="6" y="36"/>
                        <a:pt x="0" y="25"/>
                        <a:pt x="4" y="15"/>
                      </a:cubicBezTo>
                      <a:cubicBezTo>
                        <a:pt x="7" y="5"/>
                        <a:pt x="18" y="0"/>
                        <a:pt x="28" y="3"/>
                      </a:cubicBezTo>
                      <a:cubicBezTo>
                        <a:pt x="39" y="7"/>
                        <a:pt x="44" y="18"/>
                        <a:pt x="40" y="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" name="Freeform 49">
                  <a:extLst>
                    <a:ext uri="{FF2B5EF4-FFF2-40B4-BE49-F238E27FC236}">
                      <a16:creationId xmlns:a16="http://schemas.microsoft.com/office/drawing/2014/main" id="{8A0AC947-6297-474A-A5B3-4D0DB09B04F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223250" y="3322638"/>
                  <a:ext cx="104775" cy="82550"/>
                </a:xfrm>
                <a:custGeom>
                  <a:avLst/>
                  <a:gdLst>
                    <a:gd name="T0" fmla="*/ 88 w 105"/>
                    <a:gd name="T1" fmla="*/ 83 h 83"/>
                    <a:gd name="T2" fmla="*/ 102 w 105"/>
                    <a:gd name="T3" fmla="*/ 45 h 83"/>
                    <a:gd name="T4" fmla="*/ 91 w 105"/>
                    <a:gd name="T5" fmla="*/ 23 h 83"/>
                    <a:gd name="T6" fmla="*/ 78 w 105"/>
                    <a:gd name="T7" fmla="*/ 18 h 83"/>
                    <a:gd name="T8" fmla="*/ 64 w 105"/>
                    <a:gd name="T9" fmla="*/ 25 h 83"/>
                    <a:gd name="T10" fmla="*/ 55 w 105"/>
                    <a:gd name="T11" fmla="*/ 22 h 83"/>
                    <a:gd name="T12" fmla="*/ 48 w 105"/>
                    <a:gd name="T13" fmla="*/ 8 h 83"/>
                    <a:gd name="T14" fmla="*/ 35 w 105"/>
                    <a:gd name="T15" fmla="*/ 3 h 83"/>
                    <a:gd name="T16" fmla="*/ 13 w 105"/>
                    <a:gd name="T17" fmla="*/ 14 h 83"/>
                    <a:gd name="T18" fmla="*/ 0 w 105"/>
                    <a:gd name="T19" fmla="*/ 52 h 83"/>
                    <a:gd name="T20" fmla="*/ 88 w 105"/>
                    <a:gd name="T21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5" h="83">
                      <a:moveTo>
                        <a:pt x="88" y="83"/>
                      </a:moveTo>
                      <a:cubicBezTo>
                        <a:pt x="102" y="45"/>
                        <a:pt x="102" y="45"/>
                        <a:pt x="102" y="45"/>
                      </a:cubicBezTo>
                      <a:cubicBezTo>
                        <a:pt x="105" y="36"/>
                        <a:pt x="100" y="26"/>
                        <a:pt x="91" y="23"/>
                      </a:cubicBezTo>
                      <a:cubicBezTo>
                        <a:pt x="78" y="18"/>
                        <a:pt x="78" y="18"/>
                        <a:pt x="78" y="18"/>
                      </a:cubicBez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60" y="27"/>
                        <a:pt x="57" y="25"/>
                        <a:pt x="55" y="22"/>
                      </a:cubicBezTo>
                      <a:cubicBezTo>
                        <a:pt x="48" y="8"/>
                        <a:pt x="48" y="8"/>
                        <a:pt x="48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6" y="0"/>
                        <a:pt x="16" y="5"/>
                        <a:pt x="13" y="14"/>
                      </a:cubicBezTo>
                      <a:cubicBezTo>
                        <a:pt x="0" y="52"/>
                        <a:pt x="0" y="52"/>
                        <a:pt x="0" y="52"/>
                      </a:cubicBezTo>
                      <a:lnTo>
                        <a:pt x="88" y="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4" name="Freeform 50">
                  <a:extLst>
                    <a:ext uri="{FF2B5EF4-FFF2-40B4-BE49-F238E27FC236}">
                      <a16:creationId xmlns:a16="http://schemas.microsoft.com/office/drawing/2014/main" id="{4E768A7F-27BC-4167-8D92-AD16DA102F3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231188" y="3406776"/>
                  <a:ext cx="42863" cy="42863"/>
                </a:xfrm>
                <a:custGeom>
                  <a:avLst/>
                  <a:gdLst>
                    <a:gd name="T0" fmla="*/ 40 w 43"/>
                    <a:gd name="T1" fmla="*/ 28 h 44"/>
                    <a:gd name="T2" fmla="*/ 15 w 43"/>
                    <a:gd name="T3" fmla="*/ 40 h 44"/>
                    <a:gd name="T4" fmla="*/ 3 w 43"/>
                    <a:gd name="T5" fmla="*/ 15 h 44"/>
                    <a:gd name="T6" fmla="*/ 28 w 43"/>
                    <a:gd name="T7" fmla="*/ 4 h 44"/>
                    <a:gd name="T8" fmla="*/ 40 w 43"/>
                    <a:gd name="T9" fmla="*/ 2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4">
                      <a:moveTo>
                        <a:pt x="40" y="28"/>
                      </a:moveTo>
                      <a:cubicBezTo>
                        <a:pt x="36" y="38"/>
                        <a:pt x="25" y="44"/>
                        <a:pt x="15" y="40"/>
                      </a:cubicBezTo>
                      <a:cubicBezTo>
                        <a:pt x="5" y="36"/>
                        <a:pt x="0" y="25"/>
                        <a:pt x="3" y="15"/>
                      </a:cubicBezTo>
                      <a:cubicBezTo>
                        <a:pt x="7" y="5"/>
                        <a:pt x="18" y="0"/>
                        <a:pt x="28" y="4"/>
                      </a:cubicBezTo>
                      <a:cubicBezTo>
                        <a:pt x="38" y="7"/>
                        <a:pt x="43" y="18"/>
                        <a:pt x="40" y="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5" name="Freeform 51">
                  <a:extLst>
                    <a:ext uri="{FF2B5EF4-FFF2-40B4-BE49-F238E27FC236}">
                      <a16:creationId xmlns:a16="http://schemas.microsoft.com/office/drawing/2014/main" id="{F10DD626-0E4B-4B8A-9606-CB1F117DFC4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181975" y="3433763"/>
                  <a:ext cx="104775" cy="82550"/>
                </a:xfrm>
                <a:custGeom>
                  <a:avLst/>
                  <a:gdLst>
                    <a:gd name="T0" fmla="*/ 89 w 105"/>
                    <a:gd name="T1" fmla="*/ 83 h 83"/>
                    <a:gd name="T2" fmla="*/ 102 w 105"/>
                    <a:gd name="T3" fmla="*/ 45 h 83"/>
                    <a:gd name="T4" fmla="*/ 92 w 105"/>
                    <a:gd name="T5" fmla="*/ 23 h 83"/>
                    <a:gd name="T6" fmla="*/ 78 w 105"/>
                    <a:gd name="T7" fmla="*/ 19 h 83"/>
                    <a:gd name="T8" fmla="*/ 64 w 105"/>
                    <a:gd name="T9" fmla="*/ 25 h 83"/>
                    <a:gd name="T10" fmla="*/ 56 w 105"/>
                    <a:gd name="T11" fmla="*/ 23 h 83"/>
                    <a:gd name="T12" fmla="*/ 49 w 105"/>
                    <a:gd name="T13" fmla="*/ 8 h 83"/>
                    <a:gd name="T14" fmla="*/ 35 w 105"/>
                    <a:gd name="T15" fmla="*/ 3 h 83"/>
                    <a:gd name="T16" fmla="*/ 14 w 105"/>
                    <a:gd name="T17" fmla="*/ 14 h 83"/>
                    <a:gd name="T18" fmla="*/ 0 w 105"/>
                    <a:gd name="T19" fmla="*/ 52 h 83"/>
                    <a:gd name="T20" fmla="*/ 89 w 105"/>
                    <a:gd name="T21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5" h="83">
                      <a:moveTo>
                        <a:pt x="89" y="83"/>
                      </a:moveTo>
                      <a:cubicBezTo>
                        <a:pt x="102" y="45"/>
                        <a:pt x="102" y="45"/>
                        <a:pt x="102" y="45"/>
                      </a:cubicBezTo>
                      <a:cubicBezTo>
                        <a:pt x="105" y="36"/>
                        <a:pt x="101" y="26"/>
                        <a:pt x="92" y="23"/>
                      </a:cubicBezTo>
                      <a:cubicBezTo>
                        <a:pt x="78" y="19"/>
                        <a:pt x="78" y="19"/>
                        <a:pt x="78" y="19"/>
                      </a:cubicBez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61" y="27"/>
                        <a:pt x="57" y="26"/>
                        <a:pt x="56" y="23"/>
                      </a:cubicBezTo>
                      <a:cubicBezTo>
                        <a:pt x="49" y="8"/>
                        <a:pt x="49" y="8"/>
                        <a:pt x="49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6" y="0"/>
                        <a:pt x="17" y="5"/>
                        <a:pt x="14" y="14"/>
                      </a:cubicBezTo>
                      <a:cubicBezTo>
                        <a:pt x="0" y="52"/>
                        <a:pt x="0" y="52"/>
                        <a:pt x="0" y="52"/>
                      </a:cubicBezTo>
                      <a:lnTo>
                        <a:pt x="89" y="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6" name="Freeform 52">
                  <a:extLst>
                    <a:ext uri="{FF2B5EF4-FFF2-40B4-BE49-F238E27FC236}">
                      <a16:creationId xmlns:a16="http://schemas.microsoft.com/office/drawing/2014/main" id="{9D09D624-1940-40C3-9D78-1C74B9F96F5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189913" y="3521076"/>
                  <a:ext cx="44450" cy="42863"/>
                </a:xfrm>
                <a:custGeom>
                  <a:avLst/>
                  <a:gdLst>
                    <a:gd name="T0" fmla="*/ 40 w 44"/>
                    <a:gd name="T1" fmla="*/ 28 h 43"/>
                    <a:gd name="T2" fmla="*/ 16 w 44"/>
                    <a:gd name="T3" fmla="*/ 40 h 43"/>
                    <a:gd name="T4" fmla="*/ 4 w 44"/>
                    <a:gd name="T5" fmla="*/ 15 h 43"/>
                    <a:gd name="T6" fmla="*/ 28 w 44"/>
                    <a:gd name="T7" fmla="*/ 3 h 43"/>
                    <a:gd name="T8" fmla="*/ 40 w 44"/>
                    <a:gd name="T9" fmla="*/ 2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40" y="28"/>
                      </a:moveTo>
                      <a:cubicBezTo>
                        <a:pt x="37" y="38"/>
                        <a:pt x="26" y="43"/>
                        <a:pt x="16" y="40"/>
                      </a:cubicBezTo>
                      <a:cubicBezTo>
                        <a:pt x="5" y="36"/>
                        <a:pt x="0" y="25"/>
                        <a:pt x="4" y="15"/>
                      </a:cubicBezTo>
                      <a:cubicBezTo>
                        <a:pt x="7" y="5"/>
                        <a:pt x="18" y="0"/>
                        <a:pt x="28" y="3"/>
                      </a:cubicBezTo>
                      <a:cubicBezTo>
                        <a:pt x="38" y="7"/>
                        <a:pt x="44" y="18"/>
                        <a:pt x="40" y="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7" name="Freeform 53">
                  <a:extLst>
                    <a:ext uri="{FF2B5EF4-FFF2-40B4-BE49-F238E27FC236}">
                      <a16:creationId xmlns:a16="http://schemas.microsoft.com/office/drawing/2014/main" id="{80835EF4-4544-47C0-8655-D0C6F7276BB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142288" y="3548063"/>
                  <a:ext cx="104775" cy="82550"/>
                </a:xfrm>
                <a:custGeom>
                  <a:avLst/>
                  <a:gdLst>
                    <a:gd name="T0" fmla="*/ 88 w 105"/>
                    <a:gd name="T1" fmla="*/ 83 h 83"/>
                    <a:gd name="T2" fmla="*/ 102 w 105"/>
                    <a:gd name="T3" fmla="*/ 45 h 83"/>
                    <a:gd name="T4" fmla="*/ 91 w 105"/>
                    <a:gd name="T5" fmla="*/ 23 h 83"/>
                    <a:gd name="T6" fmla="*/ 78 w 105"/>
                    <a:gd name="T7" fmla="*/ 18 h 83"/>
                    <a:gd name="T8" fmla="*/ 63 w 105"/>
                    <a:gd name="T9" fmla="*/ 25 h 83"/>
                    <a:gd name="T10" fmla="*/ 55 w 105"/>
                    <a:gd name="T11" fmla="*/ 22 h 83"/>
                    <a:gd name="T12" fmla="*/ 48 w 105"/>
                    <a:gd name="T13" fmla="*/ 8 h 83"/>
                    <a:gd name="T14" fmla="*/ 35 w 105"/>
                    <a:gd name="T15" fmla="*/ 3 h 83"/>
                    <a:gd name="T16" fmla="*/ 13 w 105"/>
                    <a:gd name="T17" fmla="*/ 13 h 83"/>
                    <a:gd name="T18" fmla="*/ 0 w 105"/>
                    <a:gd name="T19" fmla="*/ 51 h 83"/>
                    <a:gd name="T20" fmla="*/ 88 w 105"/>
                    <a:gd name="T21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5" h="83">
                      <a:moveTo>
                        <a:pt x="88" y="83"/>
                      </a:moveTo>
                      <a:cubicBezTo>
                        <a:pt x="102" y="45"/>
                        <a:pt x="102" y="45"/>
                        <a:pt x="102" y="45"/>
                      </a:cubicBezTo>
                      <a:cubicBezTo>
                        <a:pt x="105" y="36"/>
                        <a:pt x="100" y="26"/>
                        <a:pt x="91" y="23"/>
                      </a:cubicBezTo>
                      <a:cubicBezTo>
                        <a:pt x="78" y="18"/>
                        <a:pt x="78" y="18"/>
                        <a:pt x="78" y="18"/>
                      </a:cubicBezTo>
                      <a:cubicBezTo>
                        <a:pt x="63" y="25"/>
                        <a:pt x="63" y="25"/>
                        <a:pt x="63" y="25"/>
                      </a:cubicBezTo>
                      <a:cubicBezTo>
                        <a:pt x="60" y="26"/>
                        <a:pt x="57" y="25"/>
                        <a:pt x="55" y="22"/>
                      </a:cubicBezTo>
                      <a:cubicBezTo>
                        <a:pt x="48" y="8"/>
                        <a:pt x="48" y="8"/>
                        <a:pt x="48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6" y="0"/>
                        <a:pt x="16" y="4"/>
                        <a:pt x="13" y="13"/>
                      </a:cubicBezTo>
                      <a:cubicBezTo>
                        <a:pt x="0" y="51"/>
                        <a:pt x="0" y="51"/>
                        <a:pt x="0" y="51"/>
                      </a:cubicBezTo>
                      <a:lnTo>
                        <a:pt x="88" y="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8" name="Freeform 54">
                  <a:extLst>
                    <a:ext uri="{FF2B5EF4-FFF2-40B4-BE49-F238E27FC236}">
                      <a16:creationId xmlns:a16="http://schemas.microsoft.com/office/drawing/2014/main" id="{B103F83B-D78F-4EB1-849D-8A7AAB52C53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85138" y="3317876"/>
                  <a:ext cx="138113" cy="268288"/>
                </a:xfrm>
                <a:custGeom>
                  <a:avLst/>
                  <a:gdLst>
                    <a:gd name="T0" fmla="*/ 46 w 138"/>
                    <a:gd name="T1" fmla="*/ 253 h 269"/>
                    <a:gd name="T2" fmla="*/ 23 w 138"/>
                    <a:gd name="T3" fmla="*/ 206 h 269"/>
                    <a:gd name="T4" fmla="*/ 49 w 138"/>
                    <a:gd name="T5" fmla="*/ 133 h 269"/>
                    <a:gd name="T6" fmla="*/ 81 w 138"/>
                    <a:gd name="T7" fmla="*/ 144 h 269"/>
                    <a:gd name="T8" fmla="*/ 90 w 138"/>
                    <a:gd name="T9" fmla="*/ 140 h 269"/>
                    <a:gd name="T10" fmla="*/ 86 w 138"/>
                    <a:gd name="T11" fmla="*/ 130 h 269"/>
                    <a:gd name="T12" fmla="*/ 54 w 138"/>
                    <a:gd name="T13" fmla="*/ 119 h 269"/>
                    <a:gd name="T14" fmla="*/ 80 w 138"/>
                    <a:gd name="T15" fmla="*/ 46 h 269"/>
                    <a:gd name="T16" fmla="*/ 127 w 138"/>
                    <a:gd name="T17" fmla="*/ 24 h 269"/>
                    <a:gd name="T18" fmla="*/ 136 w 138"/>
                    <a:gd name="T19" fmla="*/ 19 h 269"/>
                    <a:gd name="T20" fmla="*/ 132 w 138"/>
                    <a:gd name="T21" fmla="*/ 10 h 269"/>
                    <a:gd name="T22" fmla="*/ 66 w 138"/>
                    <a:gd name="T23" fmla="*/ 41 h 269"/>
                    <a:gd name="T24" fmla="*/ 40 w 138"/>
                    <a:gd name="T25" fmla="*/ 114 h 269"/>
                    <a:gd name="T26" fmla="*/ 21 w 138"/>
                    <a:gd name="T27" fmla="*/ 107 h 269"/>
                    <a:gd name="T28" fmla="*/ 11 w 138"/>
                    <a:gd name="T29" fmla="*/ 112 h 269"/>
                    <a:gd name="T30" fmla="*/ 16 w 138"/>
                    <a:gd name="T31" fmla="*/ 121 h 269"/>
                    <a:gd name="T32" fmla="*/ 35 w 138"/>
                    <a:gd name="T33" fmla="*/ 128 h 269"/>
                    <a:gd name="T34" fmla="*/ 9 w 138"/>
                    <a:gd name="T35" fmla="*/ 201 h 269"/>
                    <a:gd name="T36" fmla="*/ 41 w 138"/>
                    <a:gd name="T37" fmla="*/ 267 h 269"/>
                    <a:gd name="T38" fmla="*/ 50 w 138"/>
                    <a:gd name="T39" fmla="*/ 263 h 269"/>
                    <a:gd name="T40" fmla="*/ 46 w 138"/>
                    <a:gd name="T41" fmla="*/ 253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38" h="269">
                      <a:moveTo>
                        <a:pt x="46" y="253"/>
                      </a:moveTo>
                      <a:cubicBezTo>
                        <a:pt x="27" y="247"/>
                        <a:pt x="16" y="225"/>
                        <a:pt x="23" y="206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81" y="144"/>
                        <a:pt x="81" y="144"/>
                        <a:pt x="81" y="144"/>
                      </a:cubicBezTo>
                      <a:cubicBezTo>
                        <a:pt x="85" y="146"/>
                        <a:pt x="89" y="144"/>
                        <a:pt x="90" y="140"/>
                      </a:cubicBezTo>
                      <a:cubicBezTo>
                        <a:pt x="92" y="136"/>
                        <a:pt x="90" y="132"/>
                        <a:pt x="86" y="130"/>
                      </a:cubicBezTo>
                      <a:cubicBezTo>
                        <a:pt x="54" y="119"/>
                        <a:pt x="54" y="119"/>
                        <a:pt x="54" y="119"/>
                      </a:cubicBezTo>
                      <a:cubicBezTo>
                        <a:pt x="80" y="46"/>
                        <a:pt x="80" y="46"/>
                        <a:pt x="80" y="46"/>
                      </a:cubicBezTo>
                      <a:cubicBezTo>
                        <a:pt x="86" y="27"/>
                        <a:pt x="108" y="17"/>
                        <a:pt x="127" y="24"/>
                      </a:cubicBezTo>
                      <a:cubicBezTo>
                        <a:pt x="131" y="25"/>
                        <a:pt x="135" y="23"/>
                        <a:pt x="136" y="19"/>
                      </a:cubicBezTo>
                      <a:cubicBezTo>
                        <a:pt x="138" y="15"/>
                        <a:pt x="136" y="11"/>
                        <a:pt x="132" y="10"/>
                      </a:cubicBezTo>
                      <a:cubicBezTo>
                        <a:pt x="105" y="0"/>
                        <a:pt x="75" y="14"/>
                        <a:pt x="66" y="41"/>
                      </a:cubicBezTo>
                      <a:cubicBezTo>
                        <a:pt x="40" y="114"/>
                        <a:pt x="40" y="114"/>
                        <a:pt x="40" y="114"/>
                      </a:cubicBezTo>
                      <a:cubicBezTo>
                        <a:pt x="21" y="107"/>
                        <a:pt x="21" y="107"/>
                        <a:pt x="21" y="107"/>
                      </a:cubicBezTo>
                      <a:cubicBezTo>
                        <a:pt x="17" y="106"/>
                        <a:pt x="13" y="108"/>
                        <a:pt x="11" y="112"/>
                      </a:cubicBezTo>
                      <a:cubicBezTo>
                        <a:pt x="10" y="116"/>
                        <a:pt x="12" y="120"/>
                        <a:pt x="16" y="121"/>
                      </a:cubicBezTo>
                      <a:cubicBezTo>
                        <a:pt x="35" y="128"/>
                        <a:pt x="35" y="128"/>
                        <a:pt x="35" y="128"/>
                      </a:cubicBezTo>
                      <a:cubicBezTo>
                        <a:pt x="9" y="201"/>
                        <a:pt x="9" y="201"/>
                        <a:pt x="9" y="201"/>
                      </a:cubicBezTo>
                      <a:cubicBezTo>
                        <a:pt x="0" y="228"/>
                        <a:pt x="14" y="258"/>
                        <a:pt x="41" y="267"/>
                      </a:cubicBezTo>
                      <a:cubicBezTo>
                        <a:pt x="45" y="269"/>
                        <a:pt x="49" y="267"/>
                        <a:pt x="50" y="263"/>
                      </a:cubicBezTo>
                      <a:cubicBezTo>
                        <a:pt x="52" y="259"/>
                        <a:pt x="50" y="255"/>
                        <a:pt x="46" y="2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9" name="Freeform 55">
                  <a:extLst>
                    <a:ext uri="{FF2B5EF4-FFF2-40B4-BE49-F238E27FC236}">
                      <a16:creationId xmlns:a16="http://schemas.microsoft.com/office/drawing/2014/main" id="{F45D95A4-D6FC-4213-9EF6-3E29FD3C18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56550" y="3259138"/>
                  <a:ext cx="171450" cy="290513"/>
                </a:xfrm>
                <a:custGeom>
                  <a:avLst/>
                  <a:gdLst>
                    <a:gd name="T0" fmla="*/ 154 w 171"/>
                    <a:gd name="T1" fmla="*/ 29 h 291"/>
                    <a:gd name="T2" fmla="*/ 137 w 171"/>
                    <a:gd name="T3" fmla="*/ 23 h 291"/>
                    <a:gd name="T4" fmla="*/ 119 w 171"/>
                    <a:gd name="T5" fmla="*/ 31 h 291"/>
                    <a:gd name="T6" fmla="*/ 119 w 171"/>
                    <a:gd name="T7" fmla="*/ 31 h 291"/>
                    <a:gd name="T8" fmla="*/ 109 w 171"/>
                    <a:gd name="T9" fmla="*/ 89 h 291"/>
                    <a:gd name="T10" fmla="*/ 106 w 171"/>
                    <a:gd name="T11" fmla="*/ 93 h 291"/>
                    <a:gd name="T12" fmla="*/ 94 w 171"/>
                    <a:gd name="T13" fmla="*/ 100 h 291"/>
                    <a:gd name="T14" fmla="*/ 90 w 171"/>
                    <a:gd name="T15" fmla="*/ 100 h 291"/>
                    <a:gd name="T16" fmla="*/ 90 w 171"/>
                    <a:gd name="T17" fmla="*/ 100 h 291"/>
                    <a:gd name="T18" fmla="*/ 86 w 171"/>
                    <a:gd name="T19" fmla="*/ 97 h 291"/>
                    <a:gd name="T20" fmla="*/ 81 w 171"/>
                    <a:gd name="T21" fmla="*/ 84 h 291"/>
                    <a:gd name="T22" fmla="*/ 81 w 171"/>
                    <a:gd name="T23" fmla="*/ 79 h 291"/>
                    <a:gd name="T24" fmla="*/ 109 w 171"/>
                    <a:gd name="T25" fmla="*/ 28 h 291"/>
                    <a:gd name="T26" fmla="*/ 109 w 171"/>
                    <a:gd name="T27" fmla="*/ 28 h 291"/>
                    <a:gd name="T28" fmla="*/ 100 w 171"/>
                    <a:gd name="T29" fmla="*/ 10 h 291"/>
                    <a:gd name="T30" fmla="*/ 84 w 171"/>
                    <a:gd name="T31" fmla="*/ 4 h 291"/>
                    <a:gd name="T32" fmla="*/ 57 w 171"/>
                    <a:gd name="T33" fmla="*/ 17 h 291"/>
                    <a:gd name="T34" fmla="*/ 20 w 171"/>
                    <a:gd name="T35" fmla="*/ 119 h 291"/>
                    <a:gd name="T36" fmla="*/ 32 w 171"/>
                    <a:gd name="T37" fmla="*/ 146 h 291"/>
                    <a:gd name="T38" fmla="*/ 2 w 171"/>
                    <a:gd name="T39" fmla="*/ 258 h 291"/>
                    <a:gd name="T40" fmla="*/ 13 w 171"/>
                    <a:gd name="T41" fmla="*/ 280 h 291"/>
                    <a:gd name="T42" fmla="*/ 35 w 171"/>
                    <a:gd name="T43" fmla="*/ 288 h 291"/>
                    <a:gd name="T44" fmla="*/ 58 w 171"/>
                    <a:gd name="T45" fmla="*/ 278 h 291"/>
                    <a:gd name="T46" fmla="*/ 105 w 171"/>
                    <a:gd name="T47" fmla="*/ 172 h 291"/>
                    <a:gd name="T48" fmla="*/ 131 w 171"/>
                    <a:gd name="T49" fmla="*/ 158 h 291"/>
                    <a:gd name="T50" fmla="*/ 167 w 171"/>
                    <a:gd name="T51" fmla="*/ 56 h 291"/>
                    <a:gd name="T52" fmla="*/ 154 w 171"/>
                    <a:gd name="T53" fmla="*/ 29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1" h="291">
                      <a:moveTo>
                        <a:pt x="154" y="29"/>
                      </a:moveTo>
                      <a:cubicBezTo>
                        <a:pt x="137" y="23"/>
                        <a:pt x="137" y="23"/>
                        <a:pt x="137" y="23"/>
                      </a:cubicBezTo>
                      <a:cubicBezTo>
                        <a:pt x="119" y="31"/>
                        <a:pt x="119" y="31"/>
                        <a:pt x="119" y="31"/>
                      </a:cubicBezTo>
                      <a:cubicBezTo>
                        <a:pt x="119" y="31"/>
                        <a:pt x="119" y="31"/>
                        <a:pt x="119" y="31"/>
                      </a:cubicBezTo>
                      <a:cubicBezTo>
                        <a:pt x="109" y="89"/>
                        <a:pt x="109" y="89"/>
                        <a:pt x="109" y="89"/>
                      </a:cubicBezTo>
                      <a:cubicBezTo>
                        <a:pt x="109" y="91"/>
                        <a:pt x="108" y="92"/>
                        <a:pt x="106" y="93"/>
                      </a:cubicBezTo>
                      <a:cubicBezTo>
                        <a:pt x="94" y="100"/>
                        <a:pt x="94" y="100"/>
                        <a:pt x="94" y="100"/>
                      </a:cubicBezTo>
                      <a:cubicBezTo>
                        <a:pt x="93" y="101"/>
                        <a:pt x="91" y="101"/>
                        <a:pt x="90" y="100"/>
                      </a:cubicBezTo>
                      <a:cubicBezTo>
                        <a:pt x="90" y="100"/>
                        <a:pt x="90" y="100"/>
                        <a:pt x="90" y="100"/>
                      </a:cubicBezTo>
                      <a:cubicBezTo>
                        <a:pt x="88" y="100"/>
                        <a:pt x="87" y="99"/>
                        <a:pt x="86" y="97"/>
                      </a:cubicBezTo>
                      <a:cubicBezTo>
                        <a:pt x="81" y="84"/>
                        <a:pt x="81" y="84"/>
                        <a:pt x="81" y="84"/>
                      </a:cubicBezTo>
                      <a:cubicBezTo>
                        <a:pt x="80" y="82"/>
                        <a:pt x="80" y="81"/>
                        <a:pt x="81" y="79"/>
                      </a:cubicBezTo>
                      <a:cubicBezTo>
                        <a:pt x="109" y="28"/>
                        <a:pt x="109" y="28"/>
                        <a:pt x="109" y="28"/>
                      </a:cubicBezTo>
                      <a:cubicBezTo>
                        <a:pt x="109" y="28"/>
                        <a:pt x="109" y="28"/>
                        <a:pt x="109" y="28"/>
                      </a:cubicBezTo>
                      <a:cubicBezTo>
                        <a:pt x="100" y="10"/>
                        <a:pt x="100" y="10"/>
                        <a:pt x="100" y="10"/>
                      </a:cubicBezTo>
                      <a:cubicBezTo>
                        <a:pt x="84" y="4"/>
                        <a:pt x="84" y="4"/>
                        <a:pt x="84" y="4"/>
                      </a:cubicBezTo>
                      <a:cubicBezTo>
                        <a:pt x="73" y="0"/>
                        <a:pt x="60" y="6"/>
                        <a:pt x="57" y="17"/>
                      </a:cubicBezTo>
                      <a:cubicBezTo>
                        <a:pt x="20" y="119"/>
                        <a:pt x="20" y="119"/>
                        <a:pt x="20" y="119"/>
                      </a:cubicBezTo>
                      <a:cubicBezTo>
                        <a:pt x="17" y="130"/>
                        <a:pt x="22" y="141"/>
                        <a:pt x="32" y="146"/>
                      </a:cubicBezTo>
                      <a:cubicBezTo>
                        <a:pt x="2" y="258"/>
                        <a:pt x="2" y="258"/>
                        <a:pt x="2" y="258"/>
                      </a:cubicBezTo>
                      <a:cubicBezTo>
                        <a:pt x="0" y="267"/>
                        <a:pt x="5" y="277"/>
                        <a:pt x="13" y="280"/>
                      </a:cubicBezTo>
                      <a:cubicBezTo>
                        <a:pt x="35" y="288"/>
                        <a:pt x="35" y="288"/>
                        <a:pt x="35" y="288"/>
                      </a:cubicBezTo>
                      <a:cubicBezTo>
                        <a:pt x="44" y="291"/>
                        <a:pt x="54" y="286"/>
                        <a:pt x="58" y="278"/>
                      </a:cubicBezTo>
                      <a:cubicBezTo>
                        <a:pt x="105" y="172"/>
                        <a:pt x="105" y="172"/>
                        <a:pt x="105" y="172"/>
                      </a:cubicBezTo>
                      <a:cubicBezTo>
                        <a:pt x="116" y="175"/>
                        <a:pt x="127" y="169"/>
                        <a:pt x="131" y="158"/>
                      </a:cubicBezTo>
                      <a:cubicBezTo>
                        <a:pt x="167" y="56"/>
                        <a:pt x="167" y="56"/>
                        <a:pt x="167" y="56"/>
                      </a:cubicBezTo>
                      <a:cubicBezTo>
                        <a:pt x="171" y="45"/>
                        <a:pt x="165" y="33"/>
                        <a:pt x="154" y="2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0" name="Freeform 56">
                  <a:extLst>
                    <a:ext uri="{FF2B5EF4-FFF2-40B4-BE49-F238E27FC236}">
                      <a16:creationId xmlns:a16="http://schemas.microsoft.com/office/drawing/2014/main" id="{4D2E8CE6-99D0-4BC9-AB4B-5295024C628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58150" y="3224213"/>
                  <a:ext cx="53975" cy="53975"/>
                </a:xfrm>
                <a:custGeom>
                  <a:avLst/>
                  <a:gdLst>
                    <a:gd name="T0" fmla="*/ 49 w 54"/>
                    <a:gd name="T1" fmla="*/ 35 h 54"/>
                    <a:gd name="T2" fmla="*/ 19 w 54"/>
                    <a:gd name="T3" fmla="*/ 50 h 54"/>
                    <a:gd name="T4" fmla="*/ 4 w 54"/>
                    <a:gd name="T5" fmla="*/ 19 h 54"/>
                    <a:gd name="T6" fmla="*/ 35 w 54"/>
                    <a:gd name="T7" fmla="*/ 5 h 54"/>
                    <a:gd name="T8" fmla="*/ 49 w 54"/>
                    <a:gd name="T9" fmla="*/ 35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" h="54">
                      <a:moveTo>
                        <a:pt x="49" y="35"/>
                      </a:moveTo>
                      <a:cubicBezTo>
                        <a:pt x="45" y="48"/>
                        <a:pt x="31" y="54"/>
                        <a:pt x="19" y="50"/>
                      </a:cubicBezTo>
                      <a:cubicBezTo>
                        <a:pt x="6" y="46"/>
                        <a:pt x="0" y="32"/>
                        <a:pt x="4" y="19"/>
                      </a:cubicBezTo>
                      <a:cubicBezTo>
                        <a:pt x="8" y="7"/>
                        <a:pt x="22" y="0"/>
                        <a:pt x="35" y="5"/>
                      </a:cubicBezTo>
                      <a:cubicBezTo>
                        <a:pt x="47" y="9"/>
                        <a:pt x="54" y="23"/>
                        <a:pt x="49" y="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56865575-30AD-4324-8F42-C575AA9D245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764463" y="2416176"/>
                <a:ext cx="600075" cy="598488"/>
                <a:chOff x="7764463" y="2416176"/>
                <a:chExt cx="600075" cy="598488"/>
              </a:xfrm>
            </p:grpSpPr>
            <p:sp>
              <p:nvSpPr>
                <p:cNvPr id="31" name="Freeform 57">
                  <a:extLst>
                    <a:ext uri="{FF2B5EF4-FFF2-40B4-BE49-F238E27FC236}">
                      <a16:creationId xmlns:a16="http://schemas.microsoft.com/office/drawing/2014/main" id="{D4150D97-D135-4437-A20B-5D408F824D8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64463" y="2416176"/>
                  <a:ext cx="600075" cy="598488"/>
                </a:xfrm>
                <a:custGeom>
                  <a:avLst/>
                  <a:gdLst>
                    <a:gd name="T0" fmla="*/ 578 w 602"/>
                    <a:gd name="T1" fmla="*/ 256 h 602"/>
                    <a:gd name="T2" fmla="*/ 346 w 602"/>
                    <a:gd name="T3" fmla="*/ 578 h 602"/>
                    <a:gd name="T4" fmla="*/ 25 w 602"/>
                    <a:gd name="T5" fmla="*/ 346 h 602"/>
                    <a:gd name="T6" fmla="*/ 256 w 602"/>
                    <a:gd name="T7" fmla="*/ 25 h 602"/>
                    <a:gd name="T8" fmla="*/ 578 w 602"/>
                    <a:gd name="T9" fmla="*/ 256 h 6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2" h="602">
                      <a:moveTo>
                        <a:pt x="578" y="256"/>
                      </a:moveTo>
                      <a:cubicBezTo>
                        <a:pt x="602" y="409"/>
                        <a:pt x="499" y="553"/>
                        <a:pt x="346" y="578"/>
                      </a:cubicBezTo>
                      <a:cubicBezTo>
                        <a:pt x="193" y="602"/>
                        <a:pt x="49" y="499"/>
                        <a:pt x="25" y="346"/>
                      </a:cubicBezTo>
                      <a:cubicBezTo>
                        <a:pt x="0" y="193"/>
                        <a:pt x="103" y="49"/>
                        <a:pt x="256" y="25"/>
                      </a:cubicBezTo>
                      <a:cubicBezTo>
                        <a:pt x="409" y="0"/>
                        <a:pt x="553" y="103"/>
                        <a:pt x="578" y="25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2" name="Freeform 58">
                  <a:extLst>
                    <a:ext uri="{FF2B5EF4-FFF2-40B4-BE49-F238E27FC236}">
                      <a16:creationId xmlns:a16="http://schemas.microsoft.com/office/drawing/2014/main" id="{BA933A48-5DCA-4CF9-8220-1937A709FF2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04163" y="2811463"/>
                  <a:ext cx="82550" cy="90488"/>
                </a:xfrm>
                <a:custGeom>
                  <a:avLst/>
                  <a:gdLst>
                    <a:gd name="T0" fmla="*/ 52 w 52"/>
                    <a:gd name="T1" fmla="*/ 50 h 57"/>
                    <a:gd name="T2" fmla="*/ 8 w 52"/>
                    <a:gd name="T3" fmla="*/ 57 h 57"/>
                    <a:gd name="T4" fmla="*/ 0 w 52"/>
                    <a:gd name="T5" fmla="*/ 7 h 57"/>
                    <a:gd name="T6" fmla="*/ 44 w 52"/>
                    <a:gd name="T7" fmla="*/ 0 h 57"/>
                    <a:gd name="T8" fmla="*/ 52 w 52"/>
                    <a:gd name="T9" fmla="*/ 5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57">
                      <a:moveTo>
                        <a:pt x="52" y="50"/>
                      </a:moveTo>
                      <a:lnTo>
                        <a:pt x="8" y="57"/>
                      </a:lnTo>
                      <a:lnTo>
                        <a:pt x="0" y="7"/>
                      </a:lnTo>
                      <a:lnTo>
                        <a:pt x="44" y="0"/>
                      </a:lnTo>
                      <a:lnTo>
                        <a:pt x="52" y="50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D66C7E55-4FC9-47EE-AA20-5647E1E1BE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15288" y="2743201"/>
                  <a:ext cx="92075" cy="139700"/>
                </a:xfrm>
                <a:custGeom>
                  <a:avLst/>
                  <a:gdLst>
                    <a:gd name="T0" fmla="*/ 58 w 58"/>
                    <a:gd name="T1" fmla="*/ 81 h 88"/>
                    <a:gd name="T2" fmla="*/ 14 w 58"/>
                    <a:gd name="T3" fmla="*/ 88 h 88"/>
                    <a:gd name="T4" fmla="*/ 0 w 58"/>
                    <a:gd name="T5" fmla="*/ 7 h 88"/>
                    <a:gd name="T6" fmla="*/ 45 w 58"/>
                    <a:gd name="T7" fmla="*/ 0 h 88"/>
                    <a:gd name="T8" fmla="*/ 58 w 58"/>
                    <a:gd name="T9" fmla="*/ 8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88">
                      <a:moveTo>
                        <a:pt x="58" y="81"/>
                      </a:moveTo>
                      <a:lnTo>
                        <a:pt x="14" y="88"/>
                      </a:lnTo>
                      <a:lnTo>
                        <a:pt x="0" y="7"/>
                      </a:lnTo>
                      <a:lnTo>
                        <a:pt x="45" y="0"/>
                      </a:lnTo>
                      <a:lnTo>
                        <a:pt x="58" y="81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4" name="Freeform 60">
                  <a:extLst>
                    <a:ext uri="{FF2B5EF4-FFF2-40B4-BE49-F238E27FC236}">
                      <a16:creationId xmlns:a16="http://schemas.microsoft.com/office/drawing/2014/main" id="{F948F6FD-20A8-479C-9272-45C81EA149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123238" y="2641601"/>
                  <a:ext cx="104775" cy="222250"/>
                </a:xfrm>
                <a:custGeom>
                  <a:avLst/>
                  <a:gdLst>
                    <a:gd name="T0" fmla="*/ 66 w 66"/>
                    <a:gd name="T1" fmla="*/ 133 h 140"/>
                    <a:gd name="T2" fmla="*/ 22 w 66"/>
                    <a:gd name="T3" fmla="*/ 140 h 140"/>
                    <a:gd name="T4" fmla="*/ 0 w 66"/>
                    <a:gd name="T5" fmla="*/ 7 h 140"/>
                    <a:gd name="T6" fmla="*/ 44 w 66"/>
                    <a:gd name="T7" fmla="*/ 0 h 140"/>
                    <a:gd name="T8" fmla="*/ 66 w 66"/>
                    <a:gd name="T9" fmla="*/ 13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6" h="140">
                      <a:moveTo>
                        <a:pt x="66" y="133"/>
                      </a:moveTo>
                      <a:lnTo>
                        <a:pt x="22" y="140"/>
                      </a:lnTo>
                      <a:lnTo>
                        <a:pt x="0" y="7"/>
                      </a:lnTo>
                      <a:lnTo>
                        <a:pt x="44" y="0"/>
                      </a:lnTo>
                      <a:lnTo>
                        <a:pt x="66" y="133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5" name="Freeform 61">
                  <a:extLst>
                    <a:ext uri="{FF2B5EF4-FFF2-40B4-BE49-F238E27FC236}">
                      <a16:creationId xmlns:a16="http://schemas.microsoft.com/office/drawing/2014/main" id="{826D8BC8-F900-4A97-94EB-60E566E1211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0350" y="2503488"/>
                  <a:ext cx="304800" cy="269875"/>
                </a:xfrm>
                <a:custGeom>
                  <a:avLst/>
                  <a:gdLst>
                    <a:gd name="T0" fmla="*/ 305 w 305"/>
                    <a:gd name="T1" fmla="*/ 103 h 271"/>
                    <a:gd name="T2" fmla="*/ 288 w 305"/>
                    <a:gd name="T3" fmla="*/ 0 h 271"/>
                    <a:gd name="T4" fmla="*/ 185 w 305"/>
                    <a:gd name="T5" fmla="*/ 16 h 271"/>
                    <a:gd name="T6" fmla="*/ 227 w 305"/>
                    <a:gd name="T7" fmla="*/ 47 h 271"/>
                    <a:gd name="T8" fmla="*/ 0 w 305"/>
                    <a:gd name="T9" fmla="*/ 229 h 271"/>
                    <a:gd name="T10" fmla="*/ 16 w 305"/>
                    <a:gd name="T11" fmla="*/ 271 h 271"/>
                    <a:gd name="T12" fmla="*/ 264 w 305"/>
                    <a:gd name="T13" fmla="*/ 74 h 271"/>
                    <a:gd name="T14" fmla="*/ 305 w 305"/>
                    <a:gd name="T15" fmla="*/ 103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5" h="271">
                      <a:moveTo>
                        <a:pt x="305" y="103"/>
                      </a:moveTo>
                      <a:cubicBezTo>
                        <a:pt x="288" y="0"/>
                        <a:pt x="288" y="0"/>
                        <a:pt x="288" y="0"/>
                      </a:cubicBezTo>
                      <a:cubicBezTo>
                        <a:pt x="185" y="16"/>
                        <a:pt x="185" y="16"/>
                        <a:pt x="185" y="16"/>
                      </a:cubicBezTo>
                      <a:cubicBezTo>
                        <a:pt x="227" y="47"/>
                        <a:pt x="227" y="47"/>
                        <a:pt x="227" y="47"/>
                      </a:cubicBezTo>
                      <a:cubicBezTo>
                        <a:pt x="182" y="111"/>
                        <a:pt x="135" y="178"/>
                        <a:pt x="0" y="229"/>
                      </a:cubicBezTo>
                      <a:cubicBezTo>
                        <a:pt x="16" y="271"/>
                        <a:pt x="16" y="271"/>
                        <a:pt x="16" y="271"/>
                      </a:cubicBezTo>
                      <a:cubicBezTo>
                        <a:pt x="164" y="216"/>
                        <a:pt x="218" y="141"/>
                        <a:pt x="264" y="74"/>
                      </a:cubicBezTo>
                      <a:lnTo>
                        <a:pt x="305" y="103"/>
                      </a:lnTo>
                      <a:close/>
                    </a:path>
                  </a:pathLst>
                </a:custGeom>
                <a:solidFill>
                  <a:srgbClr val="754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D7C17E78-580B-431C-8468-B66887A4A4B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687888" y="1590676"/>
                <a:ext cx="541338" cy="539750"/>
                <a:chOff x="4687888" y="1590676"/>
                <a:chExt cx="541338" cy="539750"/>
              </a:xfrm>
            </p:grpSpPr>
            <p:sp>
              <p:nvSpPr>
                <p:cNvPr id="36" name="Oval 62">
                  <a:extLst>
                    <a:ext uri="{FF2B5EF4-FFF2-40B4-BE49-F238E27FC236}">
                      <a16:creationId xmlns:a16="http://schemas.microsoft.com/office/drawing/2014/main" id="{E5E3FCED-FD94-492A-BB59-404E2757B2D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687888" y="1590676"/>
                  <a:ext cx="541338" cy="539750"/>
                </a:xfrm>
                <a:prstGeom prst="ellipse">
                  <a:avLst/>
                </a:prstGeom>
                <a:solidFill>
                  <a:srgbClr val="91D1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63">
                  <a:extLst>
                    <a:ext uri="{FF2B5EF4-FFF2-40B4-BE49-F238E27FC236}">
                      <a16:creationId xmlns:a16="http://schemas.microsoft.com/office/drawing/2014/main" id="{5523B51D-F53F-4A2B-AEE4-FF20145678B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814888" y="1884363"/>
                  <a:ext cx="123825" cy="128588"/>
                </a:xfrm>
                <a:custGeom>
                  <a:avLst/>
                  <a:gdLst>
                    <a:gd name="T0" fmla="*/ 25 w 78"/>
                    <a:gd name="T1" fmla="*/ 81 h 81"/>
                    <a:gd name="T2" fmla="*/ 0 w 78"/>
                    <a:gd name="T3" fmla="*/ 58 h 81"/>
                    <a:gd name="T4" fmla="*/ 53 w 78"/>
                    <a:gd name="T5" fmla="*/ 0 h 81"/>
                    <a:gd name="T6" fmla="*/ 78 w 78"/>
                    <a:gd name="T7" fmla="*/ 23 h 81"/>
                    <a:gd name="T8" fmla="*/ 25 w 78"/>
                    <a:gd name="T9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" h="81">
                      <a:moveTo>
                        <a:pt x="25" y="81"/>
                      </a:moveTo>
                      <a:lnTo>
                        <a:pt x="0" y="58"/>
                      </a:lnTo>
                      <a:lnTo>
                        <a:pt x="53" y="0"/>
                      </a:lnTo>
                      <a:lnTo>
                        <a:pt x="78" y="23"/>
                      </a:lnTo>
                      <a:lnTo>
                        <a:pt x="25" y="8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8" name="Freeform 64">
                  <a:extLst>
                    <a:ext uri="{FF2B5EF4-FFF2-40B4-BE49-F238E27FC236}">
                      <a16:creationId xmlns:a16="http://schemas.microsoft.com/office/drawing/2014/main" id="{B4D15C3C-2F64-4686-8823-BC0400BEAA82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4865688" y="1674813"/>
                  <a:ext cx="268288" cy="268288"/>
                </a:xfrm>
                <a:custGeom>
                  <a:avLst/>
                  <a:gdLst>
                    <a:gd name="T0" fmla="*/ 134 w 269"/>
                    <a:gd name="T1" fmla="*/ 269 h 269"/>
                    <a:gd name="T2" fmla="*/ 0 w 269"/>
                    <a:gd name="T3" fmla="*/ 134 h 269"/>
                    <a:gd name="T4" fmla="*/ 134 w 269"/>
                    <a:gd name="T5" fmla="*/ 0 h 269"/>
                    <a:gd name="T6" fmla="*/ 269 w 269"/>
                    <a:gd name="T7" fmla="*/ 134 h 269"/>
                    <a:gd name="T8" fmla="*/ 134 w 269"/>
                    <a:gd name="T9" fmla="*/ 269 h 269"/>
                    <a:gd name="T10" fmla="*/ 134 w 269"/>
                    <a:gd name="T11" fmla="*/ 23 h 269"/>
                    <a:gd name="T12" fmla="*/ 24 w 269"/>
                    <a:gd name="T13" fmla="*/ 134 h 269"/>
                    <a:gd name="T14" fmla="*/ 134 w 269"/>
                    <a:gd name="T15" fmla="*/ 245 h 269"/>
                    <a:gd name="T16" fmla="*/ 245 w 269"/>
                    <a:gd name="T17" fmla="*/ 134 h 269"/>
                    <a:gd name="T18" fmla="*/ 134 w 269"/>
                    <a:gd name="T19" fmla="*/ 23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9" h="269">
                      <a:moveTo>
                        <a:pt x="134" y="269"/>
                      </a:moveTo>
                      <a:cubicBezTo>
                        <a:pt x="60" y="269"/>
                        <a:pt x="0" y="208"/>
                        <a:pt x="0" y="134"/>
                      </a:cubicBezTo>
                      <a:cubicBezTo>
                        <a:pt x="0" y="60"/>
                        <a:pt x="60" y="0"/>
                        <a:pt x="134" y="0"/>
                      </a:cubicBezTo>
                      <a:cubicBezTo>
                        <a:pt x="209" y="0"/>
                        <a:pt x="269" y="60"/>
                        <a:pt x="269" y="134"/>
                      </a:cubicBezTo>
                      <a:cubicBezTo>
                        <a:pt x="269" y="208"/>
                        <a:pt x="209" y="269"/>
                        <a:pt x="134" y="269"/>
                      </a:cubicBezTo>
                      <a:close/>
                      <a:moveTo>
                        <a:pt x="134" y="23"/>
                      </a:moveTo>
                      <a:cubicBezTo>
                        <a:pt x="73" y="23"/>
                        <a:pt x="24" y="73"/>
                        <a:pt x="24" y="134"/>
                      </a:cubicBezTo>
                      <a:cubicBezTo>
                        <a:pt x="24" y="195"/>
                        <a:pt x="73" y="245"/>
                        <a:pt x="134" y="245"/>
                      </a:cubicBezTo>
                      <a:cubicBezTo>
                        <a:pt x="195" y="245"/>
                        <a:pt x="245" y="195"/>
                        <a:pt x="245" y="134"/>
                      </a:cubicBezTo>
                      <a:cubicBezTo>
                        <a:pt x="245" y="73"/>
                        <a:pt x="195" y="23"/>
                        <a:pt x="134" y="2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9" name="Freeform 65">
                  <a:extLst>
                    <a:ext uri="{FF2B5EF4-FFF2-40B4-BE49-F238E27FC236}">
                      <a16:creationId xmlns:a16="http://schemas.microsoft.com/office/drawing/2014/main" id="{FAEA3367-5A09-41CB-B11C-1744333E2DD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799013" y="1982788"/>
                  <a:ext cx="50800" cy="47625"/>
                </a:xfrm>
                <a:custGeom>
                  <a:avLst/>
                  <a:gdLst>
                    <a:gd name="T0" fmla="*/ 10 w 50"/>
                    <a:gd name="T1" fmla="*/ 0 h 48"/>
                    <a:gd name="T2" fmla="*/ 12 w 50"/>
                    <a:gd name="T3" fmla="*/ 38 h 48"/>
                    <a:gd name="T4" fmla="*/ 50 w 50"/>
                    <a:gd name="T5" fmla="*/ 36 h 48"/>
                    <a:gd name="T6" fmla="*/ 10 w 50"/>
                    <a:gd name="T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0" h="48">
                      <a:moveTo>
                        <a:pt x="10" y="0"/>
                      </a:moveTo>
                      <a:cubicBezTo>
                        <a:pt x="0" y="11"/>
                        <a:pt x="1" y="28"/>
                        <a:pt x="12" y="38"/>
                      </a:cubicBezTo>
                      <a:cubicBezTo>
                        <a:pt x="23" y="48"/>
                        <a:pt x="40" y="47"/>
                        <a:pt x="50" y="36"/>
                      </a:cubicBez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3F580F9C-4DA9-45D0-98E0-CE5AC15126D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254875" y="1392238"/>
                <a:ext cx="488950" cy="485775"/>
                <a:chOff x="7254875" y="1392238"/>
                <a:chExt cx="488950" cy="485775"/>
              </a:xfrm>
            </p:grpSpPr>
            <p:sp>
              <p:nvSpPr>
                <p:cNvPr id="40" name="Freeform 66">
                  <a:extLst>
                    <a:ext uri="{FF2B5EF4-FFF2-40B4-BE49-F238E27FC236}">
                      <a16:creationId xmlns:a16="http://schemas.microsoft.com/office/drawing/2014/main" id="{CF4CE23B-8F65-4991-80E6-05E902E8DB2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254875" y="1392238"/>
                  <a:ext cx="488950" cy="485775"/>
                </a:xfrm>
                <a:custGeom>
                  <a:avLst/>
                  <a:gdLst>
                    <a:gd name="T0" fmla="*/ 244 w 489"/>
                    <a:gd name="T1" fmla="*/ 488 h 488"/>
                    <a:gd name="T2" fmla="*/ 0 w 489"/>
                    <a:gd name="T3" fmla="*/ 244 h 488"/>
                    <a:gd name="T4" fmla="*/ 244 w 489"/>
                    <a:gd name="T5" fmla="*/ 0 h 488"/>
                    <a:gd name="T6" fmla="*/ 489 w 489"/>
                    <a:gd name="T7" fmla="*/ 244 h 488"/>
                    <a:gd name="T8" fmla="*/ 244 w 489"/>
                    <a:gd name="T9" fmla="*/ 488 h 488"/>
                    <a:gd name="T10" fmla="*/ 244 w 489"/>
                    <a:gd name="T11" fmla="*/ 48 h 488"/>
                    <a:gd name="T12" fmla="*/ 48 w 489"/>
                    <a:gd name="T13" fmla="*/ 244 h 488"/>
                    <a:gd name="T14" fmla="*/ 244 w 489"/>
                    <a:gd name="T15" fmla="*/ 440 h 488"/>
                    <a:gd name="T16" fmla="*/ 440 w 489"/>
                    <a:gd name="T17" fmla="*/ 244 h 488"/>
                    <a:gd name="T18" fmla="*/ 244 w 489"/>
                    <a:gd name="T19" fmla="*/ 48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9" h="488">
                      <a:moveTo>
                        <a:pt x="244" y="488"/>
                      </a:moveTo>
                      <a:cubicBezTo>
                        <a:pt x="110" y="488"/>
                        <a:pt x="0" y="379"/>
                        <a:pt x="0" y="244"/>
                      </a:cubicBezTo>
                      <a:cubicBezTo>
                        <a:pt x="0" y="109"/>
                        <a:pt x="110" y="0"/>
                        <a:pt x="244" y="0"/>
                      </a:cubicBezTo>
                      <a:cubicBezTo>
                        <a:pt x="379" y="0"/>
                        <a:pt x="489" y="109"/>
                        <a:pt x="489" y="244"/>
                      </a:cubicBezTo>
                      <a:cubicBezTo>
                        <a:pt x="489" y="379"/>
                        <a:pt x="379" y="488"/>
                        <a:pt x="244" y="488"/>
                      </a:cubicBezTo>
                      <a:close/>
                      <a:moveTo>
                        <a:pt x="244" y="48"/>
                      </a:moveTo>
                      <a:cubicBezTo>
                        <a:pt x="136" y="48"/>
                        <a:pt x="48" y="136"/>
                        <a:pt x="48" y="244"/>
                      </a:cubicBezTo>
                      <a:cubicBezTo>
                        <a:pt x="48" y="352"/>
                        <a:pt x="136" y="440"/>
                        <a:pt x="244" y="440"/>
                      </a:cubicBezTo>
                      <a:cubicBezTo>
                        <a:pt x="352" y="440"/>
                        <a:pt x="440" y="352"/>
                        <a:pt x="440" y="244"/>
                      </a:cubicBezTo>
                      <a:cubicBezTo>
                        <a:pt x="440" y="136"/>
                        <a:pt x="352" y="48"/>
                        <a:pt x="244" y="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67">
                  <a:extLst>
                    <a:ext uri="{FF2B5EF4-FFF2-40B4-BE49-F238E27FC236}">
                      <a16:creationId xmlns:a16="http://schemas.microsoft.com/office/drawing/2014/main" id="{52394961-7F78-43FF-866B-C174F7D2B20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408863" y="1492251"/>
                  <a:ext cx="184150" cy="287338"/>
                </a:xfrm>
                <a:custGeom>
                  <a:avLst/>
                  <a:gdLst>
                    <a:gd name="T0" fmla="*/ 185 w 185"/>
                    <a:gd name="T1" fmla="*/ 2 h 289"/>
                    <a:gd name="T2" fmla="*/ 183 w 185"/>
                    <a:gd name="T3" fmla="*/ 0 h 289"/>
                    <a:gd name="T4" fmla="*/ 85 w 185"/>
                    <a:gd name="T5" fmla="*/ 106 h 289"/>
                    <a:gd name="T6" fmla="*/ 60 w 185"/>
                    <a:gd name="T7" fmla="*/ 123 h 289"/>
                    <a:gd name="T8" fmla="*/ 55 w 185"/>
                    <a:gd name="T9" fmla="*/ 151 h 289"/>
                    <a:gd name="T10" fmla="*/ 0 w 185"/>
                    <a:gd name="T11" fmla="*/ 287 h 289"/>
                    <a:gd name="T12" fmla="*/ 2 w 185"/>
                    <a:gd name="T13" fmla="*/ 289 h 289"/>
                    <a:gd name="T14" fmla="*/ 101 w 185"/>
                    <a:gd name="T15" fmla="*/ 182 h 289"/>
                    <a:gd name="T16" fmla="*/ 126 w 185"/>
                    <a:gd name="T17" fmla="*/ 165 h 289"/>
                    <a:gd name="T18" fmla="*/ 131 w 185"/>
                    <a:gd name="T19" fmla="*/ 135 h 289"/>
                    <a:gd name="T20" fmla="*/ 185 w 185"/>
                    <a:gd name="T21" fmla="*/ 2 h 289"/>
                    <a:gd name="T22" fmla="*/ 109 w 185"/>
                    <a:gd name="T23" fmla="*/ 155 h 289"/>
                    <a:gd name="T24" fmla="*/ 80 w 185"/>
                    <a:gd name="T25" fmla="*/ 161 h 289"/>
                    <a:gd name="T26" fmla="*/ 73 w 185"/>
                    <a:gd name="T27" fmla="*/ 132 h 289"/>
                    <a:gd name="T28" fmla="*/ 102 w 185"/>
                    <a:gd name="T29" fmla="*/ 126 h 289"/>
                    <a:gd name="T30" fmla="*/ 109 w 185"/>
                    <a:gd name="T31" fmla="*/ 155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5" h="289">
                      <a:moveTo>
                        <a:pt x="185" y="2"/>
                      </a:moveTo>
                      <a:cubicBezTo>
                        <a:pt x="183" y="0"/>
                        <a:pt x="183" y="0"/>
                        <a:pt x="183" y="0"/>
                      </a:cubicBezTo>
                      <a:cubicBezTo>
                        <a:pt x="85" y="106"/>
                        <a:pt x="85" y="106"/>
                        <a:pt x="85" y="106"/>
                      </a:cubicBezTo>
                      <a:cubicBezTo>
                        <a:pt x="75" y="108"/>
                        <a:pt x="66" y="114"/>
                        <a:pt x="60" y="123"/>
                      </a:cubicBezTo>
                      <a:cubicBezTo>
                        <a:pt x="55" y="132"/>
                        <a:pt x="53" y="142"/>
                        <a:pt x="55" y="151"/>
                      </a:cubicBezTo>
                      <a:cubicBezTo>
                        <a:pt x="0" y="287"/>
                        <a:pt x="0" y="287"/>
                        <a:pt x="0" y="287"/>
                      </a:cubicBezTo>
                      <a:cubicBezTo>
                        <a:pt x="2" y="289"/>
                        <a:pt x="2" y="289"/>
                        <a:pt x="2" y="289"/>
                      </a:cubicBezTo>
                      <a:cubicBezTo>
                        <a:pt x="101" y="182"/>
                        <a:pt x="101" y="182"/>
                        <a:pt x="101" y="182"/>
                      </a:cubicBezTo>
                      <a:cubicBezTo>
                        <a:pt x="111" y="180"/>
                        <a:pt x="120" y="174"/>
                        <a:pt x="126" y="165"/>
                      </a:cubicBezTo>
                      <a:cubicBezTo>
                        <a:pt x="132" y="156"/>
                        <a:pt x="134" y="145"/>
                        <a:pt x="131" y="135"/>
                      </a:cubicBezTo>
                      <a:lnTo>
                        <a:pt x="185" y="2"/>
                      </a:lnTo>
                      <a:close/>
                      <a:moveTo>
                        <a:pt x="109" y="155"/>
                      </a:moveTo>
                      <a:cubicBezTo>
                        <a:pt x="102" y="164"/>
                        <a:pt x="89" y="167"/>
                        <a:pt x="80" y="161"/>
                      </a:cubicBezTo>
                      <a:cubicBezTo>
                        <a:pt x="70" y="155"/>
                        <a:pt x="67" y="142"/>
                        <a:pt x="73" y="132"/>
                      </a:cubicBezTo>
                      <a:cubicBezTo>
                        <a:pt x="80" y="122"/>
                        <a:pt x="92" y="119"/>
                        <a:pt x="102" y="126"/>
                      </a:cubicBezTo>
                      <a:cubicBezTo>
                        <a:pt x="112" y="132"/>
                        <a:pt x="115" y="145"/>
                        <a:pt x="109" y="15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42" name="Freeform 68">
                <a:extLst>
                  <a:ext uri="{FF2B5EF4-FFF2-40B4-BE49-F238E27FC236}">
                    <a16:creationId xmlns:a16="http://schemas.microsoft.com/office/drawing/2014/main" id="{6EECA27F-E3A7-4A74-98F2-7EB13B15A85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943600" y="1001713"/>
                <a:ext cx="498475" cy="496888"/>
              </a:xfrm>
              <a:custGeom>
                <a:avLst/>
                <a:gdLst>
                  <a:gd name="T0" fmla="*/ 498 w 499"/>
                  <a:gd name="T1" fmla="*/ 264 h 499"/>
                  <a:gd name="T2" fmla="*/ 497 w 499"/>
                  <a:gd name="T3" fmla="*/ 220 h 499"/>
                  <a:gd name="T4" fmla="*/ 446 w 499"/>
                  <a:gd name="T5" fmla="*/ 211 h 499"/>
                  <a:gd name="T6" fmla="*/ 441 w 499"/>
                  <a:gd name="T7" fmla="*/ 192 h 499"/>
                  <a:gd name="T8" fmla="*/ 434 w 499"/>
                  <a:gd name="T9" fmla="*/ 173 h 499"/>
                  <a:gd name="T10" fmla="*/ 472 w 499"/>
                  <a:gd name="T11" fmla="*/ 138 h 499"/>
                  <a:gd name="T12" fmla="*/ 449 w 499"/>
                  <a:gd name="T13" fmla="*/ 100 h 499"/>
                  <a:gd name="T14" fmla="*/ 400 w 499"/>
                  <a:gd name="T15" fmla="*/ 119 h 499"/>
                  <a:gd name="T16" fmla="*/ 371 w 499"/>
                  <a:gd name="T17" fmla="*/ 91 h 499"/>
                  <a:gd name="T18" fmla="*/ 386 w 499"/>
                  <a:gd name="T19" fmla="*/ 42 h 499"/>
                  <a:gd name="T20" fmla="*/ 348 w 499"/>
                  <a:gd name="T21" fmla="*/ 21 h 499"/>
                  <a:gd name="T22" fmla="*/ 315 w 499"/>
                  <a:gd name="T23" fmla="*/ 61 h 499"/>
                  <a:gd name="T24" fmla="*/ 276 w 499"/>
                  <a:gd name="T25" fmla="*/ 52 h 499"/>
                  <a:gd name="T26" fmla="*/ 264 w 499"/>
                  <a:gd name="T27" fmla="*/ 1 h 499"/>
                  <a:gd name="T28" fmla="*/ 220 w 499"/>
                  <a:gd name="T29" fmla="*/ 2 h 499"/>
                  <a:gd name="T30" fmla="*/ 212 w 499"/>
                  <a:gd name="T31" fmla="*/ 53 h 499"/>
                  <a:gd name="T32" fmla="*/ 192 w 499"/>
                  <a:gd name="T33" fmla="*/ 58 h 499"/>
                  <a:gd name="T34" fmla="*/ 173 w 499"/>
                  <a:gd name="T35" fmla="*/ 65 h 499"/>
                  <a:gd name="T36" fmla="*/ 138 w 499"/>
                  <a:gd name="T37" fmla="*/ 27 h 499"/>
                  <a:gd name="T38" fmla="*/ 101 w 499"/>
                  <a:gd name="T39" fmla="*/ 50 h 499"/>
                  <a:gd name="T40" fmla="*/ 119 w 499"/>
                  <a:gd name="T41" fmla="*/ 99 h 499"/>
                  <a:gd name="T42" fmla="*/ 91 w 499"/>
                  <a:gd name="T43" fmla="*/ 128 h 499"/>
                  <a:gd name="T44" fmla="*/ 42 w 499"/>
                  <a:gd name="T45" fmla="*/ 112 h 499"/>
                  <a:gd name="T46" fmla="*/ 21 w 499"/>
                  <a:gd name="T47" fmla="*/ 151 h 499"/>
                  <a:gd name="T48" fmla="*/ 61 w 499"/>
                  <a:gd name="T49" fmla="*/ 184 h 499"/>
                  <a:gd name="T50" fmla="*/ 52 w 499"/>
                  <a:gd name="T51" fmla="*/ 223 h 499"/>
                  <a:gd name="T52" fmla="*/ 1 w 499"/>
                  <a:gd name="T53" fmla="*/ 235 h 499"/>
                  <a:gd name="T54" fmla="*/ 3 w 499"/>
                  <a:gd name="T55" fmla="*/ 279 h 499"/>
                  <a:gd name="T56" fmla="*/ 54 w 499"/>
                  <a:gd name="T57" fmla="*/ 287 h 499"/>
                  <a:gd name="T58" fmla="*/ 58 w 499"/>
                  <a:gd name="T59" fmla="*/ 307 h 499"/>
                  <a:gd name="T60" fmla="*/ 65 w 499"/>
                  <a:gd name="T61" fmla="*/ 326 h 499"/>
                  <a:gd name="T62" fmla="*/ 27 w 499"/>
                  <a:gd name="T63" fmla="*/ 361 h 499"/>
                  <a:gd name="T64" fmla="*/ 50 w 499"/>
                  <a:gd name="T65" fmla="*/ 398 h 499"/>
                  <a:gd name="T66" fmla="*/ 99 w 499"/>
                  <a:gd name="T67" fmla="*/ 380 h 499"/>
                  <a:gd name="T68" fmla="*/ 128 w 499"/>
                  <a:gd name="T69" fmla="*/ 408 h 499"/>
                  <a:gd name="T70" fmla="*/ 113 w 499"/>
                  <a:gd name="T71" fmla="*/ 457 h 499"/>
                  <a:gd name="T72" fmla="*/ 151 w 499"/>
                  <a:gd name="T73" fmla="*/ 478 h 499"/>
                  <a:gd name="T74" fmla="*/ 184 w 499"/>
                  <a:gd name="T75" fmla="*/ 438 h 499"/>
                  <a:gd name="T76" fmla="*/ 223 w 499"/>
                  <a:gd name="T77" fmla="*/ 447 h 499"/>
                  <a:gd name="T78" fmla="*/ 235 w 499"/>
                  <a:gd name="T79" fmla="*/ 498 h 499"/>
                  <a:gd name="T80" fmla="*/ 279 w 499"/>
                  <a:gd name="T81" fmla="*/ 496 h 499"/>
                  <a:gd name="T82" fmla="*/ 287 w 499"/>
                  <a:gd name="T83" fmla="*/ 445 h 499"/>
                  <a:gd name="T84" fmla="*/ 307 w 499"/>
                  <a:gd name="T85" fmla="*/ 441 h 499"/>
                  <a:gd name="T86" fmla="*/ 326 w 499"/>
                  <a:gd name="T87" fmla="*/ 434 h 499"/>
                  <a:gd name="T88" fmla="*/ 361 w 499"/>
                  <a:gd name="T89" fmla="*/ 472 h 499"/>
                  <a:gd name="T90" fmla="*/ 398 w 499"/>
                  <a:gd name="T91" fmla="*/ 449 h 499"/>
                  <a:gd name="T92" fmla="*/ 380 w 499"/>
                  <a:gd name="T93" fmla="*/ 400 h 499"/>
                  <a:gd name="T94" fmla="*/ 408 w 499"/>
                  <a:gd name="T95" fmla="*/ 371 h 499"/>
                  <a:gd name="T96" fmla="*/ 457 w 499"/>
                  <a:gd name="T97" fmla="*/ 386 h 499"/>
                  <a:gd name="T98" fmla="*/ 478 w 499"/>
                  <a:gd name="T99" fmla="*/ 347 h 499"/>
                  <a:gd name="T100" fmla="*/ 438 w 499"/>
                  <a:gd name="T101" fmla="*/ 314 h 499"/>
                  <a:gd name="T102" fmla="*/ 447 w 499"/>
                  <a:gd name="T103" fmla="*/ 276 h 499"/>
                  <a:gd name="T104" fmla="*/ 498 w 499"/>
                  <a:gd name="T105" fmla="*/ 264 h 499"/>
                  <a:gd name="T106" fmla="*/ 256 w 499"/>
                  <a:gd name="T107" fmla="*/ 303 h 499"/>
                  <a:gd name="T108" fmla="*/ 196 w 499"/>
                  <a:gd name="T109" fmla="*/ 256 h 499"/>
                  <a:gd name="T110" fmla="*/ 243 w 499"/>
                  <a:gd name="T111" fmla="*/ 196 h 499"/>
                  <a:gd name="T112" fmla="*/ 303 w 499"/>
                  <a:gd name="T113" fmla="*/ 242 h 499"/>
                  <a:gd name="T114" fmla="*/ 256 w 499"/>
                  <a:gd name="T115" fmla="*/ 303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9" h="499">
                    <a:moveTo>
                      <a:pt x="498" y="264"/>
                    </a:moveTo>
                    <a:cubicBezTo>
                      <a:pt x="499" y="250"/>
                      <a:pt x="498" y="235"/>
                      <a:pt x="497" y="220"/>
                    </a:cubicBezTo>
                    <a:cubicBezTo>
                      <a:pt x="446" y="211"/>
                      <a:pt x="446" y="211"/>
                      <a:pt x="446" y="211"/>
                    </a:cubicBezTo>
                    <a:cubicBezTo>
                      <a:pt x="444" y="205"/>
                      <a:pt x="443" y="198"/>
                      <a:pt x="441" y="192"/>
                    </a:cubicBezTo>
                    <a:cubicBezTo>
                      <a:pt x="439" y="186"/>
                      <a:pt x="437" y="179"/>
                      <a:pt x="434" y="173"/>
                    </a:cubicBezTo>
                    <a:cubicBezTo>
                      <a:pt x="472" y="138"/>
                      <a:pt x="472" y="138"/>
                      <a:pt x="472" y="138"/>
                    </a:cubicBezTo>
                    <a:cubicBezTo>
                      <a:pt x="465" y="125"/>
                      <a:pt x="458" y="112"/>
                      <a:pt x="449" y="100"/>
                    </a:cubicBezTo>
                    <a:cubicBezTo>
                      <a:pt x="400" y="119"/>
                      <a:pt x="400" y="119"/>
                      <a:pt x="400" y="119"/>
                    </a:cubicBezTo>
                    <a:cubicBezTo>
                      <a:pt x="392" y="108"/>
                      <a:pt x="382" y="99"/>
                      <a:pt x="371" y="91"/>
                    </a:cubicBezTo>
                    <a:cubicBezTo>
                      <a:pt x="386" y="42"/>
                      <a:pt x="386" y="42"/>
                      <a:pt x="386" y="42"/>
                    </a:cubicBezTo>
                    <a:cubicBezTo>
                      <a:pt x="374" y="34"/>
                      <a:pt x="361" y="27"/>
                      <a:pt x="348" y="21"/>
                    </a:cubicBezTo>
                    <a:cubicBezTo>
                      <a:pt x="315" y="61"/>
                      <a:pt x="315" y="61"/>
                      <a:pt x="315" y="61"/>
                    </a:cubicBezTo>
                    <a:cubicBezTo>
                      <a:pt x="302" y="56"/>
                      <a:pt x="289" y="53"/>
                      <a:pt x="276" y="52"/>
                    </a:cubicBezTo>
                    <a:cubicBezTo>
                      <a:pt x="264" y="1"/>
                      <a:pt x="264" y="1"/>
                      <a:pt x="264" y="1"/>
                    </a:cubicBezTo>
                    <a:cubicBezTo>
                      <a:pt x="250" y="0"/>
                      <a:pt x="235" y="1"/>
                      <a:pt x="220" y="2"/>
                    </a:cubicBezTo>
                    <a:cubicBezTo>
                      <a:pt x="212" y="53"/>
                      <a:pt x="212" y="53"/>
                      <a:pt x="212" y="53"/>
                    </a:cubicBezTo>
                    <a:cubicBezTo>
                      <a:pt x="205" y="55"/>
                      <a:pt x="199" y="56"/>
                      <a:pt x="192" y="58"/>
                    </a:cubicBezTo>
                    <a:cubicBezTo>
                      <a:pt x="186" y="60"/>
                      <a:pt x="179" y="62"/>
                      <a:pt x="173" y="65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25" y="34"/>
                      <a:pt x="112" y="41"/>
                      <a:pt x="101" y="50"/>
                    </a:cubicBezTo>
                    <a:cubicBezTo>
                      <a:pt x="119" y="99"/>
                      <a:pt x="119" y="99"/>
                      <a:pt x="119" y="99"/>
                    </a:cubicBezTo>
                    <a:cubicBezTo>
                      <a:pt x="109" y="107"/>
                      <a:pt x="99" y="117"/>
                      <a:pt x="91" y="128"/>
                    </a:cubicBezTo>
                    <a:cubicBezTo>
                      <a:pt x="42" y="112"/>
                      <a:pt x="42" y="112"/>
                      <a:pt x="42" y="112"/>
                    </a:cubicBezTo>
                    <a:cubicBezTo>
                      <a:pt x="34" y="125"/>
                      <a:pt x="27" y="138"/>
                      <a:pt x="21" y="151"/>
                    </a:cubicBezTo>
                    <a:cubicBezTo>
                      <a:pt x="61" y="184"/>
                      <a:pt x="61" y="184"/>
                      <a:pt x="61" y="184"/>
                    </a:cubicBezTo>
                    <a:cubicBezTo>
                      <a:pt x="57" y="197"/>
                      <a:pt x="53" y="210"/>
                      <a:pt x="52" y="223"/>
                    </a:cubicBezTo>
                    <a:cubicBezTo>
                      <a:pt x="1" y="235"/>
                      <a:pt x="1" y="235"/>
                      <a:pt x="1" y="235"/>
                    </a:cubicBezTo>
                    <a:cubicBezTo>
                      <a:pt x="0" y="249"/>
                      <a:pt x="1" y="264"/>
                      <a:pt x="3" y="279"/>
                    </a:cubicBezTo>
                    <a:cubicBezTo>
                      <a:pt x="54" y="287"/>
                      <a:pt x="54" y="287"/>
                      <a:pt x="54" y="287"/>
                    </a:cubicBezTo>
                    <a:cubicBezTo>
                      <a:pt x="55" y="294"/>
                      <a:pt x="56" y="300"/>
                      <a:pt x="58" y="307"/>
                    </a:cubicBezTo>
                    <a:cubicBezTo>
                      <a:pt x="60" y="313"/>
                      <a:pt x="63" y="319"/>
                      <a:pt x="65" y="326"/>
                    </a:cubicBezTo>
                    <a:cubicBezTo>
                      <a:pt x="27" y="361"/>
                      <a:pt x="27" y="361"/>
                      <a:pt x="27" y="361"/>
                    </a:cubicBezTo>
                    <a:cubicBezTo>
                      <a:pt x="34" y="374"/>
                      <a:pt x="42" y="387"/>
                      <a:pt x="50" y="398"/>
                    </a:cubicBezTo>
                    <a:cubicBezTo>
                      <a:pt x="99" y="380"/>
                      <a:pt x="99" y="380"/>
                      <a:pt x="99" y="380"/>
                    </a:cubicBezTo>
                    <a:cubicBezTo>
                      <a:pt x="108" y="390"/>
                      <a:pt x="117" y="399"/>
                      <a:pt x="128" y="408"/>
                    </a:cubicBezTo>
                    <a:cubicBezTo>
                      <a:pt x="113" y="457"/>
                      <a:pt x="113" y="457"/>
                      <a:pt x="113" y="457"/>
                    </a:cubicBezTo>
                    <a:cubicBezTo>
                      <a:pt x="125" y="465"/>
                      <a:pt x="138" y="472"/>
                      <a:pt x="151" y="478"/>
                    </a:cubicBezTo>
                    <a:cubicBezTo>
                      <a:pt x="184" y="438"/>
                      <a:pt x="184" y="438"/>
                      <a:pt x="184" y="438"/>
                    </a:cubicBezTo>
                    <a:cubicBezTo>
                      <a:pt x="197" y="442"/>
                      <a:pt x="210" y="445"/>
                      <a:pt x="223" y="447"/>
                    </a:cubicBezTo>
                    <a:cubicBezTo>
                      <a:pt x="235" y="498"/>
                      <a:pt x="235" y="498"/>
                      <a:pt x="235" y="498"/>
                    </a:cubicBezTo>
                    <a:cubicBezTo>
                      <a:pt x="249" y="499"/>
                      <a:pt x="264" y="498"/>
                      <a:pt x="279" y="496"/>
                    </a:cubicBezTo>
                    <a:cubicBezTo>
                      <a:pt x="287" y="445"/>
                      <a:pt x="287" y="445"/>
                      <a:pt x="287" y="445"/>
                    </a:cubicBezTo>
                    <a:cubicBezTo>
                      <a:pt x="294" y="444"/>
                      <a:pt x="300" y="442"/>
                      <a:pt x="307" y="441"/>
                    </a:cubicBezTo>
                    <a:cubicBezTo>
                      <a:pt x="313" y="439"/>
                      <a:pt x="320" y="436"/>
                      <a:pt x="326" y="434"/>
                    </a:cubicBezTo>
                    <a:cubicBezTo>
                      <a:pt x="361" y="472"/>
                      <a:pt x="361" y="472"/>
                      <a:pt x="361" y="472"/>
                    </a:cubicBezTo>
                    <a:cubicBezTo>
                      <a:pt x="374" y="465"/>
                      <a:pt x="387" y="457"/>
                      <a:pt x="398" y="449"/>
                    </a:cubicBezTo>
                    <a:cubicBezTo>
                      <a:pt x="380" y="400"/>
                      <a:pt x="380" y="400"/>
                      <a:pt x="380" y="400"/>
                    </a:cubicBezTo>
                    <a:cubicBezTo>
                      <a:pt x="390" y="391"/>
                      <a:pt x="400" y="382"/>
                      <a:pt x="408" y="371"/>
                    </a:cubicBezTo>
                    <a:cubicBezTo>
                      <a:pt x="457" y="386"/>
                      <a:pt x="457" y="386"/>
                      <a:pt x="457" y="386"/>
                    </a:cubicBezTo>
                    <a:cubicBezTo>
                      <a:pt x="465" y="374"/>
                      <a:pt x="472" y="361"/>
                      <a:pt x="478" y="347"/>
                    </a:cubicBezTo>
                    <a:cubicBezTo>
                      <a:pt x="438" y="314"/>
                      <a:pt x="438" y="314"/>
                      <a:pt x="438" y="314"/>
                    </a:cubicBezTo>
                    <a:cubicBezTo>
                      <a:pt x="443" y="302"/>
                      <a:pt x="446" y="289"/>
                      <a:pt x="447" y="276"/>
                    </a:cubicBezTo>
                    <a:lnTo>
                      <a:pt x="498" y="264"/>
                    </a:lnTo>
                    <a:close/>
                    <a:moveTo>
                      <a:pt x="256" y="303"/>
                    </a:moveTo>
                    <a:cubicBezTo>
                      <a:pt x="227" y="306"/>
                      <a:pt x="200" y="286"/>
                      <a:pt x="196" y="256"/>
                    </a:cubicBezTo>
                    <a:cubicBezTo>
                      <a:pt x="192" y="227"/>
                      <a:pt x="213" y="200"/>
                      <a:pt x="243" y="196"/>
                    </a:cubicBezTo>
                    <a:cubicBezTo>
                      <a:pt x="272" y="192"/>
                      <a:pt x="299" y="213"/>
                      <a:pt x="303" y="242"/>
                    </a:cubicBezTo>
                    <a:cubicBezTo>
                      <a:pt x="307" y="272"/>
                      <a:pt x="286" y="299"/>
                      <a:pt x="256" y="30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737379F2-ECA7-4CF7-89A0-2F608107FAF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599363" y="1841501"/>
                <a:ext cx="466725" cy="528638"/>
                <a:chOff x="7599363" y="1841501"/>
                <a:chExt cx="466725" cy="528638"/>
              </a:xfrm>
            </p:grpSpPr>
            <p:sp>
              <p:nvSpPr>
                <p:cNvPr id="43" name="Freeform 69">
                  <a:extLst>
                    <a:ext uri="{FF2B5EF4-FFF2-40B4-BE49-F238E27FC236}">
                      <a16:creationId xmlns:a16="http://schemas.microsoft.com/office/drawing/2014/main" id="{1E220A56-FCA2-42DC-BF60-D6F5F95C0314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664450" y="1933576"/>
                  <a:ext cx="339725" cy="346075"/>
                </a:xfrm>
                <a:custGeom>
                  <a:avLst/>
                  <a:gdLst>
                    <a:gd name="T0" fmla="*/ 170 w 341"/>
                    <a:gd name="T1" fmla="*/ 347 h 347"/>
                    <a:gd name="T2" fmla="*/ 341 w 341"/>
                    <a:gd name="T3" fmla="*/ 174 h 347"/>
                    <a:gd name="T4" fmla="*/ 170 w 341"/>
                    <a:gd name="T5" fmla="*/ 0 h 347"/>
                    <a:gd name="T6" fmla="*/ 0 w 341"/>
                    <a:gd name="T7" fmla="*/ 174 h 347"/>
                    <a:gd name="T8" fmla="*/ 170 w 341"/>
                    <a:gd name="T9" fmla="*/ 347 h 347"/>
                    <a:gd name="T10" fmla="*/ 290 w 341"/>
                    <a:gd name="T11" fmla="*/ 174 h 347"/>
                    <a:gd name="T12" fmla="*/ 283 w 341"/>
                    <a:gd name="T13" fmla="*/ 215 h 347"/>
                    <a:gd name="T14" fmla="*/ 223 w 341"/>
                    <a:gd name="T15" fmla="*/ 180 h 347"/>
                    <a:gd name="T16" fmla="*/ 223 w 341"/>
                    <a:gd name="T17" fmla="*/ 174 h 347"/>
                    <a:gd name="T18" fmla="*/ 221 w 341"/>
                    <a:gd name="T19" fmla="*/ 158 h 347"/>
                    <a:gd name="T20" fmla="*/ 279 w 341"/>
                    <a:gd name="T21" fmla="*/ 124 h 347"/>
                    <a:gd name="T22" fmla="*/ 290 w 341"/>
                    <a:gd name="T23" fmla="*/ 174 h 347"/>
                    <a:gd name="T24" fmla="*/ 118 w 341"/>
                    <a:gd name="T25" fmla="*/ 180 h 347"/>
                    <a:gd name="T26" fmla="*/ 58 w 341"/>
                    <a:gd name="T27" fmla="*/ 215 h 347"/>
                    <a:gd name="T28" fmla="*/ 51 w 341"/>
                    <a:gd name="T29" fmla="*/ 174 h 347"/>
                    <a:gd name="T30" fmla="*/ 61 w 341"/>
                    <a:gd name="T31" fmla="*/ 124 h 347"/>
                    <a:gd name="T32" fmla="*/ 120 w 341"/>
                    <a:gd name="T33" fmla="*/ 158 h 347"/>
                    <a:gd name="T34" fmla="*/ 118 w 341"/>
                    <a:gd name="T35" fmla="*/ 174 h 347"/>
                    <a:gd name="T36" fmla="*/ 118 w 341"/>
                    <a:gd name="T37" fmla="*/ 180 h 347"/>
                    <a:gd name="T38" fmla="*/ 73 w 341"/>
                    <a:gd name="T39" fmla="*/ 245 h 347"/>
                    <a:gd name="T40" fmla="*/ 132 w 341"/>
                    <a:gd name="T41" fmla="*/ 210 h 347"/>
                    <a:gd name="T42" fmla="*/ 154 w 341"/>
                    <a:gd name="T43" fmla="*/ 225 h 347"/>
                    <a:gd name="T44" fmla="*/ 154 w 341"/>
                    <a:gd name="T45" fmla="*/ 294 h 347"/>
                    <a:gd name="T46" fmla="*/ 73 w 341"/>
                    <a:gd name="T47" fmla="*/ 245 h 347"/>
                    <a:gd name="T48" fmla="*/ 187 w 341"/>
                    <a:gd name="T49" fmla="*/ 294 h 347"/>
                    <a:gd name="T50" fmla="*/ 187 w 341"/>
                    <a:gd name="T51" fmla="*/ 225 h 347"/>
                    <a:gd name="T52" fmla="*/ 209 w 341"/>
                    <a:gd name="T53" fmla="*/ 210 h 347"/>
                    <a:gd name="T54" fmla="*/ 267 w 341"/>
                    <a:gd name="T55" fmla="*/ 245 h 347"/>
                    <a:gd name="T56" fmla="*/ 187 w 341"/>
                    <a:gd name="T57" fmla="*/ 294 h 347"/>
                    <a:gd name="T58" fmla="*/ 262 w 341"/>
                    <a:gd name="T59" fmla="*/ 95 h 347"/>
                    <a:gd name="T60" fmla="*/ 201 w 341"/>
                    <a:gd name="T61" fmla="*/ 131 h 347"/>
                    <a:gd name="T62" fmla="*/ 187 w 341"/>
                    <a:gd name="T63" fmla="*/ 123 h 347"/>
                    <a:gd name="T64" fmla="*/ 187 w 341"/>
                    <a:gd name="T65" fmla="*/ 53 h 347"/>
                    <a:gd name="T66" fmla="*/ 262 w 341"/>
                    <a:gd name="T67" fmla="*/ 95 h 347"/>
                    <a:gd name="T68" fmla="*/ 154 w 341"/>
                    <a:gd name="T69" fmla="*/ 53 h 347"/>
                    <a:gd name="T70" fmla="*/ 154 w 341"/>
                    <a:gd name="T71" fmla="*/ 123 h 347"/>
                    <a:gd name="T72" fmla="*/ 139 w 341"/>
                    <a:gd name="T73" fmla="*/ 131 h 347"/>
                    <a:gd name="T74" fmla="*/ 79 w 341"/>
                    <a:gd name="T75" fmla="*/ 95 h 347"/>
                    <a:gd name="T76" fmla="*/ 154 w 341"/>
                    <a:gd name="T77" fmla="*/ 5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41" h="347">
                      <a:moveTo>
                        <a:pt x="170" y="347"/>
                      </a:moveTo>
                      <a:cubicBezTo>
                        <a:pt x="264" y="347"/>
                        <a:pt x="341" y="270"/>
                        <a:pt x="341" y="174"/>
                      </a:cubicBezTo>
                      <a:cubicBezTo>
                        <a:pt x="341" y="78"/>
                        <a:pt x="264" y="0"/>
                        <a:pt x="170" y="0"/>
                      </a:cubicBezTo>
                      <a:cubicBezTo>
                        <a:pt x="76" y="0"/>
                        <a:pt x="0" y="78"/>
                        <a:pt x="0" y="174"/>
                      </a:cubicBezTo>
                      <a:cubicBezTo>
                        <a:pt x="0" y="270"/>
                        <a:pt x="76" y="347"/>
                        <a:pt x="170" y="347"/>
                      </a:cubicBezTo>
                      <a:close/>
                      <a:moveTo>
                        <a:pt x="290" y="174"/>
                      </a:moveTo>
                      <a:cubicBezTo>
                        <a:pt x="290" y="188"/>
                        <a:pt x="287" y="202"/>
                        <a:pt x="283" y="215"/>
                      </a:cubicBezTo>
                      <a:cubicBezTo>
                        <a:pt x="223" y="180"/>
                        <a:pt x="223" y="180"/>
                        <a:pt x="223" y="180"/>
                      </a:cubicBezTo>
                      <a:cubicBezTo>
                        <a:pt x="223" y="178"/>
                        <a:pt x="223" y="176"/>
                        <a:pt x="223" y="174"/>
                      </a:cubicBezTo>
                      <a:cubicBezTo>
                        <a:pt x="223" y="168"/>
                        <a:pt x="222" y="163"/>
                        <a:pt x="221" y="158"/>
                      </a:cubicBezTo>
                      <a:cubicBezTo>
                        <a:pt x="279" y="124"/>
                        <a:pt x="279" y="124"/>
                        <a:pt x="279" y="124"/>
                      </a:cubicBezTo>
                      <a:cubicBezTo>
                        <a:pt x="286" y="139"/>
                        <a:pt x="290" y="156"/>
                        <a:pt x="290" y="174"/>
                      </a:cubicBezTo>
                      <a:close/>
                      <a:moveTo>
                        <a:pt x="118" y="180"/>
                      </a:moveTo>
                      <a:cubicBezTo>
                        <a:pt x="58" y="215"/>
                        <a:pt x="58" y="215"/>
                        <a:pt x="58" y="215"/>
                      </a:cubicBezTo>
                      <a:cubicBezTo>
                        <a:pt x="53" y="202"/>
                        <a:pt x="51" y="188"/>
                        <a:pt x="51" y="174"/>
                      </a:cubicBezTo>
                      <a:cubicBezTo>
                        <a:pt x="51" y="156"/>
                        <a:pt x="54" y="139"/>
                        <a:pt x="61" y="124"/>
                      </a:cubicBezTo>
                      <a:cubicBezTo>
                        <a:pt x="120" y="158"/>
                        <a:pt x="120" y="158"/>
                        <a:pt x="120" y="158"/>
                      </a:cubicBezTo>
                      <a:cubicBezTo>
                        <a:pt x="118" y="163"/>
                        <a:pt x="118" y="168"/>
                        <a:pt x="118" y="174"/>
                      </a:cubicBezTo>
                      <a:cubicBezTo>
                        <a:pt x="118" y="176"/>
                        <a:pt x="118" y="178"/>
                        <a:pt x="118" y="180"/>
                      </a:cubicBezTo>
                      <a:close/>
                      <a:moveTo>
                        <a:pt x="73" y="245"/>
                      </a:moveTo>
                      <a:cubicBezTo>
                        <a:pt x="132" y="210"/>
                        <a:pt x="132" y="210"/>
                        <a:pt x="132" y="210"/>
                      </a:cubicBezTo>
                      <a:cubicBezTo>
                        <a:pt x="138" y="217"/>
                        <a:pt x="145" y="222"/>
                        <a:pt x="154" y="225"/>
                      </a:cubicBezTo>
                      <a:cubicBezTo>
                        <a:pt x="154" y="294"/>
                        <a:pt x="154" y="294"/>
                        <a:pt x="154" y="294"/>
                      </a:cubicBezTo>
                      <a:cubicBezTo>
                        <a:pt x="121" y="290"/>
                        <a:pt x="92" y="271"/>
                        <a:pt x="73" y="245"/>
                      </a:cubicBezTo>
                      <a:close/>
                      <a:moveTo>
                        <a:pt x="187" y="294"/>
                      </a:moveTo>
                      <a:cubicBezTo>
                        <a:pt x="187" y="225"/>
                        <a:pt x="187" y="225"/>
                        <a:pt x="187" y="225"/>
                      </a:cubicBezTo>
                      <a:cubicBezTo>
                        <a:pt x="195" y="222"/>
                        <a:pt x="203" y="217"/>
                        <a:pt x="209" y="210"/>
                      </a:cubicBezTo>
                      <a:cubicBezTo>
                        <a:pt x="267" y="245"/>
                        <a:pt x="267" y="245"/>
                        <a:pt x="267" y="245"/>
                      </a:cubicBezTo>
                      <a:cubicBezTo>
                        <a:pt x="249" y="271"/>
                        <a:pt x="220" y="290"/>
                        <a:pt x="187" y="294"/>
                      </a:cubicBezTo>
                      <a:close/>
                      <a:moveTo>
                        <a:pt x="262" y="95"/>
                      </a:moveTo>
                      <a:cubicBezTo>
                        <a:pt x="201" y="131"/>
                        <a:pt x="201" y="131"/>
                        <a:pt x="201" y="131"/>
                      </a:cubicBezTo>
                      <a:cubicBezTo>
                        <a:pt x="197" y="127"/>
                        <a:pt x="192" y="125"/>
                        <a:pt x="187" y="123"/>
                      </a:cubicBezTo>
                      <a:cubicBezTo>
                        <a:pt x="187" y="53"/>
                        <a:pt x="187" y="53"/>
                        <a:pt x="187" y="53"/>
                      </a:cubicBezTo>
                      <a:cubicBezTo>
                        <a:pt x="217" y="58"/>
                        <a:pt x="243" y="73"/>
                        <a:pt x="262" y="95"/>
                      </a:cubicBezTo>
                      <a:close/>
                      <a:moveTo>
                        <a:pt x="154" y="53"/>
                      </a:moveTo>
                      <a:cubicBezTo>
                        <a:pt x="154" y="123"/>
                        <a:pt x="154" y="123"/>
                        <a:pt x="154" y="123"/>
                      </a:cubicBezTo>
                      <a:cubicBezTo>
                        <a:pt x="148" y="125"/>
                        <a:pt x="143" y="127"/>
                        <a:pt x="139" y="131"/>
                      </a:cubicBezTo>
                      <a:cubicBezTo>
                        <a:pt x="79" y="95"/>
                        <a:pt x="79" y="95"/>
                        <a:pt x="79" y="95"/>
                      </a:cubicBezTo>
                      <a:cubicBezTo>
                        <a:pt x="97" y="73"/>
                        <a:pt x="124" y="58"/>
                        <a:pt x="154" y="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70">
                  <a:extLst>
                    <a:ext uri="{FF2B5EF4-FFF2-40B4-BE49-F238E27FC236}">
                      <a16:creationId xmlns:a16="http://schemas.microsoft.com/office/drawing/2014/main" id="{EE6BB32A-476D-4DC7-9208-49F8D6DA507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13675" y="2286001"/>
                  <a:ext cx="42863" cy="84138"/>
                </a:xfrm>
                <a:custGeom>
                  <a:avLst/>
                  <a:gdLst>
                    <a:gd name="T0" fmla="*/ 41 w 43"/>
                    <a:gd name="T1" fmla="*/ 54 h 85"/>
                    <a:gd name="T2" fmla="*/ 40 w 43"/>
                    <a:gd name="T3" fmla="*/ 52 h 85"/>
                    <a:gd name="T4" fmla="*/ 28 w 43"/>
                    <a:gd name="T5" fmla="*/ 29 h 85"/>
                    <a:gd name="T6" fmla="*/ 38 w 43"/>
                    <a:gd name="T7" fmla="*/ 19 h 85"/>
                    <a:gd name="T8" fmla="*/ 38 w 43"/>
                    <a:gd name="T9" fmla="*/ 0 h 85"/>
                    <a:gd name="T10" fmla="*/ 5 w 43"/>
                    <a:gd name="T11" fmla="*/ 0 h 85"/>
                    <a:gd name="T12" fmla="*/ 5 w 43"/>
                    <a:gd name="T13" fmla="*/ 19 h 85"/>
                    <a:gd name="T14" fmla="*/ 5 w 43"/>
                    <a:gd name="T15" fmla="*/ 19 h 85"/>
                    <a:gd name="T16" fmla="*/ 14 w 43"/>
                    <a:gd name="T17" fmla="*/ 29 h 85"/>
                    <a:gd name="T18" fmla="*/ 2 w 43"/>
                    <a:gd name="T19" fmla="*/ 53 h 85"/>
                    <a:gd name="T20" fmla="*/ 1 w 43"/>
                    <a:gd name="T21" fmla="*/ 54 h 85"/>
                    <a:gd name="T22" fmla="*/ 0 w 43"/>
                    <a:gd name="T23" fmla="*/ 63 h 85"/>
                    <a:gd name="T24" fmla="*/ 21 w 43"/>
                    <a:gd name="T25" fmla="*/ 85 h 85"/>
                    <a:gd name="T26" fmla="*/ 43 w 43"/>
                    <a:gd name="T27" fmla="*/ 63 h 85"/>
                    <a:gd name="T28" fmla="*/ 42 w 43"/>
                    <a:gd name="T29" fmla="*/ 55 h 85"/>
                    <a:gd name="T30" fmla="*/ 41 w 43"/>
                    <a:gd name="T31" fmla="*/ 5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3" h="85">
                      <a:moveTo>
                        <a:pt x="41" y="54"/>
                      </a:moveTo>
                      <a:cubicBezTo>
                        <a:pt x="41" y="53"/>
                        <a:pt x="41" y="52"/>
                        <a:pt x="40" y="52"/>
                      </a:cubicBezTo>
                      <a:cubicBezTo>
                        <a:pt x="35" y="42"/>
                        <a:pt x="28" y="29"/>
                        <a:pt x="28" y="29"/>
                      </a:cubicBezTo>
                      <a:cubicBezTo>
                        <a:pt x="38" y="19"/>
                        <a:pt x="38" y="19"/>
                        <a:pt x="38" y="19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6" y="43"/>
                        <a:pt x="2" y="53"/>
                      </a:cubicBezTo>
                      <a:cubicBezTo>
                        <a:pt x="1" y="53"/>
                        <a:pt x="1" y="54"/>
                        <a:pt x="1" y="54"/>
                      </a:cubicBezTo>
                      <a:cubicBezTo>
                        <a:pt x="0" y="57"/>
                        <a:pt x="0" y="60"/>
                        <a:pt x="0" y="63"/>
                      </a:cubicBezTo>
                      <a:cubicBezTo>
                        <a:pt x="0" y="75"/>
                        <a:pt x="9" y="85"/>
                        <a:pt x="21" y="85"/>
                      </a:cubicBezTo>
                      <a:cubicBezTo>
                        <a:pt x="33" y="85"/>
                        <a:pt x="43" y="75"/>
                        <a:pt x="43" y="63"/>
                      </a:cubicBezTo>
                      <a:cubicBezTo>
                        <a:pt x="43" y="60"/>
                        <a:pt x="43" y="57"/>
                        <a:pt x="42" y="55"/>
                      </a:cubicBezTo>
                      <a:lnTo>
                        <a:pt x="41" y="5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5" name="Freeform 71">
                  <a:extLst>
                    <a:ext uri="{FF2B5EF4-FFF2-40B4-BE49-F238E27FC236}">
                      <a16:creationId xmlns:a16="http://schemas.microsoft.com/office/drawing/2014/main" id="{ADE9CED8-500C-429C-8B72-5FE6540BE3C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13675" y="1841501"/>
                  <a:ext cx="42863" cy="82550"/>
                </a:xfrm>
                <a:custGeom>
                  <a:avLst/>
                  <a:gdLst>
                    <a:gd name="T0" fmla="*/ 1 w 43"/>
                    <a:gd name="T1" fmla="*/ 31 h 84"/>
                    <a:gd name="T2" fmla="*/ 2 w 43"/>
                    <a:gd name="T3" fmla="*/ 33 h 84"/>
                    <a:gd name="T4" fmla="*/ 14 w 43"/>
                    <a:gd name="T5" fmla="*/ 55 h 84"/>
                    <a:gd name="T6" fmla="*/ 5 w 43"/>
                    <a:gd name="T7" fmla="*/ 66 h 84"/>
                    <a:gd name="T8" fmla="*/ 5 w 43"/>
                    <a:gd name="T9" fmla="*/ 84 h 84"/>
                    <a:gd name="T10" fmla="*/ 38 w 43"/>
                    <a:gd name="T11" fmla="*/ 84 h 84"/>
                    <a:gd name="T12" fmla="*/ 38 w 43"/>
                    <a:gd name="T13" fmla="*/ 66 h 84"/>
                    <a:gd name="T14" fmla="*/ 38 w 43"/>
                    <a:gd name="T15" fmla="*/ 66 h 84"/>
                    <a:gd name="T16" fmla="*/ 28 w 43"/>
                    <a:gd name="T17" fmla="*/ 55 h 84"/>
                    <a:gd name="T18" fmla="*/ 41 w 43"/>
                    <a:gd name="T19" fmla="*/ 32 h 84"/>
                    <a:gd name="T20" fmla="*/ 41 w 43"/>
                    <a:gd name="T21" fmla="*/ 31 h 84"/>
                    <a:gd name="T22" fmla="*/ 43 w 43"/>
                    <a:gd name="T23" fmla="*/ 22 h 84"/>
                    <a:gd name="T24" fmla="*/ 21 w 43"/>
                    <a:gd name="T25" fmla="*/ 0 h 84"/>
                    <a:gd name="T26" fmla="*/ 0 w 43"/>
                    <a:gd name="T27" fmla="*/ 22 h 84"/>
                    <a:gd name="T28" fmla="*/ 1 w 43"/>
                    <a:gd name="T29" fmla="*/ 30 h 84"/>
                    <a:gd name="T30" fmla="*/ 1 w 43"/>
                    <a:gd name="T31" fmla="*/ 3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3" h="84">
                      <a:moveTo>
                        <a:pt x="1" y="31"/>
                      </a:moveTo>
                      <a:cubicBezTo>
                        <a:pt x="1" y="31"/>
                        <a:pt x="2" y="32"/>
                        <a:pt x="2" y="33"/>
                      </a:cubicBezTo>
                      <a:cubicBezTo>
                        <a:pt x="7" y="43"/>
                        <a:pt x="14" y="55"/>
                        <a:pt x="14" y="55"/>
                      </a:cubicBezTo>
                      <a:cubicBezTo>
                        <a:pt x="5" y="66"/>
                        <a:pt x="5" y="66"/>
                        <a:pt x="5" y="66"/>
                      </a:cubicBezTo>
                      <a:cubicBezTo>
                        <a:pt x="5" y="84"/>
                        <a:pt x="5" y="84"/>
                        <a:pt x="5" y="84"/>
                      </a:cubicBezTo>
                      <a:cubicBezTo>
                        <a:pt x="38" y="84"/>
                        <a:pt x="38" y="84"/>
                        <a:pt x="38" y="84"/>
                      </a:cubicBezTo>
                      <a:cubicBezTo>
                        <a:pt x="38" y="66"/>
                        <a:pt x="38" y="66"/>
                        <a:pt x="38" y="66"/>
                      </a:cubicBezTo>
                      <a:cubicBezTo>
                        <a:pt x="38" y="66"/>
                        <a:pt x="38" y="66"/>
                        <a:pt x="38" y="66"/>
                      </a:cubicBezTo>
                      <a:cubicBezTo>
                        <a:pt x="28" y="55"/>
                        <a:pt x="28" y="55"/>
                        <a:pt x="28" y="55"/>
                      </a:cubicBezTo>
                      <a:cubicBezTo>
                        <a:pt x="28" y="55"/>
                        <a:pt x="36" y="41"/>
                        <a:pt x="41" y="32"/>
                      </a:cubicBezTo>
                      <a:cubicBezTo>
                        <a:pt x="41" y="31"/>
                        <a:pt x="41" y="31"/>
                        <a:pt x="41" y="31"/>
                      </a:cubicBezTo>
                      <a:cubicBezTo>
                        <a:pt x="42" y="28"/>
                        <a:pt x="43" y="25"/>
                        <a:pt x="43" y="22"/>
                      </a:cubicBezTo>
                      <a:cubicBezTo>
                        <a:pt x="43" y="10"/>
                        <a:pt x="33" y="0"/>
                        <a:pt x="21" y="0"/>
                      </a:cubicBezTo>
                      <a:cubicBezTo>
                        <a:pt x="9" y="0"/>
                        <a:pt x="0" y="10"/>
                        <a:pt x="0" y="22"/>
                      </a:cubicBezTo>
                      <a:cubicBezTo>
                        <a:pt x="0" y="25"/>
                        <a:pt x="0" y="27"/>
                        <a:pt x="1" y="30"/>
                      </a:cubicBezTo>
                      <a:lnTo>
                        <a:pt x="1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6" name="Freeform 72">
                  <a:extLst>
                    <a:ext uri="{FF2B5EF4-FFF2-40B4-BE49-F238E27FC236}">
                      <a16:creationId xmlns:a16="http://schemas.microsoft.com/office/drawing/2014/main" id="{BA7BFB55-3857-4F04-B329-BE259BFEBC6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78775" y="2185988"/>
                  <a:ext cx="85725" cy="69850"/>
                </a:xfrm>
                <a:custGeom>
                  <a:avLst/>
                  <a:gdLst>
                    <a:gd name="T0" fmla="*/ 72 w 86"/>
                    <a:gd name="T1" fmla="*/ 26 h 71"/>
                    <a:gd name="T2" fmla="*/ 65 w 86"/>
                    <a:gd name="T3" fmla="*/ 24 h 71"/>
                    <a:gd name="T4" fmla="*/ 64 w 86"/>
                    <a:gd name="T5" fmla="*/ 24 h 71"/>
                    <a:gd name="T6" fmla="*/ 62 w 86"/>
                    <a:gd name="T7" fmla="*/ 23 h 71"/>
                    <a:gd name="T8" fmla="*/ 36 w 86"/>
                    <a:gd name="T9" fmla="*/ 23 h 71"/>
                    <a:gd name="T10" fmla="*/ 32 w 86"/>
                    <a:gd name="T11" fmla="*/ 9 h 71"/>
                    <a:gd name="T12" fmla="*/ 17 w 86"/>
                    <a:gd name="T13" fmla="*/ 0 h 71"/>
                    <a:gd name="T14" fmla="*/ 0 w 86"/>
                    <a:gd name="T15" fmla="*/ 29 h 71"/>
                    <a:gd name="T16" fmla="*/ 16 w 86"/>
                    <a:gd name="T17" fmla="*/ 38 h 71"/>
                    <a:gd name="T18" fmla="*/ 16 w 86"/>
                    <a:gd name="T19" fmla="*/ 38 h 71"/>
                    <a:gd name="T20" fmla="*/ 29 w 86"/>
                    <a:gd name="T21" fmla="*/ 35 h 71"/>
                    <a:gd name="T22" fmla="*/ 43 w 86"/>
                    <a:gd name="T23" fmla="*/ 58 h 71"/>
                    <a:gd name="T24" fmla="*/ 44 w 86"/>
                    <a:gd name="T25" fmla="*/ 59 h 71"/>
                    <a:gd name="T26" fmla="*/ 50 w 86"/>
                    <a:gd name="T27" fmla="*/ 65 h 71"/>
                    <a:gd name="T28" fmla="*/ 80 w 86"/>
                    <a:gd name="T29" fmla="*/ 57 h 71"/>
                    <a:gd name="T30" fmla="*/ 72 w 86"/>
                    <a:gd name="T31" fmla="*/ 2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6" h="71">
                      <a:moveTo>
                        <a:pt x="72" y="26"/>
                      </a:moveTo>
                      <a:cubicBezTo>
                        <a:pt x="70" y="25"/>
                        <a:pt x="67" y="24"/>
                        <a:pt x="65" y="24"/>
                      </a:cubicBezTo>
                      <a:cubicBezTo>
                        <a:pt x="64" y="24"/>
                        <a:pt x="64" y="24"/>
                        <a:pt x="64" y="24"/>
                      </a:cubicBezTo>
                      <a:cubicBezTo>
                        <a:pt x="63" y="23"/>
                        <a:pt x="62" y="23"/>
                        <a:pt x="62" y="23"/>
                      </a:cubicBezTo>
                      <a:cubicBezTo>
                        <a:pt x="51" y="23"/>
                        <a:pt x="36" y="23"/>
                        <a:pt x="36" y="23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29" y="35"/>
                        <a:pt x="37" y="49"/>
                        <a:pt x="43" y="58"/>
                      </a:cubicBezTo>
                      <a:cubicBezTo>
                        <a:pt x="44" y="59"/>
                        <a:pt x="44" y="59"/>
                        <a:pt x="44" y="59"/>
                      </a:cubicBezTo>
                      <a:cubicBezTo>
                        <a:pt x="46" y="61"/>
                        <a:pt x="48" y="63"/>
                        <a:pt x="50" y="65"/>
                      </a:cubicBezTo>
                      <a:cubicBezTo>
                        <a:pt x="61" y="71"/>
                        <a:pt x="74" y="67"/>
                        <a:pt x="80" y="57"/>
                      </a:cubicBezTo>
                      <a:cubicBezTo>
                        <a:pt x="86" y="46"/>
                        <a:pt x="83" y="32"/>
                        <a:pt x="72" y="2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7" name="Freeform 73">
                  <a:extLst>
                    <a:ext uri="{FF2B5EF4-FFF2-40B4-BE49-F238E27FC236}">
                      <a16:creationId xmlns:a16="http://schemas.microsoft.com/office/drawing/2014/main" id="{E76AD43C-2E4E-4F54-904B-FAD237FDECA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599363" y="1962151"/>
                  <a:ext cx="85725" cy="71438"/>
                </a:xfrm>
                <a:custGeom>
                  <a:avLst/>
                  <a:gdLst>
                    <a:gd name="T0" fmla="*/ 14 w 86"/>
                    <a:gd name="T1" fmla="*/ 45 h 71"/>
                    <a:gd name="T2" fmla="*/ 22 w 86"/>
                    <a:gd name="T3" fmla="*/ 47 h 71"/>
                    <a:gd name="T4" fmla="*/ 22 w 86"/>
                    <a:gd name="T5" fmla="*/ 47 h 71"/>
                    <a:gd name="T6" fmla="*/ 23 w 86"/>
                    <a:gd name="T7" fmla="*/ 47 h 71"/>
                    <a:gd name="T8" fmla="*/ 23 w 86"/>
                    <a:gd name="T9" fmla="*/ 47 h 71"/>
                    <a:gd name="T10" fmla="*/ 25 w 86"/>
                    <a:gd name="T11" fmla="*/ 48 h 71"/>
                    <a:gd name="T12" fmla="*/ 50 w 86"/>
                    <a:gd name="T13" fmla="*/ 48 h 71"/>
                    <a:gd name="T14" fmla="*/ 54 w 86"/>
                    <a:gd name="T15" fmla="*/ 62 h 71"/>
                    <a:gd name="T16" fmla="*/ 70 w 86"/>
                    <a:gd name="T17" fmla="*/ 71 h 71"/>
                    <a:gd name="T18" fmla="*/ 86 w 86"/>
                    <a:gd name="T19" fmla="*/ 42 h 71"/>
                    <a:gd name="T20" fmla="*/ 71 w 86"/>
                    <a:gd name="T21" fmla="*/ 33 h 71"/>
                    <a:gd name="T22" fmla="*/ 71 w 86"/>
                    <a:gd name="T23" fmla="*/ 33 h 71"/>
                    <a:gd name="T24" fmla="*/ 57 w 86"/>
                    <a:gd name="T25" fmla="*/ 36 h 71"/>
                    <a:gd name="T26" fmla="*/ 43 w 86"/>
                    <a:gd name="T27" fmla="*/ 13 h 71"/>
                    <a:gd name="T28" fmla="*/ 43 w 86"/>
                    <a:gd name="T29" fmla="*/ 12 h 71"/>
                    <a:gd name="T30" fmla="*/ 36 w 86"/>
                    <a:gd name="T31" fmla="*/ 6 h 71"/>
                    <a:gd name="T32" fmla="*/ 6 w 86"/>
                    <a:gd name="T33" fmla="*/ 14 h 71"/>
                    <a:gd name="T34" fmla="*/ 14 w 86"/>
                    <a:gd name="T35" fmla="*/ 45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6" h="71">
                      <a:moveTo>
                        <a:pt x="14" y="45"/>
                      </a:moveTo>
                      <a:cubicBezTo>
                        <a:pt x="17" y="46"/>
                        <a:pt x="19" y="47"/>
                        <a:pt x="22" y="47"/>
                      </a:cubicBezTo>
                      <a:cubicBezTo>
                        <a:pt x="22" y="47"/>
                        <a:pt x="22" y="47"/>
                        <a:pt x="22" y="47"/>
                      </a:cubicBezTo>
                      <a:cubicBezTo>
                        <a:pt x="23" y="47"/>
                        <a:pt x="23" y="47"/>
                        <a:pt x="23" y="47"/>
                      </a:cubicBezTo>
                      <a:cubicBezTo>
                        <a:pt x="23" y="47"/>
                        <a:pt x="23" y="47"/>
                        <a:pt x="23" y="47"/>
                      </a:cubicBezTo>
                      <a:cubicBezTo>
                        <a:pt x="24" y="48"/>
                        <a:pt x="24" y="48"/>
                        <a:pt x="25" y="48"/>
                      </a:cubicBezTo>
                      <a:cubicBezTo>
                        <a:pt x="36" y="48"/>
                        <a:pt x="50" y="48"/>
                        <a:pt x="50" y="48"/>
                      </a:cubicBezTo>
                      <a:cubicBezTo>
                        <a:pt x="54" y="62"/>
                        <a:pt x="54" y="62"/>
                        <a:pt x="54" y="62"/>
                      </a:cubicBezTo>
                      <a:cubicBezTo>
                        <a:pt x="70" y="71"/>
                        <a:pt x="70" y="71"/>
                        <a:pt x="70" y="71"/>
                      </a:cubicBezTo>
                      <a:cubicBezTo>
                        <a:pt x="86" y="42"/>
                        <a:pt x="86" y="42"/>
                        <a:pt x="86" y="42"/>
                      </a:cubicBezTo>
                      <a:cubicBezTo>
                        <a:pt x="71" y="33"/>
                        <a:pt x="71" y="33"/>
                        <a:pt x="71" y="33"/>
                      </a:cubicBezTo>
                      <a:cubicBezTo>
                        <a:pt x="71" y="33"/>
                        <a:pt x="71" y="33"/>
                        <a:pt x="71" y="33"/>
                      </a:cubicBezTo>
                      <a:cubicBezTo>
                        <a:pt x="57" y="36"/>
                        <a:pt x="57" y="36"/>
                        <a:pt x="57" y="36"/>
                      </a:cubicBezTo>
                      <a:cubicBezTo>
                        <a:pt x="57" y="36"/>
                        <a:pt x="49" y="22"/>
                        <a:pt x="43" y="13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1" y="10"/>
                        <a:pt x="39" y="8"/>
                        <a:pt x="36" y="6"/>
                      </a:cubicBezTo>
                      <a:cubicBezTo>
                        <a:pt x="26" y="0"/>
                        <a:pt x="12" y="4"/>
                        <a:pt x="6" y="14"/>
                      </a:cubicBezTo>
                      <a:cubicBezTo>
                        <a:pt x="0" y="25"/>
                        <a:pt x="4" y="39"/>
                        <a:pt x="14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8" name="Freeform 74">
                  <a:extLst>
                    <a:ext uri="{FF2B5EF4-FFF2-40B4-BE49-F238E27FC236}">
                      <a16:creationId xmlns:a16="http://schemas.microsoft.com/office/drawing/2014/main" id="{1F9E1623-D6C7-41D4-8022-D31ADD2148E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80363" y="1960563"/>
                  <a:ext cx="85725" cy="69850"/>
                </a:xfrm>
                <a:custGeom>
                  <a:avLst/>
                  <a:gdLst>
                    <a:gd name="T0" fmla="*/ 33 w 86"/>
                    <a:gd name="T1" fmla="*/ 62 h 71"/>
                    <a:gd name="T2" fmla="*/ 33 w 86"/>
                    <a:gd name="T3" fmla="*/ 62 h 71"/>
                    <a:gd name="T4" fmla="*/ 37 w 86"/>
                    <a:gd name="T5" fmla="*/ 48 h 71"/>
                    <a:gd name="T6" fmla="*/ 63 w 86"/>
                    <a:gd name="T7" fmla="*/ 48 h 71"/>
                    <a:gd name="T8" fmla="*/ 64 w 86"/>
                    <a:gd name="T9" fmla="*/ 47 h 71"/>
                    <a:gd name="T10" fmla="*/ 72 w 86"/>
                    <a:gd name="T11" fmla="*/ 45 h 71"/>
                    <a:gd name="T12" fmla="*/ 80 w 86"/>
                    <a:gd name="T13" fmla="*/ 14 h 71"/>
                    <a:gd name="T14" fmla="*/ 51 w 86"/>
                    <a:gd name="T15" fmla="*/ 6 h 71"/>
                    <a:gd name="T16" fmla="*/ 45 w 86"/>
                    <a:gd name="T17" fmla="*/ 11 h 71"/>
                    <a:gd name="T18" fmla="*/ 44 w 86"/>
                    <a:gd name="T19" fmla="*/ 12 h 71"/>
                    <a:gd name="T20" fmla="*/ 43 w 86"/>
                    <a:gd name="T21" fmla="*/ 14 h 71"/>
                    <a:gd name="T22" fmla="*/ 30 w 86"/>
                    <a:gd name="T23" fmla="*/ 36 h 71"/>
                    <a:gd name="T24" fmla="*/ 16 w 86"/>
                    <a:gd name="T25" fmla="*/ 33 h 71"/>
                    <a:gd name="T26" fmla="*/ 0 w 86"/>
                    <a:gd name="T27" fmla="*/ 42 h 71"/>
                    <a:gd name="T28" fmla="*/ 17 w 86"/>
                    <a:gd name="T29" fmla="*/ 71 h 71"/>
                    <a:gd name="T30" fmla="*/ 33 w 86"/>
                    <a:gd name="T31" fmla="*/ 62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6" h="71">
                      <a:moveTo>
                        <a:pt x="33" y="62"/>
                      </a:moveTo>
                      <a:cubicBezTo>
                        <a:pt x="33" y="62"/>
                        <a:pt x="33" y="62"/>
                        <a:pt x="33" y="62"/>
                      </a:cubicBezTo>
                      <a:cubicBezTo>
                        <a:pt x="37" y="48"/>
                        <a:pt x="37" y="48"/>
                        <a:pt x="37" y="48"/>
                      </a:cubicBezTo>
                      <a:cubicBezTo>
                        <a:pt x="37" y="48"/>
                        <a:pt x="53" y="48"/>
                        <a:pt x="63" y="48"/>
                      </a:cubicBezTo>
                      <a:cubicBezTo>
                        <a:pt x="64" y="48"/>
                        <a:pt x="64" y="47"/>
                        <a:pt x="64" y="47"/>
                      </a:cubicBezTo>
                      <a:cubicBezTo>
                        <a:pt x="67" y="47"/>
                        <a:pt x="70" y="46"/>
                        <a:pt x="72" y="45"/>
                      </a:cubicBezTo>
                      <a:cubicBezTo>
                        <a:pt x="83" y="39"/>
                        <a:pt x="86" y="25"/>
                        <a:pt x="80" y="14"/>
                      </a:cubicBezTo>
                      <a:cubicBezTo>
                        <a:pt x="74" y="4"/>
                        <a:pt x="61" y="0"/>
                        <a:pt x="51" y="6"/>
                      </a:cubicBezTo>
                      <a:cubicBezTo>
                        <a:pt x="48" y="8"/>
                        <a:pt x="46" y="9"/>
                        <a:pt x="45" y="11"/>
                      </a:cubicBezTo>
                      <a:cubicBezTo>
                        <a:pt x="44" y="12"/>
                        <a:pt x="44" y="12"/>
                        <a:pt x="44" y="12"/>
                      </a:cubicBezTo>
                      <a:cubicBezTo>
                        <a:pt x="44" y="13"/>
                        <a:pt x="43" y="13"/>
                        <a:pt x="43" y="14"/>
                      </a:cubicBezTo>
                      <a:cubicBezTo>
                        <a:pt x="37" y="23"/>
                        <a:pt x="30" y="36"/>
                        <a:pt x="30" y="36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17" y="71"/>
                        <a:pt x="17" y="71"/>
                        <a:pt x="17" y="71"/>
                      </a:cubicBezTo>
                      <a:lnTo>
                        <a:pt x="33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Freeform 75">
                  <a:extLst>
                    <a:ext uri="{FF2B5EF4-FFF2-40B4-BE49-F238E27FC236}">
                      <a16:creationId xmlns:a16="http://schemas.microsoft.com/office/drawing/2014/main" id="{F203596B-C990-432B-9879-2E8B24AF9C4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602538" y="2182813"/>
                  <a:ext cx="85725" cy="71438"/>
                </a:xfrm>
                <a:custGeom>
                  <a:avLst/>
                  <a:gdLst>
                    <a:gd name="T0" fmla="*/ 54 w 86"/>
                    <a:gd name="T1" fmla="*/ 9 h 71"/>
                    <a:gd name="T2" fmla="*/ 54 w 86"/>
                    <a:gd name="T3" fmla="*/ 9 h 71"/>
                    <a:gd name="T4" fmla="*/ 49 w 86"/>
                    <a:gd name="T5" fmla="*/ 23 h 71"/>
                    <a:gd name="T6" fmla="*/ 23 w 86"/>
                    <a:gd name="T7" fmla="*/ 23 h 71"/>
                    <a:gd name="T8" fmla="*/ 22 w 86"/>
                    <a:gd name="T9" fmla="*/ 24 h 71"/>
                    <a:gd name="T10" fmla="*/ 14 w 86"/>
                    <a:gd name="T11" fmla="*/ 26 h 71"/>
                    <a:gd name="T12" fmla="*/ 6 w 86"/>
                    <a:gd name="T13" fmla="*/ 57 h 71"/>
                    <a:gd name="T14" fmla="*/ 35 w 86"/>
                    <a:gd name="T15" fmla="*/ 65 h 71"/>
                    <a:gd name="T16" fmla="*/ 41 w 86"/>
                    <a:gd name="T17" fmla="*/ 60 h 71"/>
                    <a:gd name="T18" fmla="*/ 42 w 86"/>
                    <a:gd name="T19" fmla="*/ 59 h 71"/>
                    <a:gd name="T20" fmla="*/ 43 w 86"/>
                    <a:gd name="T21" fmla="*/ 57 h 71"/>
                    <a:gd name="T22" fmla="*/ 56 w 86"/>
                    <a:gd name="T23" fmla="*/ 35 h 71"/>
                    <a:gd name="T24" fmla="*/ 70 w 86"/>
                    <a:gd name="T25" fmla="*/ 38 h 71"/>
                    <a:gd name="T26" fmla="*/ 86 w 86"/>
                    <a:gd name="T27" fmla="*/ 29 h 71"/>
                    <a:gd name="T28" fmla="*/ 69 w 86"/>
                    <a:gd name="T29" fmla="*/ 0 h 71"/>
                    <a:gd name="T30" fmla="*/ 54 w 86"/>
                    <a:gd name="T31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6" h="71">
                      <a:moveTo>
                        <a:pt x="54" y="9"/>
                      </a:move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49" y="23"/>
                        <a:pt x="33" y="23"/>
                        <a:pt x="23" y="23"/>
                      </a:cubicBezTo>
                      <a:cubicBezTo>
                        <a:pt x="22" y="23"/>
                        <a:pt x="22" y="23"/>
                        <a:pt x="22" y="24"/>
                      </a:cubicBezTo>
                      <a:cubicBezTo>
                        <a:pt x="19" y="24"/>
                        <a:pt x="16" y="25"/>
                        <a:pt x="14" y="26"/>
                      </a:cubicBezTo>
                      <a:cubicBezTo>
                        <a:pt x="3" y="32"/>
                        <a:pt x="0" y="46"/>
                        <a:pt x="6" y="57"/>
                      </a:cubicBezTo>
                      <a:cubicBezTo>
                        <a:pt x="12" y="67"/>
                        <a:pt x="25" y="71"/>
                        <a:pt x="35" y="65"/>
                      </a:cubicBezTo>
                      <a:cubicBezTo>
                        <a:pt x="38" y="63"/>
                        <a:pt x="40" y="62"/>
                        <a:pt x="41" y="60"/>
                      </a:cubicBezTo>
                      <a:cubicBezTo>
                        <a:pt x="42" y="59"/>
                        <a:pt x="42" y="59"/>
                        <a:pt x="42" y="59"/>
                      </a:cubicBezTo>
                      <a:cubicBezTo>
                        <a:pt x="42" y="58"/>
                        <a:pt x="43" y="58"/>
                        <a:pt x="43" y="57"/>
                      </a:cubicBezTo>
                      <a:cubicBezTo>
                        <a:pt x="49" y="48"/>
                        <a:pt x="56" y="35"/>
                        <a:pt x="56" y="35"/>
                      </a:cubicBezTo>
                      <a:cubicBezTo>
                        <a:pt x="70" y="38"/>
                        <a:pt x="70" y="38"/>
                        <a:pt x="70" y="38"/>
                      </a:cubicBezTo>
                      <a:cubicBezTo>
                        <a:pt x="86" y="29"/>
                        <a:pt x="86" y="29"/>
                        <a:pt x="86" y="29"/>
                      </a:cubicBezTo>
                      <a:cubicBezTo>
                        <a:pt x="69" y="0"/>
                        <a:pt x="69" y="0"/>
                        <a:pt x="69" y="0"/>
                      </a:cubicBezTo>
                      <a:lnTo>
                        <a:pt x="54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29D9BA02-0B13-4FC5-84D4-CCB245B45B9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569075" y="1054101"/>
                <a:ext cx="658813" cy="598488"/>
                <a:chOff x="6569075" y="1054101"/>
                <a:chExt cx="658813" cy="598488"/>
              </a:xfrm>
            </p:grpSpPr>
            <p:sp>
              <p:nvSpPr>
                <p:cNvPr id="50" name="Freeform 76">
                  <a:extLst>
                    <a:ext uri="{FF2B5EF4-FFF2-40B4-BE49-F238E27FC236}">
                      <a16:creationId xmlns:a16="http://schemas.microsoft.com/office/drawing/2014/main" id="{B69611B2-37D1-41BA-A471-D5C3146B9D0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569075" y="1054101"/>
                  <a:ext cx="658813" cy="598488"/>
                </a:xfrm>
                <a:custGeom>
                  <a:avLst/>
                  <a:gdLst>
                    <a:gd name="T0" fmla="*/ 23 w 661"/>
                    <a:gd name="T1" fmla="*/ 313 h 601"/>
                    <a:gd name="T2" fmla="*/ 289 w 661"/>
                    <a:gd name="T3" fmla="*/ 31 h 601"/>
                    <a:gd name="T4" fmla="*/ 638 w 661"/>
                    <a:gd name="T5" fmla="*/ 200 h 601"/>
                    <a:gd name="T6" fmla="*/ 372 w 661"/>
                    <a:gd name="T7" fmla="*/ 483 h 601"/>
                    <a:gd name="T8" fmla="*/ 317 w 661"/>
                    <a:gd name="T9" fmla="*/ 489 h 601"/>
                    <a:gd name="T10" fmla="*/ 378 w 661"/>
                    <a:gd name="T11" fmla="*/ 589 h 601"/>
                    <a:gd name="T12" fmla="*/ 371 w 661"/>
                    <a:gd name="T13" fmla="*/ 598 h 601"/>
                    <a:gd name="T14" fmla="*/ 202 w 661"/>
                    <a:gd name="T15" fmla="*/ 478 h 601"/>
                    <a:gd name="T16" fmla="*/ 23 w 661"/>
                    <a:gd name="T17" fmla="*/ 313 h 6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1" h="601">
                      <a:moveTo>
                        <a:pt x="23" y="313"/>
                      </a:moveTo>
                      <a:cubicBezTo>
                        <a:pt x="0" y="188"/>
                        <a:pt x="119" y="62"/>
                        <a:pt x="289" y="31"/>
                      </a:cubicBezTo>
                      <a:cubicBezTo>
                        <a:pt x="459" y="0"/>
                        <a:pt x="615" y="76"/>
                        <a:pt x="638" y="200"/>
                      </a:cubicBezTo>
                      <a:cubicBezTo>
                        <a:pt x="661" y="325"/>
                        <a:pt x="542" y="452"/>
                        <a:pt x="372" y="483"/>
                      </a:cubicBezTo>
                      <a:cubicBezTo>
                        <a:pt x="353" y="486"/>
                        <a:pt x="335" y="488"/>
                        <a:pt x="317" y="489"/>
                      </a:cubicBezTo>
                      <a:cubicBezTo>
                        <a:pt x="325" y="518"/>
                        <a:pt x="341" y="555"/>
                        <a:pt x="378" y="589"/>
                      </a:cubicBezTo>
                      <a:cubicBezTo>
                        <a:pt x="385" y="595"/>
                        <a:pt x="380" y="601"/>
                        <a:pt x="371" y="598"/>
                      </a:cubicBezTo>
                      <a:cubicBezTo>
                        <a:pt x="294" y="570"/>
                        <a:pt x="236" y="516"/>
                        <a:pt x="202" y="478"/>
                      </a:cubicBezTo>
                      <a:cubicBezTo>
                        <a:pt x="108" y="453"/>
                        <a:pt x="38" y="393"/>
                        <a:pt x="23" y="3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1" name="Freeform 77">
                  <a:extLst>
                    <a:ext uri="{FF2B5EF4-FFF2-40B4-BE49-F238E27FC236}">
                      <a16:creationId xmlns:a16="http://schemas.microsoft.com/office/drawing/2014/main" id="{D1B23312-FB64-4194-AB24-EF23731B138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745288" y="1300163"/>
                  <a:ext cx="66675" cy="66675"/>
                </a:xfrm>
                <a:custGeom>
                  <a:avLst/>
                  <a:gdLst>
                    <a:gd name="T0" fmla="*/ 64 w 67"/>
                    <a:gd name="T1" fmla="*/ 28 h 67"/>
                    <a:gd name="T2" fmla="*/ 39 w 67"/>
                    <a:gd name="T3" fmla="*/ 64 h 67"/>
                    <a:gd name="T4" fmla="*/ 3 w 67"/>
                    <a:gd name="T5" fmla="*/ 39 h 67"/>
                    <a:gd name="T6" fmla="*/ 28 w 67"/>
                    <a:gd name="T7" fmla="*/ 3 h 67"/>
                    <a:gd name="T8" fmla="*/ 64 w 67"/>
                    <a:gd name="T9" fmla="*/ 2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7">
                      <a:moveTo>
                        <a:pt x="64" y="28"/>
                      </a:moveTo>
                      <a:cubicBezTo>
                        <a:pt x="67" y="45"/>
                        <a:pt x="56" y="61"/>
                        <a:pt x="39" y="64"/>
                      </a:cubicBezTo>
                      <a:cubicBezTo>
                        <a:pt x="23" y="67"/>
                        <a:pt x="6" y="56"/>
                        <a:pt x="3" y="39"/>
                      </a:cubicBezTo>
                      <a:cubicBezTo>
                        <a:pt x="0" y="22"/>
                        <a:pt x="11" y="6"/>
                        <a:pt x="28" y="3"/>
                      </a:cubicBezTo>
                      <a:cubicBezTo>
                        <a:pt x="45" y="0"/>
                        <a:pt x="61" y="11"/>
                        <a:pt x="64" y="28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2" name="Freeform 78">
                  <a:extLst>
                    <a:ext uri="{FF2B5EF4-FFF2-40B4-BE49-F238E27FC236}">
                      <a16:creationId xmlns:a16="http://schemas.microsoft.com/office/drawing/2014/main" id="{EEA829E7-354F-41AE-B0CE-4B10E1E646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859588" y="1277938"/>
                  <a:ext cx="68263" cy="66675"/>
                </a:xfrm>
                <a:custGeom>
                  <a:avLst/>
                  <a:gdLst>
                    <a:gd name="T0" fmla="*/ 64 w 67"/>
                    <a:gd name="T1" fmla="*/ 28 h 67"/>
                    <a:gd name="T2" fmla="*/ 39 w 67"/>
                    <a:gd name="T3" fmla="*/ 64 h 67"/>
                    <a:gd name="T4" fmla="*/ 3 w 67"/>
                    <a:gd name="T5" fmla="*/ 39 h 67"/>
                    <a:gd name="T6" fmla="*/ 28 w 67"/>
                    <a:gd name="T7" fmla="*/ 3 h 67"/>
                    <a:gd name="T8" fmla="*/ 64 w 67"/>
                    <a:gd name="T9" fmla="*/ 2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7">
                      <a:moveTo>
                        <a:pt x="64" y="28"/>
                      </a:moveTo>
                      <a:cubicBezTo>
                        <a:pt x="67" y="45"/>
                        <a:pt x="56" y="61"/>
                        <a:pt x="39" y="64"/>
                      </a:cubicBezTo>
                      <a:cubicBezTo>
                        <a:pt x="22" y="67"/>
                        <a:pt x="6" y="56"/>
                        <a:pt x="3" y="39"/>
                      </a:cubicBezTo>
                      <a:cubicBezTo>
                        <a:pt x="0" y="22"/>
                        <a:pt x="11" y="6"/>
                        <a:pt x="28" y="3"/>
                      </a:cubicBezTo>
                      <a:cubicBezTo>
                        <a:pt x="45" y="0"/>
                        <a:pt x="61" y="11"/>
                        <a:pt x="64" y="28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3" name="Freeform 79">
                  <a:extLst>
                    <a:ext uri="{FF2B5EF4-FFF2-40B4-BE49-F238E27FC236}">
                      <a16:creationId xmlns:a16="http://schemas.microsoft.com/office/drawing/2014/main" id="{5291B300-ECDA-412A-9CE1-2E8828C3D7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73888" y="1257301"/>
                  <a:ext cx="66675" cy="66675"/>
                </a:xfrm>
                <a:custGeom>
                  <a:avLst/>
                  <a:gdLst>
                    <a:gd name="T0" fmla="*/ 64 w 67"/>
                    <a:gd name="T1" fmla="*/ 28 h 67"/>
                    <a:gd name="T2" fmla="*/ 39 w 67"/>
                    <a:gd name="T3" fmla="*/ 64 h 67"/>
                    <a:gd name="T4" fmla="*/ 3 w 67"/>
                    <a:gd name="T5" fmla="*/ 39 h 67"/>
                    <a:gd name="T6" fmla="*/ 28 w 67"/>
                    <a:gd name="T7" fmla="*/ 3 h 67"/>
                    <a:gd name="T8" fmla="*/ 64 w 67"/>
                    <a:gd name="T9" fmla="*/ 2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7">
                      <a:moveTo>
                        <a:pt x="64" y="28"/>
                      </a:moveTo>
                      <a:cubicBezTo>
                        <a:pt x="67" y="45"/>
                        <a:pt x="56" y="61"/>
                        <a:pt x="39" y="64"/>
                      </a:cubicBezTo>
                      <a:cubicBezTo>
                        <a:pt x="23" y="67"/>
                        <a:pt x="6" y="56"/>
                        <a:pt x="3" y="39"/>
                      </a:cubicBezTo>
                      <a:cubicBezTo>
                        <a:pt x="0" y="23"/>
                        <a:pt x="11" y="6"/>
                        <a:pt x="28" y="3"/>
                      </a:cubicBezTo>
                      <a:cubicBezTo>
                        <a:pt x="45" y="0"/>
                        <a:pt x="61" y="11"/>
                        <a:pt x="64" y="28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54" name="Freeform 80">
                <a:extLst>
                  <a:ext uri="{FF2B5EF4-FFF2-40B4-BE49-F238E27FC236}">
                    <a16:creationId xmlns:a16="http://schemas.microsoft.com/office/drawing/2014/main" id="{2FC557BD-D24D-4D96-86C5-FB337D916B3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302125" y="2155826"/>
                <a:ext cx="606425" cy="606425"/>
              </a:xfrm>
              <a:custGeom>
                <a:avLst/>
                <a:gdLst>
                  <a:gd name="T0" fmla="*/ 79 w 609"/>
                  <a:gd name="T1" fmla="*/ 162 h 610"/>
                  <a:gd name="T2" fmla="*/ 530 w 609"/>
                  <a:gd name="T3" fmla="*/ 449 h 610"/>
                  <a:gd name="T4" fmla="*/ 300 w 609"/>
                  <a:gd name="T5" fmla="*/ 90 h 610"/>
                  <a:gd name="T6" fmla="*/ 267 w 609"/>
                  <a:gd name="T7" fmla="*/ 93 h 610"/>
                  <a:gd name="T8" fmla="*/ 230 w 609"/>
                  <a:gd name="T9" fmla="*/ 104 h 610"/>
                  <a:gd name="T10" fmla="*/ 170 w 609"/>
                  <a:gd name="T11" fmla="*/ 202 h 610"/>
                  <a:gd name="T12" fmla="*/ 230 w 609"/>
                  <a:gd name="T13" fmla="*/ 104 h 610"/>
                  <a:gd name="T14" fmla="*/ 155 w 609"/>
                  <a:gd name="T15" fmla="*/ 226 h 610"/>
                  <a:gd name="T16" fmla="*/ 90 w 609"/>
                  <a:gd name="T17" fmla="*/ 320 h 610"/>
                  <a:gd name="T18" fmla="*/ 96 w 609"/>
                  <a:gd name="T19" fmla="*/ 357 h 610"/>
                  <a:gd name="T20" fmla="*/ 108 w 609"/>
                  <a:gd name="T21" fmla="*/ 393 h 610"/>
                  <a:gd name="T22" fmla="*/ 170 w 609"/>
                  <a:gd name="T23" fmla="*/ 473 h 610"/>
                  <a:gd name="T24" fmla="*/ 131 w 609"/>
                  <a:gd name="T25" fmla="*/ 379 h 610"/>
                  <a:gd name="T26" fmla="*/ 170 w 609"/>
                  <a:gd name="T27" fmla="*/ 473 h 610"/>
                  <a:gd name="T28" fmla="*/ 134 w 609"/>
                  <a:gd name="T29" fmla="*/ 348 h 610"/>
                  <a:gd name="T30" fmla="*/ 277 w 609"/>
                  <a:gd name="T31" fmla="*/ 304 h 610"/>
                  <a:gd name="T32" fmla="*/ 292 w 609"/>
                  <a:gd name="T33" fmla="*/ 280 h 610"/>
                  <a:gd name="T34" fmla="*/ 273 w 609"/>
                  <a:gd name="T35" fmla="*/ 131 h 610"/>
                  <a:gd name="T36" fmla="*/ 292 w 609"/>
                  <a:gd name="T37" fmla="*/ 280 h 610"/>
                  <a:gd name="T38" fmla="*/ 300 w 609"/>
                  <a:gd name="T39" fmla="*/ 115 h 610"/>
                  <a:gd name="T40" fmla="*/ 399 w 609"/>
                  <a:gd name="T41" fmla="*/ 112 h 610"/>
                  <a:gd name="T42" fmla="*/ 519 w 609"/>
                  <a:gd name="T43" fmla="*/ 288 h 610"/>
                  <a:gd name="T44" fmla="*/ 455 w 609"/>
                  <a:gd name="T45" fmla="*/ 384 h 610"/>
                  <a:gd name="T46" fmla="*/ 519 w 609"/>
                  <a:gd name="T47" fmla="*/ 288 h 610"/>
                  <a:gd name="T48" fmla="*/ 501 w 609"/>
                  <a:gd name="T49" fmla="*/ 243 h 610"/>
                  <a:gd name="T50" fmla="*/ 513 w 609"/>
                  <a:gd name="T51" fmla="*/ 250 h 610"/>
                  <a:gd name="T52" fmla="*/ 471 w 609"/>
                  <a:gd name="T53" fmla="*/ 169 h 610"/>
                  <a:gd name="T54" fmla="*/ 393 w 609"/>
                  <a:gd name="T55" fmla="*/ 174 h 610"/>
                  <a:gd name="T56" fmla="*/ 378 w 609"/>
                  <a:gd name="T57" fmla="*/ 198 h 610"/>
                  <a:gd name="T58" fmla="*/ 436 w 609"/>
                  <a:gd name="T59" fmla="*/ 372 h 610"/>
                  <a:gd name="T60" fmla="*/ 378 w 609"/>
                  <a:gd name="T61" fmla="*/ 198 h 610"/>
                  <a:gd name="T62" fmla="*/ 421 w 609"/>
                  <a:gd name="T63" fmla="*/ 396 h 610"/>
                  <a:gd name="T64" fmla="*/ 240 w 609"/>
                  <a:gd name="T65" fmla="*/ 415 h 610"/>
                  <a:gd name="T66" fmla="*/ 250 w 609"/>
                  <a:gd name="T67" fmla="*/ 514 h 610"/>
                  <a:gd name="T68" fmla="*/ 225 w 609"/>
                  <a:gd name="T69" fmla="*/ 439 h 610"/>
                  <a:gd name="T70" fmla="*/ 250 w 609"/>
                  <a:gd name="T71" fmla="*/ 514 h 610"/>
                  <a:gd name="T72" fmla="*/ 334 w 609"/>
                  <a:gd name="T73" fmla="*/ 508 h 610"/>
                  <a:gd name="T74" fmla="*/ 309 w 609"/>
                  <a:gd name="T75" fmla="*/ 521 h 610"/>
                  <a:gd name="T76" fmla="*/ 360 w 609"/>
                  <a:gd name="T77" fmla="*/ 491 h 610"/>
                  <a:gd name="T78" fmla="*/ 478 w 609"/>
                  <a:gd name="T79" fmla="*/ 432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09" h="610">
                    <a:moveTo>
                      <a:pt x="448" y="80"/>
                    </a:moveTo>
                    <a:cubicBezTo>
                      <a:pt x="324" y="0"/>
                      <a:pt x="158" y="37"/>
                      <a:pt x="79" y="162"/>
                    </a:cubicBezTo>
                    <a:cubicBezTo>
                      <a:pt x="0" y="286"/>
                      <a:pt x="37" y="452"/>
                      <a:pt x="161" y="531"/>
                    </a:cubicBezTo>
                    <a:cubicBezTo>
                      <a:pt x="286" y="610"/>
                      <a:pt x="451" y="573"/>
                      <a:pt x="530" y="449"/>
                    </a:cubicBezTo>
                    <a:cubicBezTo>
                      <a:pt x="609" y="324"/>
                      <a:pt x="573" y="159"/>
                      <a:pt x="448" y="80"/>
                    </a:cubicBezTo>
                    <a:close/>
                    <a:moveTo>
                      <a:pt x="300" y="90"/>
                    </a:moveTo>
                    <a:cubicBezTo>
                      <a:pt x="293" y="93"/>
                      <a:pt x="286" y="97"/>
                      <a:pt x="278" y="101"/>
                    </a:cubicBezTo>
                    <a:cubicBezTo>
                      <a:pt x="267" y="93"/>
                      <a:pt x="267" y="93"/>
                      <a:pt x="267" y="93"/>
                    </a:cubicBezTo>
                    <a:cubicBezTo>
                      <a:pt x="278" y="91"/>
                      <a:pt x="289" y="90"/>
                      <a:pt x="300" y="90"/>
                    </a:cubicBezTo>
                    <a:close/>
                    <a:moveTo>
                      <a:pt x="230" y="104"/>
                    </a:moveTo>
                    <a:cubicBezTo>
                      <a:pt x="252" y="118"/>
                      <a:pt x="252" y="118"/>
                      <a:pt x="252" y="118"/>
                    </a:cubicBezTo>
                    <a:cubicBezTo>
                      <a:pt x="222" y="139"/>
                      <a:pt x="194" y="168"/>
                      <a:pt x="170" y="202"/>
                    </a:cubicBezTo>
                    <a:cubicBezTo>
                      <a:pt x="131" y="178"/>
                      <a:pt x="131" y="178"/>
                      <a:pt x="131" y="178"/>
                    </a:cubicBezTo>
                    <a:cubicBezTo>
                      <a:pt x="157" y="143"/>
                      <a:pt x="191" y="118"/>
                      <a:pt x="230" y="104"/>
                    </a:cubicBezTo>
                    <a:close/>
                    <a:moveTo>
                      <a:pt x="116" y="202"/>
                    </a:moveTo>
                    <a:cubicBezTo>
                      <a:pt x="155" y="226"/>
                      <a:pt x="155" y="226"/>
                      <a:pt x="155" y="226"/>
                    </a:cubicBezTo>
                    <a:cubicBezTo>
                      <a:pt x="134" y="262"/>
                      <a:pt x="120" y="299"/>
                      <a:pt x="113" y="335"/>
                    </a:cubicBezTo>
                    <a:cubicBezTo>
                      <a:pt x="90" y="320"/>
                      <a:pt x="90" y="320"/>
                      <a:pt x="90" y="320"/>
                    </a:cubicBezTo>
                    <a:cubicBezTo>
                      <a:pt x="87" y="280"/>
                      <a:pt x="96" y="239"/>
                      <a:pt x="116" y="202"/>
                    </a:cubicBezTo>
                    <a:close/>
                    <a:moveTo>
                      <a:pt x="96" y="357"/>
                    </a:moveTo>
                    <a:cubicBezTo>
                      <a:pt x="109" y="366"/>
                      <a:pt x="109" y="366"/>
                      <a:pt x="109" y="366"/>
                    </a:cubicBezTo>
                    <a:cubicBezTo>
                      <a:pt x="108" y="375"/>
                      <a:pt x="108" y="384"/>
                      <a:pt x="108" y="393"/>
                    </a:cubicBezTo>
                    <a:cubicBezTo>
                      <a:pt x="103" y="382"/>
                      <a:pt x="99" y="370"/>
                      <a:pt x="96" y="357"/>
                    </a:cubicBezTo>
                    <a:close/>
                    <a:moveTo>
                      <a:pt x="170" y="473"/>
                    </a:moveTo>
                    <a:cubicBezTo>
                      <a:pt x="159" y="464"/>
                      <a:pt x="149" y="455"/>
                      <a:pt x="140" y="444"/>
                    </a:cubicBezTo>
                    <a:cubicBezTo>
                      <a:pt x="133" y="425"/>
                      <a:pt x="130" y="403"/>
                      <a:pt x="131" y="379"/>
                    </a:cubicBezTo>
                    <a:cubicBezTo>
                      <a:pt x="201" y="424"/>
                      <a:pt x="201" y="424"/>
                      <a:pt x="201" y="424"/>
                    </a:cubicBezTo>
                    <a:lnTo>
                      <a:pt x="170" y="473"/>
                    </a:lnTo>
                    <a:close/>
                    <a:moveTo>
                      <a:pt x="216" y="400"/>
                    </a:moveTo>
                    <a:cubicBezTo>
                      <a:pt x="134" y="348"/>
                      <a:pt x="134" y="348"/>
                      <a:pt x="134" y="348"/>
                    </a:cubicBezTo>
                    <a:cubicBezTo>
                      <a:pt x="140" y="312"/>
                      <a:pt x="153" y="275"/>
                      <a:pt x="174" y="239"/>
                    </a:cubicBezTo>
                    <a:cubicBezTo>
                      <a:pt x="277" y="304"/>
                      <a:pt x="277" y="304"/>
                      <a:pt x="277" y="304"/>
                    </a:cubicBezTo>
                    <a:lnTo>
                      <a:pt x="216" y="400"/>
                    </a:lnTo>
                    <a:close/>
                    <a:moveTo>
                      <a:pt x="292" y="280"/>
                    </a:moveTo>
                    <a:cubicBezTo>
                      <a:pt x="189" y="215"/>
                      <a:pt x="189" y="215"/>
                      <a:pt x="189" y="215"/>
                    </a:cubicBezTo>
                    <a:cubicBezTo>
                      <a:pt x="214" y="180"/>
                      <a:pt x="242" y="151"/>
                      <a:pt x="273" y="131"/>
                    </a:cubicBezTo>
                    <a:cubicBezTo>
                      <a:pt x="354" y="183"/>
                      <a:pt x="354" y="183"/>
                      <a:pt x="354" y="183"/>
                    </a:cubicBezTo>
                    <a:lnTo>
                      <a:pt x="292" y="280"/>
                    </a:lnTo>
                    <a:close/>
                    <a:moveTo>
                      <a:pt x="369" y="159"/>
                    </a:moveTo>
                    <a:cubicBezTo>
                      <a:pt x="300" y="115"/>
                      <a:pt x="300" y="115"/>
                      <a:pt x="300" y="115"/>
                    </a:cubicBezTo>
                    <a:cubicBezTo>
                      <a:pt x="320" y="105"/>
                      <a:pt x="340" y="99"/>
                      <a:pt x="359" y="97"/>
                    </a:cubicBezTo>
                    <a:cubicBezTo>
                      <a:pt x="373" y="100"/>
                      <a:pt x="386" y="105"/>
                      <a:pt x="399" y="112"/>
                    </a:cubicBezTo>
                    <a:lnTo>
                      <a:pt x="369" y="159"/>
                    </a:lnTo>
                    <a:close/>
                    <a:moveTo>
                      <a:pt x="519" y="288"/>
                    </a:moveTo>
                    <a:cubicBezTo>
                      <a:pt x="523" y="328"/>
                      <a:pt x="514" y="370"/>
                      <a:pt x="494" y="408"/>
                    </a:cubicBezTo>
                    <a:cubicBezTo>
                      <a:pt x="455" y="384"/>
                      <a:pt x="455" y="384"/>
                      <a:pt x="455" y="384"/>
                    </a:cubicBezTo>
                    <a:cubicBezTo>
                      <a:pt x="477" y="348"/>
                      <a:pt x="491" y="310"/>
                      <a:pt x="497" y="274"/>
                    </a:cubicBezTo>
                    <a:lnTo>
                      <a:pt x="519" y="288"/>
                    </a:lnTo>
                    <a:close/>
                    <a:moveTo>
                      <a:pt x="513" y="250"/>
                    </a:moveTo>
                    <a:cubicBezTo>
                      <a:pt x="501" y="243"/>
                      <a:pt x="501" y="243"/>
                      <a:pt x="501" y="243"/>
                    </a:cubicBezTo>
                    <a:cubicBezTo>
                      <a:pt x="502" y="235"/>
                      <a:pt x="502" y="227"/>
                      <a:pt x="502" y="219"/>
                    </a:cubicBezTo>
                    <a:cubicBezTo>
                      <a:pt x="506" y="229"/>
                      <a:pt x="510" y="239"/>
                      <a:pt x="513" y="250"/>
                    </a:cubicBezTo>
                    <a:close/>
                    <a:moveTo>
                      <a:pt x="424" y="126"/>
                    </a:moveTo>
                    <a:cubicBezTo>
                      <a:pt x="442" y="138"/>
                      <a:pt x="458" y="153"/>
                      <a:pt x="471" y="169"/>
                    </a:cubicBezTo>
                    <a:cubicBezTo>
                      <a:pt x="477" y="187"/>
                      <a:pt x="480" y="207"/>
                      <a:pt x="480" y="229"/>
                    </a:cubicBezTo>
                    <a:cubicBezTo>
                      <a:pt x="393" y="174"/>
                      <a:pt x="393" y="174"/>
                      <a:pt x="393" y="174"/>
                    </a:cubicBezTo>
                    <a:lnTo>
                      <a:pt x="424" y="126"/>
                    </a:lnTo>
                    <a:close/>
                    <a:moveTo>
                      <a:pt x="378" y="198"/>
                    </a:moveTo>
                    <a:cubicBezTo>
                      <a:pt x="477" y="261"/>
                      <a:pt x="477" y="261"/>
                      <a:pt x="477" y="261"/>
                    </a:cubicBezTo>
                    <a:cubicBezTo>
                      <a:pt x="471" y="297"/>
                      <a:pt x="458" y="335"/>
                      <a:pt x="436" y="372"/>
                    </a:cubicBezTo>
                    <a:cubicBezTo>
                      <a:pt x="316" y="295"/>
                      <a:pt x="316" y="295"/>
                      <a:pt x="316" y="295"/>
                    </a:cubicBezTo>
                    <a:lnTo>
                      <a:pt x="378" y="198"/>
                    </a:lnTo>
                    <a:close/>
                    <a:moveTo>
                      <a:pt x="301" y="319"/>
                    </a:moveTo>
                    <a:cubicBezTo>
                      <a:pt x="421" y="396"/>
                      <a:pt x="421" y="396"/>
                      <a:pt x="421" y="396"/>
                    </a:cubicBezTo>
                    <a:cubicBezTo>
                      <a:pt x="397" y="430"/>
                      <a:pt x="369" y="458"/>
                      <a:pt x="339" y="478"/>
                    </a:cubicBezTo>
                    <a:cubicBezTo>
                      <a:pt x="240" y="415"/>
                      <a:pt x="240" y="415"/>
                      <a:pt x="240" y="415"/>
                    </a:cubicBezTo>
                    <a:lnTo>
                      <a:pt x="301" y="319"/>
                    </a:lnTo>
                    <a:close/>
                    <a:moveTo>
                      <a:pt x="250" y="514"/>
                    </a:moveTo>
                    <a:cubicBezTo>
                      <a:pt x="231" y="509"/>
                      <a:pt x="211" y="500"/>
                      <a:pt x="193" y="489"/>
                    </a:cubicBezTo>
                    <a:cubicBezTo>
                      <a:pt x="225" y="439"/>
                      <a:pt x="225" y="439"/>
                      <a:pt x="225" y="439"/>
                    </a:cubicBezTo>
                    <a:cubicBezTo>
                      <a:pt x="312" y="495"/>
                      <a:pt x="312" y="495"/>
                      <a:pt x="312" y="495"/>
                    </a:cubicBezTo>
                    <a:cubicBezTo>
                      <a:pt x="291" y="505"/>
                      <a:pt x="270" y="512"/>
                      <a:pt x="250" y="514"/>
                    </a:cubicBezTo>
                    <a:close/>
                    <a:moveTo>
                      <a:pt x="309" y="521"/>
                    </a:moveTo>
                    <a:cubicBezTo>
                      <a:pt x="317" y="517"/>
                      <a:pt x="326" y="513"/>
                      <a:pt x="334" y="508"/>
                    </a:cubicBezTo>
                    <a:cubicBezTo>
                      <a:pt x="346" y="516"/>
                      <a:pt x="346" y="516"/>
                      <a:pt x="346" y="516"/>
                    </a:cubicBezTo>
                    <a:cubicBezTo>
                      <a:pt x="334" y="519"/>
                      <a:pt x="322" y="520"/>
                      <a:pt x="309" y="521"/>
                    </a:cubicBezTo>
                    <a:close/>
                    <a:moveTo>
                      <a:pt x="383" y="506"/>
                    </a:moveTo>
                    <a:cubicBezTo>
                      <a:pt x="360" y="491"/>
                      <a:pt x="360" y="491"/>
                      <a:pt x="360" y="491"/>
                    </a:cubicBezTo>
                    <a:cubicBezTo>
                      <a:pt x="389" y="470"/>
                      <a:pt x="417" y="442"/>
                      <a:pt x="440" y="408"/>
                    </a:cubicBezTo>
                    <a:cubicBezTo>
                      <a:pt x="478" y="432"/>
                      <a:pt x="478" y="432"/>
                      <a:pt x="478" y="432"/>
                    </a:cubicBezTo>
                    <a:cubicBezTo>
                      <a:pt x="453" y="467"/>
                      <a:pt x="420" y="491"/>
                      <a:pt x="383" y="50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4EA91F1-83FA-4094-A9D3-30AFD3A56FB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756525" y="3811588"/>
                <a:ext cx="592138" cy="522288"/>
                <a:chOff x="7756525" y="3811588"/>
                <a:chExt cx="592138" cy="522288"/>
              </a:xfrm>
            </p:grpSpPr>
            <p:sp>
              <p:nvSpPr>
                <p:cNvPr id="78" name="Freeform 104">
                  <a:extLst>
                    <a:ext uri="{FF2B5EF4-FFF2-40B4-BE49-F238E27FC236}">
                      <a16:creationId xmlns:a16="http://schemas.microsoft.com/office/drawing/2014/main" id="{E6CA5852-75A1-47EE-87FE-DDC8F11EE4D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70825" y="3811588"/>
                  <a:ext cx="477838" cy="409575"/>
                </a:xfrm>
                <a:custGeom>
                  <a:avLst/>
                  <a:gdLst>
                    <a:gd name="T0" fmla="*/ 374 w 479"/>
                    <a:gd name="T1" fmla="*/ 404 h 411"/>
                    <a:gd name="T2" fmla="*/ 370 w 479"/>
                    <a:gd name="T3" fmla="*/ 402 h 411"/>
                    <a:gd name="T4" fmla="*/ 370 w 479"/>
                    <a:gd name="T5" fmla="*/ 402 h 411"/>
                    <a:gd name="T6" fmla="*/ 370 w 479"/>
                    <a:gd name="T7" fmla="*/ 402 h 411"/>
                    <a:gd name="T8" fmla="*/ 370 w 479"/>
                    <a:gd name="T9" fmla="*/ 402 h 411"/>
                    <a:gd name="T10" fmla="*/ 370 w 479"/>
                    <a:gd name="T11" fmla="*/ 402 h 411"/>
                    <a:gd name="T12" fmla="*/ 370 w 479"/>
                    <a:gd name="T13" fmla="*/ 402 h 411"/>
                    <a:gd name="T14" fmla="*/ 370 w 479"/>
                    <a:gd name="T15" fmla="*/ 402 h 411"/>
                    <a:gd name="T16" fmla="*/ 370 w 479"/>
                    <a:gd name="T17" fmla="*/ 402 h 411"/>
                    <a:gd name="T18" fmla="*/ 370 w 479"/>
                    <a:gd name="T19" fmla="*/ 402 h 411"/>
                    <a:gd name="T20" fmla="*/ 370 w 479"/>
                    <a:gd name="T21" fmla="*/ 402 h 411"/>
                    <a:gd name="T22" fmla="*/ 370 w 479"/>
                    <a:gd name="T23" fmla="*/ 402 h 411"/>
                    <a:gd name="T24" fmla="*/ 9 w 479"/>
                    <a:gd name="T25" fmla="*/ 255 h 411"/>
                    <a:gd name="T26" fmla="*/ 9 w 479"/>
                    <a:gd name="T27" fmla="*/ 256 h 411"/>
                    <a:gd name="T28" fmla="*/ 9 w 479"/>
                    <a:gd name="T29" fmla="*/ 256 h 411"/>
                    <a:gd name="T30" fmla="*/ 9 w 479"/>
                    <a:gd name="T31" fmla="*/ 255 h 411"/>
                    <a:gd name="T32" fmla="*/ 9 w 479"/>
                    <a:gd name="T33" fmla="*/ 256 h 411"/>
                    <a:gd name="T34" fmla="*/ 9 w 479"/>
                    <a:gd name="T35" fmla="*/ 256 h 411"/>
                    <a:gd name="T36" fmla="*/ 9 w 479"/>
                    <a:gd name="T37" fmla="*/ 256 h 411"/>
                    <a:gd name="T38" fmla="*/ 9 w 479"/>
                    <a:gd name="T39" fmla="*/ 256 h 411"/>
                    <a:gd name="T40" fmla="*/ 9 w 479"/>
                    <a:gd name="T41" fmla="*/ 256 h 411"/>
                    <a:gd name="T42" fmla="*/ 9 w 479"/>
                    <a:gd name="T43" fmla="*/ 256 h 411"/>
                    <a:gd name="T44" fmla="*/ 9 w 479"/>
                    <a:gd name="T45" fmla="*/ 256 h 411"/>
                    <a:gd name="T46" fmla="*/ 109 w 479"/>
                    <a:gd name="T47" fmla="*/ 9 h 411"/>
                    <a:gd name="T48" fmla="*/ 109 w 479"/>
                    <a:gd name="T49" fmla="*/ 9 h 411"/>
                    <a:gd name="T50" fmla="*/ 109 w 479"/>
                    <a:gd name="T51" fmla="*/ 9 h 411"/>
                    <a:gd name="T52" fmla="*/ 109 w 479"/>
                    <a:gd name="T53" fmla="*/ 9 h 411"/>
                    <a:gd name="T54" fmla="*/ 109 w 479"/>
                    <a:gd name="T55" fmla="*/ 9 h 411"/>
                    <a:gd name="T56" fmla="*/ 109 w 479"/>
                    <a:gd name="T57" fmla="*/ 9 h 411"/>
                    <a:gd name="T58" fmla="*/ 109 w 479"/>
                    <a:gd name="T59" fmla="*/ 8 h 411"/>
                    <a:gd name="T60" fmla="*/ 109 w 479"/>
                    <a:gd name="T61" fmla="*/ 9 h 411"/>
                    <a:gd name="T62" fmla="*/ 109 w 479"/>
                    <a:gd name="T63" fmla="*/ 9 h 411"/>
                    <a:gd name="T64" fmla="*/ 109 w 479"/>
                    <a:gd name="T65" fmla="*/ 8 h 411"/>
                    <a:gd name="T66" fmla="*/ 109 w 479"/>
                    <a:gd name="T67" fmla="*/ 9 h 411"/>
                    <a:gd name="T68" fmla="*/ 470 w 479"/>
                    <a:gd name="T69" fmla="*/ 155 h 411"/>
                    <a:gd name="T70" fmla="*/ 470 w 479"/>
                    <a:gd name="T71" fmla="*/ 155 h 411"/>
                    <a:gd name="T72" fmla="*/ 470 w 479"/>
                    <a:gd name="T73" fmla="*/ 155 h 411"/>
                    <a:gd name="T74" fmla="*/ 470 w 479"/>
                    <a:gd name="T75" fmla="*/ 155 h 411"/>
                    <a:gd name="T76" fmla="*/ 470 w 479"/>
                    <a:gd name="T77" fmla="*/ 155 h 411"/>
                    <a:gd name="T78" fmla="*/ 470 w 479"/>
                    <a:gd name="T79" fmla="*/ 155 h 411"/>
                    <a:gd name="T80" fmla="*/ 470 w 479"/>
                    <a:gd name="T81" fmla="*/ 155 h 411"/>
                    <a:gd name="T82" fmla="*/ 470 w 479"/>
                    <a:gd name="T83" fmla="*/ 155 h 411"/>
                    <a:gd name="T84" fmla="*/ 470 w 479"/>
                    <a:gd name="T85" fmla="*/ 155 h 411"/>
                    <a:gd name="T86" fmla="*/ 470 w 479"/>
                    <a:gd name="T87" fmla="*/ 155 h 411"/>
                    <a:gd name="T88" fmla="*/ 470 w 479"/>
                    <a:gd name="T89" fmla="*/ 155 h 411"/>
                    <a:gd name="T90" fmla="*/ 370 w 479"/>
                    <a:gd name="T91" fmla="*/ 402 h 411"/>
                    <a:gd name="T92" fmla="*/ 374 w 479"/>
                    <a:gd name="T93" fmla="*/ 404 h 411"/>
                    <a:gd name="T94" fmla="*/ 378 w 479"/>
                    <a:gd name="T95" fmla="*/ 405 h 411"/>
                    <a:gd name="T96" fmla="*/ 478 w 479"/>
                    <a:gd name="T97" fmla="*/ 158 h 411"/>
                    <a:gd name="T98" fmla="*/ 479 w 479"/>
                    <a:gd name="T99" fmla="*/ 155 h 411"/>
                    <a:gd name="T100" fmla="*/ 473 w 479"/>
                    <a:gd name="T101" fmla="*/ 146 h 411"/>
                    <a:gd name="T102" fmla="*/ 112 w 479"/>
                    <a:gd name="T103" fmla="*/ 0 h 411"/>
                    <a:gd name="T104" fmla="*/ 109 w 479"/>
                    <a:gd name="T105" fmla="*/ 0 h 411"/>
                    <a:gd name="T106" fmla="*/ 101 w 479"/>
                    <a:gd name="T107" fmla="*/ 5 h 411"/>
                    <a:gd name="T108" fmla="*/ 1 w 479"/>
                    <a:gd name="T109" fmla="*/ 252 h 411"/>
                    <a:gd name="T110" fmla="*/ 0 w 479"/>
                    <a:gd name="T111" fmla="*/ 256 h 411"/>
                    <a:gd name="T112" fmla="*/ 6 w 479"/>
                    <a:gd name="T113" fmla="*/ 264 h 411"/>
                    <a:gd name="T114" fmla="*/ 366 w 479"/>
                    <a:gd name="T115" fmla="*/ 410 h 411"/>
                    <a:gd name="T116" fmla="*/ 370 w 479"/>
                    <a:gd name="T117" fmla="*/ 411 h 411"/>
                    <a:gd name="T118" fmla="*/ 378 w 479"/>
                    <a:gd name="T119" fmla="*/ 405 h 411"/>
                    <a:gd name="T120" fmla="*/ 374 w 479"/>
                    <a:gd name="T121" fmla="*/ 404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79" h="411">
                      <a:moveTo>
                        <a:pt x="374" y="404"/>
                      </a:move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9" y="255"/>
                        <a:pt x="9" y="255"/>
                        <a:pt x="9" y="255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5"/>
                        <a:pt x="9" y="255"/>
                        <a:pt x="9" y="255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9" y="256"/>
                        <a:pt x="9" y="256"/>
                        <a:pt x="9" y="256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8"/>
                        <a:pt x="109" y="8"/>
                        <a:pt x="109" y="8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109" y="8"/>
                        <a:pt x="109" y="8"/>
                        <a:pt x="109" y="8"/>
                      </a:cubicBezTo>
                      <a:cubicBezTo>
                        <a:pt x="109" y="9"/>
                        <a:pt x="109" y="9"/>
                        <a:pt x="109" y="9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470" y="155"/>
                        <a:pt x="470" y="155"/>
                        <a:pt x="470" y="155"/>
                      </a:cubicBezTo>
                      <a:cubicBezTo>
                        <a:pt x="370" y="402"/>
                        <a:pt x="370" y="402"/>
                        <a:pt x="370" y="402"/>
                      </a:cubicBezTo>
                      <a:cubicBezTo>
                        <a:pt x="374" y="404"/>
                        <a:pt x="374" y="404"/>
                        <a:pt x="374" y="404"/>
                      </a:cubicBezTo>
                      <a:cubicBezTo>
                        <a:pt x="378" y="405"/>
                        <a:pt x="378" y="405"/>
                        <a:pt x="378" y="405"/>
                      </a:cubicBezTo>
                      <a:cubicBezTo>
                        <a:pt x="478" y="158"/>
                        <a:pt x="478" y="158"/>
                        <a:pt x="478" y="158"/>
                      </a:cubicBezTo>
                      <a:cubicBezTo>
                        <a:pt x="479" y="157"/>
                        <a:pt x="479" y="156"/>
                        <a:pt x="479" y="155"/>
                      </a:cubicBezTo>
                      <a:cubicBezTo>
                        <a:pt x="479" y="151"/>
                        <a:pt x="477" y="148"/>
                        <a:pt x="473" y="146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11" y="0"/>
                        <a:pt x="110" y="0"/>
                        <a:pt x="109" y="0"/>
                      </a:cubicBezTo>
                      <a:cubicBezTo>
                        <a:pt x="106" y="0"/>
                        <a:pt x="102" y="2"/>
                        <a:pt x="101" y="5"/>
                      </a:cubicBezTo>
                      <a:cubicBezTo>
                        <a:pt x="1" y="252"/>
                        <a:pt x="1" y="252"/>
                        <a:pt x="1" y="252"/>
                      </a:cubicBezTo>
                      <a:cubicBezTo>
                        <a:pt x="0" y="253"/>
                        <a:pt x="0" y="255"/>
                        <a:pt x="0" y="256"/>
                      </a:cubicBezTo>
                      <a:cubicBezTo>
                        <a:pt x="0" y="259"/>
                        <a:pt x="2" y="263"/>
                        <a:pt x="6" y="264"/>
                      </a:cubicBezTo>
                      <a:cubicBezTo>
                        <a:pt x="366" y="410"/>
                        <a:pt x="366" y="410"/>
                        <a:pt x="366" y="410"/>
                      </a:cubicBezTo>
                      <a:cubicBezTo>
                        <a:pt x="368" y="411"/>
                        <a:pt x="369" y="411"/>
                        <a:pt x="370" y="411"/>
                      </a:cubicBezTo>
                      <a:cubicBezTo>
                        <a:pt x="373" y="411"/>
                        <a:pt x="377" y="409"/>
                        <a:pt x="378" y="405"/>
                      </a:cubicBezTo>
                      <a:lnTo>
                        <a:pt x="374" y="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9" name="Freeform 105">
                  <a:extLst>
                    <a:ext uri="{FF2B5EF4-FFF2-40B4-BE49-F238E27FC236}">
                      <a16:creationId xmlns:a16="http://schemas.microsoft.com/office/drawing/2014/main" id="{A4A58FB3-84F2-49F9-9E8C-AECCCF28B7A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78750" y="4084638"/>
                  <a:ext cx="519113" cy="212725"/>
                </a:xfrm>
                <a:custGeom>
                  <a:avLst/>
                  <a:gdLst>
                    <a:gd name="T0" fmla="*/ 327 w 327"/>
                    <a:gd name="T1" fmla="*/ 134 h 134"/>
                    <a:gd name="T2" fmla="*/ 0 w 327"/>
                    <a:gd name="T3" fmla="*/ 2 h 134"/>
                    <a:gd name="T4" fmla="*/ 50 w 327"/>
                    <a:gd name="T5" fmla="*/ 0 h 134"/>
                    <a:gd name="T6" fmla="*/ 292 w 327"/>
                    <a:gd name="T7" fmla="*/ 98 h 134"/>
                    <a:gd name="T8" fmla="*/ 327 w 327"/>
                    <a:gd name="T9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7" h="134">
                      <a:moveTo>
                        <a:pt x="327" y="134"/>
                      </a:moveTo>
                      <a:lnTo>
                        <a:pt x="0" y="2"/>
                      </a:lnTo>
                      <a:lnTo>
                        <a:pt x="50" y="0"/>
                      </a:lnTo>
                      <a:lnTo>
                        <a:pt x="292" y="98"/>
                      </a:lnTo>
                      <a:lnTo>
                        <a:pt x="327" y="1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0" name="Freeform 106">
                  <a:extLst>
                    <a:ext uri="{FF2B5EF4-FFF2-40B4-BE49-F238E27FC236}">
                      <a16:creationId xmlns:a16="http://schemas.microsoft.com/office/drawing/2014/main" id="{D4B7588A-DFB3-4DA6-AF16-F3F83105687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56525" y="4095751"/>
                  <a:ext cx="542925" cy="238125"/>
                </a:xfrm>
                <a:custGeom>
                  <a:avLst/>
                  <a:gdLst>
                    <a:gd name="T0" fmla="*/ 536 w 544"/>
                    <a:gd name="T1" fmla="*/ 236 h 240"/>
                    <a:gd name="T2" fmla="*/ 531 w 544"/>
                    <a:gd name="T3" fmla="*/ 239 h 240"/>
                    <a:gd name="T4" fmla="*/ 4 w 544"/>
                    <a:gd name="T5" fmla="*/ 25 h 240"/>
                    <a:gd name="T6" fmla="*/ 1 w 544"/>
                    <a:gd name="T7" fmla="*/ 20 h 240"/>
                    <a:gd name="T8" fmla="*/ 8 w 544"/>
                    <a:gd name="T9" fmla="*/ 3 h 240"/>
                    <a:gd name="T10" fmla="*/ 14 w 544"/>
                    <a:gd name="T11" fmla="*/ 1 h 240"/>
                    <a:gd name="T12" fmla="*/ 541 w 544"/>
                    <a:gd name="T13" fmla="*/ 215 h 240"/>
                    <a:gd name="T14" fmla="*/ 543 w 544"/>
                    <a:gd name="T15" fmla="*/ 220 h 240"/>
                    <a:gd name="T16" fmla="*/ 536 w 544"/>
                    <a:gd name="T17" fmla="*/ 236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44" h="240">
                      <a:moveTo>
                        <a:pt x="536" y="236"/>
                      </a:moveTo>
                      <a:cubicBezTo>
                        <a:pt x="536" y="239"/>
                        <a:pt x="533" y="240"/>
                        <a:pt x="531" y="239"/>
                      </a:cubicBezTo>
                      <a:cubicBezTo>
                        <a:pt x="4" y="25"/>
                        <a:pt x="4" y="25"/>
                        <a:pt x="4" y="25"/>
                      </a:cubicBezTo>
                      <a:cubicBezTo>
                        <a:pt x="1" y="24"/>
                        <a:pt x="0" y="22"/>
                        <a:pt x="1" y="20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9" y="1"/>
                        <a:pt x="11" y="0"/>
                        <a:pt x="14" y="1"/>
                      </a:cubicBezTo>
                      <a:cubicBezTo>
                        <a:pt x="541" y="215"/>
                        <a:pt x="541" y="215"/>
                        <a:pt x="541" y="215"/>
                      </a:cubicBezTo>
                      <a:cubicBezTo>
                        <a:pt x="543" y="215"/>
                        <a:pt x="544" y="218"/>
                        <a:pt x="543" y="220"/>
                      </a:cubicBezTo>
                      <a:lnTo>
                        <a:pt x="536" y="2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1" name="Freeform 107">
                  <a:extLst>
                    <a:ext uri="{FF2B5EF4-FFF2-40B4-BE49-F238E27FC236}">
                      <a16:creationId xmlns:a16="http://schemas.microsoft.com/office/drawing/2014/main" id="{457C7D6E-BE11-4B77-B1BC-A4D4B392707E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034338" y="3943351"/>
                  <a:ext cx="150813" cy="146050"/>
                </a:xfrm>
                <a:custGeom>
                  <a:avLst/>
                  <a:gdLst>
                    <a:gd name="T0" fmla="*/ 48 w 152"/>
                    <a:gd name="T1" fmla="*/ 142 h 147"/>
                    <a:gd name="T2" fmla="*/ 7 w 152"/>
                    <a:gd name="T3" fmla="*/ 104 h 147"/>
                    <a:gd name="T4" fmla="*/ 7 w 152"/>
                    <a:gd name="T5" fmla="*/ 48 h 147"/>
                    <a:gd name="T6" fmla="*/ 47 w 152"/>
                    <a:gd name="T7" fmla="*/ 8 h 147"/>
                    <a:gd name="T8" fmla="*/ 104 w 152"/>
                    <a:gd name="T9" fmla="*/ 7 h 147"/>
                    <a:gd name="T10" fmla="*/ 144 w 152"/>
                    <a:gd name="T11" fmla="*/ 47 h 147"/>
                    <a:gd name="T12" fmla="*/ 144 w 152"/>
                    <a:gd name="T13" fmla="*/ 104 h 147"/>
                    <a:gd name="T14" fmla="*/ 125 w 152"/>
                    <a:gd name="T15" fmla="*/ 131 h 147"/>
                    <a:gd name="T16" fmla="*/ 102 w 152"/>
                    <a:gd name="T17" fmla="*/ 135 h 147"/>
                    <a:gd name="T18" fmla="*/ 91 w 152"/>
                    <a:gd name="T19" fmla="*/ 124 h 147"/>
                    <a:gd name="T20" fmla="*/ 92 w 152"/>
                    <a:gd name="T21" fmla="*/ 106 h 147"/>
                    <a:gd name="T22" fmla="*/ 53 w 152"/>
                    <a:gd name="T23" fmla="*/ 115 h 147"/>
                    <a:gd name="T24" fmla="*/ 32 w 152"/>
                    <a:gd name="T25" fmla="*/ 93 h 147"/>
                    <a:gd name="T26" fmla="*/ 33 w 152"/>
                    <a:gd name="T27" fmla="*/ 59 h 147"/>
                    <a:gd name="T28" fmla="*/ 56 w 152"/>
                    <a:gd name="T29" fmla="*/ 33 h 147"/>
                    <a:gd name="T30" fmla="*/ 89 w 152"/>
                    <a:gd name="T31" fmla="*/ 32 h 147"/>
                    <a:gd name="T32" fmla="*/ 102 w 152"/>
                    <a:gd name="T33" fmla="*/ 42 h 147"/>
                    <a:gd name="T34" fmla="*/ 108 w 152"/>
                    <a:gd name="T35" fmla="*/ 56 h 147"/>
                    <a:gd name="T36" fmla="*/ 112 w 152"/>
                    <a:gd name="T37" fmla="*/ 45 h 147"/>
                    <a:gd name="T38" fmla="*/ 129 w 152"/>
                    <a:gd name="T39" fmla="*/ 51 h 147"/>
                    <a:gd name="T40" fmla="*/ 105 w 152"/>
                    <a:gd name="T41" fmla="*/ 110 h 147"/>
                    <a:gd name="T42" fmla="*/ 109 w 152"/>
                    <a:gd name="T43" fmla="*/ 126 h 147"/>
                    <a:gd name="T44" fmla="*/ 122 w 152"/>
                    <a:gd name="T45" fmla="*/ 122 h 147"/>
                    <a:gd name="T46" fmla="*/ 134 w 152"/>
                    <a:gd name="T47" fmla="*/ 104 h 147"/>
                    <a:gd name="T48" fmla="*/ 137 w 152"/>
                    <a:gd name="T49" fmla="*/ 51 h 147"/>
                    <a:gd name="T50" fmla="*/ 102 w 152"/>
                    <a:gd name="T51" fmla="*/ 15 h 147"/>
                    <a:gd name="T52" fmla="*/ 51 w 152"/>
                    <a:gd name="T53" fmla="*/ 15 h 147"/>
                    <a:gd name="T54" fmla="*/ 15 w 152"/>
                    <a:gd name="T55" fmla="*/ 51 h 147"/>
                    <a:gd name="T56" fmla="*/ 15 w 152"/>
                    <a:gd name="T57" fmla="*/ 101 h 147"/>
                    <a:gd name="T58" fmla="*/ 51 w 152"/>
                    <a:gd name="T59" fmla="*/ 135 h 147"/>
                    <a:gd name="T60" fmla="*/ 86 w 152"/>
                    <a:gd name="T61" fmla="*/ 137 h 147"/>
                    <a:gd name="T62" fmla="*/ 87 w 152"/>
                    <a:gd name="T63" fmla="*/ 145 h 147"/>
                    <a:gd name="T64" fmla="*/ 68 w 152"/>
                    <a:gd name="T65" fmla="*/ 147 h 147"/>
                    <a:gd name="T66" fmla="*/ 48 w 152"/>
                    <a:gd name="T67" fmla="*/ 142 h 147"/>
                    <a:gd name="T68" fmla="*/ 97 w 152"/>
                    <a:gd name="T69" fmla="*/ 84 h 147"/>
                    <a:gd name="T70" fmla="*/ 97 w 152"/>
                    <a:gd name="T71" fmla="*/ 63 h 147"/>
                    <a:gd name="T72" fmla="*/ 84 w 152"/>
                    <a:gd name="T73" fmla="*/ 49 h 147"/>
                    <a:gd name="T74" fmla="*/ 64 w 152"/>
                    <a:gd name="T75" fmla="*/ 50 h 147"/>
                    <a:gd name="T76" fmla="*/ 50 w 152"/>
                    <a:gd name="T77" fmla="*/ 65 h 147"/>
                    <a:gd name="T78" fmla="*/ 49 w 152"/>
                    <a:gd name="T79" fmla="*/ 86 h 147"/>
                    <a:gd name="T80" fmla="*/ 63 w 152"/>
                    <a:gd name="T81" fmla="*/ 101 h 147"/>
                    <a:gd name="T82" fmla="*/ 83 w 152"/>
                    <a:gd name="T83" fmla="*/ 100 h 147"/>
                    <a:gd name="T84" fmla="*/ 97 w 152"/>
                    <a:gd name="T85" fmla="*/ 84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52" h="147">
                      <a:moveTo>
                        <a:pt x="48" y="142"/>
                      </a:moveTo>
                      <a:cubicBezTo>
                        <a:pt x="29" y="134"/>
                        <a:pt x="15" y="122"/>
                        <a:pt x="7" y="104"/>
                      </a:cubicBezTo>
                      <a:cubicBezTo>
                        <a:pt x="0" y="86"/>
                        <a:pt x="0" y="67"/>
                        <a:pt x="7" y="48"/>
                      </a:cubicBezTo>
                      <a:cubicBezTo>
                        <a:pt x="15" y="29"/>
                        <a:pt x="28" y="16"/>
                        <a:pt x="47" y="8"/>
                      </a:cubicBezTo>
                      <a:cubicBezTo>
                        <a:pt x="66" y="0"/>
                        <a:pt x="85" y="0"/>
                        <a:pt x="104" y="7"/>
                      </a:cubicBezTo>
                      <a:cubicBezTo>
                        <a:pt x="123" y="15"/>
                        <a:pt x="137" y="28"/>
                        <a:pt x="144" y="47"/>
                      </a:cubicBezTo>
                      <a:cubicBezTo>
                        <a:pt x="152" y="66"/>
                        <a:pt x="152" y="85"/>
                        <a:pt x="144" y="104"/>
                      </a:cubicBezTo>
                      <a:cubicBezTo>
                        <a:pt x="139" y="117"/>
                        <a:pt x="133" y="126"/>
                        <a:pt x="125" y="131"/>
                      </a:cubicBezTo>
                      <a:cubicBezTo>
                        <a:pt x="117" y="137"/>
                        <a:pt x="110" y="138"/>
                        <a:pt x="102" y="135"/>
                      </a:cubicBezTo>
                      <a:cubicBezTo>
                        <a:pt x="96" y="133"/>
                        <a:pt x="93" y="129"/>
                        <a:pt x="91" y="124"/>
                      </a:cubicBezTo>
                      <a:cubicBezTo>
                        <a:pt x="89" y="119"/>
                        <a:pt x="90" y="113"/>
                        <a:pt x="92" y="106"/>
                      </a:cubicBezTo>
                      <a:cubicBezTo>
                        <a:pt x="80" y="118"/>
                        <a:pt x="67" y="121"/>
                        <a:pt x="53" y="115"/>
                      </a:cubicBezTo>
                      <a:cubicBezTo>
                        <a:pt x="43" y="111"/>
                        <a:pt x="36" y="104"/>
                        <a:pt x="32" y="93"/>
                      </a:cubicBezTo>
                      <a:cubicBezTo>
                        <a:pt x="28" y="82"/>
                        <a:pt x="28" y="71"/>
                        <a:pt x="33" y="59"/>
                      </a:cubicBezTo>
                      <a:cubicBezTo>
                        <a:pt x="38" y="47"/>
                        <a:pt x="45" y="38"/>
                        <a:pt x="56" y="33"/>
                      </a:cubicBezTo>
                      <a:cubicBezTo>
                        <a:pt x="66" y="28"/>
                        <a:pt x="77" y="27"/>
                        <a:pt x="89" y="32"/>
                      </a:cubicBezTo>
                      <a:cubicBezTo>
                        <a:pt x="94" y="34"/>
                        <a:pt x="98" y="38"/>
                        <a:pt x="102" y="42"/>
                      </a:cubicBezTo>
                      <a:cubicBezTo>
                        <a:pt x="105" y="47"/>
                        <a:pt x="107" y="51"/>
                        <a:pt x="108" y="56"/>
                      </a:cubicBezTo>
                      <a:cubicBezTo>
                        <a:pt x="112" y="45"/>
                        <a:pt x="112" y="45"/>
                        <a:pt x="112" y="45"/>
                      </a:cubicBezTo>
                      <a:cubicBezTo>
                        <a:pt x="129" y="51"/>
                        <a:pt x="129" y="51"/>
                        <a:pt x="129" y="51"/>
                      </a:cubicBezTo>
                      <a:cubicBezTo>
                        <a:pt x="105" y="110"/>
                        <a:pt x="105" y="110"/>
                        <a:pt x="105" y="110"/>
                      </a:cubicBezTo>
                      <a:cubicBezTo>
                        <a:pt x="101" y="118"/>
                        <a:pt x="103" y="123"/>
                        <a:pt x="109" y="126"/>
                      </a:cubicBezTo>
                      <a:cubicBezTo>
                        <a:pt x="113" y="127"/>
                        <a:pt x="117" y="126"/>
                        <a:pt x="122" y="122"/>
                      </a:cubicBezTo>
                      <a:cubicBezTo>
                        <a:pt x="127" y="118"/>
                        <a:pt x="131" y="112"/>
                        <a:pt x="134" y="104"/>
                      </a:cubicBezTo>
                      <a:cubicBezTo>
                        <a:pt x="142" y="86"/>
                        <a:pt x="142" y="68"/>
                        <a:pt x="137" y="51"/>
                      </a:cubicBezTo>
                      <a:cubicBezTo>
                        <a:pt x="131" y="34"/>
                        <a:pt x="119" y="22"/>
                        <a:pt x="102" y="15"/>
                      </a:cubicBezTo>
                      <a:cubicBezTo>
                        <a:pt x="85" y="8"/>
                        <a:pt x="68" y="8"/>
                        <a:pt x="51" y="15"/>
                      </a:cubicBezTo>
                      <a:cubicBezTo>
                        <a:pt x="34" y="23"/>
                        <a:pt x="22" y="35"/>
                        <a:pt x="15" y="51"/>
                      </a:cubicBezTo>
                      <a:cubicBezTo>
                        <a:pt x="8" y="68"/>
                        <a:pt x="8" y="85"/>
                        <a:pt x="15" y="101"/>
                      </a:cubicBezTo>
                      <a:cubicBezTo>
                        <a:pt x="22" y="116"/>
                        <a:pt x="34" y="128"/>
                        <a:pt x="51" y="135"/>
                      </a:cubicBezTo>
                      <a:cubicBezTo>
                        <a:pt x="64" y="140"/>
                        <a:pt x="76" y="141"/>
                        <a:pt x="86" y="137"/>
                      </a:cubicBezTo>
                      <a:cubicBezTo>
                        <a:pt x="87" y="145"/>
                        <a:pt x="87" y="145"/>
                        <a:pt x="87" y="145"/>
                      </a:cubicBezTo>
                      <a:cubicBezTo>
                        <a:pt x="82" y="147"/>
                        <a:pt x="75" y="147"/>
                        <a:pt x="68" y="147"/>
                      </a:cubicBezTo>
                      <a:cubicBezTo>
                        <a:pt x="61" y="146"/>
                        <a:pt x="54" y="145"/>
                        <a:pt x="48" y="142"/>
                      </a:cubicBezTo>
                      <a:close/>
                      <a:moveTo>
                        <a:pt x="97" y="84"/>
                      </a:moveTo>
                      <a:cubicBezTo>
                        <a:pt x="100" y="77"/>
                        <a:pt x="100" y="70"/>
                        <a:pt x="97" y="63"/>
                      </a:cubicBezTo>
                      <a:cubicBezTo>
                        <a:pt x="95" y="57"/>
                        <a:pt x="90" y="52"/>
                        <a:pt x="84" y="49"/>
                      </a:cubicBezTo>
                      <a:cubicBezTo>
                        <a:pt x="77" y="46"/>
                        <a:pt x="70" y="47"/>
                        <a:pt x="64" y="50"/>
                      </a:cubicBezTo>
                      <a:cubicBezTo>
                        <a:pt x="58" y="53"/>
                        <a:pt x="53" y="58"/>
                        <a:pt x="50" y="65"/>
                      </a:cubicBezTo>
                      <a:cubicBezTo>
                        <a:pt x="48" y="72"/>
                        <a:pt x="47" y="79"/>
                        <a:pt x="49" y="86"/>
                      </a:cubicBezTo>
                      <a:cubicBezTo>
                        <a:pt x="51" y="93"/>
                        <a:pt x="56" y="98"/>
                        <a:pt x="63" y="101"/>
                      </a:cubicBezTo>
                      <a:cubicBezTo>
                        <a:pt x="70" y="104"/>
                        <a:pt x="77" y="103"/>
                        <a:pt x="83" y="100"/>
                      </a:cubicBezTo>
                      <a:cubicBezTo>
                        <a:pt x="89" y="97"/>
                        <a:pt x="94" y="91"/>
                        <a:pt x="97" y="8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7012D0D4-C4B2-4BC1-AC25-FEB1C391FD4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194175" y="2887663"/>
                <a:ext cx="560388" cy="560388"/>
                <a:chOff x="4194175" y="2887663"/>
                <a:chExt cx="560388" cy="560388"/>
              </a:xfrm>
            </p:grpSpPr>
            <p:sp>
              <p:nvSpPr>
                <p:cNvPr id="82" name="Oval 108">
                  <a:extLst>
                    <a:ext uri="{FF2B5EF4-FFF2-40B4-BE49-F238E27FC236}">
                      <a16:creationId xmlns:a16="http://schemas.microsoft.com/office/drawing/2014/main" id="{3122EAEA-C20D-4933-B375-9628CF60D56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194175" y="2887663"/>
                  <a:ext cx="560388" cy="560388"/>
                </a:xfrm>
                <a:prstGeom prst="ellipse">
                  <a:avLst/>
                </a:pr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  <p:sp>
              <p:nvSpPr>
                <p:cNvPr id="83" name="Freeform 109">
                  <a:extLst>
                    <a:ext uri="{FF2B5EF4-FFF2-40B4-BE49-F238E27FC236}">
                      <a16:creationId xmlns:a16="http://schemas.microsoft.com/office/drawing/2014/main" id="{E0F62B4A-5D9C-4DFF-843C-B9E215BF92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49750" y="3022601"/>
                  <a:ext cx="49213" cy="44450"/>
                </a:xfrm>
                <a:custGeom>
                  <a:avLst/>
                  <a:gdLst>
                    <a:gd name="T0" fmla="*/ 31 w 31"/>
                    <a:gd name="T1" fmla="*/ 28 h 28"/>
                    <a:gd name="T2" fmla="*/ 31 w 31"/>
                    <a:gd name="T3" fmla="*/ 0 h 28"/>
                    <a:gd name="T4" fmla="*/ 0 w 31"/>
                    <a:gd name="T5" fmla="*/ 28 h 28"/>
                    <a:gd name="T6" fmla="*/ 0 w 31"/>
                    <a:gd name="T7" fmla="*/ 28 h 28"/>
                    <a:gd name="T8" fmla="*/ 31 w 31"/>
                    <a:gd name="T9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28">
                      <a:moveTo>
                        <a:pt x="31" y="28"/>
                      </a:moveTo>
                      <a:lnTo>
                        <a:pt x="31" y="0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31" y="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4" name="Freeform 110">
                  <a:extLst>
                    <a:ext uri="{FF2B5EF4-FFF2-40B4-BE49-F238E27FC236}">
                      <a16:creationId xmlns:a16="http://schemas.microsoft.com/office/drawing/2014/main" id="{E226B23A-58E8-4282-AD12-06B9D61B1A8D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4349750" y="3022601"/>
                  <a:ext cx="247650" cy="282575"/>
                </a:xfrm>
                <a:custGeom>
                  <a:avLst/>
                  <a:gdLst>
                    <a:gd name="T0" fmla="*/ 39 w 156"/>
                    <a:gd name="T1" fmla="*/ 0 h 178"/>
                    <a:gd name="T2" fmla="*/ 39 w 156"/>
                    <a:gd name="T3" fmla="*/ 36 h 178"/>
                    <a:gd name="T4" fmla="*/ 0 w 156"/>
                    <a:gd name="T5" fmla="*/ 36 h 178"/>
                    <a:gd name="T6" fmla="*/ 0 w 156"/>
                    <a:gd name="T7" fmla="*/ 178 h 178"/>
                    <a:gd name="T8" fmla="*/ 156 w 156"/>
                    <a:gd name="T9" fmla="*/ 178 h 178"/>
                    <a:gd name="T10" fmla="*/ 156 w 156"/>
                    <a:gd name="T11" fmla="*/ 0 h 178"/>
                    <a:gd name="T12" fmla="*/ 39 w 156"/>
                    <a:gd name="T13" fmla="*/ 0 h 178"/>
                    <a:gd name="T14" fmla="*/ 26 w 156"/>
                    <a:gd name="T15" fmla="*/ 55 h 178"/>
                    <a:gd name="T16" fmla="*/ 95 w 156"/>
                    <a:gd name="T17" fmla="*/ 55 h 178"/>
                    <a:gd name="T18" fmla="*/ 95 w 156"/>
                    <a:gd name="T19" fmla="*/ 68 h 178"/>
                    <a:gd name="T20" fmla="*/ 26 w 156"/>
                    <a:gd name="T21" fmla="*/ 68 h 178"/>
                    <a:gd name="T22" fmla="*/ 26 w 156"/>
                    <a:gd name="T23" fmla="*/ 55 h 178"/>
                    <a:gd name="T24" fmla="*/ 26 w 156"/>
                    <a:gd name="T25" fmla="*/ 85 h 178"/>
                    <a:gd name="T26" fmla="*/ 48 w 156"/>
                    <a:gd name="T27" fmla="*/ 85 h 178"/>
                    <a:gd name="T28" fmla="*/ 48 w 156"/>
                    <a:gd name="T29" fmla="*/ 99 h 178"/>
                    <a:gd name="T30" fmla="*/ 26 w 156"/>
                    <a:gd name="T31" fmla="*/ 99 h 178"/>
                    <a:gd name="T32" fmla="*/ 26 w 156"/>
                    <a:gd name="T33" fmla="*/ 85 h 178"/>
                    <a:gd name="T34" fmla="*/ 76 w 156"/>
                    <a:gd name="T35" fmla="*/ 131 h 178"/>
                    <a:gd name="T36" fmla="*/ 26 w 156"/>
                    <a:gd name="T37" fmla="*/ 131 h 178"/>
                    <a:gd name="T38" fmla="*/ 26 w 156"/>
                    <a:gd name="T39" fmla="*/ 117 h 178"/>
                    <a:gd name="T40" fmla="*/ 76 w 156"/>
                    <a:gd name="T41" fmla="*/ 117 h 178"/>
                    <a:gd name="T42" fmla="*/ 76 w 156"/>
                    <a:gd name="T43" fmla="*/ 131 h 178"/>
                    <a:gd name="T44" fmla="*/ 109 w 156"/>
                    <a:gd name="T45" fmla="*/ 131 h 178"/>
                    <a:gd name="T46" fmla="*/ 88 w 156"/>
                    <a:gd name="T47" fmla="*/ 131 h 178"/>
                    <a:gd name="T48" fmla="*/ 88 w 156"/>
                    <a:gd name="T49" fmla="*/ 117 h 178"/>
                    <a:gd name="T50" fmla="*/ 109 w 156"/>
                    <a:gd name="T51" fmla="*/ 117 h 178"/>
                    <a:gd name="T52" fmla="*/ 109 w 156"/>
                    <a:gd name="T53" fmla="*/ 131 h 178"/>
                    <a:gd name="T54" fmla="*/ 109 w 156"/>
                    <a:gd name="T55" fmla="*/ 99 h 178"/>
                    <a:gd name="T56" fmla="*/ 59 w 156"/>
                    <a:gd name="T57" fmla="*/ 99 h 178"/>
                    <a:gd name="T58" fmla="*/ 59 w 156"/>
                    <a:gd name="T59" fmla="*/ 85 h 178"/>
                    <a:gd name="T60" fmla="*/ 109 w 156"/>
                    <a:gd name="T61" fmla="*/ 85 h 178"/>
                    <a:gd name="T62" fmla="*/ 109 w 156"/>
                    <a:gd name="T63" fmla="*/ 99 h 178"/>
                    <a:gd name="T64" fmla="*/ 135 w 156"/>
                    <a:gd name="T65" fmla="*/ 99 h 178"/>
                    <a:gd name="T66" fmla="*/ 122 w 156"/>
                    <a:gd name="T67" fmla="*/ 99 h 178"/>
                    <a:gd name="T68" fmla="*/ 122 w 156"/>
                    <a:gd name="T69" fmla="*/ 85 h 178"/>
                    <a:gd name="T70" fmla="*/ 135 w 156"/>
                    <a:gd name="T71" fmla="*/ 85 h 178"/>
                    <a:gd name="T72" fmla="*/ 135 w 156"/>
                    <a:gd name="T73" fmla="*/ 99 h 178"/>
                    <a:gd name="T74" fmla="*/ 135 w 156"/>
                    <a:gd name="T75" fmla="*/ 68 h 178"/>
                    <a:gd name="T76" fmla="*/ 105 w 156"/>
                    <a:gd name="T77" fmla="*/ 68 h 178"/>
                    <a:gd name="T78" fmla="*/ 105 w 156"/>
                    <a:gd name="T79" fmla="*/ 55 h 178"/>
                    <a:gd name="T80" fmla="*/ 135 w 156"/>
                    <a:gd name="T81" fmla="*/ 55 h 178"/>
                    <a:gd name="T82" fmla="*/ 135 w 156"/>
                    <a:gd name="T83" fmla="*/ 68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56" h="178">
                      <a:moveTo>
                        <a:pt x="39" y="0"/>
                      </a:moveTo>
                      <a:lnTo>
                        <a:pt x="39" y="36"/>
                      </a:lnTo>
                      <a:lnTo>
                        <a:pt x="0" y="36"/>
                      </a:lnTo>
                      <a:lnTo>
                        <a:pt x="0" y="178"/>
                      </a:lnTo>
                      <a:lnTo>
                        <a:pt x="156" y="178"/>
                      </a:lnTo>
                      <a:lnTo>
                        <a:pt x="156" y="0"/>
                      </a:lnTo>
                      <a:lnTo>
                        <a:pt x="39" y="0"/>
                      </a:lnTo>
                      <a:close/>
                      <a:moveTo>
                        <a:pt x="26" y="55"/>
                      </a:moveTo>
                      <a:lnTo>
                        <a:pt x="95" y="55"/>
                      </a:lnTo>
                      <a:lnTo>
                        <a:pt x="95" y="68"/>
                      </a:lnTo>
                      <a:lnTo>
                        <a:pt x="26" y="68"/>
                      </a:lnTo>
                      <a:lnTo>
                        <a:pt x="26" y="55"/>
                      </a:lnTo>
                      <a:close/>
                      <a:moveTo>
                        <a:pt x="26" y="85"/>
                      </a:moveTo>
                      <a:lnTo>
                        <a:pt x="48" y="85"/>
                      </a:lnTo>
                      <a:lnTo>
                        <a:pt x="48" y="99"/>
                      </a:lnTo>
                      <a:lnTo>
                        <a:pt x="26" y="99"/>
                      </a:lnTo>
                      <a:lnTo>
                        <a:pt x="26" y="85"/>
                      </a:lnTo>
                      <a:close/>
                      <a:moveTo>
                        <a:pt x="76" y="131"/>
                      </a:moveTo>
                      <a:lnTo>
                        <a:pt x="26" y="131"/>
                      </a:lnTo>
                      <a:lnTo>
                        <a:pt x="26" y="117"/>
                      </a:lnTo>
                      <a:lnTo>
                        <a:pt x="76" y="117"/>
                      </a:lnTo>
                      <a:lnTo>
                        <a:pt x="76" y="131"/>
                      </a:lnTo>
                      <a:close/>
                      <a:moveTo>
                        <a:pt x="109" y="131"/>
                      </a:moveTo>
                      <a:lnTo>
                        <a:pt x="88" y="131"/>
                      </a:lnTo>
                      <a:lnTo>
                        <a:pt x="88" y="117"/>
                      </a:lnTo>
                      <a:lnTo>
                        <a:pt x="109" y="117"/>
                      </a:lnTo>
                      <a:lnTo>
                        <a:pt x="109" y="131"/>
                      </a:lnTo>
                      <a:close/>
                      <a:moveTo>
                        <a:pt x="109" y="99"/>
                      </a:moveTo>
                      <a:lnTo>
                        <a:pt x="59" y="99"/>
                      </a:lnTo>
                      <a:lnTo>
                        <a:pt x="59" y="85"/>
                      </a:lnTo>
                      <a:lnTo>
                        <a:pt x="109" y="85"/>
                      </a:lnTo>
                      <a:lnTo>
                        <a:pt x="109" y="99"/>
                      </a:lnTo>
                      <a:close/>
                      <a:moveTo>
                        <a:pt x="135" y="99"/>
                      </a:moveTo>
                      <a:lnTo>
                        <a:pt x="122" y="99"/>
                      </a:lnTo>
                      <a:lnTo>
                        <a:pt x="122" y="85"/>
                      </a:lnTo>
                      <a:lnTo>
                        <a:pt x="135" y="85"/>
                      </a:lnTo>
                      <a:lnTo>
                        <a:pt x="135" y="99"/>
                      </a:lnTo>
                      <a:close/>
                      <a:moveTo>
                        <a:pt x="135" y="68"/>
                      </a:moveTo>
                      <a:lnTo>
                        <a:pt x="105" y="68"/>
                      </a:lnTo>
                      <a:lnTo>
                        <a:pt x="105" y="55"/>
                      </a:lnTo>
                      <a:lnTo>
                        <a:pt x="135" y="55"/>
                      </a:lnTo>
                      <a:lnTo>
                        <a:pt x="135" y="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D5EF39BC-C1E9-48A4-BDB7-971BF48CFEF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569200" y="4335463"/>
                <a:ext cx="630238" cy="630238"/>
                <a:chOff x="7569200" y="4335463"/>
                <a:chExt cx="630238" cy="630238"/>
              </a:xfrm>
            </p:grpSpPr>
            <p:sp>
              <p:nvSpPr>
                <p:cNvPr id="85" name="Freeform 111">
                  <a:extLst>
                    <a:ext uri="{FF2B5EF4-FFF2-40B4-BE49-F238E27FC236}">
                      <a16:creationId xmlns:a16="http://schemas.microsoft.com/office/drawing/2014/main" id="{38A50626-9E4C-46A2-ABBE-33DCD5E9BA8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569200" y="4335463"/>
                  <a:ext cx="630238" cy="630238"/>
                </a:xfrm>
                <a:custGeom>
                  <a:avLst/>
                  <a:gdLst>
                    <a:gd name="T0" fmla="*/ 599 w 632"/>
                    <a:gd name="T1" fmla="*/ 378 h 632"/>
                    <a:gd name="T2" fmla="*/ 255 w 632"/>
                    <a:gd name="T3" fmla="*/ 599 h 632"/>
                    <a:gd name="T4" fmla="*/ 34 w 632"/>
                    <a:gd name="T5" fmla="*/ 255 h 632"/>
                    <a:gd name="T6" fmla="*/ 377 w 632"/>
                    <a:gd name="T7" fmla="*/ 34 h 632"/>
                    <a:gd name="T8" fmla="*/ 599 w 632"/>
                    <a:gd name="T9" fmla="*/ 378 h 6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2" h="632">
                      <a:moveTo>
                        <a:pt x="599" y="378"/>
                      </a:moveTo>
                      <a:cubicBezTo>
                        <a:pt x="565" y="533"/>
                        <a:pt x="411" y="632"/>
                        <a:pt x="255" y="599"/>
                      </a:cubicBezTo>
                      <a:cubicBezTo>
                        <a:pt x="99" y="565"/>
                        <a:pt x="0" y="411"/>
                        <a:pt x="34" y="255"/>
                      </a:cubicBezTo>
                      <a:cubicBezTo>
                        <a:pt x="68" y="99"/>
                        <a:pt x="222" y="0"/>
                        <a:pt x="377" y="34"/>
                      </a:cubicBezTo>
                      <a:cubicBezTo>
                        <a:pt x="533" y="68"/>
                        <a:pt x="632" y="222"/>
                        <a:pt x="599" y="3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8" name="Freeform 112">
                  <a:extLst>
                    <a:ext uri="{FF2B5EF4-FFF2-40B4-BE49-F238E27FC236}">
                      <a16:creationId xmlns:a16="http://schemas.microsoft.com/office/drawing/2014/main" id="{875F9B37-8B47-4374-A1EE-09038D40CD1C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673975" y="4537076"/>
                  <a:ext cx="411163" cy="209550"/>
                </a:xfrm>
                <a:custGeom>
                  <a:avLst/>
                  <a:gdLst>
                    <a:gd name="T0" fmla="*/ 412 w 412"/>
                    <a:gd name="T1" fmla="*/ 76 h 211"/>
                    <a:gd name="T2" fmla="*/ 407 w 412"/>
                    <a:gd name="T3" fmla="*/ 0 h 211"/>
                    <a:gd name="T4" fmla="*/ 330 w 412"/>
                    <a:gd name="T5" fmla="*/ 11 h 211"/>
                    <a:gd name="T6" fmla="*/ 361 w 412"/>
                    <a:gd name="T7" fmla="*/ 36 h 211"/>
                    <a:gd name="T8" fmla="*/ 283 w 412"/>
                    <a:gd name="T9" fmla="*/ 133 h 211"/>
                    <a:gd name="T10" fmla="*/ 276 w 412"/>
                    <a:gd name="T11" fmla="*/ 132 h 211"/>
                    <a:gd name="T12" fmla="*/ 253 w 412"/>
                    <a:gd name="T13" fmla="*/ 136 h 211"/>
                    <a:gd name="T14" fmla="*/ 201 w 412"/>
                    <a:gd name="T15" fmla="*/ 91 h 211"/>
                    <a:gd name="T16" fmla="*/ 203 w 412"/>
                    <a:gd name="T17" fmla="*/ 82 h 211"/>
                    <a:gd name="T18" fmla="*/ 169 w 412"/>
                    <a:gd name="T19" fmla="*/ 39 h 211"/>
                    <a:gd name="T20" fmla="*/ 140 w 412"/>
                    <a:gd name="T21" fmla="*/ 47 h 211"/>
                    <a:gd name="T22" fmla="*/ 125 w 412"/>
                    <a:gd name="T23" fmla="*/ 73 h 211"/>
                    <a:gd name="T24" fmla="*/ 126 w 412"/>
                    <a:gd name="T25" fmla="*/ 87 h 211"/>
                    <a:gd name="T26" fmla="*/ 63 w 412"/>
                    <a:gd name="T27" fmla="*/ 130 h 211"/>
                    <a:gd name="T28" fmla="*/ 46 w 412"/>
                    <a:gd name="T29" fmla="*/ 123 h 211"/>
                    <a:gd name="T30" fmla="*/ 17 w 412"/>
                    <a:gd name="T31" fmla="*/ 132 h 211"/>
                    <a:gd name="T32" fmla="*/ 2 w 412"/>
                    <a:gd name="T33" fmla="*/ 158 h 211"/>
                    <a:gd name="T34" fmla="*/ 33 w 412"/>
                    <a:gd name="T35" fmla="*/ 201 h 211"/>
                    <a:gd name="T36" fmla="*/ 37 w 412"/>
                    <a:gd name="T37" fmla="*/ 202 h 211"/>
                    <a:gd name="T38" fmla="*/ 80 w 412"/>
                    <a:gd name="T39" fmla="*/ 167 h 211"/>
                    <a:gd name="T40" fmla="*/ 79 w 412"/>
                    <a:gd name="T41" fmla="*/ 153 h 211"/>
                    <a:gd name="T42" fmla="*/ 142 w 412"/>
                    <a:gd name="T43" fmla="*/ 111 h 211"/>
                    <a:gd name="T44" fmla="*/ 156 w 412"/>
                    <a:gd name="T45" fmla="*/ 116 h 211"/>
                    <a:gd name="T46" fmla="*/ 160 w 412"/>
                    <a:gd name="T47" fmla="*/ 117 h 211"/>
                    <a:gd name="T48" fmla="*/ 183 w 412"/>
                    <a:gd name="T49" fmla="*/ 113 h 211"/>
                    <a:gd name="T50" fmla="*/ 234 w 412"/>
                    <a:gd name="T51" fmla="*/ 157 h 211"/>
                    <a:gd name="T52" fmla="*/ 232 w 412"/>
                    <a:gd name="T53" fmla="*/ 166 h 211"/>
                    <a:gd name="T54" fmla="*/ 263 w 412"/>
                    <a:gd name="T55" fmla="*/ 209 h 211"/>
                    <a:gd name="T56" fmla="*/ 266 w 412"/>
                    <a:gd name="T57" fmla="*/ 210 h 211"/>
                    <a:gd name="T58" fmla="*/ 295 w 412"/>
                    <a:gd name="T59" fmla="*/ 202 h 211"/>
                    <a:gd name="T60" fmla="*/ 310 w 412"/>
                    <a:gd name="T61" fmla="*/ 175 h 211"/>
                    <a:gd name="T62" fmla="*/ 305 w 412"/>
                    <a:gd name="T63" fmla="*/ 152 h 211"/>
                    <a:gd name="T64" fmla="*/ 383 w 412"/>
                    <a:gd name="T65" fmla="*/ 53 h 211"/>
                    <a:gd name="T66" fmla="*/ 412 w 412"/>
                    <a:gd name="T67" fmla="*/ 76 h 211"/>
                    <a:gd name="T68" fmla="*/ 38 w 412"/>
                    <a:gd name="T69" fmla="*/ 189 h 211"/>
                    <a:gd name="T70" fmla="*/ 14 w 412"/>
                    <a:gd name="T71" fmla="*/ 159 h 211"/>
                    <a:gd name="T72" fmla="*/ 24 w 412"/>
                    <a:gd name="T73" fmla="*/ 141 h 211"/>
                    <a:gd name="T74" fmla="*/ 44 w 412"/>
                    <a:gd name="T75" fmla="*/ 136 h 211"/>
                    <a:gd name="T76" fmla="*/ 47 w 412"/>
                    <a:gd name="T77" fmla="*/ 136 h 211"/>
                    <a:gd name="T78" fmla="*/ 68 w 412"/>
                    <a:gd name="T79" fmla="*/ 166 h 211"/>
                    <a:gd name="T80" fmla="*/ 38 w 412"/>
                    <a:gd name="T81" fmla="*/ 189 h 211"/>
                    <a:gd name="T82" fmla="*/ 161 w 412"/>
                    <a:gd name="T83" fmla="*/ 105 h 211"/>
                    <a:gd name="T84" fmla="*/ 137 w 412"/>
                    <a:gd name="T85" fmla="*/ 75 h 211"/>
                    <a:gd name="T86" fmla="*/ 147 w 412"/>
                    <a:gd name="T87" fmla="*/ 57 h 211"/>
                    <a:gd name="T88" fmla="*/ 167 w 412"/>
                    <a:gd name="T89" fmla="*/ 51 h 211"/>
                    <a:gd name="T90" fmla="*/ 170 w 412"/>
                    <a:gd name="T91" fmla="*/ 52 h 211"/>
                    <a:gd name="T92" fmla="*/ 191 w 412"/>
                    <a:gd name="T93" fmla="*/ 81 h 211"/>
                    <a:gd name="T94" fmla="*/ 161 w 412"/>
                    <a:gd name="T95" fmla="*/ 105 h 211"/>
                    <a:gd name="T96" fmla="*/ 288 w 412"/>
                    <a:gd name="T97" fmla="*/ 192 h 211"/>
                    <a:gd name="T98" fmla="*/ 268 w 412"/>
                    <a:gd name="T99" fmla="*/ 198 h 211"/>
                    <a:gd name="T100" fmla="*/ 244 w 412"/>
                    <a:gd name="T101" fmla="*/ 168 h 211"/>
                    <a:gd name="T102" fmla="*/ 254 w 412"/>
                    <a:gd name="T103" fmla="*/ 150 h 211"/>
                    <a:gd name="T104" fmla="*/ 274 w 412"/>
                    <a:gd name="T105" fmla="*/ 144 h 211"/>
                    <a:gd name="T106" fmla="*/ 277 w 412"/>
                    <a:gd name="T107" fmla="*/ 144 h 211"/>
                    <a:gd name="T108" fmla="*/ 298 w 412"/>
                    <a:gd name="T109" fmla="*/ 174 h 211"/>
                    <a:gd name="T110" fmla="*/ 288 w 412"/>
                    <a:gd name="T111" fmla="*/ 192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12" h="211">
                      <a:moveTo>
                        <a:pt x="412" y="76"/>
                      </a:moveTo>
                      <a:cubicBezTo>
                        <a:pt x="407" y="0"/>
                        <a:pt x="407" y="0"/>
                        <a:pt x="407" y="0"/>
                      </a:cubicBezTo>
                      <a:cubicBezTo>
                        <a:pt x="330" y="11"/>
                        <a:pt x="330" y="11"/>
                        <a:pt x="330" y="11"/>
                      </a:cubicBezTo>
                      <a:cubicBezTo>
                        <a:pt x="361" y="36"/>
                        <a:pt x="361" y="36"/>
                        <a:pt x="361" y="36"/>
                      </a:cubicBezTo>
                      <a:cubicBezTo>
                        <a:pt x="283" y="133"/>
                        <a:pt x="283" y="133"/>
                        <a:pt x="283" y="133"/>
                      </a:cubicBezTo>
                      <a:cubicBezTo>
                        <a:pt x="281" y="133"/>
                        <a:pt x="278" y="132"/>
                        <a:pt x="276" y="132"/>
                      </a:cubicBezTo>
                      <a:cubicBezTo>
                        <a:pt x="268" y="131"/>
                        <a:pt x="260" y="132"/>
                        <a:pt x="253" y="136"/>
                      </a:cubicBezTo>
                      <a:cubicBezTo>
                        <a:pt x="201" y="91"/>
                        <a:pt x="201" y="91"/>
                        <a:pt x="201" y="91"/>
                      </a:cubicBezTo>
                      <a:cubicBezTo>
                        <a:pt x="202" y="88"/>
                        <a:pt x="203" y="85"/>
                        <a:pt x="203" y="82"/>
                      </a:cubicBezTo>
                      <a:cubicBezTo>
                        <a:pt x="206" y="61"/>
                        <a:pt x="191" y="41"/>
                        <a:pt x="169" y="39"/>
                      </a:cubicBezTo>
                      <a:cubicBezTo>
                        <a:pt x="158" y="37"/>
                        <a:pt x="148" y="40"/>
                        <a:pt x="140" y="47"/>
                      </a:cubicBezTo>
                      <a:cubicBezTo>
                        <a:pt x="132" y="53"/>
                        <a:pt x="126" y="63"/>
                        <a:pt x="125" y="73"/>
                      </a:cubicBezTo>
                      <a:cubicBezTo>
                        <a:pt x="125" y="78"/>
                        <a:pt x="125" y="83"/>
                        <a:pt x="126" y="87"/>
                      </a:cubicBezTo>
                      <a:cubicBezTo>
                        <a:pt x="63" y="130"/>
                        <a:pt x="63" y="130"/>
                        <a:pt x="63" y="130"/>
                      </a:cubicBezTo>
                      <a:cubicBezTo>
                        <a:pt x="58" y="127"/>
                        <a:pt x="52" y="124"/>
                        <a:pt x="46" y="123"/>
                      </a:cubicBezTo>
                      <a:cubicBezTo>
                        <a:pt x="35" y="122"/>
                        <a:pt x="25" y="125"/>
                        <a:pt x="17" y="132"/>
                      </a:cubicBezTo>
                      <a:cubicBezTo>
                        <a:pt x="8" y="138"/>
                        <a:pt x="3" y="147"/>
                        <a:pt x="2" y="158"/>
                      </a:cubicBezTo>
                      <a:cubicBezTo>
                        <a:pt x="0" y="178"/>
                        <a:pt x="13" y="197"/>
                        <a:pt x="33" y="201"/>
                      </a:cubicBezTo>
                      <a:cubicBezTo>
                        <a:pt x="34" y="201"/>
                        <a:pt x="35" y="201"/>
                        <a:pt x="37" y="202"/>
                      </a:cubicBezTo>
                      <a:cubicBezTo>
                        <a:pt x="58" y="204"/>
                        <a:pt x="78" y="189"/>
                        <a:pt x="80" y="167"/>
                      </a:cubicBezTo>
                      <a:cubicBezTo>
                        <a:pt x="81" y="162"/>
                        <a:pt x="80" y="158"/>
                        <a:pt x="79" y="153"/>
                      </a:cubicBezTo>
                      <a:cubicBezTo>
                        <a:pt x="142" y="111"/>
                        <a:pt x="142" y="111"/>
                        <a:pt x="142" y="111"/>
                      </a:cubicBezTo>
                      <a:cubicBezTo>
                        <a:pt x="146" y="113"/>
                        <a:pt x="151" y="115"/>
                        <a:pt x="156" y="116"/>
                      </a:cubicBezTo>
                      <a:cubicBezTo>
                        <a:pt x="157" y="117"/>
                        <a:pt x="158" y="117"/>
                        <a:pt x="160" y="117"/>
                      </a:cubicBezTo>
                      <a:cubicBezTo>
                        <a:pt x="168" y="118"/>
                        <a:pt x="176" y="116"/>
                        <a:pt x="183" y="113"/>
                      </a:cubicBezTo>
                      <a:cubicBezTo>
                        <a:pt x="234" y="157"/>
                        <a:pt x="234" y="157"/>
                        <a:pt x="234" y="157"/>
                      </a:cubicBezTo>
                      <a:cubicBezTo>
                        <a:pt x="233" y="160"/>
                        <a:pt x="232" y="163"/>
                        <a:pt x="232" y="166"/>
                      </a:cubicBezTo>
                      <a:cubicBezTo>
                        <a:pt x="229" y="186"/>
                        <a:pt x="243" y="205"/>
                        <a:pt x="263" y="209"/>
                      </a:cubicBezTo>
                      <a:cubicBezTo>
                        <a:pt x="264" y="210"/>
                        <a:pt x="265" y="210"/>
                        <a:pt x="266" y="210"/>
                      </a:cubicBezTo>
                      <a:cubicBezTo>
                        <a:pt x="277" y="211"/>
                        <a:pt x="287" y="208"/>
                        <a:pt x="295" y="202"/>
                      </a:cubicBezTo>
                      <a:cubicBezTo>
                        <a:pt x="304" y="195"/>
                        <a:pt x="309" y="186"/>
                        <a:pt x="310" y="175"/>
                      </a:cubicBezTo>
                      <a:cubicBezTo>
                        <a:pt x="311" y="167"/>
                        <a:pt x="309" y="159"/>
                        <a:pt x="305" y="152"/>
                      </a:cubicBezTo>
                      <a:cubicBezTo>
                        <a:pt x="383" y="53"/>
                        <a:pt x="383" y="53"/>
                        <a:pt x="383" y="53"/>
                      </a:cubicBezTo>
                      <a:lnTo>
                        <a:pt x="412" y="76"/>
                      </a:lnTo>
                      <a:close/>
                      <a:moveTo>
                        <a:pt x="38" y="189"/>
                      </a:moveTo>
                      <a:cubicBezTo>
                        <a:pt x="23" y="187"/>
                        <a:pt x="13" y="174"/>
                        <a:pt x="14" y="159"/>
                      </a:cubicBezTo>
                      <a:cubicBezTo>
                        <a:pt x="15" y="152"/>
                        <a:pt x="19" y="146"/>
                        <a:pt x="24" y="141"/>
                      </a:cubicBezTo>
                      <a:cubicBezTo>
                        <a:pt x="30" y="137"/>
                        <a:pt x="37" y="135"/>
                        <a:pt x="44" y="136"/>
                      </a:cubicBezTo>
                      <a:cubicBezTo>
                        <a:pt x="45" y="136"/>
                        <a:pt x="46" y="136"/>
                        <a:pt x="47" y="136"/>
                      </a:cubicBezTo>
                      <a:cubicBezTo>
                        <a:pt x="61" y="139"/>
                        <a:pt x="70" y="152"/>
                        <a:pt x="68" y="166"/>
                      </a:cubicBezTo>
                      <a:cubicBezTo>
                        <a:pt x="66" y="180"/>
                        <a:pt x="53" y="191"/>
                        <a:pt x="38" y="189"/>
                      </a:cubicBezTo>
                      <a:close/>
                      <a:moveTo>
                        <a:pt x="161" y="105"/>
                      </a:moveTo>
                      <a:cubicBezTo>
                        <a:pt x="146" y="103"/>
                        <a:pt x="136" y="89"/>
                        <a:pt x="137" y="75"/>
                      </a:cubicBezTo>
                      <a:cubicBezTo>
                        <a:pt x="138" y="68"/>
                        <a:pt x="142" y="61"/>
                        <a:pt x="147" y="57"/>
                      </a:cubicBezTo>
                      <a:cubicBezTo>
                        <a:pt x="153" y="52"/>
                        <a:pt x="160" y="50"/>
                        <a:pt x="167" y="51"/>
                      </a:cubicBezTo>
                      <a:cubicBezTo>
                        <a:pt x="168" y="51"/>
                        <a:pt x="169" y="51"/>
                        <a:pt x="170" y="52"/>
                      </a:cubicBezTo>
                      <a:cubicBezTo>
                        <a:pt x="184" y="54"/>
                        <a:pt x="193" y="67"/>
                        <a:pt x="191" y="81"/>
                      </a:cubicBezTo>
                      <a:cubicBezTo>
                        <a:pt x="189" y="96"/>
                        <a:pt x="176" y="106"/>
                        <a:pt x="161" y="105"/>
                      </a:cubicBezTo>
                      <a:close/>
                      <a:moveTo>
                        <a:pt x="288" y="192"/>
                      </a:moveTo>
                      <a:cubicBezTo>
                        <a:pt x="282" y="196"/>
                        <a:pt x="275" y="198"/>
                        <a:pt x="268" y="198"/>
                      </a:cubicBezTo>
                      <a:cubicBezTo>
                        <a:pt x="253" y="196"/>
                        <a:pt x="242" y="182"/>
                        <a:pt x="244" y="168"/>
                      </a:cubicBezTo>
                      <a:cubicBezTo>
                        <a:pt x="245" y="160"/>
                        <a:pt x="249" y="154"/>
                        <a:pt x="254" y="150"/>
                      </a:cubicBezTo>
                      <a:cubicBezTo>
                        <a:pt x="260" y="145"/>
                        <a:pt x="267" y="143"/>
                        <a:pt x="274" y="144"/>
                      </a:cubicBezTo>
                      <a:cubicBezTo>
                        <a:pt x="275" y="144"/>
                        <a:pt x="276" y="144"/>
                        <a:pt x="277" y="144"/>
                      </a:cubicBezTo>
                      <a:cubicBezTo>
                        <a:pt x="290" y="147"/>
                        <a:pt x="299" y="160"/>
                        <a:pt x="298" y="174"/>
                      </a:cubicBezTo>
                      <a:cubicBezTo>
                        <a:pt x="297" y="181"/>
                        <a:pt x="293" y="188"/>
                        <a:pt x="288" y="192"/>
                      </a:cubicBezTo>
                      <a:close/>
                    </a:path>
                  </a:pathLst>
                </a:custGeom>
                <a:solidFill>
                  <a:srgbClr val="754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FDD53687-8C4F-4143-B78E-B5DFBAFB12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38650" y="3390901"/>
              <a:ext cx="3541713" cy="2784475"/>
              <a:chOff x="4438650" y="3390901"/>
              <a:chExt cx="3541713" cy="2784475"/>
            </a:xfrm>
          </p:grpSpPr>
          <p:sp>
            <p:nvSpPr>
              <p:cNvPr id="55" name="Freeform 81">
                <a:extLst>
                  <a:ext uri="{FF2B5EF4-FFF2-40B4-BE49-F238E27FC236}">
                    <a16:creationId xmlns:a16="http://schemas.microsoft.com/office/drawing/2014/main" id="{B314E2A3-AE59-4FBB-B9CC-C9F399A6FB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680325" y="4914901"/>
                <a:ext cx="300038" cy="206375"/>
              </a:xfrm>
              <a:custGeom>
                <a:avLst/>
                <a:gdLst>
                  <a:gd name="T0" fmla="*/ 4 w 301"/>
                  <a:gd name="T1" fmla="*/ 51 h 207"/>
                  <a:gd name="T2" fmla="*/ 42 w 301"/>
                  <a:gd name="T3" fmla="*/ 48 h 207"/>
                  <a:gd name="T4" fmla="*/ 219 w 301"/>
                  <a:gd name="T5" fmla="*/ 0 h 207"/>
                  <a:gd name="T6" fmla="*/ 185 w 301"/>
                  <a:gd name="T7" fmla="*/ 44 h 207"/>
                  <a:gd name="T8" fmla="*/ 148 w 301"/>
                  <a:gd name="T9" fmla="*/ 70 h 207"/>
                  <a:gd name="T10" fmla="*/ 206 w 301"/>
                  <a:gd name="T11" fmla="*/ 100 h 207"/>
                  <a:gd name="T12" fmla="*/ 294 w 301"/>
                  <a:gd name="T13" fmla="*/ 115 h 207"/>
                  <a:gd name="T14" fmla="*/ 291 w 301"/>
                  <a:gd name="T15" fmla="*/ 137 h 207"/>
                  <a:gd name="T16" fmla="*/ 291 w 301"/>
                  <a:gd name="T17" fmla="*/ 160 h 207"/>
                  <a:gd name="T18" fmla="*/ 208 w 301"/>
                  <a:gd name="T19" fmla="*/ 174 h 207"/>
                  <a:gd name="T20" fmla="*/ 259 w 301"/>
                  <a:gd name="T21" fmla="*/ 206 h 207"/>
                  <a:gd name="T22" fmla="*/ 185 w 301"/>
                  <a:gd name="T23" fmla="*/ 192 h 207"/>
                  <a:gd name="T24" fmla="*/ 94 w 301"/>
                  <a:gd name="T25" fmla="*/ 169 h 207"/>
                  <a:gd name="T26" fmla="*/ 20 w 301"/>
                  <a:gd name="T27" fmla="*/ 123 h 207"/>
                  <a:gd name="T28" fmla="*/ 1 w 301"/>
                  <a:gd name="T29" fmla="*/ 118 h 207"/>
                  <a:gd name="T30" fmla="*/ 4 w 301"/>
                  <a:gd name="T31" fmla="*/ 5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1" h="207">
                    <a:moveTo>
                      <a:pt x="4" y="51"/>
                    </a:moveTo>
                    <a:cubicBezTo>
                      <a:pt x="20" y="50"/>
                      <a:pt x="25" y="50"/>
                      <a:pt x="42" y="48"/>
                    </a:cubicBezTo>
                    <a:cubicBezTo>
                      <a:pt x="59" y="46"/>
                      <a:pt x="219" y="0"/>
                      <a:pt x="219" y="0"/>
                    </a:cubicBezTo>
                    <a:cubicBezTo>
                      <a:pt x="219" y="0"/>
                      <a:pt x="224" y="34"/>
                      <a:pt x="185" y="44"/>
                    </a:cubicBezTo>
                    <a:cubicBezTo>
                      <a:pt x="147" y="53"/>
                      <a:pt x="148" y="70"/>
                      <a:pt x="148" y="70"/>
                    </a:cubicBezTo>
                    <a:cubicBezTo>
                      <a:pt x="148" y="70"/>
                      <a:pt x="153" y="75"/>
                      <a:pt x="206" y="100"/>
                    </a:cubicBezTo>
                    <a:cubicBezTo>
                      <a:pt x="237" y="104"/>
                      <a:pt x="278" y="101"/>
                      <a:pt x="294" y="115"/>
                    </a:cubicBezTo>
                    <a:cubicBezTo>
                      <a:pt x="298" y="118"/>
                      <a:pt x="301" y="134"/>
                      <a:pt x="291" y="137"/>
                    </a:cubicBezTo>
                    <a:cubicBezTo>
                      <a:pt x="297" y="146"/>
                      <a:pt x="294" y="157"/>
                      <a:pt x="291" y="160"/>
                    </a:cubicBezTo>
                    <a:cubicBezTo>
                      <a:pt x="286" y="165"/>
                      <a:pt x="247" y="171"/>
                      <a:pt x="208" y="174"/>
                    </a:cubicBezTo>
                    <a:cubicBezTo>
                      <a:pt x="226" y="184"/>
                      <a:pt x="270" y="190"/>
                      <a:pt x="259" y="206"/>
                    </a:cubicBezTo>
                    <a:cubicBezTo>
                      <a:pt x="249" y="207"/>
                      <a:pt x="190" y="193"/>
                      <a:pt x="185" y="192"/>
                    </a:cubicBezTo>
                    <a:cubicBezTo>
                      <a:pt x="175" y="188"/>
                      <a:pt x="128" y="183"/>
                      <a:pt x="94" y="169"/>
                    </a:cubicBezTo>
                    <a:cubicBezTo>
                      <a:pt x="59" y="155"/>
                      <a:pt x="20" y="123"/>
                      <a:pt x="20" y="123"/>
                    </a:cubicBezTo>
                    <a:cubicBezTo>
                      <a:pt x="1" y="118"/>
                      <a:pt x="1" y="118"/>
                      <a:pt x="1" y="118"/>
                    </a:cubicBezTo>
                    <a:cubicBezTo>
                      <a:pt x="1" y="118"/>
                      <a:pt x="0" y="89"/>
                      <a:pt x="4" y="51"/>
                    </a:cubicBezTo>
                    <a:close/>
                  </a:path>
                </a:pathLst>
              </a:custGeom>
              <a:gradFill>
                <a:gsLst>
                  <a:gs pos="5000">
                    <a:schemeClr val="accent1">
                      <a:lumMod val="5000"/>
                      <a:lumOff val="95000"/>
                    </a:schemeClr>
                  </a:gs>
                  <a:gs pos="57000">
                    <a:srgbClr val="A2D8E4"/>
                  </a:gs>
                  <a:gs pos="82000">
                    <a:srgbClr val="86C9D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6" name="Freeform 82">
                <a:extLst>
                  <a:ext uri="{FF2B5EF4-FFF2-40B4-BE49-F238E27FC236}">
                    <a16:creationId xmlns:a16="http://schemas.microsoft.com/office/drawing/2014/main" id="{3A68A42C-6F45-48E0-AA3D-AE51739F31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035675" y="4106863"/>
                <a:ext cx="1651000" cy="1031875"/>
              </a:xfrm>
              <a:custGeom>
                <a:avLst/>
                <a:gdLst>
                  <a:gd name="T0" fmla="*/ 489 w 1654"/>
                  <a:gd name="T1" fmla="*/ 211 h 1037"/>
                  <a:gd name="T2" fmla="*/ 934 w 1654"/>
                  <a:gd name="T3" fmla="*/ 855 h 1037"/>
                  <a:gd name="T4" fmla="*/ 1651 w 1654"/>
                  <a:gd name="T5" fmla="*/ 855 h 1037"/>
                  <a:gd name="T6" fmla="*/ 1654 w 1654"/>
                  <a:gd name="T7" fmla="*/ 954 h 1037"/>
                  <a:gd name="T8" fmla="*/ 931 w 1654"/>
                  <a:gd name="T9" fmla="*/ 1032 h 1037"/>
                  <a:gd name="T10" fmla="*/ 704 w 1654"/>
                  <a:gd name="T11" fmla="*/ 940 h 1037"/>
                  <a:gd name="T12" fmla="*/ 440 w 1654"/>
                  <a:gd name="T13" fmla="*/ 691 h 1037"/>
                  <a:gd name="T14" fmla="*/ 170 w 1654"/>
                  <a:gd name="T15" fmla="*/ 26 h 1037"/>
                  <a:gd name="T16" fmla="*/ 489 w 1654"/>
                  <a:gd name="T17" fmla="*/ 211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4" h="1037">
                    <a:moveTo>
                      <a:pt x="489" y="211"/>
                    </a:moveTo>
                    <a:cubicBezTo>
                      <a:pt x="607" y="398"/>
                      <a:pt x="792" y="661"/>
                      <a:pt x="934" y="855"/>
                    </a:cubicBezTo>
                    <a:cubicBezTo>
                      <a:pt x="1267" y="860"/>
                      <a:pt x="1651" y="855"/>
                      <a:pt x="1651" y="855"/>
                    </a:cubicBezTo>
                    <a:cubicBezTo>
                      <a:pt x="1654" y="954"/>
                      <a:pt x="1654" y="954"/>
                      <a:pt x="1654" y="954"/>
                    </a:cubicBezTo>
                    <a:cubicBezTo>
                      <a:pt x="1654" y="954"/>
                      <a:pt x="1298" y="1011"/>
                      <a:pt x="931" y="1032"/>
                    </a:cubicBezTo>
                    <a:cubicBezTo>
                      <a:pt x="856" y="1037"/>
                      <a:pt x="782" y="1018"/>
                      <a:pt x="704" y="940"/>
                    </a:cubicBezTo>
                    <a:cubicBezTo>
                      <a:pt x="605" y="841"/>
                      <a:pt x="440" y="691"/>
                      <a:pt x="440" y="691"/>
                    </a:cubicBezTo>
                    <a:cubicBezTo>
                      <a:pt x="440" y="691"/>
                      <a:pt x="0" y="0"/>
                      <a:pt x="170" y="26"/>
                    </a:cubicBezTo>
                    <a:cubicBezTo>
                      <a:pt x="249" y="37"/>
                      <a:pt x="362" y="8"/>
                      <a:pt x="489" y="211"/>
                    </a:cubicBez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7" name="Freeform 83">
                <a:extLst>
                  <a:ext uri="{FF2B5EF4-FFF2-40B4-BE49-F238E27FC236}">
                    <a16:creationId xmlns:a16="http://schemas.microsoft.com/office/drawing/2014/main" id="{2E602D34-2180-483A-8AB5-88B16FF626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8088" y="4945063"/>
                <a:ext cx="1087438" cy="1039813"/>
              </a:xfrm>
              <a:custGeom>
                <a:avLst/>
                <a:gdLst>
                  <a:gd name="T0" fmla="*/ 0 w 1089"/>
                  <a:gd name="T1" fmla="*/ 1044 h 1044"/>
                  <a:gd name="T2" fmla="*/ 546 w 1089"/>
                  <a:gd name="T3" fmla="*/ 902 h 1044"/>
                  <a:gd name="T4" fmla="*/ 1089 w 1089"/>
                  <a:gd name="T5" fmla="*/ 0 h 1044"/>
                  <a:gd name="T6" fmla="*/ 87 w 1089"/>
                  <a:gd name="T7" fmla="*/ 836 h 1044"/>
                  <a:gd name="T8" fmla="*/ 0 w 1089"/>
                  <a:gd name="T9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044">
                    <a:moveTo>
                      <a:pt x="0" y="1044"/>
                    </a:moveTo>
                    <a:cubicBezTo>
                      <a:pt x="0" y="1044"/>
                      <a:pt x="116" y="922"/>
                      <a:pt x="546" y="902"/>
                    </a:cubicBezTo>
                    <a:cubicBezTo>
                      <a:pt x="953" y="883"/>
                      <a:pt x="1089" y="0"/>
                      <a:pt x="1089" y="0"/>
                    </a:cubicBezTo>
                    <a:cubicBezTo>
                      <a:pt x="1089" y="0"/>
                      <a:pt x="322" y="552"/>
                      <a:pt x="87" y="836"/>
                    </a:cubicBezTo>
                    <a:cubicBezTo>
                      <a:pt x="24" y="912"/>
                      <a:pt x="0" y="1044"/>
                      <a:pt x="0" y="1044"/>
                    </a:cubicBezTo>
                  </a:path>
                </a:pathLst>
              </a:custGeom>
              <a:solidFill>
                <a:srgbClr val="415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8" name="Freeform 84">
                <a:extLst>
                  <a:ext uri="{FF2B5EF4-FFF2-40B4-BE49-F238E27FC236}">
                    <a16:creationId xmlns:a16="http://schemas.microsoft.com/office/drawing/2014/main" id="{132FA12F-0F32-4E38-A863-688EB74EF5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554788" y="4589463"/>
                <a:ext cx="69850" cy="320675"/>
              </a:xfrm>
              <a:custGeom>
                <a:avLst/>
                <a:gdLst>
                  <a:gd name="T0" fmla="*/ 0 w 70"/>
                  <a:gd name="T1" fmla="*/ 73 h 322"/>
                  <a:gd name="T2" fmla="*/ 59 w 70"/>
                  <a:gd name="T3" fmla="*/ 117 h 322"/>
                  <a:gd name="T4" fmla="*/ 46 w 70"/>
                  <a:gd name="T5" fmla="*/ 322 h 322"/>
                  <a:gd name="T6" fmla="*/ 15 w 70"/>
                  <a:gd name="T7" fmla="*/ 295 h 322"/>
                  <a:gd name="T8" fmla="*/ 0 w 70"/>
                  <a:gd name="T9" fmla="*/ 7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322">
                    <a:moveTo>
                      <a:pt x="0" y="73"/>
                    </a:moveTo>
                    <a:cubicBezTo>
                      <a:pt x="0" y="73"/>
                      <a:pt x="47" y="0"/>
                      <a:pt x="59" y="117"/>
                    </a:cubicBezTo>
                    <a:cubicBezTo>
                      <a:pt x="70" y="229"/>
                      <a:pt x="46" y="322"/>
                      <a:pt x="46" y="322"/>
                    </a:cubicBezTo>
                    <a:cubicBezTo>
                      <a:pt x="15" y="295"/>
                      <a:pt x="15" y="295"/>
                      <a:pt x="15" y="295"/>
                    </a:cubicBez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415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9" name="Freeform 85">
                <a:extLst>
                  <a:ext uri="{FF2B5EF4-FFF2-40B4-BE49-F238E27FC236}">
                    <a16:creationId xmlns:a16="http://schemas.microsoft.com/office/drawing/2014/main" id="{680BE17D-419C-4FC3-84EF-CB62ADA122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199188" y="4108451"/>
                <a:ext cx="417513" cy="1357313"/>
              </a:xfrm>
              <a:custGeom>
                <a:avLst/>
                <a:gdLst>
                  <a:gd name="T0" fmla="*/ 0 w 418"/>
                  <a:gd name="T1" fmla="*/ 1363 h 1363"/>
                  <a:gd name="T2" fmla="*/ 400 w 418"/>
                  <a:gd name="T3" fmla="*/ 611 h 1363"/>
                  <a:gd name="T4" fmla="*/ 88 w 418"/>
                  <a:gd name="T5" fmla="*/ 0 h 1363"/>
                  <a:gd name="T6" fmla="*/ 0 w 418"/>
                  <a:gd name="T7" fmla="*/ 1363 h 1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8" h="1363">
                    <a:moveTo>
                      <a:pt x="0" y="1363"/>
                    </a:moveTo>
                    <a:cubicBezTo>
                      <a:pt x="0" y="1363"/>
                      <a:pt x="377" y="1103"/>
                      <a:pt x="400" y="611"/>
                    </a:cubicBezTo>
                    <a:cubicBezTo>
                      <a:pt x="418" y="232"/>
                      <a:pt x="88" y="0"/>
                      <a:pt x="88" y="0"/>
                    </a:cubicBezTo>
                    <a:lnTo>
                      <a:pt x="0" y="1363"/>
                    </a:ln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0" name="Freeform 86">
                <a:extLst>
                  <a:ext uri="{FF2B5EF4-FFF2-40B4-BE49-F238E27FC236}">
                    <a16:creationId xmlns:a16="http://schemas.microsoft.com/office/drawing/2014/main" id="{49D8C0EE-8FE3-4DFC-8AE9-5472BE40D3F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29263" y="4073526"/>
                <a:ext cx="1031875" cy="1663700"/>
              </a:xfrm>
              <a:custGeom>
                <a:avLst/>
                <a:gdLst>
                  <a:gd name="T0" fmla="*/ 769 w 1034"/>
                  <a:gd name="T1" fmla="*/ 1671 h 1671"/>
                  <a:gd name="T2" fmla="*/ 951 w 1034"/>
                  <a:gd name="T3" fmla="*/ 808 h 1671"/>
                  <a:gd name="T4" fmla="*/ 762 w 1034"/>
                  <a:gd name="T5" fmla="*/ 5 h 1671"/>
                  <a:gd name="T6" fmla="*/ 558 w 1034"/>
                  <a:gd name="T7" fmla="*/ 0 h 1671"/>
                  <a:gd name="T8" fmla="*/ 104 w 1034"/>
                  <a:gd name="T9" fmla="*/ 676 h 1671"/>
                  <a:gd name="T10" fmla="*/ 0 w 1034"/>
                  <a:gd name="T11" fmla="*/ 1318 h 1671"/>
                  <a:gd name="T12" fmla="*/ 16 w 1034"/>
                  <a:gd name="T13" fmla="*/ 1662 h 1671"/>
                  <a:gd name="T14" fmla="*/ 769 w 1034"/>
                  <a:gd name="T15" fmla="*/ 1671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4" h="1671">
                    <a:moveTo>
                      <a:pt x="769" y="1671"/>
                    </a:moveTo>
                    <a:cubicBezTo>
                      <a:pt x="769" y="1671"/>
                      <a:pt x="849" y="1279"/>
                      <a:pt x="951" y="808"/>
                    </a:cubicBezTo>
                    <a:cubicBezTo>
                      <a:pt x="1034" y="421"/>
                      <a:pt x="762" y="5"/>
                      <a:pt x="762" y="5"/>
                    </a:cubicBez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0"/>
                      <a:pt x="200" y="304"/>
                      <a:pt x="104" y="676"/>
                    </a:cubicBezTo>
                    <a:cubicBezTo>
                      <a:pt x="45" y="904"/>
                      <a:pt x="0" y="1318"/>
                      <a:pt x="0" y="1318"/>
                    </a:cubicBezTo>
                    <a:cubicBezTo>
                      <a:pt x="16" y="1662"/>
                      <a:pt x="16" y="1662"/>
                      <a:pt x="16" y="1662"/>
                    </a:cubicBezTo>
                    <a:cubicBezTo>
                      <a:pt x="769" y="1671"/>
                      <a:pt x="769" y="1671"/>
                      <a:pt x="769" y="167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1" name="Freeform 87">
                <a:extLst>
                  <a:ext uri="{FF2B5EF4-FFF2-40B4-BE49-F238E27FC236}">
                    <a16:creationId xmlns:a16="http://schemas.microsoft.com/office/drawing/2014/main" id="{2B6E7B70-812B-4754-B498-A2E1A53EF6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887913" y="4090988"/>
                <a:ext cx="1631950" cy="2014538"/>
              </a:xfrm>
              <a:custGeom>
                <a:avLst/>
                <a:gdLst>
                  <a:gd name="T0" fmla="*/ 1200 w 1635"/>
                  <a:gd name="T1" fmla="*/ 0 h 2023"/>
                  <a:gd name="T2" fmla="*/ 1091 w 1635"/>
                  <a:gd name="T3" fmla="*/ 1098 h 2023"/>
                  <a:gd name="T4" fmla="*/ 73 w 1635"/>
                  <a:gd name="T5" fmla="*/ 2023 h 2023"/>
                  <a:gd name="T6" fmla="*/ 333 w 1635"/>
                  <a:gd name="T7" fmla="*/ 1378 h 2023"/>
                  <a:gd name="T8" fmla="*/ 1200 w 1635"/>
                  <a:gd name="T9" fmla="*/ 0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5" h="2023">
                    <a:moveTo>
                      <a:pt x="1200" y="0"/>
                    </a:moveTo>
                    <a:cubicBezTo>
                      <a:pt x="1200" y="0"/>
                      <a:pt x="1635" y="673"/>
                      <a:pt x="1091" y="1098"/>
                    </a:cubicBezTo>
                    <a:cubicBezTo>
                      <a:pt x="215" y="1784"/>
                      <a:pt x="73" y="2023"/>
                      <a:pt x="73" y="2023"/>
                    </a:cubicBezTo>
                    <a:cubicBezTo>
                      <a:pt x="73" y="2023"/>
                      <a:pt x="0" y="1624"/>
                      <a:pt x="333" y="1378"/>
                    </a:cubicBezTo>
                    <a:cubicBezTo>
                      <a:pt x="1202" y="738"/>
                      <a:pt x="1200" y="0"/>
                      <a:pt x="1200" y="0"/>
                    </a:cubicBezTo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2" name="Freeform 88">
                <a:extLst>
                  <a:ext uri="{FF2B5EF4-FFF2-40B4-BE49-F238E27FC236}">
                    <a16:creationId xmlns:a16="http://schemas.microsoft.com/office/drawing/2014/main" id="{F2C10583-4897-48C9-842A-4D9016F151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00688" y="4090988"/>
                <a:ext cx="796925" cy="1222375"/>
              </a:xfrm>
              <a:custGeom>
                <a:avLst/>
                <a:gdLst>
                  <a:gd name="T0" fmla="*/ 23 w 799"/>
                  <a:gd name="T1" fmla="*/ 1227 h 1227"/>
                  <a:gd name="T2" fmla="*/ 17 w 799"/>
                  <a:gd name="T3" fmla="*/ 247 h 1227"/>
                  <a:gd name="T4" fmla="*/ 103 w 799"/>
                  <a:gd name="T5" fmla="*/ 177 h 1227"/>
                  <a:gd name="T6" fmla="*/ 587 w 799"/>
                  <a:gd name="T7" fmla="*/ 0 h 1227"/>
                  <a:gd name="T8" fmla="*/ 516 w 799"/>
                  <a:gd name="T9" fmla="*/ 775 h 1227"/>
                  <a:gd name="T10" fmla="*/ 23 w 799"/>
                  <a:gd name="T11" fmla="*/ 1227 h 1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9" h="1227">
                    <a:moveTo>
                      <a:pt x="23" y="1227"/>
                    </a:moveTo>
                    <a:cubicBezTo>
                      <a:pt x="23" y="1227"/>
                      <a:pt x="0" y="615"/>
                      <a:pt x="17" y="247"/>
                    </a:cubicBezTo>
                    <a:cubicBezTo>
                      <a:pt x="41" y="214"/>
                      <a:pt x="69" y="189"/>
                      <a:pt x="103" y="177"/>
                    </a:cubicBezTo>
                    <a:cubicBezTo>
                      <a:pt x="399" y="66"/>
                      <a:pt x="587" y="0"/>
                      <a:pt x="587" y="0"/>
                    </a:cubicBezTo>
                    <a:cubicBezTo>
                      <a:pt x="587" y="0"/>
                      <a:pt x="799" y="356"/>
                      <a:pt x="516" y="775"/>
                    </a:cubicBezTo>
                    <a:cubicBezTo>
                      <a:pt x="232" y="1194"/>
                      <a:pt x="23" y="1227"/>
                      <a:pt x="23" y="1227"/>
                    </a:cubicBezTo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5" name="Freeform 91">
                <a:extLst>
                  <a:ext uri="{FF2B5EF4-FFF2-40B4-BE49-F238E27FC236}">
                    <a16:creationId xmlns:a16="http://schemas.microsoft.com/office/drawing/2014/main" id="{E5304245-C86F-4E5F-8D75-69DAB6D6E3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100763" y="4964113"/>
                <a:ext cx="209550" cy="842963"/>
              </a:xfrm>
              <a:custGeom>
                <a:avLst/>
                <a:gdLst>
                  <a:gd name="T0" fmla="*/ 30 w 210"/>
                  <a:gd name="T1" fmla="*/ 848 h 848"/>
                  <a:gd name="T2" fmla="*/ 99 w 210"/>
                  <a:gd name="T3" fmla="*/ 464 h 848"/>
                  <a:gd name="T4" fmla="*/ 210 w 210"/>
                  <a:gd name="T5" fmla="*/ 0 h 848"/>
                  <a:gd name="T6" fmla="*/ 88 w 210"/>
                  <a:gd name="T7" fmla="*/ 444 h 848"/>
                  <a:gd name="T8" fmla="*/ 0 w 210"/>
                  <a:gd name="T9" fmla="*/ 844 h 848"/>
                  <a:gd name="T10" fmla="*/ 30 w 210"/>
                  <a:gd name="T11" fmla="*/ 848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848">
                    <a:moveTo>
                      <a:pt x="30" y="848"/>
                    </a:moveTo>
                    <a:cubicBezTo>
                      <a:pt x="30" y="848"/>
                      <a:pt x="4" y="604"/>
                      <a:pt x="99" y="464"/>
                    </a:cubicBezTo>
                    <a:cubicBezTo>
                      <a:pt x="202" y="312"/>
                      <a:pt x="210" y="0"/>
                      <a:pt x="210" y="0"/>
                    </a:cubicBezTo>
                    <a:cubicBezTo>
                      <a:pt x="210" y="0"/>
                      <a:pt x="170" y="258"/>
                      <a:pt x="88" y="444"/>
                    </a:cubicBezTo>
                    <a:cubicBezTo>
                      <a:pt x="7" y="630"/>
                      <a:pt x="0" y="844"/>
                      <a:pt x="0" y="844"/>
                    </a:cubicBezTo>
                    <a:lnTo>
                      <a:pt x="30" y="848"/>
                    </a:lnTo>
                    <a:close/>
                  </a:path>
                </a:pathLst>
              </a:custGeom>
              <a:solidFill>
                <a:srgbClr val="9ED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6" name="Freeform 92">
                <a:extLst>
                  <a:ext uri="{FF2B5EF4-FFF2-40B4-BE49-F238E27FC236}">
                    <a16:creationId xmlns:a16="http://schemas.microsoft.com/office/drawing/2014/main" id="{3EC99AF2-A02D-491C-9ACE-3238F63058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061075" y="4076701"/>
                <a:ext cx="252413" cy="195263"/>
              </a:xfrm>
              <a:custGeom>
                <a:avLst/>
                <a:gdLst>
                  <a:gd name="T0" fmla="*/ 20 w 252"/>
                  <a:gd name="T1" fmla="*/ 0 h 196"/>
                  <a:gd name="T2" fmla="*/ 0 w 252"/>
                  <a:gd name="T3" fmla="*/ 14 h 196"/>
                  <a:gd name="T4" fmla="*/ 140 w 252"/>
                  <a:gd name="T5" fmla="*/ 196 h 196"/>
                  <a:gd name="T6" fmla="*/ 252 w 252"/>
                  <a:gd name="T7" fmla="*/ 98 h 196"/>
                  <a:gd name="T8" fmla="*/ 20 w 252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96">
                    <a:moveTo>
                      <a:pt x="20" y="0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0" y="196"/>
                      <a:pt x="218" y="168"/>
                      <a:pt x="252" y="98"/>
                    </a:cubicBezTo>
                    <a:cubicBezTo>
                      <a:pt x="108" y="91"/>
                      <a:pt x="20" y="0"/>
                      <a:pt x="20" y="0"/>
                    </a:cubicBezTo>
                    <a:close/>
                  </a:path>
                </a:pathLst>
              </a:custGeom>
              <a:gradFill>
                <a:gsLst>
                  <a:gs pos="5000">
                    <a:schemeClr val="accent1">
                      <a:lumMod val="5000"/>
                      <a:lumOff val="95000"/>
                    </a:schemeClr>
                  </a:gs>
                  <a:gs pos="57000">
                    <a:srgbClr val="A2D8E4"/>
                  </a:gs>
                  <a:gs pos="82000">
                    <a:srgbClr val="86C9D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7" name="Freeform 93">
                <a:extLst>
                  <a:ext uri="{FF2B5EF4-FFF2-40B4-BE49-F238E27FC236}">
                    <a16:creationId xmlns:a16="http://schemas.microsoft.com/office/drawing/2014/main" id="{41F8CEC7-8D1E-4789-9CBF-ED38CC1F90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730875" y="5149851"/>
                <a:ext cx="522288" cy="531813"/>
              </a:xfrm>
              <a:custGeom>
                <a:avLst/>
                <a:gdLst>
                  <a:gd name="T0" fmla="*/ 523 w 523"/>
                  <a:gd name="T1" fmla="*/ 0 h 533"/>
                  <a:gd name="T2" fmla="*/ 370 w 523"/>
                  <a:gd name="T3" fmla="*/ 317 h 533"/>
                  <a:gd name="T4" fmla="*/ 248 w 523"/>
                  <a:gd name="T5" fmla="*/ 500 h 533"/>
                  <a:gd name="T6" fmla="*/ 94 w 523"/>
                  <a:gd name="T7" fmla="*/ 503 h 533"/>
                  <a:gd name="T8" fmla="*/ 0 w 523"/>
                  <a:gd name="T9" fmla="*/ 533 h 533"/>
                  <a:gd name="T10" fmla="*/ 60 w 523"/>
                  <a:gd name="T11" fmla="*/ 326 h 533"/>
                  <a:gd name="T12" fmla="*/ 132 w 523"/>
                  <a:gd name="T13" fmla="*/ 245 h 533"/>
                  <a:gd name="T14" fmla="*/ 259 w 523"/>
                  <a:gd name="T15" fmla="*/ 134 h 533"/>
                  <a:gd name="T16" fmla="*/ 523 w 523"/>
                  <a:gd name="T17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3" h="533">
                    <a:moveTo>
                      <a:pt x="523" y="0"/>
                    </a:moveTo>
                    <a:cubicBezTo>
                      <a:pt x="523" y="0"/>
                      <a:pt x="440" y="190"/>
                      <a:pt x="370" y="317"/>
                    </a:cubicBezTo>
                    <a:cubicBezTo>
                      <a:pt x="301" y="443"/>
                      <a:pt x="248" y="500"/>
                      <a:pt x="248" y="500"/>
                    </a:cubicBezTo>
                    <a:cubicBezTo>
                      <a:pt x="248" y="500"/>
                      <a:pt x="139" y="493"/>
                      <a:pt x="94" y="503"/>
                    </a:cubicBezTo>
                    <a:cubicBezTo>
                      <a:pt x="48" y="513"/>
                      <a:pt x="0" y="533"/>
                      <a:pt x="0" y="533"/>
                    </a:cubicBezTo>
                    <a:cubicBezTo>
                      <a:pt x="0" y="533"/>
                      <a:pt x="36" y="373"/>
                      <a:pt x="60" y="326"/>
                    </a:cubicBezTo>
                    <a:cubicBezTo>
                      <a:pt x="85" y="280"/>
                      <a:pt x="132" y="245"/>
                      <a:pt x="132" y="245"/>
                    </a:cubicBezTo>
                    <a:cubicBezTo>
                      <a:pt x="259" y="134"/>
                      <a:pt x="259" y="134"/>
                      <a:pt x="259" y="134"/>
                    </a:cubicBez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9ED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8" name="Freeform 94">
                <a:extLst>
                  <a:ext uri="{FF2B5EF4-FFF2-40B4-BE49-F238E27FC236}">
                    <a16:creationId xmlns:a16="http://schemas.microsoft.com/office/drawing/2014/main" id="{F507D63E-4607-4E0F-9EF8-D3F254D036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788025" y="4178301"/>
                <a:ext cx="641350" cy="1393825"/>
              </a:xfrm>
              <a:custGeom>
                <a:avLst/>
                <a:gdLst>
                  <a:gd name="T0" fmla="*/ 538 w 644"/>
                  <a:gd name="T1" fmla="*/ 0 h 1401"/>
                  <a:gd name="T2" fmla="*/ 573 w 644"/>
                  <a:gd name="T3" fmla="*/ 65 h 1401"/>
                  <a:gd name="T4" fmla="*/ 556 w 644"/>
                  <a:gd name="T5" fmla="*/ 118 h 1401"/>
                  <a:gd name="T6" fmla="*/ 628 w 644"/>
                  <a:gd name="T7" fmla="*/ 549 h 1401"/>
                  <a:gd name="T8" fmla="*/ 197 w 644"/>
                  <a:gd name="T9" fmla="*/ 1373 h 1401"/>
                  <a:gd name="T10" fmla="*/ 0 w 644"/>
                  <a:gd name="T11" fmla="*/ 1401 h 1401"/>
                  <a:gd name="T12" fmla="*/ 30 w 644"/>
                  <a:gd name="T13" fmla="*/ 1193 h 1401"/>
                  <a:gd name="T14" fmla="*/ 523 w 644"/>
                  <a:gd name="T15" fmla="*/ 523 h 1401"/>
                  <a:gd name="T16" fmla="*/ 518 w 644"/>
                  <a:gd name="T17" fmla="*/ 125 h 1401"/>
                  <a:gd name="T18" fmla="*/ 468 w 644"/>
                  <a:gd name="T19" fmla="*/ 81 h 1401"/>
                  <a:gd name="T20" fmla="*/ 538 w 644"/>
                  <a:gd name="T21" fmla="*/ 0 h 1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4" h="1401">
                    <a:moveTo>
                      <a:pt x="538" y="0"/>
                    </a:moveTo>
                    <a:cubicBezTo>
                      <a:pt x="538" y="0"/>
                      <a:pt x="559" y="14"/>
                      <a:pt x="573" y="65"/>
                    </a:cubicBezTo>
                    <a:cubicBezTo>
                      <a:pt x="575" y="95"/>
                      <a:pt x="556" y="118"/>
                      <a:pt x="556" y="118"/>
                    </a:cubicBezTo>
                    <a:cubicBezTo>
                      <a:pt x="556" y="118"/>
                      <a:pt x="644" y="301"/>
                      <a:pt x="628" y="549"/>
                    </a:cubicBezTo>
                    <a:cubicBezTo>
                      <a:pt x="604" y="931"/>
                      <a:pt x="197" y="1373"/>
                      <a:pt x="197" y="1373"/>
                    </a:cubicBezTo>
                    <a:cubicBezTo>
                      <a:pt x="0" y="1401"/>
                      <a:pt x="0" y="1401"/>
                      <a:pt x="0" y="1401"/>
                    </a:cubicBezTo>
                    <a:cubicBezTo>
                      <a:pt x="30" y="1193"/>
                      <a:pt x="30" y="1193"/>
                      <a:pt x="30" y="1193"/>
                    </a:cubicBezTo>
                    <a:cubicBezTo>
                      <a:pt x="30" y="1193"/>
                      <a:pt x="455" y="891"/>
                      <a:pt x="523" y="523"/>
                    </a:cubicBezTo>
                    <a:cubicBezTo>
                      <a:pt x="570" y="269"/>
                      <a:pt x="518" y="125"/>
                      <a:pt x="518" y="125"/>
                    </a:cubicBezTo>
                    <a:cubicBezTo>
                      <a:pt x="518" y="125"/>
                      <a:pt x="504" y="118"/>
                      <a:pt x="468" y="81"/>
                    </a:cubicBezTo>
                    <a:cubicBezTo>
                      <a:pt x="516" y="51"/>
                      <a:pt x="538" y="0"/>
                      <a:pt x="538" y="0"/>
                    </a:cubicBezTo>
                    <a:close/>
                  </a:path>
                </a:pathLst>
              </a:custGeom>
              <a:solidFill>
                <a:srgbClr val="7543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9" name="Freeform 95">
                <a:extLst>
                  <a:ext uri="{FF2B5EF4-FFF2-40B4-BE49-F238E27FC236}">
                    <a16:creationId xmlns:a16="http://schemas.microsoft.com/office/drawing/2014/main" id="{4E1B06AC-1EF5-4F67-A832-993BA700B1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040438" y="3883026"/>
                <a:ext cx="446088" cy="287338"/>
              </a:xfrm>
              <a:custGeom>
                <a:avLst/>
                <a:gdLst>
                  <a:gd name="T0" fmla="*/ 44 w 448"/>
                  <a:gd name="T1" fmla="*/ 195 h 289"/>
                  <a:gd name="T2" fmla="*/ 42 w 448"/>
                  <a:gd name="T3" fmla="*/ 134 h 289"/>
                  <a:gd name="T4" fmla="*/ 77 w 448"/>
                  <a:gd name="T5" fmla="*/ 0 h 289"/>
                  <a:gd name="T6" fmla="*/ 173 w 448"/>
                  <a:gd name="T7" fmla="*/ 64 h 289"/>
                  <a:gd name="T8" fmla="*/ 273 w 448"/>
                  <a:gd name="T9" fmla="*/ 146 h 289"/>
                  <a:gd name="T10" fmla="*/ 448 w 448"/>
                  <a:gd name="T11" fmla="*/ 88 h 289"/>
                  <a:gd name="T12" fmla="*/ 278 w 448"/>
                  <a:gd name="T13" fmla="*/ 281 h 289"/>
                  <a:gd name="T14" fmla="*/ 44 w 448"/>
                  <a:gd name="T15" fmla="*/ 195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8" h="289">
                    <a:moveTo>
                      <a:pt x="44" y="195"/>
                    </a:moveTo>
                    <a:cubicBezTo>
                      <a:pt x="44" y="195"/>
                      <a:pt x="51" y="154"/>
                      <a:pt x="42" y="134"/>
                    </a:cubicBezTo>
                    <a:cubicBezTo>
                      <a:pt x="0" y="40"/>
                      <a:pt x="77" y="0"/>
                      <a:pt x="77" y="0"/>
                    </a:cubicBezTo>
                    <a:cubicBezTo>
                      <a:pt x="77" y="0"/>
                      <a:pt x="140" y="20"/>
                      <a:pt x="173" y="64"/>
                    </a:cubicBezTo>
                    <a:cubicBezTo>
                      <a:pt x="204" y="105"/>
                      <a:pt x="249" y="144"/>
                      <a:pt x="273" y="146"/>
                    </a:cubicBezTo>
                    <a:cubicBezTo>
                      <a:pt x="322" y="151"/>
                      <a:pt x="448" y="88"/>
                      <a:pt x="448" y="88"/>
                    </a:cubicBezTo>
                    <a:cubicBezTo>
                      <a:pt x="448" y="88"/>
                      <a:pt x="320" y="181"/>
                      <a:pt x="278" y="281"/>
                    </a:cubicBezTo>
                    <a:cubicBezTo>
                      <a:pt x="163" y="289"/>
                      <a:pt x="44" y="195"/>
                      <a:pt x="44" y="195"/>
                    </a:cubicBezTo>
                    <a:close/>
                  </a:path>
                </a:pathLst>
              </a:custGeom>
              <a:gradFill>
                <a:gsLst>
                  <a:gs pos="5000">
                    <a:schemeClr val="accent1">
                      <a:lumMod val="5000"/>
                      <a:lumOff val="95000"/>
                    </a:schemeClr>
                  </a:gs>
                  <a:gs pos="57000">
                    <a:srgbClr val="A2D8E4"/>
                  </a:gs>
                  <a:gs pos="82000">
                    <a:srgbClr val="86C9D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0" name="Freeform 96">
                <a:extLst>
                  <a:ext uri="{FF2B5EF4-FFF2-40B4-BE49-F238E27FC236}">
                    <a16:creationId xmlns:a16="http://schemas.microsoft.com/office/drawing/2014/main" id="{6152EDE9-11BB-4517-8776-080A04A3A3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081713" y="3644901"/>
                <a:ext cx="414338" cy="404813"/>
              </a:xfrm>
              <a:custGeom>
                <a:avLst/>
                <a:gdLst>
                  <a:gd name="T0" fmla="*/ 401 w 415"/>
                  <a:gd name="T1" fmla="*/ 330 h 406"/>
                  <a:gd name="T2" fmla="*/ 262 w 415"/>
                  <a:gd name="T3" fmla="*/ 388 h 406"/>
                  <a:gd name="T4" fmla="*/ 180 w 415"/>
                  <a:gd name="T5" fmla="*/ 361 h 406"/>
                  <a:gd name="T6" fmla="*/ 115 w 415"/>
                  <a:gd name="T7" fmla="*/ 292 h 406"/>
                  <a:gd name="T8" fmla="*/ 69 w 415"/>
                  <a:gd name="T9" fmla="*/ 280 h 406"/>
                  <a:gd name="T10" fmla="*/ 60 w 415"/>
                  <a:gd name="T11" fmla="*/ 211 h 406"/>
                  <a:gd name="T12" fmla="*/ 0 w 415"/>
                  <a:gd name="T13" fmla="*/ 56 h 406"/>
                  <a:gd name="T14" fmla="*/ 67 w 415"/>
                  <a:gd name="T15" fmla="*/ 0 h 406"/>
                  <a:gd name="T16" fmla="*/ 151 w 415"/>
                  <a:gd name="T17" fmla="*/ 4 h 406"/>
                  <a:gd name="T18" fmla="*/ 356 w 415"/>
                  <a:gd name="T19" fmla="*/ 136 h 406"/>
                  <a:gd name="T20" fmla="*/ 349 w 415"/>
                  <a:gd name="T21" fmla="*/ 154 h 406"/>
                  <a:gd name="T22" fmla="*/ 321 w 415"/>
                  <a:gd name="T23" fmla="*/ 176 h 406"/>
                  <a:gd name="T24" fmla="*/ 405 w 415"/>
                  <a:gd name="T25" fmla="*/ 310 h 406"/>
                  <a:gd name="T26" fmla="*/ 401 w 415"/>
                  <a:gd name="T27" fmla="*/ 33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5" h="406">
                    <a:moveTo>
                      <a:pt x="401" y="330"/>
                    </a:moveTo>
                    <a:cubicBezTo>
                      <a:pt x="362" y="348"/>
                      <a:pt x="298" y="376"/>
                      <a:pt x="262" y="388"/>
                    </a:cubicBezTo>
                    <a:cubicBezTo>
                      <a:pt x="211" y="406"/>
                      <a:pt x="180" y="361"/>
                      <a:pt x="180" y="361"/>
                    </a:cubicBezTo>
                    <a:cubicBezTo>
                      <a:pt x="115" y="292"/>
                      <a:pt x="115" y="292"/>
                      <a:pt x="115" y="292"/>
                    </a:cubicBezTo>
                    <a:cubicBezTo>
                      <a:pt x="115" y="292"/>
                      <a:pt x="92" y="291"/>
                      <a:pt x="69" y="280"/>
                    </a:cubicBezTo>
                    <a:cubicBezTo>
                      <a:pt x="60" y="275"/>
                      <a:pt x="29" y="243"/>
                      <a:pt x="60" y="211"/>
                    </a:cubicBezTo>
                    <a:cubicBezTo>
                      <a:pt x="105" y="164"/>
                      <a:pt x="0" y="56"/>
                      <a:pt x="0" y="56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151" y="4"/>
                      <a:pt x="151" y="4"/>
                      <a:pt x="151" y="4"/>
                    </a:cubicBezTo>
                    <a:cubicBezTo>
                      <a:pt x="356" y="136"/>
                      <a:pt x="356" y="136"/>
                      <a:pt x="356" y="136"/>
                    </a:cubicBezTo>
                    <a:cubicBezTo>
                      <a:pt x="356" y="136"/>
                      <a:pt x="362" y="146"/>
                      <a:pt x="349" y="154"/>
                    </a:cubicBezTo>
                    <a:cubicBezTo>
                      <a:pt x="334" y="165"/>
                      <a:pt x="321" y="176"/>
                      <a:pt x="321" y="176"/>
                    </a:cubicBezTo>
                    <a:cubicBezTo>
                      <a:pt x="321" y="176"/>
                      <a:pt x="401" y="302"/>
                      <a:pt x="405" y="310"/>
                    </a:cubicBezTo>
                    <a:cubicBezTo>
                      <a:pt x="409" y="316"/>
                      <a:pt x="415" y="323"/>
                      <a:pt x="401" y="330"/>
                    </a:cubicBezTo>
                    <a:close/>
                  </a:path>
                </a:pathLst>
              </a:custGeom>
              <a:solidFill>
                <a:srgbClr val="EAF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1" name="Freeform 97">
                <a:extLst>
                  <a:ext uri="{FF2B5EF4-FFF2-40B4-BE49-F238E27FC236}">
                    <a16:creationId xmlns:a16="http://schemas.microsoft.com/office/drawing/2014/main" id="{1E1B0559-9FAB-46F7-AA8F-FD19D2C909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75388" y="3725863"/>
                <a:ext cx="55563" cy="57150"/>
              </a:xfrm>
              <a:custGeom>
                <a:avLst/>
                <a:gdLst>
                  <a:gd name="T0" fmla="*/ 50 w 55"/>
                  <a:gd name="T1" fmla="*/ 22 h 58"/>
                  <a:gd name="T2" fmla="*/ 42 w 55"/>
                  <a:gd name="T3" fmla="*/ 40 h 58"/>
                  <a:gd name="T4" fmla="*/ 0 w 55"/>
                  <a:gd name="T5" fmla="*/ 56 h 58"/>
                  <a:gd name="T6" fmla="*/ 36 w 55"/>
                  <a:gd name="T7" fmla="*/ 9 h 58"/>
                  <a:gd name="T8" fmla="*/ 50 w 55"/>
                  <a:gd name="T9" fmla="*/ 2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8">
                    <a:moveTo>
                      <a:pt x="50" y="22"/>
                    </a:moveTo>
                    <a:cubicBezTo>
                      <a:pt x="55" y="33"/>
                      <a:pt x="53" y="35"/>
                      <a:pt x="42" y="40"/>
                    </a:cubicBezTo>
                    <a:cubicBezTo>
                      <a:pt x="32" y="45"/>
                      <a:pt x="0" y="58"/>
                      <a:pt x="0" y="56"/>
                    </a:cubicBezTo>
                    <a:cubicBezTo>
                      <a:pt x="1" y="53"/>
                      <a:pt x="14" y="37"/>
                      <a:pt x="36" y="9"/>
                    </a:cubicBezTo>
                    <a:cubicBezTo>
                      <a:pt x="43" y="0"/>
                      <a:pt x="44" y="11"/>
                      <a:pt x="50" y="22"/>
                    </a:cubicBezTo>
                    <a:close/>
                  </a:path>
                </a:pathLst>
              </a:custGeom>
              <a:solidFill>
                <a:srgbClr val="1D2D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98">
                <a:extLst>
                  <a:ext uri="{FF2B5EF4-FFF2-40B4-BE49-F238E27FC236}">
                    <a16:creationId xmlns:a16="http://schemas.microsoft.com/office/drawing/2014/main" id="{9A4B69EC-31FD-415F-A628-8239CA5074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980113" y="3560763"/>
                <a:ext cx="301625" cy="454025"/>
              </a:xfrm>
              <a:custGeom>
                <a:avLst/>
                <a:gdLst>
                  <a:gd name="T0" fmla="*/ 0 w 302"/>
                  <a:gd name="T1" fmla="*/ 226 h 457"/>
                  <a:gd name="T2" fmla="*/ 241 w 302"/>
                  <a:gd name="T3" fmla="*/ 42 h 457"/>
                  <a:gd name="T4" fmla="*/ 253 w 302"/>
                  <a:gd name="T5" fmla="*/ 89 h 457"/>
                  <a:gd name="T6" fmla="*/ 166 w 302"/>
                  <a:gd name="T7" fmla="*/ 173 h 457"/>
                  <a:gd name="T8" fmla="*/ 255 w 302"/>
                  <a:gd name="T9" fmla="*/ 325 h 457"/>
                  <a:gd name="T10" fmla="*/ 152 w 302"/>
                  <a:gd name="T11" fmla="*/ 314 h 457"/>
                  <a:gd name="T12" fmla="*/ 102 w 302"/>
                  <a:gd name="T13" fmla="*/ 457 h 457"/>
                  <a:gd name="T14" fmla="*/ 0 w 302"/>
                  <a:gd name="T15" fmla="*/ 226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2" h="457">
                    <a:moveTo>
                      <a:pt x="0" y="226"/>
                    </a:moveTo>
                    <a:cubicBezTo>
                      <a:pt x="136" y="30"/>
                      <a:pt x="197" y="0"/>
                      <a:pt x="241" y="42"/>
                    </a:cubicBezTo>
                    <a:cubicBezTo>
                      <a:pt x="249" y="50"/>
                      <a:pt x="259" y="72"/>
                      <a:pt x="253" y="89"/>
                    </a:cubicBezTo>
                    <a:cubicBezTo>
                      <a:pt x="188" y="112"/>
                      <a:pt x="129" y="140"/>
                      <a:pt x="166" y="173"/>
                    </a:cubicBezTo>
                    <a:cubicBezTo>
                      <a:pt x="175" y="184"/>
                      <a:pt x="302" y="297"/>
                      <a:pt x="255" y="325"/>
                    </a:cubicBezTo>
                    <a:cubicBezTo>
                      <a:pt x="235" y="311"/>
                      <a:pt x="180" y="276"/>
                      <a:pt x="152" y="314"/>
                    </a:cubicBezTo>
                    <a:cubicBezTo>
                      <a:pt x="136" y="336"/>
                      <a:pt x="194" y="390"/>
                      <a:pt x="102" y="457"/>
                    </a:cubicBezTo>
                    <a:cubicBezTo>
                      <a:pt x="58" y="378"/>
                      <a:pt x="0" y="263"/>
                      <a:pt x="0" y="226"/>
                    </a:cubicBez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3" name="Freeform 99">
                <a:extLst>
                  <a:ext uri="{FF2B5EF4-FFF2-40B4-BE49-F238E27FC236}">
                    <a16:creationId xmlns:a16="http://schemas.microsoft.com/office/drawing/2014/main" id="{D04B1439-8BFE-4B3C-A8CE-E53E8B72B3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03900" y="5737226"/>
                <a:ext cx="493713" cy="438150"/>
              </a:xfrm>
              <a:custGeom>
                <a:avLst/>
                <a:gdLst>
                  <a:gd name="T0" fmla="*/ 257 w 311"/>
                  <a:gd name="T1" fmla="*/ 276 h 276"/>
                  <a:gd name="T2" fmla="*/ 0 w 311"/>
                  <a:gd name="T3" fmla="*/ 276 h 276"/>
                  <a:gd name="T4" fmla="*/ 311 w 311"/>
                  <a:gd name="T5" fmla="*/ 0 h 276"/>
                  <a:gd name="T6" fmla="*/ 257 w 311"/>
                  <a:gd name="T7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1" h="276">
                    <a:moveTo>
                      <a:pt x="257" y="276"/>
                    </a:moveTo>
                    <a:lnTo>
                      <a:pt x="0" y="276"/>
                    </a:lnTo>
                    <a:lnTo>
                      <a:pt x="311" y="0"/>
                    </a:lnTo>
                    <a:lnTo>
                      <a:pt x="257" y="276"/>
                    </a:ln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100">
                <a:extLst>
                  <a:ext uri="{FF2B5EF4-FFF2-40B4-BE49-F238E27FC236}">
                    <a16:creationId xmlns:a16="http://schemas.microsoft.com/office/drawing/2014/main" id="{50A73E1E-B7EE-456A-87EF-B8CB89113FC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14975" y="4337051"/>
                <a:ext cx="374650" cy="88900"/>
              </a:xfrm>
              <a:custGeom>
                <a:avLst/>
                <a:gdLst>
                  <a:gd name="T0" fmla="*/ 239 w 376"/>
                  <a:gd name="T1" fmla="*/ 0 h 90"/>
                  <a:gd name="T2" fmla="*/ 219 w 376"/>
                  <a:gd name="T3" fmla="*/ 76 h 90"/>
                  <a:gd name="T4" fmla="*/ 0 w 376"/>
                  <a:gd name="T5" fmla="*/ 75 h 90"/>
                  <a:gd name="T6" fmla="*/ 0 w 376"/>
                  <a:gd name="T7" fmla="*/ 17 h 90"/>
                  <a:gd name="T8" fmla="*/ 239 w 376"/>
                  <a:gd name="T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6" h="90">
                    <a:moveTo>
                      <a:pt x="239" y="0"/>
                    </a:moveTo>
                    <a:cubicBezTo>
                      <a:pt x="239" y="0"/>
                      <a:pt x="376" y="56"/>
                      <a:pt x="219" y="76"/>
                    </a:cubicBezTo>
                    <a:cubicBezTo>
                      <a:pt x="108" y="90"/>
                      <a:pt x="0" y="75"/>
                      <a:pt x="0" y="75"/>
                    </a:cubicBezTo>
                    <a:cubicBezTo>
                      <a:pt x="0" y="17"/>
                      <a:pt x="0" y="17"/>
                      <a:pt x="0" y="17"/>
                    </a:cubicBez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415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1">
                <a:extLst>
                  <a:ext uri="{FF2B5EF4-FFF2-40B4-BE49-F238E27FC236}">
                    <a16:creationId xmlns:a16="http://schemas.microsoft.com/office/drawing/2014/main" id="{DEF7BA5F-8C9C-4607-82CA-7B87304C9B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45138" y="5729288"/>
                <a:ext cx="752475" cy="446088"/>
              </a:xfrm>
              <a:custGeom>
                <a:avLst/>
                <a:gdLst>
                  <a:gd name="T0" fmla="*/ 754 w 754"/>
                  <a:gd name="T1" fmla="*/ 9 h 449"/>
                  <a:gd name="T2" fmla="*/ 439 w 754"/>
                  <a:gd name="T3" fmla="*/ 449 h 449"/>
                  <a:gd name="T4" fmla="*/ 5 w 754"/>
                  <a:gd name="T5" fmla="*/ 449 h 449"/>
                  <a:gd name="T6" fmla="*/ 0 w 754"/>
                  <a:gd name="T7" fmla="*/ 0 h 449"/>
                  <a:gd name="T8" fmla="*/ 754 w 754"/>
                  <a:gd name="T9" fmla="*/ 9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4" h="449">
                    <a:moveTo>
                      <a:pt x="754" y="9"/>
                    </a:moveTo>
                    <a:cubicBezTo>
                      <a:pt x="439" y="449"/>
                      <a:pt x="439" y="449"/>
                      <a:pt x="439" y="449"/>
                    </a:cubicBezTo>
                    <a:cubicBezTo>
                      <a:pt x="5" y="449"/>
                      <a:pt x="5" y="449"/>
                      <a:pt x="5" y="449"/>
                    </a:cubicBezTo>
                    <a:cubicBezTo>
                      <a:pt x="5" y="449"/>
                      <a:pt x="6" y="138"/>
                      <a:pt x="0" y="0"/>
                    </a:cubicBezTo>
                    <a:cubicBezTo>
                      <a:pt x="288" y="12"/>
                      <a:pt x="754" y="9"/>
                      <a:pt x="754" y="9"/>
                    </a:cubicBez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02">
                <a:extLst>
                  <a:ext uri="{FF2B5EF4-FFF2-40B4-BE49-F238E27FC236}">
                    <a16:creationId xmlns:a16="http://schemas.microsoft.com/office/drawing/2014/main" id="{E2B8A2CE-9960-4665-ACE3-A31D8EBF16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38650" y="3390901"/>
                <a:ext cx="311150" cy="211138"/>
              </a:xfrm>
              <a:custGeom>
                <a:avLst/>
                <a:gdLst>
                  <a:gd name="T0" fmla="*/ 312 w 312"/>
                  <a:gd name="T1" fmla="*/ 173 h 212"/>
                  <a:gd name="T2" fmla="*/ 263 w 312"/>
                  <a:gd name="T3" fmla="*/ 111 h 212"/>
                  <a:gd name="T4" fmla="*/ 147 w 312"/>
                  <a:gd name="T5" fmla="*/ 0 h 212"/>
                  <a:gd name="T6" fmla="*/ 156 w 312"/>
                  <a:gd name="T7" fmla="*/ 55 h 212"/>
                  <a:gd name="T8" fmla="*/ 176 w 312"/>
                  <a:gd name="T9" fmla="*/ 95 h 212"/>
                  <a:gd name="T10" fmla="*/ 111 w 312"/>
                  <a:gd name="T11" fmla="*/ 94 h 212"/>
                  <a:gd name="T12" fmla="*/ 20 w 312"/>
                  <a:gd name="T13" fmla="*/ 86 h 212"/>
                  <a:gd name="T14" fmla="*/ 13 w 312"/>
                  <a:gd name="T15" fmla="*/ 107 h 212"/>
                  <a:gd name="T16" fmla="*/ 2 w 312"/>
                  <a:gd name="T17" fmla="*/ 127 h 212"/>
                  <a:gd name="T18" fmla="*/ 74 w 312"/>
                  <a:gd name="T19" fmla="*/ 159 h 212"/>
                  <a:gd name="T20" fmla="*/ 14 w 312"/>
                  <a:gd name="T21" fmla="*/ 163 h 212"/>
                  <a:gd name="T22" fmla="*/ 86 w 312"/>
                  <a:gd name="T23" fmla="*/ 185 h 212"/>
                  <a:gd name="T24" fmla="*/ 177 w 312"/>
                  <a:gd name="T25" fmla="*/ 208 h 212"/>
                  <a:gd name="T26" fmla="*/ 263 w 312"/>
                  <a:gd name="T27" fmla="*/ 203 h 212"/>
                  <a:gd name="T28" fmla="*/ 274 w 312"/>
                  <a:gd name="T29" fmla="*/ 210 h 212"/>
                  <a:gd name="T30" fmla="*/ 312 w 312"/>
                  <a:gd name="T31" fmla="*/ 17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212">
                    <a:moveTo>
                      <a:pt x="312" y="173"/>
                    </a:moveTo>
                    <a:cubicBezTo>
                      <a:pt x="300" y="156"/>
                      <a:pt x="277" y="121"/>
                      <a:pt x="263" y="111"/>
                    </a:cubicBezTo>
                    <a:cubicBezTo>
                      <a:pt x="249" y="102"/>
                      <a:pt x="147" y="0"/>
                      <a:pt x="147" y="0"/>
                    </a:cubicBezTo>
                    <a:cubicBezTo>
                      <a:pt x="147" y="0"/>
                      <a:pt x="127" y="27"/>
                      <a:pt x="156" y="55"/>
                    </a:cubicBezTo>
                    <a:cubicBezTo>
                      <a:pt x="185" y="81"/>
                      <a:pt x="176" y="95"/>
                      <a:pt x="176" y="95"/>
                    </a:cubicBezTo>
                    <a:cubicBezTo>
                      <a:pt x="176" y="95"/>
                      <a:pt x="170" y="97"/>
                      <a:pt x="111" y="94"/>
                    </a:cubicBezTo>
                    <a:cubicBezTo>
                      <a:pt x="82" y="83"/>
                      <a:pt x="41" y="81"/>
                      <a:pt x="20" y="86"/>
                    </a:cubicBezTo>
                    <a:cubicBezTo>
                      <a:pt x="16" y="86"/>
                      <a:pt x="5" y="100"/>
                      <a:pt x="13" y="107"/>
                    </a:cubicBezTo>
                    <a:cubicBezTo>
                      <a:pt x="3" y="112"/>
                      <a:pt x="0" y="123"/>
                      <a:pt x="2" y="127"/>
                    </a:cubicBezTo>
                    <a:cubicBezTo>
                      <a:pt x="4" y="134"/>
                      <a:pt x="45" y="144"/>
                      <a:pt x="74" y="159"/>
                    </a:cubicBezTo>
                    <a:cubicBezTo>
                      <a:pt x="53" y="159"/>
                      <a:pt x="12" y="143"/>
                      <a:pt x="14" y="163"/>
                    </a:cubicBezTo>
                    <a:cubicBezTo>
                      <a:pt x="23" y="168"/>
                      <a:pt x="81" y="184"/>
                      <a:pt x="86" y="185"/>
                    </a:cubicBezTo>
                    <a:cubicBezTo>
                      <a:pt x="97" y="187"/>
                      <a:pt x="140" y="204"/>
                      <a:pt x="177" y="208"/>
                    </a:cubicBezTo>
                    <a:cubicBezTo>
                      <a:pt x="214" y="212"/>
                      <a:pt x="263" y="203"/>
                      <a:pt x="263" y="203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274" y="210"/>
                      <a:pt x="297" y="208"/>
                      <a:pt x="312" y="173"/>
                    </a:cubicBezTo>
                    <a:close/>
                  </a:path>
                </a:pathLst>
              </a:custGeom>
              <a:gradFill>
                <a:gsLst>
                  <a:gs pos="5000">
                    <a:schemeClr val="accent1">
                      <a:lumMod val="5000"/>
                      <a:lumOff val="95000"/>
                    </a:schemeClr>
                  </a:gs>
                  <a:gs pos="57000">
                    <a:srgbClr val="A2D8E4"/>
                  </a:gs>
                  <a:gs pos="82000">
                    <a:srgbClr val="86C9D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03">
                <a:extLst>
                  <a:ext uri="{FF2B5EF4-FFF2-40B4-BE49-F238E27FC236}">
                    <a16:creationId xmlns:a16="http://schemas.microsoft.com/office/drawing/2014/main" id="{45A8AD69-742E-48CA-BE04-FE50F40781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670425" y="3557588"/>
                <a:ext cx="1420813" cy="852488"/>
              </a:xfrm>
              <a:custGeom>
                <a:avLst/>
                <a:gdLst>
                  <a:gd name="T0" fmla="*/ 1389 w 1424"/>
                  <a:gd name="T1" fmla="*/ 537 h 857"/>
                  <a:gd name="T2" fmla="*/ 515 w 1424"/>
                  <a:gd name="T3" fmla="*/ 570 h 857"/>
                  <a:gd name="T4" fmla="*/ 80 w 1424"/>
                  <a:gd name="T5" fmla="*/ 0 h 857"/>
                  <a:gd name="T6" fmla="*/ 0 w 1424"/>
                  <a:gd name="T7" fmla="*/ 58 h 857"/>
                  <a:gd name="T8" fmla="*/ 387 w 1424"/>
                  <a:gd name="T9" fmla="*/ 675 h 857"/>
                  <a:gd name="T10" fmla="*/ 598 w 1424"/>
                  <a:gd name="T11" fmla="*/ 799 h 857"/>
                  <a:gd name="T12" fmla="*/ 1236 w 1424"/>
                  <a:gd name="T13" fmla="*/ 857 h 857"/>
                  <a:gd name="T14" fmla="*/ 1389 w 1424"/>
                  <a:gd name="T15" fmla="*/ 537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4" h="857">
                    <a:moveTo>
                      <a:pt x="1389" y="537"/>
                    </a:moveTo>
                    <a:cubicBezTo>
                      <a:pt x="1158" y="551"/>
                      <a:pt x="756" y="565"/>
                      <a:pt x="515" y="570"/>
                    </a:cubicBezTo>
                    <a:cubicBezTo>
                      <a:pt x="309" y="309"/>
                      <a:pt x="80" y="0"/>
                      <a:pt x="80" y="0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8"/>
                      <a:pt x="181" y="371"/>
                      <a:pt x="387" y="675"/>
                    </a:cubicBezTo>
                    <a:cubicBezTo>
                      <a:pt x="429" y="737"/>
                      <a:pt x="489" y="785"/>
                      <a:pt x="598" y="799"/>
                    </a:cubicBezTo>
                    <a:cubicBezTo>
                      <a:pt x="736" y="818"/>
                      <a:pt x="1068" y="856"/>
                      <a:pt x="1236" y="857"/>
                    </a:cubicBezTo>
                    <a:cubicBezTo>
                      <a:pt x="1288" y="798"/>
                      <a:pt x="1424" y="669"/>
                      <a:pt x="1389" y="537"/>
                    </a:cubicBezTo>
                    <a:close/>
                  </a:path>
                </a:pathLst>
              </a:cu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03" name="Freeform 166">
                <a:extLst>
                  <a:ext uri="{FF2B5EF4-FFF2-40B4-BE49-F238E27FC236}">
                    <a16:creationId xmlns:a16="http://schemas.microsoft.com/office/drawing/2014/main" id="{EDEC2A36-DED2-47EB-A754-5B728158E6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346840">
                <a:off x="6011863" y="4183931"/>
                <a:ext cx="266900" cy="752511"/>
              </a:xfrm>
              <a:custGeom>
                <a:avLst/>
                <a:gdLst>
                  <a:gd name="T0" fmla="*/ 5 w 53"/>
                  <a:gd name="T1" fmla="*/ 0 h 150"/>
                  <a:gd name="T2" fmla="*/ 0 w 53"/>
                  <a:gd name="T3" fmla="*/ 9 h 150"/>
                  <a:gd name="T4" fmla="*/ 14 w 53"/>
                  <a:gd name="T5" fmla="*/ 53 h 150"/>
                  <a:gd name="T6" fmla="*/ 30 w 53"/>
                  <a:gd name="T7" fmla="*/ 61 h 150"/>
                  <a:gd name="T8" fmla="*/ 18 w 53"/>
                  <a:gd name="T9" fmla="*/ 78 h 150"/>
                  <a:gd name="T10" fmla="*/ 28 w 53"/>
                  <a:gd name="T11" fmla="*/ 149 h 150"/>
                  <a:gd name="T12" fmla="*/ 29 w 53"/>
                  <a:gd name="T13" fmla="*/ 150 h 150"/>
                  <a:gd name="T14" fmla="*/ 28 w 53"/>
                  <a:gd name="T15" fmla="*/ 38 h 150"/>
                  <a:gd name="T16" fmla="*/ 5 w 53"/>
                  <a:gd name="T17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50">
                    <a:moveTo>
                      <a:pt x="5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20" y="41"/>
                      <a:pt x="14" y="53"/>
                    </a:cubicBezTo>
                    <a:cubicBezTo>
                      <a:pt x="22" y="58"/>
                      <a:pt x="30" y="61"/>
                      <a:pt x="30" y="61"/>
                    </a:cubicBezTo>
                    <a:cubicBezTo>
                      <a:pt x="30" y="61"/>
                      <a:pt x="27" y="68"/>
                      <a:pt x="18" y="78"/>
                    </a:cubicBezTo>
                    <a:cubicBezTo>
                      <a:pt x="26" y="89"/>
                      <a:pt x="32" y="121"/>
                      <a:pt x="28" y="149"/>
                    </a:cubicBezTo>
                    <a:cubicBezTo>
                      <a:pt x="29" y="149"/>
                      <a:pt x="29" y="150"/>
                      <a:pt x="29" y="150"/>
                    </a:cubicBezTo>
                    <a:cubicBezTo>
                      <a:pt x="53" y="103"/>
                      <a:pt x="36" y="58"/>
                      <a:pt x="28" y="38"/>
                    </a:cubicBezTo>
                    <a:cubicBezTo>
                      <a:pt x="19" y="19"/>
                      <a:pt x="5" y="0"/>
                      <a:pt x="5" y="0"/>
                    </a:cubicBezTo>
                  </a:path>
                </a:pathLst>
              </a:custGeom>
              <a:solidFill>
                <a:srgbClr val="324A8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BBD01C-43B9-44CE-B37B-7F7101DD3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4" y="459629"/>
            <a:ext cx="10515600" cy="427877"/>
          </a:xfrm>
        </p:spPr>
        <p:txBody>
          <a:bodyPr>
            <a:normAutofit fontScale="90000"/>
          </a:bodyPr>
          <a:lstStyle/>
          <a:p>
            <a:r>
              <a:rPr lang="en-US" dirty="0"/>
              <a:t>Success</a:t>
            </a:r>
            <a:endParaRPr lang="en-IN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E32009-DDD2-4621-BD1C-AC1636A0227F}"/>
              </a:ext>
            </a:extLst>
          </p:cNvPr>
          <p:cNvGrpSpPr>
            <a:grpSpLocks noChangeAspect="1"/>
          </p:cNvGrpSpPr>
          <p:nvPr/>
        </p:nvGrpSpPr>
        <p:grpSpPr>
          <a:xfrm>
            <a:off x="386752" y="2085426"/>
            <a:ext cx="281036" cy="320669"/>
            <a:chOff x="6112271" y="1722096"/>
            <a:chExt cx="281036" cy="320669"/>
          </a:xfrm>
        </p:grpSpPr>
        <p:sp>
          <p:nvSpPr>
            <p:cNvPr id="152" name="Freeform 109">
              <a:extLst>
                <a:ext uri="{FF2B5EF4-FFF2-40B4-BE49-F238E27FC236}">
                  <a16:creationId xmlns:a16="http://schemas.microsoft.com/office/drawing/2014/main" id="{53B275F4-6633-4AF5-87BD-39A4E311EA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12271" y="1722096"/>
              <a:ext cx="55848" cy="50442"/>
            </a:xfrm>
            <a:custGeom>
              <a:avLst/>
              <a:gdLst>
                <a:gd name="T0" fmla="*/ 31 w 31"/>
                <a:gd name="T1" fmla="*/ 28 h 28"/>
                <a:gd name="T2" fmla="*/ 31 w 31"/>
                <a:gd name="T3" fmla="*/ 0 h 28"/>
                <a:gd name="T4" fmla="*/ 0 w 31"/>
                <a:gd name="T5" fmla="*/ 28 h 28"/>
                <a:gd name="T6" fmla="*/ 0 w 31"/>
                <a:gd name="T7" fmla="*/ 28 h 28"/>
                <a:gd name="T8" fmla="*/ 31 w 31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8">
                  <a:moveTo>
                    <a:pt x="31" y="28"/>
                  </a:moveTo>
                  <a:lnTo>
                    <a:pt x="31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rgbClr val="2132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3" name="Freeform 110">
              <a:extLst>
                <a:ext uri="{FF2B5EF4-FFF2-40B4-BE49-F238E27FC236}">
                  <a16:creationId xmlns:a16="http://schemas.microsoft.com/office/drawing/2014/main" id="{B9D156EC-9E94-460C-8C7C-945FDA754AF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112271" y="1722096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2132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49" name="Freeform 80">
            <a:extLst>
              <a:ext uri="{FF2B5EF4-FFF2-40B4-BE49-F238E27FC236}">
                <a16:creationId xmlns:a16="http://schemas.microsoft.com/office/drawing/2014/main" id="{428CF2FA-1354-4004-BA51-ECBF7CFA8BD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31185" y="2850165"/>
            <a:ext cx="400275" cy="400275"/>
          </a:xfrm>
          <a:custGeom>
            <a:avLst/>
            <a:gdLst>
              <a:gd name="T0" fmla="*/ 79 w 609"/>
              <a:gd name="T1" fmla="*/ 162 h 610"/>
              <a:gd name="T2" fmla="*/ 530 w 609"/>
              <a:gd name="T3" fmla="*/ 449 h 610"/>
              <a:gd name="T4" fmla="*/ 300 w 609"/>
              <a:gd name="T5" fmla="*/ 90 h 610"/>
              <a:gd name="T6" fmla="*/ 267 w 609"/>
              <a:gd name="T7" fmla="*/ 93 h 610"/>
              <a:gd name="T8" fmla="*/ 230 w 609"/>
              <a:gd name="T9" fmla="*/ 104 h 610"/>
              <a:gd name="T10" fmla="*/ 170 w 609"/>
              <a:gd name="T11" fmla="*/ 202 h 610"/>
              <a:gd name="T12" fmla="*/ 230 w 609"/>
              <a:gd name="T13" fmla="*/ 104 h 610"/>
              <a:gd name="T14" fmla="*/ 155 w 609"/>
              <a:gd name="T15" fmla="*/ 226 h 610"/>
              <a:gd name="T16" fmla="*/ 90 w 609"/>
              <a:gd name="T17" fmla="*/ 320 h 610"/>
              <a:gd name="T18" fmla="*/ 96 w 609"/>
              <a:gd name="T19" fmla="*/ 357 h 610"/>
              <a:gd name="T20" fmla="*/ 108 w 609"/>
              <a:gd name="T21" fmla="*/ 393 h 610"/>
              <a:gd name="T22" fmla="*/ 170 w 609"/>
              <a:gd name="T23" fmla="*/ 473 h 610"/>
              <a:gd name="T24" fmla="*/ 131 w 609"/>
              <a:gd name="T25" fmla="*/ 379 h 610"/>
              <a:gd name="T26" fmla="*/ 170 w 609"/>
              <a:gd name="T27" fmla="*/ 473 h 610"/>
              <a:gd name="T28" fmla="*/ 134 w 609"/>
              <a:gd name="T29" fmla="*/ 348 h 610"/>
              <a:gd name="T30" fmla="*/ 277 w 609"/>
              <a:gd name="T31" fmla="*/ 304 h 610"/>
              <a:gd name="T32" fmla="*/ 292 w 609"/>
              <a:gd name="T33" fmla="*/ 280 h 610"/>
              <a:gd name="T34" fmla="*/ 273 w 609"/>
              <a:gd name="T35" fmla="*/ 131 h 610"/>
              <a:gd name="T36" fmla="*/ 292 w 609"/>
              <a:gd name="T37" fmla="*/ 280 h 610"/>
              <a:gd name="T38" fmla="*/ 300 w 609"/>
              <a:gd name="T39" fmla="*/ 115 h 610"/>
              <a:gd name="T40" fmla="*/ 399 w 609"/>
              <a:gd name="T41" fmla="*/ 112 h 610"/>
              <a:gd name="T42" fmla="*/ 519 w 609"/>
              <a:gd name="T43" fmla="*/ 288 h 610"/>
              <a:gd name="T44" fmla="*/ 455 w 609"/>
              <a:gd name="T45" fmla="*/ 384 h 610"/>
              <a:gd name="T46" fmla="*/ 519 w 609"/>
              <a:gd name="T47" fmla="*/ 288 h 610"/>
              <a:gd name="T48" fmla="*/ 501 w 609"/>
              <a:gd name="T49" fmla="*/ 243 h 610"/>
              <a:gd name="T50" fmla="*/ 513 w 609"/>
              <a:gd name="T51" fmla="*/ 250 h 610"/>
              <a:gd name="T52" fmla="*/ 471 w 609"/>
              <a:gd name="T53" fmla="*/ 169 h 610"/>
              <a:gd name="T54" fmla="*/ 393 w 609"/>
              <a:gd name="T55" fmla="*/ 174 h 610"/>
              <a:gd name="T56" fmla="*/ 378 w 609"/>
              <a:gd name="T57" fmla="*/ 198 h 610"/>
              <a:gd name="T58" fmla="*/ 436 w 609"/>
              <a:gd name="T59" fmla="*/ 372 h 610"/>
              <a:gd name="T60" fmla="*/ 378 w 609"/>
              <a:gd name="T61" fmla="*/ 198 h 610"/>
              <a:gd name="T62" fmla="*/ 421 w 609"/>
              <a:gd name="T63" fmla="*/ 396 h 610"/>
              <a:gd name="T64" fmla="*/ 240 w 609"/>
              <a:gd name="T65" fmla="*/ 415 h 610"/>
              <a:gd name="T66" fmla="*/ 250 w 609"/>
              <a:gd name="T67" fmla="*/ 514 h 610"/>
              <a:gd name="T68" fmla="*/ 225 w 609"/>
              <a:gd name="T69" fmla="*/ 439 h 610"/>
              <a:gd name="T70" fmla="*/ 250 w 609"/>
              <a:gd name="T71" fmla="*/ 514 h 610"/>
              <a:gd name="T72" fmla="*/ 334 w 609"/>
              <a:gd name="T73" fmla="*/ 508 h 610"/>
              <a:gd name="T74" fmla="*/ 309 w 609"/>
              <a:gd name="T75" fmla="*/ 521 h 610"/>
              <a:gd name="T76" fmla="*/ 360 w 609"/>
              <a:gd name="T77" fmla="*/ 491 h 610"/>
              <a:gd name="T78" fmla="*/ 478 w 609"/>
              <a:gd name="T79" fmla="*/ 432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09" h="610">
                <a:moveTo>
                  <a:pt x="448" y="80"/>
                </a:moveTo>
                <a:cubicBezTo>
                  <a:pt x="324" y="0"/>
                  <a:pt x="158" y="37"/>
                  <a:pt x="79" y="162"/>
                </a:cubicBezTo>
                <a:cubicBezTo>
                  <a:pt x="0" y="286"/>
                  <a:pt x="37" y="452"/>
                  <a:pt x="161" y="531"/>
                </a:cubicBezTo>
                <a:cubicBezTo>
                  <a:pt x="286" y="610"/>
                  <a:pt x="451" y="573"/>
                  <a:pt x="530" y="449"/>
                </a:cubicBezTo>
                <a:cubicBezTo>
                  <a:pt x="609" y="324"/>
                  <a:pt x="573" y="159"/>
                  <a:pt x="448" y="80"/>
                </a:cubicBezTo>
                <a:close/>
                <a:moveTo>
                  <a:pt x="300" y="90"/>
                </a:moveTo>
                <a:cubicBezTo>
                  <a:pt x="293" y="93"/>
                  <a:pt x="286" y="97"/>
                  <a:pt x="278" y="101"/>
                </a:cubicBezTo>
                <a:cubicBezTo>
                  <a:pt x="267" y="93"/>
                  <a:pt x="267" y="93"/>
                  <a:pt x="267" y="93"/>
                </a:cubicBezTo>
                <a:cubicBezTo>
                  <a:pt x="278" y="91"/>
                  <a:pt x="289" y="90"/>
                  <a:pt x="300" y="90"/>
                </a:cubicBezTo>
                <a:close/>
                <a:moveTo>
                  <a:pt x="230" y="104"/>
                </a:moveTo>
                <a:cubicBezTo>
                  <a:pt x="252" y="118"/>
                  <a:pt x="252" y="118"/>
                  <a:pt x="252" y="118"/>
                </a:cubicBezTo>
                <a:cubicBezTo>
                  <a:pt x="222" y="139"/>
                  <a:pt x="194" y="168"/>
                  <a:pt x="170" y="202"/>
                </a:cubicBezTo>
                <a:cubicBezTo>
                  <a:pt x="131" y="178"/>
                  <a:pt x="131" y="178"/>
                  <a:pt x="131" y="178"/>
                </a:cubicBezTo>
                <a:cubicBezTo>
                  <a:pt x="157" y="143"/>
                  <a:pt x="191" y="118"/>
                  <a:pt x="230" y="104"/>
                </a:cubicBezTo>
                <a:close/>
                <a:moveTo>
                  <a:pt x="116" y="202"/>
                </a:moveTo>
                <a:cubicBezTo>
                  <a:pt x="155" y="226"/>
                  <a:pt x="155" y="226"/>
                  <a:pt x="155" y="226"/>
                </a:cubicBezTo>
                <a:cubicBezTo>
                  <a:pt x="134" y="262"/>
                  <a:pt x="120" y="299"/>
                  <a:pt x="113" y="335"/>
                </a:cubicBezTo>
                <a:cubicBezTo>
                  <a:pt x="90" y="320"/>
                  <a:pt x="90" y="320"/>
                  <a:pt x="90" y="320"/>
                </a:cubicBezTo>
                <a:cubicBezTo>
                  <a:pt x="87" y="280"/>
                  <a:pt x="96" y="239"/>
                  <a:pt x="116" y="202"/>
                </a:cubicBezTo>
                <a:close/>
                <a:moveTo>
                  <a:pt x="96" y="357"/>
                </a:moveTo>
                <a:cubicBezTo>
                  <a:pt x="109" y="366"/>
                  <a:pt x="109" y="366"/>
                  <a:pt x="109" y="366"/>
                </a:cubicBezTo>
                <a:cubicBezTo>
                  <a:pt x="108" y="375"/>
                  <a:pt x="108" y="384"/>
                  <a:pt x="108" y="393"/>
                </a:cubicBezTo>
                <a:cubicBezTo>
                  <a:pt x="103" y="382"/>
                  <a:pt x="99" y="370"/>
                  <a:pt x="96" y="357"/>
                </a:cubicBezTo>
                <a:close/>
                <a:moveTo>
                  <a:pt x="170" y="473"/>
                </a:moveTo>
                <a:cubicBezTo>
                  <a:pt x="159" y="464"/>
                  <a:pt x="149" y="455"/>
                  <a:pt x="140" y="444"/>
                </a:cubicBezTo>
                <a:cubicBezTo>
                  <a:pt x="133" y="425"/>
                  <a:pt x="130" y="403"/>
                  <a:pt x="131" y="379"/>
                </a:cubicBezTo>
                <a:cubicBezTo>
                  <a:pt x="201" y="424"/>
                  <a:pt x="201" y="424"/>
                  <a:pt x="201" y="424"/>
                </a:cubicBezTo>
                <a:lnTo>
                  <a:pt x="170" y="473"/>
                </a:lnTo>
                <a:close/>
                <a:moveTo>
                  <a:pt x="216" y="400"/>
                </a:moveTo>
                <a:cubicBezTo>
                  <a:pt x="134" y="348"/>
                  <a:pt x="134" y="348"/>
                  <a:pt x="134" y="348"/>
                </a:cubicBezTo>
                <a:cubicBezTo>
                  <a:pt x="140" y="312"/>
                  <a:pt x="153" y="275"/>
                  <a:pt x="174" y="239"/>
                </a:cubicBezTo>
                <a:cubicBezTo>
                  <a:pt x="277" y="304"/>
                  <a:pt x="277" y="304"/>
                  <a:pt x="277" y="304"/>
                </a:cubicBezTo>
                <a:lnTo>
                  <a:pt x="216" y="400"/>
                </a:lnTo>
                <a:close/>
                <a:moveTo>
                  <a:pt x="292" y="280"/>
                </a:moveTo>
                <a:cubicBezTo>
                  <a:pt x="189" y="215"/>
                  <a:pt x="189" y="215"/>
                  <a:pt x="189" y="215"/>
                </a:cubicBezTo>
                <a:cubicBezTo>
                  <a:pt x="214" y="180"/>
                  <a:pt x="242" y="151"/>
                  <a:pt x="273" y="131"/>
                </a:cubicBezTo>
                <a:cubicBezTo>
                  <a:pt x="354" y="183"/>
                  <a:pt x="354" y="183"/>
                  <a:pt x="354" y="183"/>
                </a:cubicBezTo>
                <a:lnTo>
                  <a:pt x="292" y="280"/>
                </a:lnTo>
                <a:close/>
                <a:moveTo>
                  <a:pt x="369" y="159"/>
                </a:moveTo>
                <a:cubicBezTo>
                  <a:pt x="300" y="115"/>
                  <a:pt x="300" y="115"/>
                  <a:pt x="300" y="115"/>
                </a:cubicBezTo>
                <a:cubicBezTo>
                  <a:pt x="320" y="105"/>
                  <a:pt x="340" y="99"/>
                  <a:pt x="359" y="97"/>
                </a:cubicBezTo>
                <a:cubicBezTo>
                  <a:pt x="373" y="100"/>
                  <a:pt x="386" y="105"/>
                  <a:pt x="399" y="112"/>
                </a:cubicBezTo>
                <a:lnTo>
                  <a:pt x="369" y="159"/>
                </a:lnTo>
                <a:close/>
                <a:moveTo>
                  <a:pt x="519" y="288"/>
                </a:moveTo>
                <a:cubicBezTo>
                  <a:pt x="523" y="328"/>
                  <a:pt x="514" y="370"/>
                  <a:pt x="494" y="408"/>
                </a:cubicBezTo>
                <a:cubicBezTo>
                  <a:pt x="455" y="384"/>
                  <a:pt x="455" y="384"/>
                  <a:pt x="455" y="384"/>
                </a:cubicBezTo>
                <a:cubicBezTo>
                  <a:pt x="477" y="348"/>
                  <a:pt x="491" y="310"/>
                  <a:pt x="497" y="274"/>
                </a:cubicBezTo>
                <a:lnTo>
                  <a:pt x="519" y="288"/>
                </a:lnTo>
                <a:close/>
                <a:moveTo>
                  <a:pt x="513" y="250"/>
                </a:moveTo>
                <a:cubicBezTo>
                  <a:pt x="501" y="243"/>
                  <a:pt x="501" y="243"/>
                  <a:pt x="501" y="243"/>
                </a:cubicBezTo>
                <a:cubicBezTo>
                  <a:pt x="502" y="235"/>
                  <a:pt x="502" y="227"/>
                  <a:pt x="502" y="219"/>
                </a:cubicBezTo>
                <a:cubicBezTo>
                  <a:pt x="506" y="229"/>
                  <a:pt x="510" y="239"/>
                  <a:pt x="513" y="250"/>
                </a:cubicBezTo>
                <a:close/>
                <a:moveTo>
                  <a:pt x="424" y="126"/>
                </a:moveTo>
                <a:cubicBezTo>
                  <a:pt x="442" y="138"/>
                  <a:pt x="458" y="153"/>
                  <a:pt x="471" y="169"/>
                </a:cubicBezTo>
                <a:cubicBezTo>
                  <a:pt x="477" y="187"/>
                  <a:pt x="480" y="207"/>
                  <a:pt x="480" y="229"/>
                </a:cubicBezTo>
                <a:cubicBezTo>
                  <a:pt x="393" y="174"/>
                  <a:pt x="393" y="174"/>
                  <a:pt x="393" y="174"/>
                </a:cubicBezTo>
                <a:lnTo>
                  <a:pt x="424" y="126"/>
                </a:lnTo>
                <a:close/>
                <a:moveTo>
                  <a:pt x="378" y="198"/>
                </a:moveTo>
                <a:cubicBezTo>
                  <a:pt x="477" y="261"/>
                  <a:pt x="477" y="261"/>
                  <a:pt x="477" y="261"/>
                </a:cubicBezTo>
                <a:cubicBezTo>
                  <a:pt x="471" y="297"/>
                  <a:pt x="458" y="335"/>
                  <a:pt x="436" y="372"/>
                </a:cubicBezTo>
                <a:cubicBezTo>
                  <a:pt x="316" y="295"/>
                  <a:pt x="316" y="295"/>
                  <a:pt x="316" y="295"/>
                </a:cubicBezTo>
                <a:lnTo>
                  <a:pt x="378" y="198"/>
                </a:lnTo>
                <a:close/>
                <a:moveTo>
                  <a:pt x="301" y="319"/>
                </a:moveTo>
                <a:cubicBezTo>
                  <a:pt x="421" y="396"/>
                  <a:pt x="421" y="396"/>
                  <a:pt x="421" y="396"/>
                </a:cubicBezTo>
                <a:cubicBezTo>
                  <a:pt x="397" y="430"/>
                  <a:pt x="369" y="458"/>
                  <a:pt x="339" y="478"/>
                </a:cubicBezTo>
                <a:cubicBezTo>
                  <a:pt x="240" y="415"/>
                  <a:pt x="240" y="415"/>
                  <a:pt x="240" y="415"/>
                </a:cubicBezTo>
                <a:lnTo>
                  <a:pt x="301" y="319"/>
                </a:lnTo>
                <a:close/>
                <a:moveTo>
                  <a:pt x="250" y="514"/>
                </a:moveTo>
                <a:cubicBezTo>
                  <a:pt x="231" y="509"/>
                  <a:pt x="211" y="500"/>
                  <a:pt x="193" y="489"/>
                </a:cubicBezTo>
                <a:cubicBezTo>
                  <a:pt x="225" y="439"/>
                  <a:pt x="225" y="439"/>
                  <a:pt x="225" y="439"/>
                </a:cubicBezTo>
                <a:cubicBezTo>
                  <a:pt x="312" y="495"/>
                  <a:pt x="312" y="495"/>
                  <a:pt x="312" y="495"/>
                </a:cubicBezTo>
                <a:cubicBezTo>
                  <a:pt x="291" y="505"/>
                  <a:pt x="270" y="512"/>
                  <a:pt x="250" y="514"/>
                </a:cubicBezTo>
                <a:close/>
                <a:moveTo>
                  <a:pt x="309" y="521"/>
                </a:moveTo>
                <a:cubicBezTo>
                  <a:pt x="317" y="517"/>
                  <a:pt x="326" y="513"/>
                  <a:pt x="334" y="508"/>
                </a:cubicBezTo>
                <a:cubicBezTo>
                  <a:pt x="346" y="516"/>
                  <a:pt x="346" y="516"/>
                  <a:pt x="346" y="516"/>
                </a:cubicBezTo>
                <a:cubicBezTo>
                  <a:pt x="334" y="519"/>
                  <a:pt x="322" y="520"/>
                  <a:pt x="309" y="521"/>
                </a:cubicBezTo>
                <a:close/>
                <a:moveTo>
                  <a:pt x="383" y="506"/>
                </a:moveTo>
                <a:cubicBezTo>
                  <a:pt x="360" y="491"/>
                  <a:pt x="360" y="491"/>
                  <a:pt x="360" y="491"/>
                </a:cubicBezTo>
                <a:cubicBezTo>
                  <a:pt x="389" y="470"/>
                  <a:pt x="417" y="442"/>
                  <a:pt x="440" y="408"/>
                </a:cubicBezTo>
                <a:cubicBezTo>
                  <a:pt x="478" y="432"/>
                  <a:pt x="478" y="432"/>
                  <a:pt x="478" y="432"/>
                </a:cubicBezTo>
                <a:cubicBezTo>
                  <a:pt x="453" y="467"/>
                  <a:pt x="420" y="491"/>
                  <a:pt x="383" y="506"/>
                </a:cubicBezTo>
                <a:close/>
              </a:path>
            </a:pathLst>
          </a:custGeom>
          <a:solidFill>
            <a:srgbClr val="21326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C8E15F-D11A-4F7A-96FC-FD641970FC0D}"/>
              </a:ext>
            </a:extLst>
          </p:cNvPr>
          <p:cNvGrpSpPr>
            <a:grpSpLocks noChangeAspect="1"/>
          </p:cNvGrpSpPr>
          <p:nvPr/>
        </p:nvGrpSpPr>
        <p:grpSpPr>
          <a:xfrm>
            <a:off x="351339" y="3640722"/>
            <a:ext cx="380121" cy="403539"/>
            <a:chOff x="2836293" y="951733"/>
            <a:chExt cx="380121" cy="403539"/>
          </a:xfrm>
          <a:solidFill>
            <a:srgbClr val="213266"/>
          </a:solidFill>
        </p:grpSpPr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A472F691-A965-4272-A447-1D7932457C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4308" y="1189533"/>
              <a:ext cx="140518" cy="145923"/>
            </a:xfrm>
            <a:custGeom>
              <a:avLst/>
              <a:gdLst>
                <a:gd name="T0" fmla="*/ 25 w 78"/>
                <a:gd name="T1" fmla="*/ 81 h 81"/>
                <a:gd name="T2" fmla="*/ 0 w 78"/>
                <a:gd name="T3" fmla="*/ 58 h 81"/>
                <a:gd name="T4" fmla="*/ 53 w 78"/>
                <a:gd name="T5" fmla="*/ 0 h 81"/>
                <a:gd name="T6" fmla="*/ 78 w 78"/>
                <a:gd name="T7" fmla="*/ 23 h 81"/>
                <a:gd name="T8" fmla="*/ 25 w 78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81">
                  <a:moveTo>
                    <a:pt x="25" y="81"/>
                  </a:moveTo>
                  <a:lnTo>
                    <a:pt x="0" y="58"/>
                  </a:lnTo>
                  <a:lnTo>
                    <a:pt x="53" y="0"/>
                  </a:lnTo>
                  <a:lnTo>
                    <a:pt x="78" y="23"/>
                  </a:lnTo>
                  <a:lnTo>
                    <a:pt x="25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0BC94ADE-F202-40A7-A961-037034F75FF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11957" y="951733"/>
              <a:ext cx="304457" cy="304457"/>
            </a:xfrm>
            <a:custGeom>
              <a:avLst/>
              <a:gdLst>
                <a:gd name="T0" fmla="*/ 134 w 269"/>
                <a:gd name="T1" fmla="*/ 269 h 269"/>
                <a:gd name="T2" fmla="*/ 0 w 269"/>
                <a:gd name="T3" fmla="*/ 134 h 269"/>
                <a:gd name="T4" fmla="*/ 134 w 269"/>
                <a:gd name="T5" fmla="*/ 0 h 269"/>
                <a:gd name="T6" fmla="*/ 269 w 269"/>
                <a:gd name="T7" fmla="*/ 134 h 269"/>
                <a:gd name="T8" fmla="*/ 134 w 269"/>
                <a:gd name="T9" fmla="*/ 269 h 269"/>
                <a:gd name="T10" fmla="*/ 134 w 269"/>
                <a:gd name="T11" fmla="*/ 23 h 269"/>
                <a:gd name="T12" fmla="*/ 24 w 269"/>
                <a:gd name="T13" fmla="*/ 134 h 269"/>
                <a:gd name="T14" fmla="*/ 134 w 269"/>
                <a:gd name="T15" fmla="*/ 245 h 269"/>
                <a:gd name="T16" fmla="*/ 245 w 269"/>
                <a:gd name="T17" fmla="*/ 134 h 269"/>
                <a:gd name="T18" fmla="*/ 134 w 269"/>
                <a:gd name="T19" fmla="*/ 23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269">
                  <a:moveTo>
                    <a:pt x="134" y="269"/>
                  </a:moveTo>
                  <a:cubicBezTo>
                    <a:pt x="60" y="269"/>
                    <a:pt x="0" y="208"/>
                    <a:pt x="0" y="134"/>
                  </a:cubicBezTo>
                  <a:cubicBezTo>
                    <a:pt x="0" y="60"/>
                    <a:pt x="60" y="0"/>
                    <a:pt x="134" y="0"/>
                  </a:cubicBezTo>
                  <a:cubicBezTo>
                    <a:pt x="209" y="0"/>
                    <a:pt x="269" y="60"/>
                    <a:pt x="269" y="134"/>
                  </a:cubicBezTo>
                  <a:cubicBezTo>
                    <a:pt x="269" y="208"/>
                    <a:pt x="209" y="269"/>
                    <a:pt x="134" y="269"/>
                  </a:cubicBezTo>
                  <a:close/>
                  <a:moveTo>
                    <a:pt x="134" y="23"/>
                  </a:moveTo>
                  <a:cubicBezTo>
                    <a:pt x="73" y="23"/>
                    <a:pt x="24" y="73"/>
                    <a:pt x="24" y="134"/>
                  </a:cubicBezTo>
                  <a:cubicBezTo>
                    <a:pt x="24" y="195"/>
                    <a:pt x="73" y="245"/>
                    <a:pt x="134" y="245"/>
                  </a:cubicBezTo>
                  <a:cubicBezTo>
                    <a:pt x="195" y="245"/>
                    <a:pt x="245" y="195"/>
                    <a:pt x="245" y="134"/>
                  </a:cubicBezTo>
                  <a:cubicBezTo>
                    <a:pt x="245" y="73"/>
                    <a:pt x="195" y="23"/>
                    <a:pt x="13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C9F90F04-3698-418A-A8E7-81DF48F2C4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36293" y="1301227"/>
              <a:ext cx="57648" cy="54045"/>
            </a:xfrm>
            <a:custGeom>
              <a:avLst/>
              <a:gdLst>
                <a:gd name="T0" fmla="*/ 10 w 50"/>
                <a:gd name="T1" fmla="*/ 0 h 48"/>
                <a:gd name="T2" fmla="*/ 12 w 50"/>
                <a:gd name="T3" fmla="*/ 38 h 48"/>
                <a:gd name="T4" fmla="*/ 50 w 50"/>
                <a:gd name="T5" fmla="*/ 36 h 48"/>
                <a:gd name="T6" fmla="*/ 10 w 50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8">
                  <a:moveTo>
                    <a:pt x="10" y="0"/>
                  </a:moveTo>
                  <a:cubicBezTo>
                    <a:pt x="0" y="11"/>
                    <a:pt x="1" y="28"/>
                    <a:pt x="12" y="38"/>
                  </a:cubicBezTo>
                  <a:cubicBezTo>
                    <a:pt x="23" y="48"/>
                    <a:pt x="40" y="47"/>
                    <a:pt x="50" y="36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F58A91C-967A-4190-9E4E-2E9352583451}"/>
              </a:ext>
            </a:extLst>
          </p:cNvPr>
          <p:cNvGrpSpPr>
            <a:grpSpLocks noChangeAspect="1"/>
          </p:cNvGrpSpPr>
          <p:nvPr/>
        </p:nvGrpSpPr>
        <p:grpSpPr>
          <a:xfrm>
            <a:off x="332900" y="4504838"/>
            <a:ext cx="412547" cy="309860"/>
            <a:chOff x="3439800" y="495949"/>
            <a:chExt cx="412547" cy="309860"/>
          </a:xfrm>
          <a:solidFill>
            <a:srgbClr val="213266"/>
          </a:solidFill>
        </p:grpSpPr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AF1903EC-B57E-4EC0-99A3-1648CC7F9D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41602" y="631062"/>
              <a:ext cx="165739" cy="156732"/>
            </a:xfrm>
            <a:custGeom>
              <a:avLst/>
              <a:gdLst>
                <a:gd name="T0" fmla="*/ 92 w 92"/>
                <a:gd name="T1" fmla="*/ 16 h 87"/>
                <a:gd name="T2" fmla="*/ 0 w 92"/>
                <a:gd name="T3" fmla="*/ 0 h 87"/>
                <a:gd name="T4" fmla="*/ 29 w 92"/>
                <a:gd name="T5" fmla="*/ 87 h 87"/>
                <a:gd name="T6" fmla="*/ 92 w 92"/>
                <a:gd name="T7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87">
                  <a:moveTo>
                    <a:pt x="92" y="16"/>
                  </a:moveTo>
                  <a:lnTo>
                    <a:pt x="0" y="0"/>
                  </a:lnTo>
                  <a:lnTo>
                    <a:pt x="29" y="87"/>
                  </a:lnTo>
                  <a:lnTo>
                    <a:pt x="92" y="1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" name="Freeform 44">
              <a:extLst>
                <a:ext uri="{FF2B5EF4-FFF2-40B4-BE49-F238E27FC236}">
                  <a16:creationId xmlns:a16="http://schemas.microsoft.com/office/drawing/2014/main" id="{C76F9F1B-5EF9-4A27-9E05-097610C07B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39800" y="495949"/>
              <a:ext cx="342288" cy="147724"/>
            </a:xfrm>
            <a:custGeom>
              <a:avLst/>
              <a:gdLst>
                <a:gd name="T0" fmla="*/ 190 w 190"/>
                <a:gd name="T1" fmla="*/ 0 h 82"/>
                <a:gd name="T2" fmla="*/ 0 w 190"/>
                <a:gd name="T3" fmla="*/ 63 h 82"/>
                <a:gd name="T4" fmla="*/ 113 w 190"/>
                <a:gd name="T5" fmla="*/ 82 h 82"/>
                <a:gd name="T6" fmla="*/ 190 w 190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82">
                  <a:moveTo>
                    <a:pt x="190" y="0"/>
                  </a:moveTo>
                  <a:lnTo>
                    <a:pt x="0" y="63"/>
                  </a:lnTo>
                  <a:lnTo>
                    <a:pt x="113" y="82"/>
                  </a:lnTo>
                  <a:lnTo>
                    <a:pt x="19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9" name="Freeform 45">
              <a:extLst>
                <a:ext uri="{FF2B5EF4-FFF2-40B4-BE49-F238E27FC236}">
                  <a16:creationId xmlns:a16="http://schemas.microsoft.com/office/drawing/2014/main" id="{763620CB-8784-4BF0-BDB7-AAA860FE3A6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402" y="510361"/>
              <a:ext cx="169342" cy="158533"/>
            </a:xfrm>
            <a:custGeom>
              <a:avLst/>
              <a:gdLst>
                <a:gd name="T0" fmla="*/ 0 w 94"/>
                <a:gd name="T1" fmla="*/ 69 h 88"/>
                <a:gd name="T2" fmla="*/ 94 w 94"/>
                <a:gd name="T3" fmla="*/ 88 h 88"/>
                <a:gd name="T4" fmla="*/ 63 w 94"/>
                <a:gd name="T5" fmla="*/ 0 h 88"/>
                <a:gd name="T6" fmla="*/ 0 w 94"/>
                <a:gd name="T7" fmla="*/ 6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8">
                  <a:moveTo>
                    <a:pt x="0" y="69"/>
                  </a:moveTo>
                  <a:lnTo>
                    <a:pt x="94" y="88"/>
                  </a:lnTo>
                  <a:lnTo>
                    <a:pt x="63" y="0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46">
              <a:extLst>
                <a:ext uri="{FF2B5EF4-FFF2-40B4-BE49-F238E27FC236}">
                  <a16:creationId xmlns:a16="http://schemas.microsoft.com/office/drawing/2014/main" id="{1CF66C03-F6DF-4256-BEEC-EF75172E8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4654" y="652680"/>
              <a:ext cx="347693" cy="153129"/>
            </a:xfrm>
            <a:custGeom>
              <a:avLst/>
              <a:gdLst>
                <a:gd name="T0" fmla="*/ 91 w 193"/>
                <a:gd name="T1" fmla="*/ 0 h 85"/>
                <a:gd name="T2" fmla="*/ 82 w 193"/>
                <a:gd name="T3" fmla="*/ 9 h 85"/>
                <a:gd name="T4" fmla="*/ 69 w 193"/>
                <a:gd name="T5" fmla="*/ 6 h 85"/>
                <a:gd name="T6" fmla="*/ 0 w 193"/>
                <a:gd name="T7" fmla="*/ 85 h 85"/>
                <a:gd name="T8" fmla="*/ 193 w 193"/>
                <a:gd name="T9" fmla="*/ 20 h 85"/>
                <a:gd name="T10" fmla="*/ 91 w 19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85">
                  <a:moveTo>
                    <a:pt x="91" y="0"/>
                  </a:moveTo>
                  <a:lnTo>
                    <a:pt x="82" y="9"/>
                  </a:lnTo>
                  <a:lnTo>
                    <a:pt x="69" y="6"/>
                  </a:lnTo>
                  <a:lnTo>
                    <a:pt x="0" y="85"/>
                  </a:lnTo>
                  <a:lnTo>
                    <a:pt x="193" y="20"/>
                  </a:lnTo>
                  <a:lnTo>
                    <a:pt x="9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9C86BE5-69C6-4D79-86AD-3009BF51DA2D}"/>
              </a:ext>
            </a:extLst>
          </p:cNvPr>
          <p:cNvGrpSpPr>
            <a:grpSpLocks noChangeAspect="1"/>
          </p:cNvGrpSpPr>
          <p:nvPr/>
        </p:nvGrpSpPr>
        <p:grpSpPr>
          <a:xfrm>
            <a:off x="8449208" y="2025709"/>
            <a:ext cx="452044" cy="449110"/>
            <a:chOff x="5623235" y="631063"/>
            <a:chExt cx="554866" cy="551264"/>
          </a:xfrm>
          <a:solidFill>
            <a:srgbClr val="213266"/>
          </a:solidFill>
        </p:grpSpPr>
        <p:sp>
          <p:nvSpPr>
            <p:cNvPr id="133" name="Freeform 66">
              <a:extLst>
                <a:ext uri="{FF2B5EF4-FFF2-40B4-BE49-F238E27FC236}">
                  <a16:creationId xmlns:a16="http://schemas.microsoft.com/office/drawing/2014/main" id="{B35E8839-B46E-4B3E-B320-69F78AA6922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23235" y="631063"/>
              <a:ext cx="554866" cy="551264"/>
            </a:xfrm>
            <a:custGeom>
              <a:avLst/>
              <a:gdLst>
                <a:gd name="T0" fmla="*/ 244 w 489"/>
                <a:gd name="T1" fmla="*/ 488 h 488"/>
                <a:gd name="T2" fmla="*/ 0 w 489"/>
                <a:gd name="T3" fmla="*/ 244 h 488"/>
                <a:gd name="T4" fmla="*/ 244 w 489"/>
                <a:gd name="T5" fmla="*/ 0 h 488"/>
                <a:gd name="T6" fmla="*/ 489 w 489"/>
                <a:gd name="T7" fmla="*/ 244 h 488"/>
                <a:gd name="T8" fmla="*/ 244 w 489"/>
                <a:gd name="T9" fmla="*/ 488 h 488"/>
                <a:gd name="T10" fmla="*/ 244 w 489"/>
                <a:gd name="T11" fmla="*/ 48 h 488"/>
                <a:gd name="T12" fmla="*/ 48 w 489"/>
                <a:gd name="T13" fmla="*/ 244 h 488"/>
                <a:gd name="T14" fmla="*/ 244 w 489"/>
                <a:gd name="T15" fmla="*/ 440 h 488"/>
                <a:gd name="T16" fmla="*/ 440 w 489"/>
                <a:gd name="T17" fmla="*/ 244 h 488"/>
                <a:gd name="T18" fmla="*/ 244 w 489"/>
                <a:gd name="T19" fmla="*/ 4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9" h="488">
                  <a:moveTo>
                    <a:pt x="244" y="488"/>
                  </a:moveTo>
                  <a:cubicBezTo>
                    <a:pt x="110" y="488"/>
                    <a:pt x="0" y="379"/>
                    <a:pt x="0" y="244"/>
                  </a:cubicBezTo>
                  <a:cubicBezTo>
                    <a:pt x="0" y="109"/>
                    <a:pt x="110" y="0"/>
                    <a:pt x="244" y="0"/>
                  </a:cubicBezTo>
                  <a:cubicBezTo>
                    <a:pt x="379" y="0"/>
                    <a:pt x="489" y="109"/>
                    <a:pt x="489" y="244"/>
                  </a:cubicBezTo>
                  <a:cubicBezTo>
                    <a:pt x="489" y="379"/>
                    <a:pt x="379" y="488"/>
                    <a:pt x="244" y="488"/>
                  </a:cubicBezTo>
                  <a:close/>
                  <a:moveTo>
                    <a:pt x="244" y="48"/>
                  </a:moveTo>
                  <a:cubicBezTo>
                    <a:pt x="136" y="48"/>
                    <a:pt x="48" y="136"/>
                    <a:pt x="48" y="244"/>
                  </a:cubicBezTo>
                  <a:cubicBezTo>
                    <a:pt x="48" y="352"/>
                    <a:pt x="136" y="440"/>
                    <a:pt x="244" y="440"/>
                  </a:cubicBezTo>
                  <a:cubicBezTo>
                    <a:pt x="352" y="440"/>
                    <a:pt x="440" y="352"/>
                    <a:pt x="440" y="244"/>
                  </a:cubicBezTo>
                  <a:cubicBezTo>
                    <a:pt x="440" y="136"/>
                    <a:pt x="352" y="48"/>
                    <a:pt x="24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4" name="Freeform 67">
              <a:extLst>
                <a:ext uri="{FF2B5EF4-FFF2-40B4-BE49-F238E27FC236}">
                  <a16:creationId xmlns:a16="http://schemas.microsoft.com/office/drawing/2014/main" id="{9ECD10C4-50A0-4608-B616-3EE39BB89EA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97982" y="744559"/>
              <a:ext cx="208976" cy="326075"/>
            </a:xfrm>
            <a:custGeom>
              <a:avLst/>
              <a:gdLst>
                <a:gd name="T0" fmla="*/ 185 w 185"/>
                <a:gd name="T1" fmla="*/ 2 h 289"/>
                <a:gd name="T2" fmla="*/ 183 w 185"/>
                <a:gd name="T3" fmla="*/ 0 h 289"/>
                <a:gd name="T4" fmla="*/ 85 w 185"/>
                <a:gd name="T5" fmla="*/ 106 h 289"/>
                <a:gd name="T6" fmla="*/ 60 w 185"/>
                <a:gd name="T7" fmla="*/ 123 h 289"/>
                <a:gd name="T8" fmla="*/ 55 w 185"/>
                <a:gd name="T9" fmla="*/ 151 h 289"/>
                <a:gd name="T10" fmla="*/ 0 w 185"/>
                <a:gd name="T11" fmla="*/ 287 h 289"/>
                <a:gd name="T12" fmla="*/ 2 w 185"/>
                <a:gd name="T13" fmla="*/ 289 h 289"/>
                <a:gd name="T14" fmla="*/ 101 w 185"/>
                <a:gd name="T15" fmla="*/ 182 h 289"/>
                <a:gd name="T16" fmla="*/ 126 w 185"/>
                <a:gd name="T17" fmla="*/ 165 h 289"/>
                <a:gd name="T18" fmla="*/ 131 w 185"/>
                <a:gd name="T19" fmla="*/ 135 h 289"/>
                <a:gd name="T20" fmla="*/ 185 w 185"/>
                <a:gd name="T21" fmla="*/ 2 h 289"/>
                <a:gd name="T22" fmla="*/ 109 w 185"/>
                <a:gd name="T23" fmla="*/ 155 h 289"/>
                <a:gd name="T24" fmla="*/ 80 w 185"/>
                <a:gd name="T25" fmla="*/ 161 h 289"/>
                <a:gd name="T26" fmla="*/ 73 w 185"/>
                <a:gd name="T27" fmla="*/ 132 h 289"/>
                <a:gd name="T28" fmla="*/ 102 w 185"/>
                <a:gd name="T29" fmla="*/ 126 h 289"/>
                <a:gd name="T30" fmla="*/ 109 w 185"/>
                <a:gd name="T31" fmla="*/ 15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289">
                  <a:moveTo>
                    <a:pt x="185" y="2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75" y="108"/>
                    <a:pt x="66" y="114"/>
                    <a:pt x="60" y="123"/>
                  </a:cubicBezTo>
                  <a:cubicBezTo>
                    <a:pt x="55" y="132"/>
                    <a:pt x="53" y="142"/>
                    <a:pt x="55" y="151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" y="289"/>
                    <a:pt x="2" y="289"/>
                    <a:pt x="2" y="289"/>
                  </a:cubicBezTo>
                  <a:cubicBezTo>
                    <a:pt x="101" y="182"/>
                    <a:pt x="101" y="182"/>
                    <a:pt x="101" y="182"/>
                  </a:cubicBezTo>
                  <a:cubicBezTo>
                    <a:pt x="111" y="180"/>
                    <a:pt x="120" y="174"/>
                    <a:pt x="126" y="165"/>
                  </a:cubicBezTo>
                  <a:cubicBezTo>
                    <a:pt x="132" y="156"/>
                    <a:pt x="134" y="145"/>
                    <a:pt x="131" y="135"/>
                  </a:cubicBezTo>
                  <a:lnTo>
                    <a:pt x="185" y="2"/>
                  </a:lnTo>
                  <a:close/>
                  <a:moveTo>
                    <a:pt x="109" y="155"/>
                  </a:moveTo>
                  <a:cubicBezTo>
                    <a:pt x="102" y="164"/>
                    <a:pt x="89" y="167"/>
                    <a:pt x="80" y="161"/>
                  </a:cubicBezTo>
                  <a:cubicBezTo>
                    <a:pt x="70" y="155"/>
                    <a:pt x="67" y="142"/>
                    <a:pt x="73" y="132"/>
                  </a:cubicBezTo>
                  <a:cubicBezTo>
                    <a:pt x="80" y="122"/>
                    <a:pt x="92" y="119"/>
                    <a:pt x="102" y="126"/>
                  </a:cubicBezTo>
                  <a:cubicBezTo>
                    <a:pt x="112" y="132"/>
                    <a:pt x="115" y="145"/>
                    <a:pt x="109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7D8580-E957-4501-B6C4-3B212A71CDDA}"/>
              </a:ext>
            </a:extLst>
          </p:cNvPr>
          <p:cNvGrpSpPr>
            <a:grpSpLocks noChangeAspect="1"/>
          </p:cNvGrpSpPr>
          <p:nvPr/>
        </p:nvGrpSpPr>
        <p:grpSpPr>
          <a:xfrm>
            <a:off x="8475336" y="2882724"/>
            <a:ext cx="401595" cy="454869"/>
            <a:chOff x="6014164" y="1140892"/>
            <a:chExt cx="529645" cy="599905"/>
          </a:xfrm>
          <a:solidFill>
            <a:srgbClr val="213266"/>
          </a:solidFill>
        </p:grpSpPr>
        <p:sp>
          <p:nvSpPr>
            <p:cNvPr id="137" name="Freeform 69">
              <a:extLst>
                <a:ext uri="{FF2B5EF4-FFF2-40B4-BE49-F238E27FC236}">
                  <a16:creationId xmlns:a16="http://schemas.microsoft.com/office/drawing/2014/main" id="{B3E597A7-3BAE-4719-8847-2DCA4EA91F4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88025" y="1245380"/>
              <a:ext cx="385524" cy="392730"/>
            </a:xfrm>
            <a:custGeom>
              <a:avLst/>
              <a:gdLst>
                <a:gd name="T0" fmla="*/ 170 w 341"/>
                <a:gd name="T1" fmla="*/ 347 h 347"/>
                <a:gd name="T2" fmla="*/ 341 w 341"/>
                <a:gd name="T3" fmla="*/ 174 h 347"/>
                <a:gd name="T4" fmla="*/ 170 w 341"/>
                <a:gd name="T5" fmla="*/ 0 h 347"/>
                <a:gd name="T6" fmla="*/ 0 w 341"/>
                <a:gd name="T7" fmla="*/ 174 h 347"/>
                <a:gd name="T8" fmla="*/ 170 w 341"/>
                <a:gd name="T9" fmla="*/ 347 h 347"/>
                <a:gd name="T10" fmla="*/ 290 w 341"/>
                <a:gd name="T11" fmla="*/ 174 h 347"/>
                <a:gd name="T12" fmla="*/ 283 w 341"/>
                <a:gd name="T13" fmla="*/ 215 h 347"/>
                <a:gd name="T14" fmla="*/ 223 w 341"/>
                <a:gd name="T15" fmla="*/ 180 h 347"/>
                <a:gd name="T16" fmla="*/ 223 w 341"/>
                <a:gd name="T17" fmla="*/ 174 h 347"/>
                <a:gd name="T18" fmla="*/ 221 w 341"/>
                <a:gd name="T19" fmla="*/ 158 h 347"/>
                <a:gd name="T20" fmla="*/ 279 w 341"/>
                <a:gd name="T21" fmla="*/ 124 h 347"/>
                <a:gd name="T22" fmla="*/ 290 w 341"/>
                <a:gd name="T23" fmla="*/ 174 h 347"/>
                <a:gd name="T24" fmla="*/ 118 w 341"/>
                <a:gd name="T25" fmla="*/ 180 h 347"/>
                <a:gd name="T26" fmla="*/ 58 w 341"/>
                <a:gd name="T27" fmla="*/ 215 h 347"/>
                <a:gd name="T28" fmla="*/ 51 w 341"/>
                <a:gd name="T29" fmla="*/ 174 h 347"/>
                <a:gd name="T30" fmla="*/ 61 w 341"/>
                <a:gd name="T31" fmla="*/ 124 h 347"/>
                <a:gd name="T32" fmla="*/ 120 w 341"/>
                <a:gd name="T33" fmla="*/ 158 h 347"/>
                <a:gd name="T34" fmla="*/ 118 w 341"/>
                <a:gd name="T35" fmla="*/ 174 h 347"/>
                <a:gd name="T36" fmla="*/ 118 w 341"/>
                <a:gd name="T37" fmla="*/ 180 h 347"/>
                <a:gd name="T38" fmla="*/ 73 w 341"/>
                <a:gd name="T39" fmla="*/ 245 h 347"/>
                <a:gd name="T40" fmla="*/ 132 w 341"/>
                <a:gd name="T41" fmla="*/ 210 h 347"/>
                <a:gd name="T42" fmla="*/ 154 w 341"/>
                <a:gd name="T43" fmla="*/ 225 h 347"/>
                <a:gd name="T44" fmla="*/ 154 w 341"/>
                <a:gd name="T45" fmla="*/ 294 h 347"/>
                <a:gd name="T46" fmla="*/ 73 w 341"/>
                <a:gd name="T47" fmla="*/ 245 h 347"/>
                <a:gd name="T48" fmla="*/ 187 w 341"/>
                <a:gd name="T49" fmla="*/ 294 h 347"/>
                <a:gd name="T50" fmla="*/ 187 w 341"/>
                <a:gd name="T51" fmla="*/ 225 h 347"/>
                <a:gd name="T52" fmla="*/ 209 w 341"/>
                <a:gd name="T53" fmla="*/ 210 h 347"/>
                <a:gd name="T54" fmla="*/ 267 w 341"/>
                <a:gd name="T55" fmla="*/ 245 h 347"/>
                <a:gd name="T56" fmla="*/ 187 w 341"/>
                <a:gd name="T57" fmla="*/ 294 h 347"/>
                <a:gd name="T58" fmla="*/ 262 w 341"/>
                <a:gd name="T59" fmla="*/ 95 h 347"/>
                <a:gd name="T60" fmla="*/ 201 w 341"/>
                <a:gd name="T61" fmla="*/ 131 h 347"/>
                <a:gd name="T62" fmla="*/ 187 w 341"/>
                <a:gd name="T63" fmla="*/ 123 h 347"/>
                <a:gd name="T64" fmla="*/ 187 w 341"/>
                <a:gd name="T65" fmla="*/ 53 h 347"/>
                <a:gd name="T66" fmla="*/ 262 w 341"/>
                <a:gd name="T67" fmla="*/ 95 h 347"/>
                <a:gd name="T68" fmla="*/ 154 w 341"/>
                <a:gd name="T69" fmla="*/ 53 h 347"/>
                <a:gd name="T70" fmla="*/ 154 w 341"/>
                <a:gd name="T71" fmla="*/ 123 h 347"/>
                <a:gd name="T72" fmla="*/ 139 w 341"/>
                <a:gd name="T73" fmla="*/ 131 h 347"/>
                <a:gd name="T74" fmla="*/ 79 w 341"/>
                <a:gd name="T75" fmla="*/ 95 h 347"/>
                <a:gd name="T76" fmla="*/ 154 w 341"/>
                <a:gd name="T77" fmla="*/ 5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1" h="347">
                  <a:moveTo>
                    <a:pt x="170" y="347"/>
                  </a:moveTo>
                  <a:cubicBezTo>
                    <a:pt x="264" y="347"/>
                    <a:pt x="341" y="270"/>
                    <a:pt x="341" y="174"/>
                  </a:cubicBezTo>
                  <a:cubicBezTo>
                    <a:pt x="341" y="78"/>
                    <a:pt x="264" y="0"/>
                    <a:pt x="170" y="0"/>
                  </a:cubicBezTo>
                  <a:cubicBezTo>
                    <a:pt x="76" y="0"/>
                    <a:pt x="0" y="78"/>
                    <a:pt x="0" y="174"/>
                  </a:cubicBezTo>
                  <a:cubicBezTo>
                    <a:pt x="0" y="270"/>
                    <a:pt x="76" y="347"/>
                    <a:pt x="170" y="347"/>
                  </a:cubicBezTo>
                  <a:close/>
                  <a:moveTo>
                    <a:pt x="290" y="174"/>
                  </a:moveTo>
                  <a:cubicBezTo>
                    <a:pt x="290" y="188"/>
                    <a:pt x="287" y="202"/>
                    <a:pt x="283" y="215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3" y="178"/>
                    <a:pt x="223" y="176"/>
                    <a:pt x="223" y="174"/>
                  </a:cubicBezTo>
                  <a:cubicBezTo>
                    <a:pt x="223" y="168"/>
                    <a:pt x="222" y="163"/>
                    <a:pt x="221" y="158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86" y="139"/>
                    <a:pt x="290" y="156"/>
                    <a:pt x="290" y="174"/>
                  </a:cubicBezTo>
                  <a:close/>
                  <a:moveTo>
                    <a:pt x="118" y="180"/>
                  </a:moveTo>
                  <a:cubicBezTo>
                    <a:pt x="58" y="215"/>
                    <a:pt x="58" y="215"/>
                    <a:pt x="58" y="215"/>
                  </a:cubicBezTo>
                  <a:cubicBezTo>
                    <a:pt x="53" y="202"/>
                    <a:pt x="51" y="188"/>
                    <a:pt x="51" y="174"/>
                  </a:cubicBezTo>
                  <a:cubicBezTo>
                    <a:pt x="51" y="156"/>
                    <a:pt x="54" y="139"/>
                    <a:pt x="61" y="124"/>
                  </a:cubicBezTo>
                  <a:cubicBezTo>
                    <a:pt x="120" y="158"/>
                    <a:pt x="120" y="158"/>
                    <a:pt x="120" y="158"/>
                  </a:cubicBezTo>
                  <a:cubicBezTo>
                    <a:pt x="118" y="163"/>
                    <a:pt x="118" y="168"/>
                    <a:pt x="118" y="174"/>
                  </a:cubicBezTo>
                  <a:cubicBezTo>
                    <a:pt x="118" y="176"/>
                    <a:pt x="118" y="178"/>
                    <a:pt x="118" y="180"/>
                  </a:cubicBezTo>
                  <a:close/>
                  <a:moveTo>
                    <a:pt x="73" y="245"/>
                  </a:moveTo>
                  <a:cubicBezTo>
                    <a:pt x="132" y="210"/>
                    <a:pt x="132" y="210"/>
                    <a:pt x="132" y="210"/>
                  </a:cubicBezTo>
                  <a:cubicBezTo>
                    <a:pt x="138" y="217"/>
                    <a:pt x="145" y="222"/>
                    <a:pt x="154" y="225"/>
                  </a:cubicBezTo>
                  <a:cubicBezTo>
                    <a:pt x="154" y="294"/>
                    <a:pt x="154" y="294"/>
                    <a:pt x="154" y="294"/>
                  </a:cubicBezTo>
                  <a:cubicBezTo>
                    <a:pt x="121" y="290"/>
                    <a:pt x="92" y="271"/>
                    <a:pt x="73" y="245"/>
                  </a:cubicBezTo>
                  <a:close/>
                  <a:moveTo>
                    <a:pt x="187" y="294"/>
                  </a:moveTo>
                  <a:cubicBezTo>
                    <a:pt x="187" y="225"/>
                    <a:pt x="187" y="225"/>
                    <a:pt x="187" y="225"/>
                  </a:cubicBezTo>
                  <a:cubicBezTo>
                    <a:pt x="195" y="222"/>
                    <a:pt x="203" y="217"/>
                    <a:pt x="209" y="210"/>
                  </a:cubicBezTo>
                  <a:cubicBezTo>
                    <a:pt x="267" y="245"/>
                    <a:pt x="267" y="245"/>
                    <a:pt x="267" y="245"/>
                  </a:cubicBezTo>
                  <a:cubicBezTo>
                    <a:pt x="249" y="271"/>
                    <a:pt x="220" y="290"/>
                    <a:pt x="187" y="294"/>
                  </a:cubicBezTo>
                  <a:close/>
                  <a:moveTo>
                    <a:pt x="262" y="95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197" y="127"/>
                    <a:pt x="192" y="125"/>
                    <a:pt x="187" y="12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217" y="58"/>
                    <a:pt x="243" y="73"/>
                    <a:pt x="262" y="95"/>
                  </a:cubicBezTo>
                  <a:close/>
                  <a:moveTo>
                    <a:pt x="154" y="53"/>
                  </a:moveTo>
                  <a:cubicBezTo>
                    <a:pt x="154" y="123"/>
                    <a:pt x="154" y="123"/>
                    <a:pt x="154" y="123"/>
                  </a:cubicBezTo>
                  <a:cubicBezTo>
                    <a:pt x="148" y="125"/>
                    <a:pt x="143" y="127"/>
                    <a:pt x="139" y="131"/>
                  </a:cubicBezTo>
                  <a:cubicBezTo>
                    <a:pt x="79" y="95"/>
                    <a:pt x="79" y="95"/>
                    <a:pt x="79" y="95"/>
                  </a:cubicBezTo>
                  <a:cubicBezTo>
                    <a:pt x="97" y="73"/>
                    <a:pt x="124" y="58"/>
                    <a:pt x="154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8" name="Freeform 70">
              <a:extLst>
                <a:ext uri="{FF2B5EF4-FFF2-40B4-BE49-F238E27FC236}">
                  <a16:creationId xmlns:a16="http://schemas.microsoft.com/office/drawing/2014/main" id="{FB5BF87B-9B3A-4C65-B063-EADBA2DE93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57368" y="1645316"/>
              <a:ext cx="48641" cy="95481"/>
            </a:xfrm>
            <a:custGeom>
              <a:avLst/>
              <a:gdLst>
                <a:gd name="T0" fmla="*/ 41 w 43"/>
                <a:gd name="T1" fmla="*/ 54 h 85"/>
                <a:gd name="T2" fmla="*/ 40 w 43"/>
                <a:gd name="T3" fmla="*/ 52 h 85"/>
                <a:gd name="T4" fmla="*/ 28 w 43"/>
                <a:gd name="T5" fmla="*/ 29 h 85"/>
                <a:gd name="T6" fmla="*/ 38 w 43"/>
                <a:gd name="T7" fmla="*/ 19 h 85"/>
                <a:gd name="T8" fmla="*/ 38 w 43"/>
                <a:gd name="T9" fmla="*/ 0 h 85"/>
                <a:gd name="T10" fmla="*/ 5 w 43"/>
                <a:gd name="T11" fmla="*/ 0 h 85"/>
                <a:gd name="T12" fmla="*/ 5 w 43"/>
                <a:gd name="T13" fmla="*/ 19 h 85"/>
                <a:gd name="T14" fmla="*/ 5 w 43"/>
                <a:gd name="T15" fmla="*/ 19 h 85"/>
                <a:gd name="T16" fmla="*/ 14 w 43"/>
                <a:gd name="T17" fmla="*/ 29 h 85"/>
                <a:gd name="T18" fmla="*/ 2 w 43"/>
                <a:gd name="T19" fmla="*/ 53 h 85"/>
                <a:gd name="T20" fmla="*/ 1 w 43"/>
                <a:gd name="T21" fmla="*/ 54 h 85"/>
                <a:gd name="T22" fmla="*/ 0 w 43"/>
                <a:gd name="T23" fmla="*/ 63 h 85"/>
                <a:gd name="T24" fmla="*/ 21 w 43"/>
                <a:gd name="T25" fmla="*/ 85 h 85"/>
                <a:gd name="T26" fmla="*/ 43 w 43"/>
                <a:gd name="T27" fmla="*/ 63 h 85"/>
                <a:gd name="T28" fmla="*/ 42 w 43"/>
                <a:gd name="T29" fmla="*/ 55 h 85"/>
                <a:gd name="T30" fmla="*/ 41 w 43"/>
                <a:gd name="T31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" h="85">
                  <a:moveTo>
                    <a:pt x="41" y="54"/>
                  </a:moveTo>
                  <a:cubicBezTo>
                    <a:pt x="41" y="53"/>
                    <a:pt x="41" y="52"/>
                    <a:pt x="40" y="52"/>
                  </a:cubicBezTo>
                  <a:cubicBezTo>
                    <a:pt x="35" y="42"/>
                    <a:pt x="28" y="29"/>
                    <a:pt x="28" y="2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6" y="43"/>
                    <a:pt x="2" y="53"/>
                  </a:cubicBezTo>
                  <a:cubicBezTo>
                    <a:pt x="1" y="53"/>
                    <a:pt x="1" y="54"/>
                    <a:pt x="1" y="54"/>
                  </a:cubicBezTo>
                  <a:cubicBezTo>
                    <a:pt x="0" y="57"/>
                    <a:pt x="0" y="60"/>
                    <a:pt x="0" y="63"/>
                  </a:cubicBezTo>
                  <a:cubicBezTo>
                    <a:pt x="0" y="75"/>
                    <a:pt x="9" y="85"/>
                    <a:pt x="21" y="85"/>
                  </a:cubicBezTo>
                  <a:cubicBezTo>
                    <a:pt x="33" y="85"/>
                    <a:pt x="43" y="75"/>
                    <a:pt x="43" y="63"/>
                  </a:cubicBezTo>
                  <a:cubicBezTo>
                    <a:pt x="43" y="60"/>
                    <a:pt x="43" y="57"/>
                    <a:pt x="42" y="55"/>
                  </a:cubicBezTo>
                  <a:lnTo>
                    <a:pt x="41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9" name="Freeform 71">
              <a:extLst>
                <a:ext uri="{FF2B5EF4-FFF2-40B4-BE49-F238E27FC236}">
                  <a16:creationId xmlns:a16="http://schemas.microsoft.com/office/drawing/2014/main" id="{4D43A4DC-4E07-4AB4-A35A-BB71BD8977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57368" y="1140892"/>
              <a:ext cx="48641" cy="93679"/>
            </a:xfrm>
            <a:custGeom>
              <a:avLst/>
              <a:gdLst>
                <a:gd name="T0" fmla="*/ 1 w 43"/>
                <a:gd name="T1" fmla="*/ 31 h 84"/>
                <a:gd name="T2" fmla="*/ 2 w 43"/>
                <a:gd name="T3" fmla="*/ 33 h 84"/>
                <a:gd name="T4" fmla="*/ 14 w 43"/>
                <a:gd name="T5" fmla="*/ 55 h 84"/>
                <a:gd name="T6" fmla="*/ 5 w 43"/>
                <a:gd name="T7" fmla="*/ 66 h 84"/>
                <a:gd name="T8" fmla="*/ 5 w 43"/>
                <a:gd name="T9" fmla="*/ 84 h 84"/>
                <a:gd name="T10" fmla="*/ 38 w 43"/>
                <a:gd name="T11" fmla="*/ 84 h 84"/>
                <a:gd name="T12" fmla="*/ 38 w 43"/>
                <a:gd name="T13" fmla="*/ 66 h 84"/>
                <a:gd name="T14" fmla="*/ 38 w 43"/>
                <a:gd name="T15" fmla="*/ 66 h 84"/>
                <a:gd name="T16" fmla="*/ 28 w 43"/>
                <a:gd name="T17" fmla="*/ 55 h 84"/>
                <a:gd name="T18" fmla="*/ 41 w 43"/>
                <a:gd name="T19" fmla="*/ 32 h 84"/>
                <a:gd name="T20" fmla="*/ 41 w 43"/>
                <a:gd name="T21" fmla="*/ 31 h 84"/>
                <a:gd name="T22" fmla="*/ 43 w 43"/>
                <a:gd name="T23" fmla="*/ 22 h 84"/>
                <a:gd name="T24" fmla="*/ 21 w 43"/>
                <a:gd name="T25" fmla="*/ 0 h 84"/>
                <a:gd name="T26" fmla="*/ 0 w 43"/>
                <a:gd name="T27" fmla="*/ 22 h 84"/>
                <a:gd name="T28" fmla="*/ 1 w 43"/>
                <a:gd name="T29" fmla="*/ 30 h 84"/>
                <a:gd name="T30" fmla="*/ 1 w 43"/>
                <a:gd name="T31" fmla="*/ 3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" h="84">
                  <a:moveTo>
                    <a:pt x="1" y="31"/>
                  </a:moveTo>
                  <a:cubicBezTo>
                    <a:pt x="1" y="31"/>
                    <a:pt x="2" y="32"/>
                    <a:pt x="2" y="33"/>
                  </a:cubicBezTo>
                  <a:cubicBezTo>
                    <a:pt x="7" y="43"/>
                    <a:pt x="14" y="55"/>
                    <a:pt x="14" y="5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8" y="55"/>
                    <a:pt x="36" y="41"/>
                    <a:pt x="41" y="32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2" y="28"/>
                    <a:pt x="43" y="25"/>
                    <a:pt x="43" y="22"/>
                  </a:cubicBezTo>
                  <a:cubicBezTo>
                    <a:pt x="43" y="10"/>
                    <a:pt x="33" y="0"/>
                    <a:pt x="21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5"/>
                    <a:pt x="0" y="27"/>
                    <a:pt x="1" y="30"/>
                  </a:cubicBezTo>
                  <a:lnTo>
                    <a:pt x="1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0" name="Freeform 72">
              <a:extLst>
                <a:ext uri="{FF2B5EF4-FFF2-40B4-BE49-F238E27FC236}">
                  <a16:creationId xmlns:a16="http://schemas.microsoft.com/office/drawing/2014/main" id="{0B7DE4EE-B8AC-41BA-BD35-C1DEB45E75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44725" y="1531820"/>
              <a:ext cx="97282" cy="79267"/>
            </a:xfrm>
            <a:custGeom>
              <a:avLst/>
              <a:gdLst>
                <a:gd name="T0" fmla="*/ 72 w 86"/>
                <a:gd name="T1" fmla="*/ 26 h 71"/>
                <a:gd name="T2" fmla="*/ 65 w 86"/>
                <a:gd name="T3" fmla="*/ 24 h 71"/>
                <a:gd name="T4" fmla="*/ 64 w 86"/>
                <a:gd name="T5" fmla="*/ 24 h 71"/>
                <a:gd name="T6" fmla="*/ 62 w 86"/>
                <a:gd name="T7" fmla="*/ 23 h 71"/>
                <a:gd name="T8" fmla="*/ 36 w 86"/>
                <a:gd name="T9" fmla="*/ 23 h 71"/>
                <a:gd name="T10" fmla="*/ 32 w 86"/>
                <a:gd name="T11" fmla="*/ 9 h 71"/>
                <a:gd name="T12" fmla="*/ 17 w 86"/>
                <a:gd name="T13" fmla="*/ 0 h 71"/>
                <a:gd name="T14" fmla="*/ 0 w 86"/>
                <a:gd name="T15" fmla="*/ 29 h 71"/>
                <a:gd name="T16" fmla="*/ 16 w 86"/>
                <a:gd name="T17" fmla="*/ 38 h 71"/>
                <a:gd name="T18" fmla="*/ 16 w 86"/>
                <a:gd name="T19" fmla="*/ 38 h 71"/>
                <a:gd name="T20" fmla="*/ 29 w 86"/>
                <a:gd name="T21" fmla="*/ 35 h 71"/>
                <a:gd name="T22" fmla="*/ 43 w 86"/>
                <a:gd name="T23" fmla="*/ 58 h 71"/>
                <a:gd name="T24" fmla="*/ 44 w 86"/>
                <a:gd name="T25" fmla="*/ 59 h 71"/>
                <a:gd name="T26" fmla="*/ 50 w 86"/>
                <a:gd name="T27" fmla="*/ 65 h 71"/>
                <a:gd name="T28" fmla="*/ 80 w 86"/>
                <a:gd name="T29" fmla="*/ 57 h 71"/>
                <a:gd name="T30" fmla="*/ 72 w 86"/>
                <a:gd name="T31" fmla="*/ 2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1">
                  <a:moveTo>
                    <a:pt x="72" y="26"/>
                  </a:moveTo>
                  <a:cubicBezTo>
                    <a:pt x="70" y="25"/>
                    <a:pt x="67" y="24"/>
                    <a:pt x="65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3" y="23"/>
                    <a:pt x="62" y="23"/>
                    <a:pt x="62" y="23"/>
                  </a:cubicBezTo>
                  <a:cubicBezTo>
                    <a:pt x="51" y="23"/>
                    <a:pt x="36" y="23"/>
                    <a:pt x="36" y="23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37" y="49"/>
                    <a:pt x="43" y="58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6" y="61"/>
                    <a:pt x="48" y="63"/>
                    <a:pt x="50" y="65"/>
                  </a:cubicBezTo>
                  <a:cubicBezTo>
                    <a:pt x="61" y="71"/>
                    <a:pt x="74" y="67"/>
                    <a:pt x="80" y="57"/>
                  </a:cubicBezTo>
                  <a:cubicBezTo>
                    <a:pt x="86" y="46"/>
                    <a:pt x="83" y="32"/>
                    <a:pt x="7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Freeform 73">
              <a:extLst>
                <a:ext uri="{FF2B5EF4-FFF2-40B4-BE49-F238E27FC236}">
                  <a16:creationId xmlns:a16="http://schemas.microsoft.com/office/drawing/2014/main" id="{5199CD4A-B5C0-4AA9-9012-4E7720D39C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14164" y="1277807"/>
              <a:ext cx="97282" cy="81069"/>
            </a:xfrm>
            <a:custGeom>
              <a:avLst/>
              <a:gdLst>
                <a:gd name="T0" fmla="*/ 14 w 86"/>
                <a:gd name="T1" fmla="*/ 45 h 71"/>
                <a:gd name="T2" fmla="*/ 22 w 86"/>
                <a:gd name="T3" fmla="*/ 47 h 71"/>
                <a:gd name="T4" fmla="*/ 22 w 86"/>
                <a:gd name="T5" fmla="*/ 47 h 71"/>
                <a:gd name="T6" fmla="*/ 23 w 86"/>
                <a:gd name="T7" fmla="*/ 47 h 71"/>
                <a:gd name="T8" fmla="*/ 23 w 86"/>
                <a:gd name="T9" fmla="*/ 47 h 71"/>
                <a:gd name="T10" fmla="*/ 25 w 86"/>
                <a:gd name="T11" fmla="*/ 48 h 71"/>
                <a:gd name="T12" fmla="*/ 50 w 86"/>
                <a:gd name="T13" fmla="*/ 48 h 71"/>
                <a:gd name="T14" fmla="*/ 54 w 86"/>
                <a:gd name="T15" fmla="*/ 62 h 71"/>
                <a:gd name="T16" fmla="*/ 70 w 86"/>
                <a:gd name="T17" fmla="*/ 71 h 71"/>
                <a:gd name="T18" fmla="*/ 86 w 86"/>
                <a:gd name="T19" fmla="*/ 42 h 71"/>
                <a:gd name="T20" fmla="*/ 71 w 86"/>
                <a:gd name="T21" fmla="*/ 33 h 71"/>
                <a:gd name="T22" fmla="*/ 71 w 86"/>
                <a:gd name="T23" fmla="*/ 33 h 71"/>
                <a:gd name="T24" fmla="*/ 57 w 86"/>
                <a:gd name="T25" fmla="*/ 36 h 71"/>
                <a:gd name="T26" fmla="*/ 43 w 86"/>
                <a:gd name="T27" fmla="*/ 13 h 71"/>
                <a:gd name="T28" fmla="*/ 43 w 86"/>
                <a:gd name="T29" fmla="*/ 12 h 71"/>
                <a:gd name="T30" fmla="*/ 36 w 86"/>
                <a:gd name="T31" fmla="*/ 6 h 71"/>
                <a:gd name="T32" fmla="*/ 6 w 86"/>
                <a:gd name="T33" fmla="*/ 14 h 71"/>
                <a:gd name="T34" fmla="*/ 14 w 86"/>
                <a:gd name="T35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71">
                  <a:moveTo>
                    <a:pt x="14" y="45"/>
                  </a:moveTo>
                  <a:cubicBezTo>
                    <a:pt x="17" y="46"/>
                    <a:pt x="19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8"/>
                    <a:pt x="24" y="48"/>
                    <a:pt x="25" y="48"/>
                  </a:cubicBezTo>
                  <a:cubicBezTo>
                    <a:pt x="36" y="48"/>
                    <a:pt x="50" y="48"/>
                    <a:pt x="50" y="48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86" y="42"/>
                    <a:pt x="86" y="42"/>
                    <a:pt x="86" y="4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49" y="22"/>
                    <a:pt x="43" y="13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1" y="10"/>
                    <a:pt x="39" y="8"/>
                    <a:pt x="36" y="6"/>
                  </a:cubicBezTo>
                  <a:cubicBezTo>
                    <a:pt x="26" y="0"/>
                    <a:pt x="12" y="4"/>
                    <a:pt x="6" y="14"/>
                  </a:cubicBezTo>
                  <a:cubicBezTo>
                    <a:pt x="0" y="25"/>
                    <a:pt x="4" y="39"/>
                    <a:pt x="1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2" name="Freeform 74">
              <a:extLst>
                <a:ext uri="{FF2B5EF4-FFF2-40B4-BE49-F238E27FC236}">
                  <a16:creationId xmlns:a16="http://schemas.microsoft.com/office/drawing/2014/main" id="{BDF5E5B0-C753-4F44-8B22-CA6AFC2BF7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46527" y="1276005"/>
              <a:ext cx="97282" cy="79267"/>
            </a:xfrm>
            <a:custGeom>
              <a:avLst/>
              <a:gdLst>
                <a:gd name="T0" fmla="*/ 33 w 86"/>
                <a:gd name="T1" fmla="*/ 62 h 71"/>
                <a:gd name="T2" fmla="*/ 33 w 86"/>
                <a:gd name="T3" fmla="*/ 62 h 71"/>
                <a:gd name="T4" fmla="*/ 37 w 86"/>
                <a:gd name="T5" fmla="*/ 48 h 71"/>
                <a:gd name="T6" fmla="*/ 63 w 86"/>
                <a:gd name="T7" fmla="*/ 48 h 71"/>
                <a:gd name="T8" fmla="*/ 64 w 86"/>
                <a:gd name="T9" fmla="*/ 47 h 71"/>
                <a:gd name="T10" fmla="*/ 72 w 86"/>
                <a:gd name="T11" fmla="*/ 45 h 71"/>
                <a:gd name="T12" fmla="*/ 80 w 86"/>
                <a:gd name="T13" fmla="*/ 14 h 71"/>
                <a:gd name="T14" fmla="*/ 51 w 86"/>
                <a:gd name="T15" fmla="*/ 6 h 71"/>
                <a:gd name="T16" fmla="*/ 45 w 86"/>
                <a:gd name="T17" fmla="*/ 11 h 71"/>
                <a:gd name="T18" fmla="*/ 44 w 86"/>
                <a:gd name="T19" fmla="*/ 12 h 71"/>
                <a:gd name="T20" fmla="*/ 43 w 86"/>
                <a:gd name="T21" fmla="*/ 14 h 71"/>
                <a:gd name="T22" fmla="*/ 30 w 86"/>
                <a:gd name="T23" fmla="*/ 36 h 71"/>
                <a:gd name="T24" fmla="*/ 16 w 86"/>
                <a:gd name="T25" fmla="*/ 33 h 71"/>
                <a:gd name="T26" fmla="*/ 0 w 86"/>
                <a:gd name="T27" fmla="*/ 42 h 71"/>
                <a:gd name="T28" fmla="*/ 17 w 86"/>
                <a:gd name="T29" fmla="*/ 71 h 71"/>
                <a:gd name="T30" fmla="*/ 33 w 86"/>
                <a:gd name="T3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1">
                  <a:moveTo>
                    <a:pt x="33" y="62"/>
                  </a:moveTo>
                  <a:cubicBezTo>
                    <a:pt x="33" y="62"/>
                    <a:pt x="33" y="62"/>
                    <a:pt x="33" y="62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53" y="48"/>
                    <a:pt x="63" y="48"/>
                  </a:cubicBezTo>
                  <a:cubicBezTo>
                    <a:pt x="64" y="48"/>
                    <a:pt x="64" y="47"/>
                    <a:pt x="64" y="47"/>
                  </a:cubicBezTo>
                  <a:cubicBezTo>
                    <a:pt x="67" y="47"/>
                    <a:pt x="70" y="46"/>
                    <a:pt x="72" y="45"/>
                  </a:cubicBezTo>
                  <a:cubicBezTo>
                    <a:pt x="83" y="39"/>
                    <a:pt x="86" y="25"/>
                    <a:pt x="80" y="14"/>
                  </a:cubicBezTo>
                  <a:cubicBezTo>
                    <a:pt x="74" y="4"/>
                    <a:pt x="61" y="0"/>
                    <a:pt x="51" y="6"/>
                  </a:cubicBezTo>
                  <a:cubicBezTo>
                    <a:pt x="48" y="8"/>
                    <a:pt x="46" y="9"/>
                    <a:pt x="45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3"/>
                    <a:pt x="43" y="13"/>
                    <a:pt x="43" y="14"/>
                  </a:cubicBezTo>
                  <a:cubicBezTo>
                    <a:pt x="37" y="23"/>
                    <a:pt x="30" y="36"/>
                    <a:pt x="30" y="36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7" y="71"/>
                    <a:pt x="17" y="71"/>
                    <a:pt x="17" y="71"/>
                  </a:cubicBezTo>
                  <a:lnTo>
                    <a:pt x="33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4777D516-4429-486C-9E7E-596B8E31F4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17767" y="1528217"/>
              <a:ext cx="97282" cy="81069"/>
            </a:xfrm>
            <a:custGeom>
              <a:avLst/>
              <a:gdLst>
                <a:gd name="T0" fmla="*/ 54 w 86"/>
                <a:gd name="T1" fmla="*/ 9 h 71"/>
                <a:gd name="T2" fmla="*/ 54 w 86"/>
                <a:gd name="T3" fmla="*/ 9 h 71"/>
                <a:gd name="T4" fmla="*/ 49 w 86"/>
                <a:gd name="T5" fmla="*/ 23 h 71"/>
                <a:gd name="T6" fmla="*/ 23 w 86"/>
                <a:gd name="T7" fmla="*/ 23 h 71"/>
                <a:gd name="T8" fmla="*/ 22 w 86"/>
                <a:gd name="T9" fmla="*/ 24 h 71"/>
                <a:gd name="T10" fmla="*/ 14 w 86"/>
                <a:gd name="T11" fmla="*/ 26 h 71"/>
                <a:gd name="T12" fmla="*/ 6 w 86"/>
                <a:gd name="T13" fmla="*/ 57 h 71"/>
                <a:gd name="T14" fmla="*/ 35 w 86"/>
                <a:gd name="T15" fmla="*/ 65 h 71"/>
                <a:gd name="T16" fmla="*/ 41 w 86"/>
                <a:gd name="T17" fmla="*/ 60 h 71"/>
                <a:gd name="T18" fmla="*/ 42 w 86"/>
                <a:gd name="T19" fmla="*/ 59 h 71"/>
                <a:gd name="T20" fmla="*/ 43 w 86"/>
                <a:gd name="T21" fmla="*/ 57 h 71"/>
                <a:gd name="T22" fmla="*/ 56 w 86"/>
                <a:gd name="T23" fmla="*/ 35 h 71"/>
                <a:gd name="T24" fmla="*/ 70 w 86"/>
                <a:gd name="T25" fmla="*/ 38 h 71"/>
                <a:gd name="T26" fmla="*/ 86 w 86"/>
                <a:gd name="T27" fmla="*/ 29 h 71"/>
                <a:gd name="T28" fmla="*/ 69 w 86"/>
                <a:gd name="T29" fmla="*/ 0 h 71"/>
                <a:gd name="T30" fmla="*/ 54 w 86"/>
                <a:gd name="T31" fmla="*/ 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1">
                  <a:moveTo>
                    <a:pt x="54" y="9"/>
                  </a:moveTo>
                  <a:cubicBezTo>
                    <a:pt x="54" y="9"/>
                    <a:pt x="54" y="9"/>
                    <a:pt x="54" y="9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33" y="23"/>
                    <a:pt x="23" y="23"/>
                  </a:cubicBezTo>
                  <a:cubicBezTo>
                    <a:pt x="22" y="23"/>
                    <a:pt x="22" y="23"/>
                    <a:pt x="22" y="24"/>
                  </a:cubicBezTo>
                  <a:cubicBezTo>
                    <a:pt x="19" y="24"/>
                    <a:pt x="16" y="25"/>
                    <a:pt x="14" y="26"/>
                  </a:cubicBezTo>
                  <a:cubicBezTo>
                    <a:pt x="3" y="32"/>
                    <a:pt x="0" y="46"/>
                    <a:pt x="6" y="57"/>
                  </a:cubicBezTo>
                  <a:cubicBezTo>
                    <a:pt x="12" y="67"/>
                    <a:pt x="25" y="71"/>
                    <a:pt x="35" y="65"/>
                  </a:cubicBezTo>
                  <a:cubicBezTo>
                    <a:pt x="38" y="63"/>
                    <a:pt x="40" y="62"/>
                    <a:pt x="41" y="60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8"/>
                    <a:pt x="43" y="58"/>
                    <a:pt x="43" y="57"/>
                  </a:cubicBezTo>
                  <a:cubicBezTo>
                    <a:pt x="49" y="48"/>
                    <a:pt x="56" y="35"/>
                    <a:pt x="56" y="35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54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97AF013-E2B4-4984-9455-844557AD5E25}"/>
              </a:ext>
            </a:extLst>
          </p:cNvPr>
          <p:cNvGrpSpPr>
            <a:grpSpLocks noChangeAspect="1"/>
          </p:cNvGrpSpPr>
          <p:nvPr/>
        </p:nvGrpSpPr>
        <p:grpSpPr>
          <a:xfrm>
            <a:off x="8433658" y="4391203"/>
            <a:ext cx="450149" cy="397049"/>
            <a:chOff x="7756525" y="3811588"/>
            <a:chExt cx="592138" cy="522288"/>
          </a:xfrm>
          <a:solidFill>
            <a:srgbClr val="213266"/>
          </a:solidFill>
        </p:grpSpPr>
        <p:sp>
          <p:nvSpPr>
            <p:cNvPr id="187" name="Freeform 104">
              <a:extLst>
                <a:ext uri="{FF2B5EF4-FFF2-40B4-BE49-F238E27FC236}">
                  <a16:creationId xmlns:a16="http://schemas.microsoft.com/office/drawing/2014/main" id="{8047BC5E-BC54-4A27-8675-A3842B3B5C3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70825" y="3811588"/>
              <a:ext cx="477838" cy="409575"/>
            </a:xfrm>
            <a:custGeom>
              <a:avLst/>
              <a:gdLst>
                <a:gd name="T0" fmla="*/ 374 w 479"/>
                <a:gd name="T1" fmla="*/ 404 h 411"/>
                <a:gd name="T2" fmla="*/ 370 w 479"/>
                <a:gd name="T3" fmla="*/ 402 h 411"/>
                <a:gd name="T4" fmla="*/ 370 w 479"/>
                <a:gd name="T5" fmla="*/ 402 h 411"/>
                <a:gd name="T6" fmla="*/ 370 w 479"/>
                <a:gd name="T7" fmla="*/ 402 h 411"/>
                <a:gd name="T8" fmla="*/ 370 w 479"/>
                <a:gd name="T9" fmla="*/ 402 h 411"/>
                <a:gd name="T10" fmla="*/ 370 w 479"/>
                <a:gd name="T11" fmla="*/ 402 h 411"/>
                <a:gd name="T12" fmla="*/ 370 w 479"/>
                <a:gd name="T13" fmla="*/ 402 h 411"/>
                <a:gd name="T14" fmla="*/ 370 w 479"/>
                <a:gd name="T15" fmla="*/ 402 h 411"/>
                <a:gd name="T16" fmla="*/ 370 w 479"/>
                <a:gd name="T17" fmla="*/ 402 h 411"/>
                <a:gd name="T18" fmla="*/ 370 w 479"/>
                <a:gd name="T19" fmla="*/ 402 h 411"/>
                <a:gd name="T20" fmla="*/ 370 w 479"/>
                <a:gd name="T21" fmla="*/ 402 h 411"/>
                <a:gd name="T22" fmla="*/ 370 w 479"/>
                <a:gd name="T23" fmla="*/ 402 h 411"/>
                <a:gd name="T24" fmla="*/ 9 w 479"/>
                <a:gd name="T25" fmla="*/ 255 h 411"/>
                <a:gd name="T26" fmla="*/ 9 w 479"/>
                <a:gd name="T27" fmla="*/ 256 h 411"/>
                <a:gd name="T28" fmla="*/ 9 w 479"/>
                <a:gd name="T29" fmla="*/ 256 h 411"/>
                <a:gd name="T30" fmla="*/ 9 w 479"/>
                <a:gd name="T31" fmla="*/ 255 h 411"/>
                <a:gd name="T32" fmla="*/ 9 w 479"/>
                <a:gd name="T33" fmla="*/ 256 h 411"/>
                <a:gd name="T34" fmla="*/ 9 w 479"/>
                <a:gd name="T35" fmla="*/ 256 h 411"/>
                <a:gd name="T36" fmla="*/ 9 w 479"/>
                <a:gd name="T37" fmla="*/ 256 h 411"/>
                <a:gd name="T38" fmla="*/ 9 w 479"/>
                <a:gd name="T39" fmla="*/ 256 h 411"/>
                <a:gd name="T40" fmla="*/ 9 w 479"/>
                <a:gd name="T41" fmla="*/ 256 h 411"/>
                <a:gd name="T42" fmla="*/ 9 w 479"/>
                <a:gd name="T43" fmla="*/ 256 h 411"/>
                <a:gd name="T44" fmla="*/ 9 w 479"/>
                <a:gd name="T45" fmla="*/ 256 h 411"/>
                <a:gd name="T46" fmla="*/ 109 w 479"/>
                <a:gd name="T47" fmla="*/ 9 h 411"/>
                <a:gd name="T48" fmla="*/ 109 w 479"/>
                <a:gd name="T49" fmla="*/ 9 h 411"/>
                <a:gd name="T50" fmla="*/ 109 w 479"/>
                <a:gd name="T51" fmla="*/ 9 h 411"/>
                <a:gd name="T52" fmla="*/ 109 w 479"/>
                <a:gd name="T53" fmla="*/ 9 h 411"/>
                <a:gd name="T54" fmla="*/ 109 w 479"/>
                <a:gd name="T55" fmla="*/ 9 h 411"/>
                <a:gd name="T56" fmla="*/ 109 w 479"/>
                <a:gd name="T57" fmla="*/ 9 h 411"/>
                <a:gd name="T58" fmla="*/ 109 w 479"/>
                <a:gd name="T59" fmla="*/ 8 h 411"/>
                <a:gd name="T60" fmla="*/ 109 w 479"/>
                <a:gd name="T61" fmla="*/ 9 h 411"/>
                <a:gd name="T62" fmla="*/ 109 w 479"/>
                <a:gd name="T63" fmla="*/ 9 h 411"/>
                <a:gd name="T64" fmla="*/ 109 w 479"/>
                <a:gd name="T65" fmla="*/ 8 h 411"/>
                <a:gd name="T66" fmla="*/ 109 w 479"/>
                <a:gd name="T67" fmla="*/ 9 h 411"/>
                <a:gd name="T68" fmla="*/ 470 w 479"/>
                <a:gd name="T69" fmla="*/ 155 h 411"/>
                <a:gd name="T70" fmla="*/ 470 w 479"/>
                <a:gd name="T71" fmla="*/ 155 h 411"/>
                <a:gd name="T72" fmla="*/ 470 w 479"/>
                <a:gd name="T73" fmla="*/ 155 h 411"/>
                <a:gd name="T74" fmla="*/ 470 w 479"/>
                <a:gd name="T75" fmla="*/ 155 h 411"/>
                <a:gd name="T76" fmla="*/ 470 w 479"/>
                <a:gd name="T77" fmla="*/ 155 h 411"/>
                <a:gd name="T78" fmla="*/ 470 w 479"/>
                <a:gd name="T79" fmla="*/ 155 h 411"/>
                <a:gd name="T80" fmla="*/ 470 w 479"/>
                <a:gd name="T81" fmla="*/ 155 h 411"/>
                <a:gd name="T82" fmla="*/ 470 w 479"/>
                <a:gd name="T83" fmla="*/ 155 h 411"/>
                <a:gd name="T84" fmla="*/ 470 w 479"/>
                <a:gd name="T85" fmla="*/ 155 h 411"/>
                <a:gd name="T86" fmla="*/ 470 w 479"/>
                <a:gd name="T87" fmla="*/ 155 h 411"/>
                <a:gd name="T88" fmla="*/ 470 w 479"/>
                <a:gd name="T89" fmla="*/ 155 h 411"/>
                <a:gd name="T90" fmla="*/ 370 w 479"/>
                <a:gd name="T91" fmla="*/ 402 h 411"/>
                <a:gd name="T92" fmla="*/ 374 w 479"/>
                <a:gd name="T93" fmla="*/ 404 h 411"/>
                <a:gd name="T94" fmla="*/ 378 w 479"/>
                <a:gd name="T95" fmla="*/ 405 h 411"/>
                <a:gd name="T96" fmla="*/ 478 w 479"/>
                <a:gd name="T97" fmla="*/ 158 h 411"/>
                <a:gd name="T98" fmla="*/ 479 w 479"/>
                <a:gd name="T99" fmla="*/ 155 h 411"/>
                <a:gd name="T100" fmla="*/ 473 w 479"/>
                <a:gd name="T101" fmla="*/ 146 h 411"/>
                <a:gd name="T102" fmla="*/ 112 w 479"/>
                <a:gd name="T103" fmla="*/ 0 h 411"/>
                <a:gd name="T104" fmla="*/ 109 w 479"/>
                <a:gd name="T105" fmla="*/ 0 h 411"/>
                <a:gd name="T106" fmla="*/ 101 w 479"/>
                <a:gd name="T107" fmla="*/ 5 h 411"/>
                <a:gd name="T108" fmla="*/ 1 w 479"/>
                <a:gd name="T109" fmla="*/ 252 h 411"/>
                <a:gd name="T110" fmla="*/ 0 w 479"/>
                <a:gd name="T111" fmla="*/ 256 h 411"/>
                <a:gd name="T112" fmla="*/ 6 w 479"/>
                <a:gd name="T113" fmla="*/ 264 h 411"/>
                <a:gd name="T114" fmla="*/ 366 w 479"/>
                <a:gd name="T115" fmla="*/ 410 h 411"/>
                <a:gd name="T116" fmla="*/ 370 w 479"/>
                <a:gd name="T117" fmla="*/ 411 h 411"/>
                <a:gd name="T118" fmla="*/ 378 w 479"/>
                <a:gd name="T119" fmla="*/ 405 h 411"/>
                <a:gd name="T120" fmla="*/ 374 w 479"/>
                <a:gd name="T121" fmla="*/ 40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" h="411">
                  <a:moveTo>
                    <a:pt x="374" y="404"/>
                  </a:move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9" y="255"/>
                    <a:pt x="9" y="255"/>
                    <a:pt x="9" y="255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5"/>
                    <a:pt x="9" y="255"/>
                    <a:pt x="9" y="255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9" y="256"/>
                    <a:pt x="9" y="256"/>
                    <a:pt x="9" y="256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470" y="155"/>
                    <a:pt x="470" y="155"/>
                    <a:pt x="470" y="155"/>
                  </a:cubicBezTo>
                  <a:cubicBezTo>
                    <a:pt x="370" y="402"/>
                    <a:pt x="370" y="402"/>
                    <a:pt x="370" y="402"/>
                  </a:cubicBezTo>
                  <a:cubicBezTo>
                    <a:pt x="374" y="404"/>
                    <a:pt x="374" y="404"/>
                    <a:pt x="374" y="404"/>
                  </a:cubicBezTo>
                  <a:cubicBezTo>
                    <a:pt x="378" y="405"/>
                    <a:pt x="378" y="405"/>
                    <a:pt x="378" y="405"/>
                  </a:cubicBezTo>
                  <a:cubicBezTo>
                    <a:pt x="478" y="158"/>
                    <a:pt x="478" y="158"/>
                    <a:pt x="478" y="158"/>
                  </a:cubicBezTo>
                  <a:cubicBezTo>
                    <a:pt x="479" y="157"/>
                    <a:pt x="479" y="156"/>
                    <a:pt x="479" y="155"/>
                  </a:cubicBezTo>
                  <a:cubicBezTo>
                    <a:pt x="479" y="151"/>
                    <a:pt x="477" y="148"/>
                    <a:pt x="473" y="146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1" y="0"/>
                    <a:pt x="110" y="0"/>
                    <a:pt x="109" y="0"/>
                  </a:cubicBezTo>
                  <a:cubicBezTo>
                    <a:pt x="106" y="0"/>
                    <a:pt x="102" y="2"/>
                    <a:pt x="101" y="5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0" y="253"/>
                    <a:pt x="0" y="255"/>
                    <a:pt x="0" y="256"/>
                  </a:cubicBezTo>
                  <a:cubicBezTo>
                    <a:pt x="0" y="259"/>
                    <a:pt x="2" y="263"/>
                    <a:pt x="6" y="264"/>
                  </a:cubicBezTo>
                  <a:cubicBezTo>
                    <a:pt x="366" y="410"/>
                    <a:pt x="366" y="410"/>
                    <a:pt x="366" y="410"/>
                  </a:cubicBezTo>
                  <a:cubicBezTo>
                    <a:pt x="368" y="411"/>
                    <a:pt x="369" y="411"/>
                    <a:pt x="370" y="411"/>
                  </a:cubicBezTo>
                  <a:cubicBezTo>
                    <a:pt x="373" y="411"/>
                    <a:pt x="377" y="409"/>
                    <a:pt x="378" y="405"/>
                  </a:cubicBezTo>
                  <a:lnTo>
                    <a:pt x="374" y="4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8" name="Freeform 105">
              <a:extLst>
                <a:ext uri="{FF2B5EF4-FFF2-40B4-BE49-F238E27FC236}">
                  <a16:creationId xmlns:a16="http://schemas.microsoft.com/office/drawing/2014/main" id="{FE722B93-E23A-47C6-9815-4E46C263AC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78750" y="4084638"/>
              <a:ext cx="519113" cy="212725"/>
            </a:xfrm>
            <a:custGeom>
              <a:avLst/>
              <a:gdLst>
                <a:gd name="T0" fmla="*/ 327 w 327"/>
                <a:gd name="T1" fmla="*/ 134 h 134"/>
                <a:gd name="T2" fmla="*/ 0 w 327"/>
                <a:gd name="T3" fmla="*/ 2 h 134"/>
                <a:gd name="T4" fmla="*/ 50 w 327"/>
                <a:gd name="T5" fmla="*/ 0 h 134"/>
                <a:gd name="T6" fmla="*/ 292 w 327"/>
                <a:gd name="T7" fmla="*/ 98 h 134"/>
                <a:gd name="T8" fmla="*/ 327 w 327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4">
                  <a:moveTo>
                    <a:pt x="327" y="134"/>
                  </a:moveTo>
                  <a:lnTo>
                    <a:pt x="0" y="2"/>
                  </a:lnTo>
                  <a:lnTo>
                    <a:pt x="50" y="0"/>
                  </a:lnTo>
                  <a:lnTo>
                    <a:pt x="292" y="98"/>
                  </a:lnTo>
                  <a:lnTo>
                    <a:pt x="327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9" name="Freeform 106">
              <a:extLst>
                <a:ext uri="{FF2B5EF4-FFF2-40B4-BE49-F238E27FC236}">
                  <a16:creationId xmlns:a16="http://schemas.microsoft.com/office/drawing/2014/main" id="{4194C1D7-E50A-4D13-AEBD-FD93769F39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56525" y="4095751"/>
              <a:ext cx="542925" cy="238125"/>
            </a:xfrm>
            <a:custGeom>
              <a:avLst/>
              <a:gdLst>
                <a:gd name="T0" fmla="*/ 536 w 544"/>
                <a:gd name="T1" fmla="*/ 236 h 240"/>
                <a:gd name="T2" fmla="*/ 531 w 544"/>
                <a:gd name="T3" fmla="*/ 239 h 240"/>
                <a:gd name="T4" fmla="*/ 4 w 544"/>
                <a:gd name="T5" fmla="*/ 25 h 240"/>
                <a:gd name="T6" fmla="*/ 1 w 544"/>
                <a:gd name="T7" fmla="*/ 20 h 240"/>
                <a:gd name="T8" fmla="*/ 8 w 544"/>
                <a:gd name="T9" fmla="*/ 3 h 240"/>
                <a:gd name="T10" fmla="*/ 14 w 544"/>
                <a:gd name="T11" fmla="*/ 1 h 240"/>
                <a:gd name="T12" fmla="*/ 541 w 544"/>
                <a:gd name="T13" fmla="*/ 215 h 240"/>
                <a:gd name="T14" fmla="*/ 543 w 544"/>
                <a:gd name="T15" fmla="*/ 220 h 240"/>
                <a:gd name="T16" fmla="*/ 536 w 544"/>
                <a:gd name="T17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" h="240">
                  <a:moveTo>
                    <a:pt x="536" y="236"/>
                  </a:moveTo>
                  <a:cubicBezTo>
                    <a:pt x="536" y="239"/>
                    <a:pt x="533" y="240"/>
                    <a:pt x="531" y="23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4"/>
                    <a:pt x="0" y="22"/>
                    <a:pt x="1" y="2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541" y="215"/>
                    <a:pt x="541" y="215"/>
                    <a:pt x="541" y="215"/>
                  </a:cubicBezTo>
                  <a:cubicBezTo>
                    <a:pt x="543" y="215"/>
                    <a:pt x="544" y="218"/>
                    <a:pt x="543" y="220"/>
                  </a:cubicBezTo>
                  <a:lnTo>
                    <a:pt x="536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0" name="Freeform 107">
              <a:extLst>
                <a:ext uri="{FF2B5EF4-FFF2-40B4-BE49-F238E27FC236}">
                  <a16:creationId xmlns:a16="http://schemas.microsoft.com/office/drawing/2014/main" id="{B9B29205-922A-4D84-886D-5A49366AC65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034338" y="3943351"/>
              <a:ext cx="150813" cy="146050"/>
            </a:xfrm>
            <a:custGeom>
              <a:avLst/>
              <a:gdLst>
                <a:gd name="T0" fmla="*/ 48 w 152"/>
                <a:gd name="T1" fmla="*/ 142 h 147"/>
                <a:gd name="T2" fmla="*/ 7 w 152"/>
                <a:gd name="T3" fmla="*/ 104 h 147"/>
                <a:gd name="T4" fmla="*/ 7 w 152"/>
                <a:gd name="T5" fmla="*/ 48 h 147"/>
                <a:gd name="T6" fmla="*/ 47 w 152"/>
                <a:gd name="T7" fmla="*/ 8 h 147"/>
                <a:gd name="T8" fmla="*/ 104 w 152"/>
                <a:gd name="T9" fmla="*/ 7 h 147"/>
                <a:gd name="T10" fmla="*/ 144 w 152"/>
                <a:gd name="T11" fmla="*/ 47 h 147"/>
                <a:gd name="T12" fmla="*/ 144 w 152"/>
                <a:gd name="T13" fmla="*/ 104 h 147"/>
                <a:gd name="T14" fmla="*/ 125 w 152"/>
                <a:gd name="T15" fmla="*/ 131 h 147"/>
                <a:gd name="T16" fmla="*/ 102 w 152"/>
                <a:gd name="T17" fmla="*/ 135 h 147"/>
                <a:gd name="T18" fmla="*/ 91 w 152"/>
                <a:gd name="T19" fmla="*/ 124 h 147"/>
                <a:gd name="T20" fmla="*/ 92 w 152"/>
                <a:gd name="T21" fmla="*/ 106 h 147"/>
                <a:gd name="T22" fmla="*/ 53 w 152"/>
                <a:gd name="T23" fmla="*/ 115 h 147"/>
                <a:gd name="T24" fmla="*/ 32 w 152"/>
                <a:gd name="T25" fmla="*/ 93 h 147"/>
                <a:gd name="T26" fmla="*/ 33 w 152"/>
                <a:gd name="T27" fmla="*/ 59 h 147"/>
                <a:gd name="T28" fmla="*/ 56 w 152"/>
                <a:gd name="T29" fmla="*/ 33 h 147"/>
                <a:gd name="T30" fmla="*/ 89 w 152"/>
                <a:gd name="T31" fmla="*/ 32 h 147"/>
                <a:gd name="T32" fmla="*/ 102 w 152"/>
                <a:gd name="T33" fmla="*/ 42 h 147"/>
                <a:gd name="T34" fmla="*/ 108 w 152"/>
                <a:gd name="T35" fmla="*/ 56 h 147"/>
                <a:gd name="T36" fmla="*/ 112 w 152"/>
                <a:gd name="T37" fmla="*/ 45 h 147"/>
                <a:gd name="T38" fmla="*/ 129 w 152"/>
                <a:gd name="T39" fmla="*/ 51 h 147"/>
                <a:gd name="T40" fmla="*/ 105 w 152"/>
                <a:gd name="T41" fmla="*/ 110 h 147"/>
                <a:gd name="T42" fmla="*/ 109 w 152"/>
                <a:gd name="T43" fmla="*/ 126 h 147"/>
                <a:gd name="T44" fmla="*/ 122 w 152"/>
                <a:gd name="T45" fmla="*/ 122 h 147"/>
                <a:gd name="T46" fmla="*/ 134 w 152"/>
                <a:gd name="T47" fmla="*/ 104 h 147"/>
                <a:gd name="T48" fmla="*/ 137 w 152"/>
                <a:gd name="T49" fmla="*/ 51 h 147"/>
                <a:gd name="T50" fmla="*/ 102 w 152"/>
                <a:gd name="T51" fmla="*/ 15 h 147"/>
                <a:gd name="T52" fmla="*/ 51 w 152"/>
                <a:gd name="T53" fmla="*/ 15 h 147"/>
                <a:gd name="T54" fmla="*/ 15 w 152"/>
                <a:gd name="T55" fmla="*/ 51 h 147"/>
                <a:gd name="T56" fmla="*/ 15 w 152"/>
                <a:gd name="T57" fmla="*/ 101 h 147"/>
                <a:gd name="T58" fmla="*/ 51 w 152"/>
                <a:gd name="T59" fmla="*/ 135 h 147"/>
                <a:gd name="T60" fmla="*/ 86 w 152"/>
                <a:gd name="T61" fmla="*/ 137 h 147"/>
                <a:gd name="T62" fmla="*/ 87 w 152"/>
                <a:gd name="T63" fmla="*/ 145 h 147"/>
                <a:gd name="T64" fmla="*/ 68 w 152"/>
                <a:gd name="T65" fmla="*/ 147 h 147"/>
                <a:gd name="T66" fmla="*/ 48 w 152"/>
                <a:gd name="T67" fmla="*/ 142 h 147"/>
                <a:gd name="T68" fmla="*/ 97 w 152"/>
                <a:gd name="T69" fmla="*/ 84 h 147"/>
                <a:gd name="T70" fmla="*/ 97 w 152"/>
                <a:gd name="T71" fmla="*/ 63 h 147"/>
                <a:gd name="T72" fmla="*/ 84 w 152"/>
                <a:gd name="T73" fmla="*/ 49 h 147"/>
                <a:gd name="T74" fmla="*/ 64 w 152"/>
                <a:gd name="T75" fmla="*/ 50 h 147"/>
                <a:gd name="T76" fmla="*/ 50 w 152"/>
                <a:gd name="T77" fmla="*/ 65 h 147"/>
                <a:gd name="T78" fmla="*/ 49 w 152"/>
                <a:gd name="T79" fmla="*/ 86 h 147"/>
                <a:gd name="T80" fmla="*/ 63 w 152"/>
                <a:gd name="T81" fmla="*/ 101 h 147"/>
                <a:gd name="T82" fmla="*/ 83 w 152"/>
                <a:gd name="T83" fmla="*/ 100 h 147"/>
                <a:gd name="T84" fmla="*/ 97 w 152"/>
                <a:gd name="T85" fmla="*/ 8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2" h="147">
                  <a:moveTo>
                    <a:pt x="48" y="142"/>
                  </a:moveTo>
                  <a:cubicBezTo>
                    <a:pt x="29" y="134"/>
                    <a:pt x="15" y="122"/>
                    <a:pt x="7" y="104"/>
                  </a:cubicBezTo>
                  <a:cubicBezTo>
                    <a:pt x="0" y="86"/>
                    <a:pt x="0" y="67"/>
                    <a:pt x="7" y="48"/>
                  </a:cubicBezTo>
                  <a:cubicBezTo>
                    <a:pt x="15" y="29"/>
                    <a:pt x="28" y="16"/>
                    <a:pt x="47" y="8"/>
                  </a:cubicBezTo>
                  <a:cubicBezTo>
                    <a:pt x="66" y="0"/>
                    <a:pt x="85" y="0"/>
                    <a:pt x="104" y="7"/>
                  </a:cubicBezTo>
                  <a:cubicBezTo>
                    <a:pt x="123" y="15"/>
                    <a:pt x="137" y="28"/>
                    <a:pt x="144" y="47"/>
                  </a:cubicBezTo>
                  <a:cubicBezTo>
                    <a:pt x="152" y="66"/>
                    <a:pt x="152" y="85"/>
                    <a:pt x="144" y="104"/>
                  </a:cubicBezTo>
                  <a:cubicBezTo>
                    <a:pt x="139" y="117"/>
                    <a:pt x="133" y="126"/>
                    <a:pt x="125" y="131"/>
                  </a:cubicBezTo>
                  <a:cubicBezTo>
                    <a:pt x="117" y="137"/>
                    <a:pt x="110" y="138"/>
                    <a:pt x="102" y="135"/>
                  </a:cubicBezTo>
                  <a:cubicBezTo>
                    <a:pt x="96" y="133"/>
                    <a:pt x="93" y="129"/>
                    <a:pt x="91" y="124"/>
                  </a:cubicBezTo>
                  <a:cubicBezTo>
                    <a:pt x="89" y="119"/>
                    <a:pt x="90" y="113"/>
                    <a:pt x="92" y="106"/>
                  </a:cubicBezTo>
                  <a:cubicBezTo>
                    <a:pt x="80" y="118"/>
                    <a:pt x="67" y="121"/>
                    <a:pt x="53" y="115"/>
                  </a:cubicBezTo>
                  <a:cubicBezTo>
                    <a:pt x="43" y="111"/>
                    <a:pt x="36" y="104"/>
                    <a:pt x="32" y="93"/>
                  </a:cubicBezTo>
                  <a:cubicBezTo>
                    <a:pt x="28" y="82"/>
                    <a:pt x="28" y="71"/>
                    <a:pt x="33" y="59"/>
                  </a:cubicBezTo>
                  <a:cubicBezTo>
                    <a:pt x="38" y="47"/>
                    <a:pt x="45" y="38"/>
                    <a:pt x="56" y="33"/>
                  </a:cubicBezTo>
                  <a:cubicBezTo>
                    <a:pt x="66" y="28"/>
                    <a:pt x="77" y="27"/>
                    <a:pt x="89" y="32"/>
                  </a:cubicBezTo>
                  <a:cubicBezTo>
                    <a:pt x="94" y="34"/>
                    <a:pt x="98" y="38"/>
                    <a:pt x="102" y="42"/>
                  </a:cubicBezTo>
                  <a:cubicBezTo>
                    <a:pt x="105" y="47"/>
                    <a:pt x="107" y="51"/>
                    <a:pt x="108" y="56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129" y="51"/>
                    <a:pt x="129" y="51"/>
                    <a:pt x="129" y="51"/>
                  </a:cubicBezTo>
                  <a:cubicBezTo>
                    <a:pt x="105" y="110"/>
                    <a:pt x="105" y="110"/>
                    <a:pt x="105" y="110"/>
                  </a:cubicBezTo>
                  <a:cubicBezTo>
                    <a:pt x="101" y="118"/>
                    <a:pt x="103" y="123"/>
                    <a:pt x="109" y="126"/>
                  </a:cubicBezTo>
                  <a:cubicBezTo>
                    <a:pt x="113" y="127"/>
                    <a:pt x="117" y="126"/>
                    <a:pt x="122" y="122"/>
                  </a:cubicBezTo>
                  <a:cubicBezTo>
                    <a:pt x="127" y="118"/>
                    <a:pt x="131" y="112"/>
                    <a:pt x="134" y="104"/>
                  </a:cubicBezTo>
                  <a:cubicBezTo>
                    <a:pt x="142" y="86"/>
                    <a:pt x="142" y="68"/>
                    <a:pt x="137" y="51"/>
                  </a:cubicBezTo>
                  <a:cubicBezTo>
                    <a:pt x="131" y="34"/>
                    <a:pt x="119" y="22"/>
                    <a:pt x="102" y="15"/>
                  </a:cubicBezTo>
                  <a:cubicBezTo>
                    <a:pt x="85" y="8"/>
                    <a:pt x="68" y="8"/>
                    <a:pt x="51" y="15"/>
                  </a:cubicBezTo>
                  <a:cubicBezTo>
                    <a:pt x="34" y="23"/>
                    <a:pt x="22" y="35"/>
                    <a:pt x="15" y="51"/>
                  </a:cubicBezTo>
                  <a:cubicBezTo>
                    <a:pt x="8" y="68"/>
                    <a:pt x="8" y="85"/>
                    <a:pt x="15" y="101"/>
                  </a:cubicBezTo>
                  <a:cubicBezTo>
                    <a:pt x="22" y="116"/>
                    <a:pt x="34" y="128"/>
                    <a:pt x="51" y="135"/>
                  </a:cubicBezTo>
                  <a:cubicBezTo>
                    <a:pt x="64" y="140"/>
                    <a:pt x="76" y="141"/>
                    <a:pt x="86" y="137"/>
                  </a:cubicBezTo>
                  <a:cubicBezTo>
                    <a:pt x="87" y="145"/>
                    <a:pt x="87" y="145"/>
                    <a:pt x="87" y="145"/>
                  </a:cubicBezTo>
                  <a:cubicBezTo>
                    <a:pt x="82" y="147"/>
                    <a:pt x="75" y="147"/>
                    <a:pt x="68" y="147"/>
                  </a:cubicBezTo>
                  <a:cubicBezTo>
                    <a:pt x="61" y="146"/>
                    <a:pt x="54" y="145"/>
                    <a:pt x="48" y="142"/>
                  </a:cubicBezTo>
                  <a:close/>
                  <a:moveTo>
                    <a:pt x="97" y="84"/>
                  </a:moveTo>
                  <a:cubicBezTo>
                    <a:pt x="100" y="77"/>
                    <a:pt x="100" y="70"/>
                    <a:pt x="97" y="63"/>
                  </a:cubicBezTo>
                  <a:cubicBezTo>
                    <a:pt x="95" y="57"/>
                    <a:pt x="90" y="52"/>
                    <a:pt x="84" y="49"/>
                  </a:cubicBezTo>
                  <a:cubicBezTo>
                    <a:pt x="77" y="46"/>
                    <a:pt x="70" y="47"/>
                    <a:pt x="64" y="50"/>
                  </a:cubicBezTo>
                  <a:cubicBezTo>
                    <a:pt x="58" y="53"/>
                    <a:pt x="53" y="58"/>
                    <a:pt x="50" y="65"/>
                  </a:cubicBezTo>
                  <a:cubicBezTo>
                    <a:pt x="48" y="72"/>
                    <a:pt x="47" y="79"/>
                    <a:pt x="49" y="86"/>
                  </a:cubicBezTo>
                  <a:cubicBezTo>
                    <a:pt x="51" y="93"/>
                    <a:pt x="56" y="98"/>
                    <a:pt x="63" y="101"/>
                  </a:cubicBezTo>
                  <a:cubicBezTo>
                    <a:pt x="70" y="104"/>
                    <a:pt x="77" y="103"/>
                    <a:pt x="83" y="100"/>
                  </a:cubicBezTo>
                  <a:cubicBezTo>
                    <a:pt x="89" y="97"/>
                    <a:pt x="94" y="91"/>
                    <a:pt x="97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56" name="Freeform 112">
            <a:extLst>
              <a:ext uri="{FF2B5EF4-FFF2-40B4-BE49-F238E27FC236}">
                <a16:creationId xmlns:a16="http://schemas.microsoft.com/office/drawing/2014/main" id="{1F8E82FC-B9A6-4EE8-A8F2-94AD8E3E1C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41934" y="3745498"/>
            <a:ext cx="466593" cy="237800"/>
          </a:xfrm>
          <a:custGeom>
            <a:avLst/>
            <a:gdLst>
              <a:gd name="T0" fmla="*/ 412 w 412"/>
              <a:gd name="T1" fmla="*/ 76 h 211"/>
              <a:gd name="T2" fmla="*/ 407 w 412"/>
              <a:gd name="T3" fmla="*/ 0 h 211"/>
              <a:gd name="T4" fmla="*/ 330 w 412"/>
              <a:gd name="T5" fmla="*/ 11 h 211"/>
              <a:gd name="T6" fmla="*/ 361 w 412"/>
              <a:gd name="T7" fmla="*/ 36 h 211"/>
              <a:gd name="T8" fmla="*/ 283 w 412"/>
              <a:gd name="T9" fmla="*/ 133 h 211"/>
              <a:gd name="T10" fmla="*/ 276 w 412"/>
              <a:gd name="T11" fmla="*/ 132 h 211"/>
              <a:gd name="T12" fmla="*/ 253 w 412"/>
              <a:gd name="T13" fmla="*/ 136 h 211"/>
              <a:gd name="T14" fmla="*/ 201 w 412"/>
              <a:gd name="T15" fmla="*/ 91 h 211"/>
              <a:gd name="T16" fmla="*/ 203 w 412"/>
              <a:gd name="T17" fmla="*/ 82 h 211"/>
              <a:gd name="T18" fmla="*/ 169 w 412"/>
              <a:gd name="T19" fmla="*/ 39 h 211"/>
              <a:gd name="T20" fmla="*/ 140 w 412"/>
              <a:gd name="T21" fmla="*/ 47 h 211"/>
              <a:gd name="T22" fmla="*/ 125 w 412"/>
              <a:gd name="T23" fmla="*/ 73 h 211"/>
              <a:gd name="T24" fmla="*/ 126 w 412"/>
              <a:gd name="T25" fmla="*/ 87 h 211"/>
              <a:gd name="T26" fmla="*/ 63 w 412"/>
              <a:gd name="T27" fmla="*/ 130 h 211"/>
              <a:gd name="T28" fmla="*/ 46 w 412"/>
              <a:gd name="T29" fmla="*/ 123 h 211"/>
              <a:gd name="T30" fmla="*/ 17 w 412"/>
              <a:gd name="T31" fmla="*/ 132 h 211"/>
              <a:gd name="T32" fmla="*/ 2 w 412"/>
              <a:gd name="T33" fmla="*/ 158 h 211"/>
              <a:gd name="T34" fmla="*/ 33 w 412"/>
              <a:gd name="T35" fmla="*/ 201 h 211"/>
              <a:gd name="T36" fmla="*/ 37 w 412"/>
              <a:gd name="T37" fmla="*/ 202 h 211"/>
              <a:gd name="T38" fmla="*/ 80 w 412"/>
              <a:gd name="T39" fmla="*/ 167 h 211"/>
              <a:gd name="T40" fmla="*/ 79 w 412"/>
              <a:gd name="T41" fmla="*/ 153 h 211"/>
              <a:gd name="T42" fmla="*/ 142 w 412"/>
              <a:gd name="T43" fmla="*/ 111 h 211"/>
              <a:gd name="T44" fmla="*/ 156 w 412"/>
              <a:gd name="T45" fmla="*/ 116 h 211"/>
              <a:gd name="T46" fmla="*/ 160 w 412"/>
              <a:gd name="T47" fmla="*/ 117 h 211"/>
              <a:gd name="T48" fmla="*/ 183 w 412"/>
              <a:gd name="T49" fmla="*/ 113 h 211"/>
              <a:gd name="T50" fmla="*/ 234 w 412"/>
              <a:gd name="T51" fmla="*/ 157 h 211"/>
              <a:gd name="T52" fmla="*/ 232 w 412"/>
              <a:gd name="T53" fmla="*/ 166 h 211"/>
              <a:gd name="T54" fmla="*/ 263 w 412"/>
              <a:gd name="T55" fmla="*/ 209 h 211"/>
              <a:gd name="T56" fmla="*/ 266 w 412"/>
              <a:gd name="T57" fmla="*/ 210 h 211"/>
              <a:gd name="T58" fmla="*/ 295 w 412"/>
              <a:gd name="T59" fmla="*/ 202 h 211"/>
              <a:gd name="T60" fmla="*/ 310 w 412"/>
              <a:gd name="T61" fmla="*/ 175 h 211"/>
              <a:gd name="T62" fmla="*/ 305 w 412"/>
              <a:gd name="T63" fmla="*/ 152 h 211"/>
              <a:gd name="T64" fmla="*/ 383 w 412"/>
              <a:gd name="T65" fmla="*/ 53 h 211"/>
              <a:gd name="T66" fmla="*/ 412 w 412"/>
              <a:gd name="T67" fmla="*/ 76 h 211"/>
              <a:gd name="T68" fmla="*/ 38 w 412"/>
              <a:gd name="T69" fmla="*/ 189 h 211"/>
              <a:gd name="T70" fmla="*/ 14 w 412"/>
              <a:gd name="T71" fmla="*/ 159 h 211"/>
              <a:gd name="T72" fmla="*/ 24 w 412"/>
              <a:gd name="T73" fmla="*/ 141 h 211"/>
              <a:gd name="T74" fmla="*/ 44 w 412"/>
              <a:gd name="T75" fmla="*/ 136 h 211"/>
              <a:gd name="T76" fmla="*/ 47 w 412"/>
              <a:gd name="T77" fmla="*/ 136 h 211"/>
              <a:gd name="T78" fmla="*/ 68 w 412"/>
              <a:gd name="T79" fmla="*/ 166 h 211"/>
              <a:gd name="T80" fmla="*/ 38 w 412"/>
              <a:gd name="T81" fmla="*/ 189 h 211"/>
              <a:gd name="T82" fmla="*/ 161 w 412"/>
              <a:gd name="T83" fmla="*/ 105 h 211"/>
              <a:gd name="T84" fmla="*/ 137 w 412"/>
              <a:gd name="T85" fmla="*/ 75 h 211"/>
              <a:gd name="T86" fmla="*/ 147 w 412"/>
              <a:gd name="T87" fmla="*/ 57 h 211"/>
              <a:gd name="T88" fmla="*/ 167 w 412"/>
              <a:gd name="T89" fmla="*/ 51 h 211"/>
              <a:gd name="T90" fmla="*/ 170 w 412"/>
              <a:gd name="T91" fmla="*/ 52 h 211"/>
              <a:gd name="T92" fmla="*/ 191 w 412"/>
              <a:gd name="T93" fmla="*/ 81 h 211"/>
              <a:gd name="T94" fmla="*/ 161 w 412"/>
              <a:gd name="T95" fmla="*/ 105 h 211"/>
              <a:gd name="T96" fmla="*/ 288 w 412"/>
              <a:gd name="T97" fmla="*/ 192 h 211"/>
              <a:gd name="T98" fmla="*/ 268 w 412"/>
              <a:gd name="T99" fmla="*/ 198 h 211"/>
              <a:gd name="T100" fmla="*/ 244 w 412"/>
              <a:gd name="T101" fmla="*/ 168 h 211"/>
              <a:gd name="T102" fmla="*/ 254 w 412"/>
              <a:gd name="T103" fmla="*/ 150 h 211"/>
              <a:gd name="T104" fmla="*/ 274 w 412"/>
              <a:gd name="T105" fmla="*/ 144 h 211"/>
              <a:gd name="T106" fmla="*/ 277 w 412"/>
              <a:gd name="T107" fmla="*/ 144 h 211"/>
              <a:gd name="T108" fmla="*/ 298 w 412"/>
              <a:gd name="T109" fmla="*/ 174 h 211"/>
              <a:gd name="T110" fmla="*/ 288 w 412"/>
              <a:gd name="T111" fmla="*/ 192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12" h="211">
                <a:moveTo>
                  <a:pt x="412" y="76"/>
                </a:moveTo>
                <a:cubicBezTo>
                  <a:pt x="407" y="0"/>
                  <a:pt x="407" y="0"/>
                  <a:pt x="407" y="0"/>
                </a:cubicBezTo>
                <a:cubicBezTo>
                  <a:pt x="330" y="11"/>
                  <a:pt x="330" y="11"/>
                  <a:pt x="330" y="11"/>
                </a:cubicBezTo>
                <a:cubicBezTo>
                  <a:pt x="361" y="36"/>
                  <a:pt x="361" y="36"/>
                  <a:pt x="361" y="36"/>
                </a:cubicBezTo>
                <a:cubicBezTo>
                  <a:pt x="283" y="133"/>
                  <a:pt x="283" y="133"/>
                  <a:pt x="283" y="133"/>
                </a:cubicBezTo>
                <a:cubicBezTo>
                  <a:pt x="281" y="133"/>
                  <a:pt x="278" y="132"/>
                  <a:pt x="276" y="132"/>
                </a:cubicBezTo>
                <a:cubicBezTo>
                  <a:pt x="268" y="131"/>
                  <a:pt x="260" y="132"/>
                  <a:pt x="253" y="136"/>
                </a:cubicBezTo>
                <a:cubicBezTo>
                  <a:pt x="201" y="91"/>
                  <a:pt x="201" y="91"/>
                  <a:pt x="201" y="91"/>
                </a:cubicBezTo>
                <a:cubicBezTo>
                  <a:pt x="202" y="88"/>
                  <a:pt x="203" y="85"/>
                  <a:pt x="203" y="82"/>
                </a:cubicBezTo>
                <a:cubicBezTo>
                  <a:pt x="206" y="61"/>
                  <a:pt x="191" y="41"/>
                  <a:pt x="169" y="39"/>
                </a:cubicBezTo>
                <a:cubicBezTo>
                  <a:pt x="158" y="37"/>
                  <a:pt x="148" y="40"/>
                  <a:pt x="140" y="47"/>
                </a:cubicBezTo>
                <a:cubicBezTo>
                  <a:pt x="132" y="53"/>
                  <a:pt x="126" y="63"/>
                  <a:pt x="125" y="73"/>
                </a:cubicBezTo>
                <a:cubicBezTo>
                  <a:pt x="125" y="78"/>
                  <a:pt x="125" y="83"/>
                  <a:pt x="126" y="87"/>
                </a:cubicBezTo>
                <a:cubicBezTo>
                  <a:pt x="63" y="130"/>
                  <a:pt x="63" y="130"/>
                  <a:pt x="63" y="130"/>
                </a:cubicBezTo>
                <a:cubicBezTo>
                  <a:pt x="58" y="127"/>
                  <a:pt x="52" y="124"/>
                  <a:pt x="46" y="123"/>
                </a:cubicBezTo>
                <a:cubicBezTo>
                  <a:pt x="35" y="122"/>
                  <a:pt x="25" y="125"/>
                  <a:pt x="17" y="132"/>
                </a:cubicBezTo>
                <a:cubicBezTo>
                  <a:pt x="8" y="138"/>
                  <a:pt x="3" y="147"/>
                  <a:pt x="2" y="158"/>
                </a:cubicBezTo>
                <a:cubicBezTo>
                  <a:pt x="0" y="178"/>
                  <a:pt x="13" y="197"/>
                  <a:pt x="33" y="201"/>
                </a:cubicBezTo>
                <a:cubicBezTo>
                  <a:pt x="34" y="201"/>
                  <a:pt x="35" y="201"/>
                  <a:pt x="37" y="202"/>
                </a:cubicBezTo>
                <a:cubicBezTo>
                  <a:pt x="58" y="204"/>
                  <a:pt x="78" y="189"/>
                  <a:pt x="80" y="167"/>
                </a:cubicBezTo>
                <a:cubicBezTo>
                  <a:pt x="81" y="162"/>
                  <a:pt x="80" y="158"/>
                  <a:pt x="79" y="153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6" y="113"/>
                  <a:pt x="151" y="115"/>
                  <a:pt x="156" y="116"/>
                </a:cubicBezTo>
                <a:cubicBezTo>
                  <a:pt x="157" y="117"/>
                  <a:pt x="158" y="117"/>
                  <a:pt x="160" y="117"/>
                </a:cubicBezTo>
                <a:cubicBezTo>
                  <a:pt x="168" y="118"/>
                  <a:pt x="176" y="116"/>
                  <a:pt x="183" y="113"/>
                </a:cubicBezTo>
                <a:cubicBezTo>
                  <a:pt x="234" y="157"/>
                  <a:pt x="234" y="157"/>
                  <a:pt x="234" y="157"/>
                </a:cubicBezTo>
                <a:cubicBezTo>
                  <a:pt x="233" y="160"/>
                  <a:pt x="232" y="163"/>
                  <a:pt x="232" y="166"/>
                </a:cubicBezTo>
                <a:cubicBezTo>
                  <a:pt x="229" y="186"/>
                  <a:pt x="243" y="205"/>
                  <a:pt x="263" y="209"/>
                </a:cubicBezTo>
                <a:cubicBezTo>
                  <a:pt x="264" y="210"/>
                  <a:pt x="265" y="210"/>
                  <a:pt x="266" y="210"/>
                </a:cubicBezTo>
                <a:cubicBezTo>
                  <a:pt x="277" y="211"/>
                  <a:pt x="287" y="208"/>
                  <a:pt x="295" y="202"/>
                </a:cubicBezTo>
                <a:cubicBezTo>
                  <a:pt x="304" y="195"/>
                  <a:pt x="309" y="186"/>
                  <a:pt x="310" y="175"/>
                </a:cubicBezTo>
                <a:cubicBezTo>
                  <a:pt x="311" y="167"/>
                  <a:pt x="309" y="159"/>
                  <a:pt x="305" y="152"/>
                </a:cubicBezTo>
                <a:cubicBezTo>
                  <a:pt x="383" y="53"/>
                  <a:pt x="383" y="53"/>
                  <a:pt x="383" y="53"/>
                </a:cubicBezTo>
                <a:lnTo>
                  <a:pt x="412" y="76"/>
                </a:lnTo>
                <a:close/>
                <a:moveTo>
                  <a:pt x="38" y="189"/>
                </a:moveTo>
                <a:cubicBezTo>
                  <a:pt x="23" y="187"/>
                  <a:pt x="13" y="174"/>
                  <a:pt x="14" y="159"/>
                </a:cubicBezTo>
                <a:cubicBezTo>
                  <a:pt x="15" y="152"/>
                  <a:pt x="19" y="146"/>
                  <a:pt x="24" y="141"/>
                </a:cubicBezTo>
                <a:cubicBezTo>
                  <a:pt x="30" y="137"/>
                  <a:pt x="37" y="135"/>
                  <a:pt x="44" y="136"/>
                </a:cubicBezTo>
                <a:cubicBezTo>
                  <a:pt x="45" y="136"/>
                  <a:pt x="46" y="136"/>
                  <a:pt x="47" y="136"/>
                </a:cubicBezTo>
                <a:cubicBezTo>
                  <a:pt x="61" y="139"/>
                  <a:pt x="70" y="152"/>
                  <a:pt x="68" y="166"/>
                </a:cubicBezTo>
                <a:cubicBezTo>
                  <a:pt x="66" y="180"/>
                  <a:pt x="53" y="191"/>
                  <a:pt x="38" y="189"/>
                </a:cubicBezTo>
                <a:close/>
                <a:moveTo>
                  <a:pt x="161" y="105"/>
                </a:moveTo>
                <a:cubicBezTo>
                  <a:pt x="146" y="103"/>
                  <a:pt x="136" y="89"/>
                  <a:pt x="137" y="75"/>
                </a:cubicBezTo>
                <a:cubicBezTo>
                  <a:pt x="138" y="68"/>
                  <a:pt x="142" y="61"/>
                  <a:pt x="147" y="57"/>
                </a:cubicBezTo>
                <a:cubicBezTo>
                  <a:pt x="153" y="52"/>
                  <a:pt x="160" y="50"/>
                  <a:pt x="167" y="51"/>
                </a:cubicBezTo>
                <a:cubicBezTo>
                  <a:pt x="168" y="51"/>
                  <a:pt x="169" y="51"/>
                  <a:pt x="170" y="52"/>
                </a:cubicBezTo>
                <a:cubicBezTo>
                  <a:pt x="184" y="54"/>
                  <a:pt x="193" y="67"/>
                  <a:pt x="191" y="81"/>
                </a:cubicBezTo>
                <a:cubicBezTo>
                  <a:pt x="189" y="96"/>
                  <a:pt x="176" y="106"/>
                  <a:pt x="161" y="105"/>
                </a:cubicBezTo>
                <a:close/>
                <a:moveTo>
                  <a:pt x="288" y="192"/>
                </a:moveTo>
                <a:cubicBezTo>
                  <a:pt x="282" y="196"/>
                  <a:pt x="275" y="198"/>
                  <a:pt x="268" y="198"/>
                </a:cubicBezTo>
                <a:cubicBezTo>
                  <a:pt x="253" y="196"/>
                  <a:pt x="242" y="182"/>
                  <a:pt x="244" y="168"/>
                </a:cubicBezTo>
                <a:cubicBezTo>
                  <a:pt x="245" y="160"/>
                  <a:pt x="249" y="154"/>
                  <a:pt x="254" y="150"/>
                </a:cubicBezTo>
                <a:cubicBezTo>
                  <a:pt x="260" y="145"/>
                  <a:pt x="267" y="143"/>
                  <a:pt x="274" y="144"/>
                </a:cubicBezTo>
                <a:cubicBezTo>
                  <a:pt x="275" y="144"/>
                  <a:pt x="276" y="144"/>
                  <a:pt x="277" y="144"/>
                </a:cubicBezTo>
                <a:cubicBezTo>
                  <a:pt x="290" y="147"/>
                  <a:pt x="299" y="160"/>
                  <a:pt x="298" y="174"/>
                </a:cubicBezTo>
                <a:cubicBezTo>
                  <a:pt x="297" y="181"/>
                  <a:pt x="293" y="188"/>
                  <a:pt x="288" y="192"/>
                </a:cubicBezTo>
                <a:close/>
              </a:path>
            </a:pathLst>
          </a:custGeom>
          <a:solidFill>
            <a:srgbClr val="21326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8C18F70-5778-4665-A377-B25B682A4F5A}"/>
              </a:ext>
            </a:extLst>
          </p:cNvPr>
          <p:cNvSpPr/>
          <p:nvPr/>
        </p:nvSpPr>
        <p:spPr>
          <a:xfrm>
            <a:off x="745447" y="2003516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5E102614-3DDA-454F-910C-4F47322CCCE8}"/>
              </a:ext>
            </a:extLst>
          </p:cNvPr>
          <p:cNvSpPr/>
          <p:nvPr/>
        </p:nvSpPr>
        <p:spPr>
          <a:xfrm>
            <a:off x="745447" y="2793738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D6185C9-FC39-467F-A5E1-A7F6736392E6}"/>
              </a:ext>
            </a:extLst>
          </p:cNvPr>
          <p:cNvSpPr/>
          <p:nvPr/>
        </p:nvSpPr>
        <p:spPr>
          <a:xfrm>
            <a:off x="745447" y="3572671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1D57899-719B-4D78-A358-06349249A2CA}"/>
              </a:ext>
            </a:extLst>
          </p:cNvPr>
          <p:cNvSpPr/>
          <p:nvPr/>
        </p:nvSpPr>
        <p:spPr>
          <a:xfrm>
            <a:off x="745447" y="4408049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60ACB0B-1512-4AD8-B211-191556D9499A}"/>
              </a:ext>
            </a:extLst>
          </p:cNvPr>
          <p:cNvCxnSpPr>
            <a:cxnSpLocks/>
          </p:cNvCxnSpPr>
          <p:nvPr/>
        </p:nvCxnSpPr>
        <p:spPr>
          <a:xfrm rot="16200000">
            <a:off x="2009091" y="1376159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331708C8-BFC4-453D-AAC4-E1E2134D1388}"/>
              </a:ext>
            </a:extLst>
          </p:cNvPr>
          <p:cNvCxnSpPr>
            <a:cxnSpLocks/>
          </p:cNvCxnSpPr>
          <p:nvPr/>
        </p:nvCxnSpPr>
        <p:spPr>
          <a:xfrm rot="16200000">
            <a:off x="2009091" y="2127827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8E25CE44-4D6B-4863-A0B2-26E5884D77C1}"/>
              </a:ext>
            </a:extLst>
          </p:cNvPr>
          <p:cNvCxnSpPr>
            <a:cxnSpLocks/>
          </p:cNvCxnSpPr>
          <p:nvPr/>
        </p:nvCxnSpPr>
        <p:spPr>
          <a:xfrm rot="16200000">
            <a:off x="2009092" y="2894993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4151A5CC-83CE-4FA5-B8A7-FC8AD04C6985}"/>
              </a:ext>
            </a:extLst>
          </p:cNvPr>
          <p:cNvCxnSpPr>
            <a:cxnSpLocks/>
          </p:cNvCxnSpPr>
          <p:nvPr/>
        </p:nvCxnSpPr>
        <p:spPr>
          <a:xfrm rot="16200000">
            <a:off x="2009093" y="3724153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EEE4B638-D83D-49AC-89FC-857BD32D9F31}"/>
              </a:ext>
            </a:extLst>
          </p:cNvPr>
          <p:cNvCxnSpPr>
            <a:cxnSpLocks/>
          </p:cNvCxnSpPr>
          <p:nvPr/>
        </p:nvCxnSpPr>
        <p:spPr>
          <a:xfrm rot="16200000">
            <a:off x="10294110" y="1376160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87D9E63D-BEFE-477D-8CD6-D9DF99B4F0E6}"/>
              </a:ext>
            </a:extLst>
          </p:cNvPr>
          <p:cNvCxnSpPr>
            <a:cxnSpLocks/>
          </p:cNvCxnSpPr>
          <p:nvPr/>
        </p:nvCxnSpPr>
        <p:spPr>
          <a:xfrm rot="16200000">
            <a:off x="10294110" y="2127828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66CF662A-E82F-4FAF-BBB8-327AE61A3108}"/>
              </a:ext>
            </a:extLst>
          </p:cNvPr>
          <p:cNvCxnSpPr>
            <a:cxnSpLocks/>
          </p:cNvCxnSpPr>
          <p:nvPr/>
        </p:nvCxnSpPr>
        <p:spPr>
          <a:xfrm rot="16200000">
            <a:off x="10294111" y="2894994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F669635F-F51D-4147-ABB7-5354182CBBE0}"/>
              </a:ext>
            </a:extLst>
          </p:cNvPr>
          <p:cNvCxnSpPr>
            <a:cxnSpLocks/>
          </p:cNvCxnSpPr>
          <p:nvPr/>
        </p:nvCxnSpPr>
        <p:spPr>
          <a:xfrm rot="16200000">
            <a:off x="10294112" y="3724154"/>
            <a:ext cx="15251" cy="2448000"/>
          </a:xfrm>
          <a:prstGeom prst="line">
            <a:avLst/>
          </a:prstGeom>
          <a:ln w="3175">
            <a:solidFill>
              <a:srgbClr val="21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1C16BA7-2289-45C2-9B7F-93E90B5ECBC0}"/>
              </a:ext>
            </a:extLst>
          </p:cNvPr>
          <p:cNvSpPr/>
          <p:nvPr/>
        </p:nvSpPr>
        <p:spPr>
          <a:xfrm>
            <a:off x="9030465" y="2003516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55282E2D-C0E6-40B7-B61B-093FF7CCC48C}"/>
              </a:ext>
            </a:extLst>
          </p:cNvPr>
          <p:cNvSpPr/>
          <p:nvPr/>
        </p:nvSpPr>
        <p:spPr>
          <a:xfrm>
            <a:off x="9030465" y="2793738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8C74F8C-8773-432A-852B-2712AE44EAFA}"/>
              </a:ext>
            </a:extLst>
          </p:cNvPr>
          <p:cNvSpPr/>
          <p:nvPr/>
        </p:nvSpPr>
        <p:spPr>
          <a:xfrm>
            <a:off x="9030465" y="3572671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EEC3C17B-9717-40D5-95B0-246CC86741DD}"/>
              </a:ext>
            </a:extLst>
          </p:cNvPr>
          <p:cNvSpPr/>
          <p:nvPr/>
        </p:nvSpPr>
        <p:spPr>
          <a:xfrm>
            <a:off x="9030465" y="4408049"/>
            <a:ext cx="264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</p:spTree>
    <p:extLst>
      <p:ext uri="{BB962C8B-B14F-4D97-AF65-F5344CB8AC3E}">
        <p14:creationId xmlns:p14="http://schemas.microsoft.com/office/powerpoint/2010/main" val="28096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1FB0C3"/>
            </a:gs>
            <a:gs pos="100000">
              <a:srgbClr val="60B3BD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3ECBD42-9F69-4450-BC48-83435E681585}"/>
              </a:ext>
            </a:extLst>
          </p:cNvPr>
          <p:cNvGrpSpPr/>
          <p:nvPr/>
        </p:nvGrpSpPr>
        <p:grpSpPr>
          <a:xfrm>
            <a:off x="3883842" y="679916"/>
            <a:ext cx="7314385" cy="6178084"/>
            <a:chOff x="3627120" y="-41631"/>
            <a:chExt cx="8168642" cy="6899631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8411C508-E747-401B-9113-3D7651DFAC93}"/>
                </a:ext>
              </a:extLst>
            </p:cNvPr>
            <p:cNvGrpSpPr>
              <a:grpSpLocks noChangeAspect="1"/>
            </p:cNvGrpSpPr>
            <p:nvPr/>
          </p:nvGrpSpPr>
          <p:grpSpPr>
            <a:xfrm rot="409687">
              <a:off x="3801012" y="-41631"/>
              <a:ext cx="6402777" cy="3732393"/>
              <a:chOff x="1711567" y="97156"/>
              <a:chExt cx="6402777" cy="3732393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6E6B6CF-5D8B-4437-B0DC-880BC2E9BB4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1567" y="440927"/>
                <a:ext cx="6218610" cy="3388622"/>
              </a:xfrm>
              <a:custGeom>
                <a:avLst/>
                <a:gdLst>
                  <a:gd name="connsiteX0" fmla="*/ 3164160 w 3216274"/>
                  <a:gd name="connsiteY0" fmla="*/ 0 h 1752600"/>
                  <a:gd name="connsiteX1" fmla="*/ 3216274 w 3216274"/>
                  <a:gd name="connsiteY1" fmla="*/ 32830 h 1752600"/>
                  <a:gd name="connsiteX2" fmla="*/ 2921418 w 3216274"/>
                  <a:gd name="connsiteY2" fmla="*/ 474663 h 1752600"/>
                  <a:gd name="connsiteX3" fmla="*/ 2920999 w 3216274"/>
                  <a:gd name="connsiteY3" fmla="*/ 474663 h 1752600"/>
                  <a:gd name="connsiteX4" fmla="*/ 2749268 w 3216274"/>
                  <a:gd name="connsiteY4" fmla="*/ 678620 h 1752600"/>
                  <a:gd name="connsiteX5" fmla="*/ 237580 w 3216274"/>
                  <a:gd name="connsiteY5" fmla="*/ 1752600 h 1752600"/>
                  <a:gd name="connsiteX6" fmla="*/ 0 w 3216274"/>
                  <a:gd name="connsiteY6" fmla="*/ 1743012 h 1752600"/>
                  <a:gd name="connsiteX7" fmla="*/ 65918 w 3216274"/>
                  <a:gd name="connsiteY7" fmla="*/ 1104728 h 1752600"/>
                  <a:gd name="connsiteX8" fmla="*/ 806124 w 3216274"/>
                  <a:gd name="connsiteY8" fmla="*/ 1201977 h 1752600"/>
                  <a:gd name="connsiteX9" fmla="*/ 2721872 w 3216274"/>
                  <a:gd name="connsiteY9" fmla="*/ 474662 h 1752600"/>
                  <a:gd name="connsiteX10" fmla="*/ 2722563 w 3216274"/>
                  <a:gd name="connsiteY10" fmla="*/ 474662 h 1752600"/>
                  <a:gd name="connsiteX11" fmla="*/ 2835147 w 3216274"/>
                  <a:gd name="connsiteY11" fmla="*/ 369719 h 1752600"/>
                  <a:gd name="connsiteX12" fmla="*/ 3164160 w 3216274"/>
                  <a:gd name="connsiteY12" fmla="*/ 0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16274" h="1752600">
                    <a:moveTo>
                      <a:pt x="3164160" y="0"/>
                    </a:moveTo>
                    <a:cubicBezTo>
                      <a:pt x="3164160" y="0"/>
                      <a:pt x="3164160" y="0"/>
                      <a:pt x="3216274" y="32830"/>
                    </a:cubicBezTo>
                    <a:cubicBezTo>
                      <a:pt x="3124389" y="194243"/>
                      <a:pt x="3025647" y="340608"/>
                      <a:pt x="2921418" y="474663"/>
                    </a:cubicBezTo>
                    <a:lnTo>
                      <a:pt x="2920999" y="474663"/>
                    </a:lnTo>
                    <a:lnTo>
                      <a:pt x="2749268" y="678620"/>
                    </a:lnTo>
                    <a:cubicBezTo>
                      <a:pt x="1871453" y="1640642"/>
                      <a:pt x="726817" y="1752600"/>
                      <a:pt x="237580" y="1752600"/>
                    </a:cubicBezTo>
                    <a:cubicBezTo>
                      <a:pt x="87891" y="1752600"/>
                      <a:pt x="0" y="1743012"/>
                      <a:pt x="0" y="1743012"/>
                    </a:cubicBezTo>
                    <a:cubicBezTo>
                      <a:pt x="0" y="1743012"/>
                      <a:pt x="0" y="1743012"/>
                      <a:pt x="65918" y="1104728"/>
                    </a:cubicBezTo>
                    <a:cubicBezTo>
                      <a:pt x="65918" y="1104728"/>
                      <a:pt x="363923" y="1201977"/>
                      <a:pt x="806124" y="1201977"/>
                    </a:cubicBezTo>
                    <a:cubicBezTo>
                      <a:pt x="1329350" y="1201977"/>
                      <a:pt x="2051704" y="1066376"/>
                      <a:pt x="2721872" y="474662"/>
                    </a:cubicBezTo>
                    <a:lnTo>
                      <a:pt x="2722563" y="474662"/>
                    </a:lnTo>
                    <a:lnTo>
                      <a:pt x="2835147" y="369719"/>
                    </a:lnTo>
                    <a:cubicBezTo>
                      <a:pt x="2947133" y="260329"/>
                      <a:pt x="3057189" y="137475"/>
                      <a:pt x="3164160" y="0"/>
                    </a:cubicBezTo>
                    <a:close/>
                  </a:path>
                </a:pathLst>
              </a:custGeom>
              <a:gradFill flip="none" rotWithShape="1">
                <a:gsLst>
                  <a:gs pos="15000">
                    <a:srgbClr val="D7ECEF"/>
                  </a:gs>
                  <a:gs pos="100000">
                    <a:srgbClr val="7FC3CA">
                      <a:alpha val="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552A331C-90BD-4F46-94C3-1A36D55F56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653933" y="97156"/>
                <a:ext cx="460411" cy="506453"/>
              </a:xfrm>
              <a:custGeom>
                <a:avLst/>
                <a:gdLst>
                  <a:gd name="T0" fmla="*/ 150 w 150"/>
                  <a:gd name="T1" fmla="*/ 0 h 165"/>
                  <a:gd name="T2" fmla="*/ 0 w 150"/>
                  <a:gd name="T3" fmla="*/ 76 h 165"/>
                  <a:gd name="T4" fmla="*/ 57 w 150"/>
                  <a:gd name="T5" fmla="*/ 112 h 165"/>
                  <a:gd name="T6" fmla="*/ 90 w 150"/>
                  <a:gd name="T7" fmla="*/ 132 h 165"/>
                  <a:gd name="T8" fmla="*/ 144 w 150"/>
                  <a:gd name="T9" fmla="*/ 165 h 165"/>
                  <a:gd name="T10" fmla="*/ 150 w 150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0" h="165">
                    <a:moveTo>
                      <a:pt x="150" y="0"/>
                    </a:moveTo>
                    <a:lnTo>
                      <a:pt x="0" y="76"/>
                    </a:lnTo>
                    <a:lnTo>
                      <a:pt x="57" y="112"/>
                    </a:lnTo>
                    <a:lnTo>
                      <a:pt x="90" y="132"/>
                    </a:lnTo>
                    <a:lnTo>
                      <a:pt x="144" y="165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D6EBE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C2F904-8636-493E-A24B-0D3C6C0494D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27120" y="571088"/>
              <a:ext cx="8168642" cy="6286912"/>
              <a:chOff x="3744912" y="722313"/>
              <a:chExt cx="3879851" cy="2986088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8789421D-B9FE-4AD3-BF38-AB0222DEAC5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935412" y="3327401"/>
                <a:ext cx="3681412" cy="381000"/>
                <a:chOff x="3935413" y="3327401"/>
                <a:chExt cx="3681412" cy="381000"/>
              </a:xfrm>
            </p:grpSpPr>
            <p:sp>
              <p:nvSpPr>
                <p:cNvPr id="23" name="Rectangle 19">
                  <a:extLst>
                    <a:ext uri="{FF2B5EF4-FFF2-40B4-BE49-F238E27FC236}">
                      <a16:creationId xmlns:a16="http://schemas.microsoft.com/office/drawing/2014/main" id="{24AB9C4D-7FA6-4C7F-9CC0-3945EA5C802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691313" y="3327401"/>
                  <a:ext cx="358775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4" name="Rectangle 20">
                  <a:extLst>
                    <a:ext uri="{FF2B5EF4-FFF2-40B4-BE49-F238E27FC236}">
                      <a16:creationId xmlns:a16="http://schemas.microsoft.com/office/drawing/2014/main" id="{46C3FFFC-8AF1-4A0F-98A0-43BAAC4CA1E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19814" y="3327401"/>
                  <a:ext cx="358775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6" name="Rectangle 22">
                  <a:extLst>
                    <a:ext uri="{FF2B5EF4-FFF2-40B4-BE49-F238E27FC236}">
                      <a16:creationId xmlns:a16="http://schemas.microsoft.com/office/drawing/2014/main" id="{FAB9E270-7E8A-45A8-8261-4FB80EE54E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7258050" y="3327401"/>
                  <a:ext cx="358775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7" name="Rectangle 23">
                  <a:extLst>
                    <a:ext uri="{FF2B5EF4-FFF2-40B4-BE49-F238E27FC236}">
                      <a16:creationId xmlns:a16="http://schemas.microsoft.com/office/drawing/2014/main" id="{BE546521-DD0A-42FC-9FE6-9926EC2ED3D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578476" y="3327401"/>
                  <a:ext cx="357187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1" name="Rectangle 27">
                  <a:extLst>
                    <a:ext uri="{FF2B5EF4-FFF2-40B4-BE49-F238E27FC236}">
                      <a16:creationId xmlns:a16="http://schemas.microsoft.com/office/drawing/2014/main" id="{EA5FF548-6EAF-44BC-A4A0-366D06CB254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049838" y="3327401"/>
                  <a:ext cx="357187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  <p:sp>
              <p:nvSpPr>
                <p:cNvPr id="32" name="Rectangle 28">
                  <a:extLst>
                    <a:ext uri="{FF2B5EF4-FFF2-40B4-BE49-F238E27FC236}">
                      <a16:creationId xmlns:a16="http://schemas.microsoft.com/office/drawing/2014/main" id="{354E235E-12BE-46EB-A046-265A07B6248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049838" y="3327401"/>
                  <a:ext cx="357187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3" name="Rectangle 29">
                  <a:extLst>
                    <a:ext uri="{FF2B5EF4-FFF2-40B4-BE49-F238E27FC236}">
                      <a16:creationId xmlns:a16="http://schemas.microsoft.com/office/drawing/2014/main" id="{32117F4B-1DBF-4C73-ADD8-706E9E56A51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78339" y="3327401"/>
                  <a:ext cx="358775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4" name="Rectangle 30">
                  <a:extLst>
                    <a:ext uri="{FF2B5EF4-FFF2-40B4-BE49-F238E27FC236}">
                      <a16:creationId xmlns:a16="http://schemas.microsoft.com/office/drawing/2014/main" id="{93C3607E-C10E-42EA-B4BE-60CEEF5731D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78339" y="3327401"/>
                  <a:ext cx="358775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5" name="Rectangle 31">
                  <a:extLst>
                    <a:ext uri="{FF2B5EF4-FFF2-40B4-BE49-F238E27FC236}">
                      <a16:creationId xmlns:a16="http://schemas.microsoft.com/office/drawing/2014/main" id="{ACA58D9F-25BB-42EB-A7B8-180F0EBF33C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935413" y="3327401"/>
                  <a:ext cx="357187" cy="381000"/>
                </a:xfrm>
                <a:prstGeom prst="rect">
                  <a:avLst/>
                </a:prstGeom>
                <a:gradFill flip="none" rotWithShape="1">
                  <a:gsLst>
                    <a:gs pos="69000">
                      <a:srgbClr val="81C4CC"/>
                    </a:gs>
                    <a:gs pos="17000">
                      <a:srgbClr val="A2D2D8"/>
                    </a:gs>
                    <a:gs pos="100000">
                      <a:srgbClr val="7EC2CB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6" name="Rectangle 32">
                  <a:extLst>
                    <a:ext uri="{FF2B5EF4-FFF2-40B4-BE49-F238E27FC236}">
                      <a16:creationId xmlns:a16="http://schemas.microsoft.com/office/drawing/2014/main" id="{5914FB4B-13E0-4473-989B-C7EA3D2FE41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935413" y="3327401"/>
                  <a:ext cx="357187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26F6118C-5517-4BE5-9B9E-540AF17F4E9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744912" y="722313"/>
                <a:ext cx="3870323" cy="2605088"/>
                <a:chOff x="3744913" y="722313"/>
                <a:chExt cx="3870324" cy="2605088"/>
              </a:xfrm>
            </p:grpSpPr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3AE1D91A-C17F-4354-9B2D-6AC2A101356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933825" y="1336676"/>
                  <a:ext cx="3681412" cy="1990725"/>
                  <a:chOff x="3933825" y="1336678"/>
                  <a:chExt cx="3681411" cy="1990728"/>
                </a:xfrm>
              </p:grpSpPr>
              <p:sp>
                <p:nvSpPr>
                  <p:cNvPr id="20" name="Rectangle 16">
                    <a:extLst>
                      <a:ext uri="{FF2B5EF4-FFF2-40B4-BE49-F238E27FC236}">
                        <a16:creationId xmlns:a16="http://schemas.microsoft.com/office/drawing/2014/main" id="{89BA0FF2-8782-4F63-8003-8EEDFDED1F97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89724" y="1819278"/>
                    <a:ext cx="358775" cy="1508127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" name="Rectangle 17">
                    <a:extLst>
                      <a:ext uri="{FF2B5EF4-FFF2-40B4-BE49-F238E27FC236}">
                        <a16:creationId xmlns:a16="http://schemas.microsoft.com/office/drawing/2014/main" id="{53CE307B-8733-4D20-A69D-BA5E42FA7487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119812" y="2506666"/>
                    <a:ext cx="357187" cy="820739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2" name="Rectangle 18">
                    <a:extLst>
                      <a:ext uri="{FF2B5EF4-FFF2-40B4-BE49-F238E27FC236}">
                        <a16:creationId xmlns:a16="http://schemas.microsoft.com/office/drawing/2014/main" id="{7A71906B-F031-4F49-9EA5-FC0D7CD2CCD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78474" y="2844805"/>
                    <a:ext cx="357187" cy="48260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5" name="Rectangle 21">
                    <a:extLst>
                      <a:ext uri="{FF2B5EF4-FFF2-40B4-BE49-F238E27FC236}">
                        <a16:creationId xmlns:a16="http://schemas.microsoft.com/office/drawing/2014/main" id="{BC19BE6F-47A8-4AB6-B15A-9C19892BFD8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8049" y="1336678"/>
                    <a:ext cx="357187" cy="199072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8" name="Rectangle 24">
                    <a:extLst>
                      <a:ext uri="{FF2B5EF4-FFF2-40B4-BE49-F238E27FC236}">
                        <a16:creationId xmlns:a16="http://schemas.microsoft.com/office/drawing/2014/main" id="{C05F3617-7092-4DA8-81CA-0FB9173891F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8249" y="3021017"/>
                    <a:ext cx="358775" cy="306389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9" name="Rectangle 25">
                    <a:extLst>
                      <a:ext uri="{FF2B5EF4-FFF2-40B4-BE49-F238E27FC236}">
                        <a16:creationId xmlns:a16="http://schemas.microsoft.com/office/drawing/2014/main" id="{79BCB14E-8126-412F-959A-211323B88E8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76750" y="3146431"/>
                    <a:ext cx="358775" cy="18097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0" name="Rectangle 26">
                    <a:extLst>
                      <a:ext uri="{FF2B5EF4-FFF2-40B4-BE49-F238E27FC236}">
                        <a16:creationId xmlns:a16="http://schemas.microsoft.com/office/drawing/2014/main" id="{9D61CD1A-173C-40E3-8E76-41C7B16FC1F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33825" y="3217863"/>
                    <a:ext cx="358775" cy="10953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847C1996-A7DF-4114-B421-5726AFB5583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44913" y="722313"/>
                  <a:ext cx="3856037" cy="2477343"/>
                  <a:chOff x="3744913" y="722313"/>
                  <a:chExt cx="3856037" cy="2477343"/>
                </a:xfrm>
              </p:grpSpPr>
              <p:grpSp>
                <p:nvGrpSpPr>
                  <p:cNvPr id="98" name="Group 97">
                    <a:extLst>
                      <a:ext uri="{FF2B5EF4-FFF2-40B4-BE49-F238E27FC236}">
                        <a16:creationId xmlns:a16="http://schemas.microsoft.com/office/drawing/2014/main" id="{1C98A0A7-29EC-4296-BE8A-0CD9741080A6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6535449" y="1472407"/>
                    <a:ext cx="350837" cy="534987"/>
                    <a:chOff x="6424613" y="762001"/>
                    <a:chExt cx="350837" cy="534987"/>
                  </a:xfrm>
                </p:grpSpPr>
                <p:sp>
                  <p:nvSpPr>
                    <p:cNvPr id="15" name="Freeform 11">
                      <a:extLst>
                        <a:ext uri="{FF2B5EF4-FFF2-40B4-BE49-F238E27FC236}">
                          <a16:creationId xmlns:a16="http://schemas.microsoft.com/office/drawing/2014/main" id="{992D3C44-F0B2-44EF-A49E-FFFD1FFE88E6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424613" y="766763"/>
                      <a:ext cx="350837" cy="530225"/>
                    </a:xfrm>
                    <a:custGeom>
                      <a:avLst/>
                      <a:gdLst>
                        <a:gd name="T0" fmla="*/ 9 w 255"/>
                        <a:gd name="T1" fmla="*/ 131 h 387"/>
                        <a:gd name="T2" fmla="*/ 11 w 255"/>
                        <a:gd name="T3" fmla="*/ 120 h 387"/>
                        <a:gd name="T4" fmla="*/ 80 w 255"/>
                        <a:gd name="T5" fmla="*/ 15 h 387"/>
                        <a:gd name="T6" fmla="*/ 177 w 255"/>
                        <a:gd name="T7" fmla="*/ 36 h 387"/>
                        <a:gd name="T8" fmla="*/ 175 w 255"/>
                        <a:gd name="T9" fmla="*/ 51 h 387"/>
                        <a:gd name="T10" fmla="*/ 189 w 255"/>
                        <a:gd name="T11" fmla="*/ 53 h 387"/>
                        <a:gd name="T12" fmla="*/ 213 w 255"/>
                        <a:gd name="T13" fmla="*/ 132 h 387"/>
                        <a:gd name="T14" fmla="*/ 243 w 255"/>
                        <a:gd name="T15" fmla="*/ 204 h 387"/>
                        <a:gd name="T16" fmla="*/ 254 w 255"/>
                        <a:gd name="T17" fmla="*/ 204 h 387"/>
                        <a:gd name="T18" fmla="*/ 253 w 255"/>
                        <a:gd name="T19" fmla="*/ 207 h 387"/>
                        <a:gd name="T20" fmla="*/ 246 w 255"/>
                        <a:gd name="T21" fmla="*/ 208 h 387"/>
                        <a:gd name="T22" fmla="*/ 252 w 255"/>
                        <a:gd name="T23" fmla="*/ 220 h 387"/>
                        <a:gd name="T24" fmla="*/ 252 w 255"/>
                        <a:gd name="T25" fmla="*/ 220 h 387"/>
                        <a:gd name="T26" fmla="*/ 252 w 255"/>
                        <a:gd name="T27" fmla="*/ 221 h 387"/>
                        <a:gd name="T28" fmla="*/ 250 w 255"/>
                        <a:gd name="T29" fmla="*/ 221 h 387"/>
                        <a:gd name="T30" fmla="*/ 246 w 255"/>
                        <a:gd name="T31" fmla="*/ 219 h 387"/>
                        <a:gd name="T32" fmla="*/ 236 w 255"/>
                        <a:gd name="T33" fmla="*/ 211 h 387"/>
                        <a:gd name="T34" fmla="*/ 182 w 255"/>
                        <a:gd name="T35" fmla="*/ 109 h 387"/>
                        <a:gd name="T36" fmla="*/ 167 w 255"/>
                        <a:gd name="T37" fmla="*/ 108 h 387"/>
                        <a:gd name="T38" fmla="*/ 126 w 255"/>
                        <a:gd name="T39" fmla="*/ 165 h 387"/>
                        <a:gd name="T40" fmla="*/ 125 w 255"/>
                        <a:gd name="T41" fmla="*/ 229 h 387"/>
                        <a:gd name="T42" fmla="*/ 131 w 255"/>
                        <a:gd name="T43" fmla="*/ 238 h 387"/>
                        <a:gd name="T44" fmla="*/ 133 w 255"/>
                        <a:gd name="T45" fmla="*/ 242 h 387"/>
                        <a:gd name="T46" fmla="*/ 128 w 255"/>
                        <a:gd name="T47" fmla="*/ 241 h 387"/>
                        <a:gd name="T48" fmla="*/ 118 w 255"/>
                        <a:gd name="T49" fmla="*/ 233 h 387"/>
                        <a:gd name="T50" fmla="*/ 117 w 255"/>
                        <a:gd name="T51" fmla="*/ 234 h 387"/>
                        <a:gd name="T52" fmla="*/ 112 w 255"/>
                        <a:gd name="T53" fmla="*/ 224 h 387"/>
                        <a:gd name="T54" fmla="*/ 113 w 255"/>
                        <a:gd name="T55" fmla="*/ 223 h 387"/>
                        <a:gd name="T56" fmla="*/ 110 w 255"/>
                        <a:gd name="T57" fmla="*/ 218 h 387"/>
                        <a:gd name="T58" fmla="*/ 92 w 255"/>
                        <a:gd name="T59" fmla="*/ 193 h 387"/>
                        <a:gd name="T60" fmla="*/ 111 w 255"/>
                        <a:gd name="T61" fmla="*/ 377 h 387"/>
                        <a:gd name="T62" fmla="*/ 123 w 255"/>
                        <a:gd name="T63" fmla="*/ 383 h 387"/>
                        <a:gd name="T64" fmla="*/ 125 w 255"/>
                        <a:gd name="T65" fmla="*/ 387 h 387"/>
                        <a:gd name="T66" fmla="*/ 118 w 255"/>
                        <a:gd name="T67" fmla="*/ 386 h 387"/>
                        <a:gd name="T68" fmla="*/ 108 w 255"/>
                        <a:gd name="T69" fmla="*/ 383 h 387"/>
                        <a:gd name="T70" fmla="*/ 107 w 255"/>
                        <a:gd name="T71" fmla="*/ 386 h 387"/>
                        <a:gd name="T72" fmla="*/ 95 w 255"/>
                        <a:gd name="T73" fmla="*/ 385 h 387"/>
                        <a:gd name="T74" fmla="*/ 96 w 255"/>
                        <a:gd name="T75" fmla="*/ 377 h 387"/>
                        <a:gd name="T76" fmla="*/ 93 w 255"/>
                        <a:gd name="T77" fmla="*/ 374 h 387"/>
                        <a:gd name="T78" fmla="*/ 32 w 255"/>
                        <a:gd name="T79" fmla="*/ 174 h 387"/>
                        <a:gd name="T80" fmla="*/ 15 w 255"/>
                        <a:gd name="T81" fmla="*/ 169 h 387"/>
                        <a:gd name="T82" fmla="*/ 100 w 255"/>
                        <a:gd name="T83" fmla="*/ 46 h 387"/>
                        <a:gd name="T84" fmla="*/ 104 w 255"/>
                        <a:gd name="T85" fmla="*/ 40 h 387"/>
                        <a:gd name="T86" fmla="*/ 21 w 255"/>
                        <a:gd name="T87" fmla="*/ 117 h 387"/>
                        <a:gd name="T88" fmla="*/ 32 w 255"/>
                        <a:gd name="T89" fmla="*/ 121 h 387"/>
                        <a:gd name="T90" fmla="*/ 29 w 255"/>
                        <a:gd name="T91" fmla="*/ 125 h 387"/>
                        <a:gd name="T92" fmla="*/ 29 w 255"/>
                        <a:gd name="T93" fmla="*/ 125 h 387"/>
                        <a:gd name="T94" fmla="*/ 22 w 255"/>
                        <a:gd name="T95" fmla="*/ 125 h 387"/>
                        <a:gd name="T96" fmla="*/ 21 w 255"/>
                        <a:gd name="T97" fmla="*/ 126 h 387"/>
                        <a:gd name="T98" fmla="*/ 21 w 255"/>
                        <a:gd name="T99" fmla="*/ 128 h 387"/>
                        <a:gd name="T100" fmla="*/ 26 w 255"/>
                        <a:gd name="T101" fmla="*/ 126 h 387"/>
                        <a:gd name="T102" fmla="*/ 22 w 255"/>
                        <a:gd name="T103" fmla="*/ 133 h 387"/>
                        <a:gd name="T104" fmla="*/ 15 w 255"/>
                        <a:gd name="T105" fmla="*/ 135 h 387"/>
                        <a:gd name="T106" fmla="*/ 9 w 255"/>
                        <a:gd name="T107" fmla="*/ 131 h 3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255" h="387">
                          <a:moveTo>
                            <a:pt x="9" y="131"/>
                          </a:moveTo>
                          <a:cubicBezTo>
                            <a:pt x="8" y="128"/>
                            <a:pt x="11" y="120"/>
                            <a:pt x="11" y="120"/>
                          </a:cubicBezTo>
                          <a:cubicBezTo>
                            <a:pt x="11" y="120"/>
                            <a:pt x="0" y="34"/>
                            <a:pt x="80" y="15"/>
                          </a:cubicBezTo>
                          <a:cubicBezTo>
                            <a:pt x="140" y="0"/>
                            <a:pt x="177" y="36"/>
                            <a:pt x="177" y="36"/>
                          </a:cubicBezTo>
                          <a:cubicBezTo>
                            <a:pt x="177" y="36"/>
                            <a:pt x="179" y="41"/>
                            <a:pt x="175" y="51"/>
                          </a:cubicBezTo>
                          <a:cubicBezTo>
                            <a:pt x="185" y="49"/>
                            <a:pt x="189" y="53"/>
                            <a:pt x="189" y="53"/>
                          </a:cubicBezTo>
                          <a:cubicBezTo>
                            <a:pt x="189" y="53"/>
                            <a:pt x="202" y="75"/>
                            <a:pt x="213" y="132"/>
                          </a:cubicBezTo>
                          <a:cubicBezTo>
                            <a:pt x="222" y="173"/>
                            <a:pt x="242" y="203"/>
                            <a:pt x="243" y="204"/>
                          </a:cubicBezTo>
                          <a:cubicBezTo>
                            <a:pt x="246" y="204"/>
                            <a:pt x="254" y="204"/>
                            <a:pt x="254" y="204"/>
                          </a:cubicBezTo>
                          <a:cubicBezTo>
                            <a:pt x="254" y="204"/>
                            <a:pt x="255" y="206"/>
                            <a:pt x="253" y="207"/>
                          </a:cubicBezTo>
                          <a:cubicBezTo>
                            <a:pt x="252" y="208"/>
                            <a:pt x="246" y="208"/>
                            <a:pt x="246" y="208"/>
                          </a:cubicBezTo>
                          <a:cubicBezTo>
                            <a:pt x="246" y="208"/>
                            <a:pt x="254" y="218"/>
                            <a:pt x="252" y="220"/>
                          </a:cubicBezTo>
                          <a:cubicBezTo>
                            <a:pt x="252" y="220"/>
                            <a:pt x="252" y="220"/>
                            <a:pt x="252" y="220"/>
                          </a:cubicBezTo>
                          <a:cubicBezTo>
                            <a:pt x="252" y="220"/>
                            <a:pt x="252" y="221"/>
                            <a:pt x="252" y="221"/>
                          </a:cubicBezTo>
                          <a:cubicBezTo>
                            <a:pt x="251" y="222"/>
                            <a:pt x="251" y="221"/>
                            <a:pt x="250" y="221"/>
                          </a:cubicBezTo>
                          <a:cubicBezTo>
                            <a:pt x="250" y="222"/>
                            <a:pt x="248" y="221"/>
                            <a:pt x="246" y="219"/>
                          </a:cubicBezTo>
                          <a:cubicBezTo>
                            <a:pt x="238" y="213"/>
                            <a:pt x="236" y="211"/>
                            <a:pt x="236" y="211"/>
                          </a:cubicBezTo>
                          <a:cubicBezTo>
                            <a:pt x="236" y="211"/>
                            <a:pt x="198" y="173"/>
                            <a:pt x="182" y="109"/>
                          </a:cubicBezTo>
                          <a:cubicBezTo>
                            <a:pt x="181" y="103"/>
                            <a:pt x="173" y="105"/>
                            <a:pt x="167" y="108"/>
                          </a:cubicBezTo>
                          <a:cubicBezTo>
                            <a:pt x="134" y="127"/>
                            <a:pt x="128" y="154"/>
                            <a:pt x="126" y="165"/>
                          </a:cubicBezTo>
                          <a:cubicBezTo>
                            <a:pt x="255" y="180"/>
                            <a:pt x="125" y="229"/>
                            <a:pt x="125" y="229"/>
                          </a:cubicBezTo>
                          <a:cubicBezTo>
                            <a:pt x="125" y="229"/>
                            <a:pt x="125" y="233"/>
                            <a:pt x="131" y="238"/>
                          </a:cubicBezTo>
                          <a:cubicBezTo>
                            <a:pt x="134" y="240"/>
                            <a:pt x="133" y="242"/>
                            <a:pt x="133" y="242"/>
                          </a:cubicBezTo>
                          <a:cubicBezTo>
                            <a:pt x="133" y="242"/>
                            <a:pt x="131" y="242"/>
                            <a:pt x="128" y="241"/>
                          </a:cubicBezTo>
                          <a:cubicBezTo>
                            <a:pt x="124" y="240"/>
                            <a:pt x="118" y="233"/>
                            <a:pt x="118" y="233"/>
                          </a:cubicBezTo>
                          <a:cubicBezTo>
                            <a:pt x="117" y="234"/>
                            <a:pt x="117" y="234"/>
                            <a:pt x="117" y="234"/>
                          </a:cubicBezTo>
                          <a:cubicBezTo>
                            <a:pt x="112" y="224"/>
                            <a:pt x="112" y="224"/>
                            <a:pt x="112" y="224"/>
                          </a:cubicBezTo>
                          <a:cubicBezTo>
                            <a:pt x="113" y="223"/>
                            <a:pt x="113" y="223"/>
                            <a:pt x="113" y="223"/>
                          </a:cubicBezTo>
                          <a:cubicBezTo>
                            <a:pt x="113" y="223"/>
                            <a:pt x="112" y="221"/>
                            <a:pt x="110" y="218"/>
                          </a:cubicBezTo>
                          <a:cubicBezTo>
                            <a:pt x="132" y="196"/>
                            <a:pt x="173" y="200"/>
                            <a:pt x="92" y="193"/>
                          </a:cubicBezTo>
                          <a:cubicBezTo>
                            <a:pt x="127" y="241"/>
                            <a:pt x="126" y="285"/>
                            <a:pt x="111" y="377"/>
                          </a:cubicBezTo>
                          <a:cubicBezTo>
                            <a:pt x="114" y="380"/>
                            <a:pt x="121" y="382"/>
                            <a:pt x="123" y="383"/>
                          </a:cubicBezTo>
                          <a:cubicBezTo>
                            <a:pt x="127" y="384"/>
                            <a:pt x="125" y="387"/>
                            <a:pt x="125" y="387"/>
                          </a:cubicBezTo>
                          <a:cubicBezTo>
                            <a:pt x="118" y="386"/>
                            <a:pt x="118" y="386"/>
                            <a:pt x="118" y="386"/>
                          </a:cubicBezTo>
                          <a:cubicBezTo>
                            <a:pt x="112" y="386"/>
                            <a:pt x="108" y="383"/>
                            <a:pt x="108" y="383"/>
                          </a:cubicBezTo>
                          <a:cubicBezTo>
                            <a:pt x="107" y="386"/>
                            <a:pt x="107" y="386"/>
                            <a:pt x="107" y="386"/>
                          </a:cubicBezTo>
                          <a:cubicBezTo>
                            <a:pt x="95" y="385"/>
                            <a:pt x="95" y="385"/>
                            <a:pt x="95" y="385"/>
                          </a:cubicBezTo>
                          <a:cubicBezTo>
                            <a:pt x="96" y="377"/>
                            <a:pt x="96" y="377"/>
                            <a:pt x="96" y="377"/>
                          </a:cubicBezTo>
                          <a:cubicBezTo>
                            <a:pt x="96" y="377"/>
                            <a:pt x="93" y="377"/>
                            <a:pt x="93" y="374"/>
                          </a:cubicBezTo>
                          <a:cubicBezTo>
                            <a:pt x="113" y="234"/>
                            <a:pt x="30" y="221"/>
                            <a:pt x="32" y="174"/>
                          </a:cubicBezTo>
                          <a:cubicBezTo>
                            <a:pt x="23" y="174"/>
                            <a:pt x="15" y="170"/>
                            <a:pt x="15" y="169"/>
                          </a:cubicBezTo>
                          <a:cubicBezTo>
                            <a:pt x="38" y="105"/>
                            <a:pt x="66" y="72"/>
                            <a:pt x="100" y="46"/>
                          </a:cubicBezTo>
                          <a:cubicBezTo>
                            <a:pt x="106" y="42"/>
                            <a:pt x="105" y="40"/>
                            <a:pt x="104" y="40"/>
                          </a:cubicBezTo>
                          <a:cubicBezTo>
                            <a:pt x="30" y="34"/>
                            <a:pt x="21" y="116"/>
                            <a:pt x="21" y="117"/>
                          </a:cubicBezTo>
                          <a:cubicBezTo>
                            <a:pt x="24" y="120"/>
                            <a:pt x="32" y="121"/>
                            <a:pt x="32" y="121"/>
                          </a:cubicBezTo>
                          <a:cubicBezTo>
                            <a:pt x="32" y="121"/>
                            <a:pt x="32" y="125"/>
                            <a:pt x="29" y="125"/>
                          </a:cubicBezTo>
                          <a:cubicBezTo>
                            <a:pt x="29" y="125"/>
                            <a:pt x="29" y="125"/>
                            <a:pt x="29" y="125"/>
                          </a:cubicBezTo>
                          <a:cubicBezTo>
                            <a:pt x="27" y="124"/>
                            <a:pt x="24" y="124"/>
                            <a:pt x="22" y="125"/>
                          </a:cubicBezTo>
                          <a:cubicBezTo>
                            <a:pt x="21" y="125"/>
                            <a:pt x="21" y="126"/>
                            <a:pt x="21" y="126"/>
                          </a:cubicBezTo>
                          <a:cubicBezTo>
                            <a:pt x="20" y="127"/>
                            <a:pt x="21" y="127"/>
                            <a:pt x="21" y="128"/>
                          </a:cubicBezTo>
                          <a:cubicBezTo>
                            <a:pt x="22" y="129"/>
                            <a:pt x="24" y="122"/>
                            <a:pt x="26" y="126"/>
                          </a:cubicBezTo>
                          <a:cubicBezTo>
                            <a:pt x="26" y="127"/>
                            <a:pt x="24" y="133"/>
                            <a:pt x="22" y="133"/>
                          </a:cubicBezTo>
                          <a:cubicBezTo>
                            <a:pt x="21" y="134"/>
                            <a:pt x="15" y="135"/>
                            <a:pt x="15" y="135"/>
                          </a:cubicBezTo>
                          <a:cubicBezTo>
                            <a:pt x="14" y="135"/>
                            <a:pt x="10" y="133"/>
                            <a:pt x="9" y="131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6" name="Freeform 12">
                      <a:extLst>
                        <a:ext uri="{FF2B5EF4-FFF2-40B4-BE49-F238E27FC236}">
                          <a16:creationId xmlns:a16="http://schemas.microsoft.com/office/drawing/2014/main" id="{30D41B61-F3F4-41B7-BC62-A5C1981AEAE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567488" y="815976"/>
                      <a:ext cx="117475" cy="223838"/>
                    </a:xfrm>
                    <a:custGeom>
                      <a:avLst/>
                      <a:gdLst>
                        <a:gd name="T0" fmla="*/ 73 w 85"/>
                        <a:gd name="T1" fmla="*/ 0 h 164"/>
                        <a:gd name="T2" fmla="*/ 68 w 85"/>
                        <a:gd name="T3" fmla="*/ 15 h 164"/>
                        <a:gd name="T4" fmla="*/ 1 w 85"/>
                        <a:gd name="T5" fmla="*/ 144 h 164"/>
                        <a:gd name="T6" fmla="*/ 1 w 85"/>
                        <a:gd name="T7" fmla="*/ 147 h 164"/>
                        <a:gd name="T8" fmla="*/ 14 w 85"/>
                        <a:gd name="T9" fmla="*/ 163 h 164"/>
                        <a:gd name="T10" fmla="*/ 17 w 85"/>
                        <a:gd name="T11" fmla="*/ 163 h 164"/>
                        <a:gd name="T12" fmla="*/ 32 w 85"/>
                        <a:gd name="T13" fmla="*/ 151 h 164"/>
                        <a:gd name="T14" fmla="*/ 33 w 85"/>
                        <a:gd name="T15" fmla="*/ 148 h 164"/>
                        <a:gd name="T16" fmla="*/ 69 w 85"/>
                        <a:gd name="T17" fmla="*/ 18 h 164"/>
                        <a:gd name="T18" fmla="*/ 85 w 85"/>
                        <a:gd name="T19" fmla="*/ 17 h 164"/>
                        <a:gd name="T20" fmla="*/ 80 w 85"/>
                        <a:gd name="T21" fmla="*/ 9 h 164"/>
                        <a:gd name="T22" fmla="*/ 73 w 85"/>
                        <a:gd name="T23" fmla="*/ 0 h 1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85" h="164">
                          <a:moveTo>
                            <a:pt x="73" y="0"/>
                          </a:moveTo>
                          <a:cubicBezTo>
                            <a:pt x="73" y="0"/>
                            <a:pt x="73" y="10"/>
                            <a:pt x="68" y="15"/>
                          </a:cubicBezTo>
                          <a:cubicBezTo>
                            <a:pt x="8" y="74"/>
                            <a:pt x="1" y="143"/>
                            <a:pt x="1" y="144"/>
                          </a:cubicBezTo>
                          <a:cubicBezTo>
                            <a:pt x="0" y="146"/>
                            <a:pt x="0" y="146"/>
                            <a:pt x="1" y="147"/>
                          </a:cubicBezTo>
                          <a:cubicBezTo>
                            <a:pt x="2" y="149"/>
                            <a:pt x="13" y="161"/>
                            <a:pt x="14" y="163"/>
                          </a:cubicBezTo>
                          <a:cubicBezTo>
                            <a:pt x="15" y="164"/>
                            <a:pt x="16" y="164"/>
                            <a:pt x="17" y="163"/>
                          </a:cubicBezTo>
                          <a:cubicBezTo>
                            <a:pt x="18" y="163"/>
                            <a:pt x="31" y="152"/>
                            <a:pt x="32" y="151"/>
                          </a:cubicBezTo>
                          <a:cubicBezTo>
                            <a:pt x="33" y="151"/>
                            <a:pt x="33" y="150"/>
                            <a:pt x="33" y="148"/>
                          </a:cubicBezTo>
                          <a:cubicBezTo>
                            <a:pt x="33" y="147"/>
                            <a:pt x="29" y="81"/>
                            <a:pt x="69" y="18"/>
                          </a:cubicBezTo>
                          <a:cubicBezTo>
                            <a:pt x="73" y="13"/>
                            <a:pt x="85" y="17"/>
                            <a:pt x="85" y="17"/>
                          </a:cubicBezTo>
                          <a:cubicBezTo>
                            <a:pt x="80" y="9"/>
                            <a:pt x="80" y="9"/>
                            <a:pt x="80" y="9"/>
                          </a:cubicBezTo>
                          <a:lnTo>
                            <a:pt x="73" y="0"/>
                          </a:lnTo>
                          <a:close/>
                        </a:path>
                      </a:pathLst>
                    </a:custGeom>
                    <a:solidFill>
                      <a:srgbClr val="AE263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7" name="Freeform 13">
                      <a:extLst>
                        <a:ext uri="{FF2B5EF4-FFF2-40B4-BE49-F238E27FC236}">
                          <a16:creationId xmlns:a16="http://schemas.microsoft.com/office/drawing/2014/main" id="{C1F4D03E-2A4D-4A4D-A321-79A5A297842E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667500" y="762001"/>
                      <a:ext cx="71437" cy="76200"/>
                    </a:xfrm>
                    <a:custGeom>
                      <a:avLst/>
                      <a:gdLst>
                        <a:gd name="T0" fmla="*/ 29 w 52"/>
                        <a:gd name="T1" fmla="*/ 1 h 56"/>
                        <a:gd name="T2" fmla="*/ 47 w 52"/>
                        <a:gd name="T3" fmla="*/ 5 h 56"/>
                        <a:gd name="T4" fmla="*/ 46 w 52"/>
                        <a:gd name="T5" fmla="*/ 2 h 56"/>
                        <a:gd name="T6" fmla="*/ 50 w 52"/>
                        <a:gd name="T7" fmla="*/ 3 h 56"/>
                        <a:gd name="T8" fmla="*/ 46 w 52"/>
                        <a:gd name="T9" fmla="*/ 13 h 56"/>
                        <a:gd name="T10" fmla="*/ 49 w 52"/>
                        <a:gd name="T11" fmla="*/ 39 h 56"/>
                        <a:gd name="T12" fmla="*/ 44 w 52"/>
                        <a:gd name="T13" fmla="*/ 39 h 56"/>
                        <a:gd name="T14" fmla="*/ 42 w 52"/>
                        <a:gd name="T15" fmla="*/ 44 h 56"/>
                        <a:gd name="T16" fmla="*/ 38 w 52"/>
                        <a:gd name="T17" fmla="*/ 47 h 56"/>
                        <a:gd name="T18" fmla="*/ 24 w 52"/>
                        <a:gd name="T19" fmla="*/ 51 h 56"/>
                        <a:gd name="T20" fmla="*/ 12 w 52"/>
                        <a:gd name="T21" fmla="*/ 56 h 56"/>
                        <a:gd name="T22" fmla="*/ 3 w 52"/>
                        <a:gd name="T23" fmla="*/ 50 h 56"/>
                        <a:gd name="T24" fmla="*/ 0 w 52"/>
                        <a:gd name="T25" fmla="*/ 39 h 56"/>
                        <a:gd name="T26" fmla="*/ 4 w 52"/>
                        <a:gd name="T27" fmla="*/ 35 h 56"/>
                        <a:gd name="T28" fmla="*/ 9 w 52"/>
                        <a:gd name="T29" fmla="*/ 9 h 56"/>
                        <a:gd name="T30" fmla="*/ 29 w 52"/>
                        <a:gd name="T31" fmla="*/ 1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2" h="56">
                          <a:moveTo>
                            <a:pt x="29" y="1"/>
                          </a:moveTo>
                          <a:cubicBezTo>
                            <a:pt x="43" y="1"/>
                            <a:pt x="45" y="7"/>
                            <a:pt x="47" y="5"/>
                          </a:cubicBezTo>
                          <a:cubicBezTo>
                            <a:pt x="48" y="4"/>
                            <a:pt x="47" y="3"/>
                            <a:pt x="46" y="2"/>
                          </a:cubicBezTo>
                          <a:cubicBezTo>
                            <a:pt x="45" y="2"/>
                            <a:pt x="48" y="0"/>
                            <a:pt x="50" y="3"/>
                          </a:cubicBezTo>
                          <a:cubicBezTo>
                            <a:pt x="52" y="5"/>
                            <a:pt x="52" y="11"/>
                            <a:pt x="46" y="13"/>
                          </a:cubicBezTo>
                          <a:cubicBezTo>
                            <a:pt x="52" y="21"/>
                            <a:pt x="50" y="30"/>
                            <a:pt x="49" y="39"/>
                          </a:cubicBezTo>
                          <a:cubicBezTo>
                            <a:pt x="49" y="41"/>
                            <a:pt x="45" y="37"/>
                            <a:pt x="44" y="39"/>
                          </a:cubicBezTo>
                          <a:cubicBezTo>
                            <a:pt x="43" y="41"/>
                            <a:pt x="43" y="42"/>
                            <a:pt x="42" y="44"/>
                          </a:cubicBezTo>
                          <a:cubicBezTo>
                            <a:pt x="41" y="44"/>
                            <a:pt x="39" y="46"/>
                            <a:pt x="38" y="47"/>
                          </a:cubicBezTo>
                          <a:cubicBezTo>
                            <a:pt x="33" y="52"/>
                            <a:pt x="25" y="51"/>
                            <a:pt x="24" y="51"/>
                          </a:cubicBezTo>
                          <a:cubicBezTo>
                            <a:pt x="17" y="50"/>
                            <a:pt x="12" y="56"/>
                            <a:pt x="12" y="56"/>
                          </a:cubicBezTo>
                          <a:cubicBezTo>
                            <a:pt x="12" y="56"/>
                            <a:pt x="8" y="52"/>
                            <a:pt x="3" y="50"/>
                          </a:cubicBezTo>
                          <a:cubicBezTo>
                            <a:pt x="3" y="43"/>
                            <a:pt x="0" y="39"/>
                            <a:pt x="0" y="39"/>
                          </a:cubicBezTo>
                          <a:cubicBezTo>
                            <a:pt x="0" y="39"/>
                            <a:pt x="5" y="37"/>
                            <a:pt x="4" y="35"/>
                          </a:cubicBezTo>
                          <a:cubicBezTo>
                            <a:pt x="3" y="29"/>
                            <a:pt x="2" y="19"/>
                            <a:pt x="9" y="9"/>
                          </a:cubicBezTo>
                          <a:cubicBezTo>
                            <a:pt x="11" y="5"/>
                            <a:pt x="18" y="1"/>
                            <a:pt x="29" y="1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8" name="Freeform 14">
                      <a:extLst>
                        <a:ext uri="{FF2B5EF4-FFF2-40B4-BE49-F238E27FC236}">
                          <a16:creationId xmlns:a16="http://schemas.microsoft.com/office/drawing/2014/main" id="{28974F29-966B-46FB-A57D-84A2D91F373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710363" y="796926"/>
                      <a:ext cx="20637" cy="11113"/>
                    </a:xfrm>
                    <a:custGeom>
                      <a:avLst/>
                      <a:gdLst>
                        <a:gd name="T0" fmla="*/ 15 w 15"/>
                        <a:gd name="T1" fmla="*/ 0 h 8"/>
                        <a:gd name="T2" fmla="*/ 7 w 15"/>
                        <a:gd name="T3" fmla="*/ 7 h 8"/>
                        <a:gd name="T4" fmla="*/ 0 w 15"/>
                        <a:gd name="T5" fmla="*/ 1 h 8"/>
                        <a:gd name="T6" fmla="*/ 15 w 15"/>
                        <a:gd name="T7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5" h="8">
                          <a:moveTo>
                            <a:pt x="15" y="0"/>
                          </a:moveTo>
                          <a:cubicBezTo>
                            <a:pt x="15" y="5"/>
                            <a:pt x="11" y="8"/>
                            <a:pt x="7" y="7"/>
                          </a:cubicBezTo>
                          <a:cubicBezTo>
                            <a:pt x="3" y="7"/>
                            <a:pt x="0" y="4"/>
                            <a:pt x="0" y="1"/>
                          </a:cubicBezTo>
                          <a:lnTo>
                            <a:pt x="15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9" name="Oval 15">
                      <a:extLst>
                        <a:ext uri="{FF2B5EF4-FFF2-40B4-BE49-F238E27FC236}">
                          <a16:creationId xmlns:a16="http://schemas.microsoft.com/office/drawing/2014/main" id="{502D1E12-E156-4941-858A-19D2B5FDAE0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24650" y="795338"/>
                      <a:ext cx="4762" cy="4763"/>
                    </a:xfrm>
                    <a:prstGeom prst="ellipse">
                      <a:avLst/>
                    </a:pr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94" name="Group 93">
                    <a:extLst>
                      <a:ext uri="{FF2B5EF4-FFF2-40B4-BE49-F238E27FC236}">
                        <a16:creationId xmlns:a16="http://schemas.microsoft.com/office/drawing/2014/main" id="{B245194D-8598-4755-AE7C-085E7D1F2451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3744913" y="2717056"/>
                    <a:ext cx="639762" cy="482600"/>
                    <a:chOff x="2478088" y="2032001"/>
                    <a:chExt cx="639762" cy="482600"/>
                  </a:xfrm>
                </p:grpSpPr>
                <p:sp>
                  <p:nvSpPr>
                    <p:cNvPr id="37" name="Freeform 33">
                      <a:extLst>
                        <a:ext uri="{FF2B5EF4-FFF2-40B4-BE49-F238E27FC236}">
                          <a16:creationId xmlns:a16="http://schemas.microsoft.com/office/drawing/2014/main" id="{B6694F1D-C31A-4E0D-B395-1A3C2EA12E7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78088" y="2060576"/>
                      <a:ext cx="639762" cy="454025"/>
                    </a:xfrm>
                    <a:custGeom>
                      <a:avLst/>
                      <a:gdLst>
                        <a:gd name="T0" fmla="*/ 50 w 466"/>
                        <a:gd name="T1" fmla="*/ 89 h 332"/>
                        <a:gd name="T2" fmla="*/ 60 w 466"/>
                        <a:gd name="T3" fmla="*/ 89 h 332"/>
                        <a:gd name="T4" fmla="*/ 71 w 466"/>
                        <a:gd name="T5" fmla="*/ 88 h 332"/>
                        <a:gd name="T6" fmla="*/ 271 w 466"/>
                        <a:gd name="T7" fmla="*/ 27 h 332"/>
                        <a:gd name="T8" fmla="*/ 286 w 466"/>
                        <a:gd name="T9" fmla="*/ 41 h 332"/>
                        <a:gd name="T10" fmla="*/ 351 w 466"/>
                        <a:gd name="T11" fmla="*/ 20 h 332"/>
                        <a:gd name="T12" fmla="*/ 343 w 466"/>
                        <a:gd name="T13" fmla="*/ 12 h 332"/>
                        <a:gd name="T14" fmla="*/ 348 w 466"/>
                        <a:gd name="T15" fmla="*/ 1 h 332"/>
                        <a:gd name="T16" fmla="*/ 349 w 466"/>
                        <a:gd name="T17" fmla="*/ 0 h 332"/>
                        <a:gd name="T18" fmla="*/ 353 w 466"/>
                        <a:gd name="T19" fmla="*/ 4 h 332"/>
                        <a:gd name="T20" fmla="*/ 297 w 466"/>
                        <a:gd name="T21" fmla="*/ 92 h 332"/>
                        <a:gd name="T22" fmla="*/ 250 w 466"/>
                        <a:gd name="T23" fmla="*/ 164 h 332"/>
                        <a:gd name="T24" fmla="*/ 286 w 466"/>
                        <a:gd name="T25" fmla="*/ 328 h 332"/>
                        <a:gd name="T26" fmla="*/ 283 w 466"/>
                        <a:gd name="T27" fmla="*/ 332 h 332"/>
                        <a:gd name="T28" fmla="*/ 270 w 466"/>
                        <a:gd name="T29" fmla="*/ 329 h 332"/>
                        <a:gd name="T30" fmla="*/ 265 w 466"/>
                        <a:gd name="T31" fmla="*/ 317 h 332"/>
                        <a:gd name="T32" fmla="*/ 209 w 466"/>
                        <a:gd name="T33" fmla="*/ 204 h 332"/>
                        <a:gd name="T34" fmla="*/ 24 w 466"/>
                        <a:gd name="T35" fmla="*/ 301 h 332"/>
                        <a:gd name="T36" fmla="*/ 19 w 466"/>
                        <a:gd name="T37" fmla="*/ 296 h 332"/>
                        <a:gd name="T38" fmla="*/ 18 w 466"/>
                        <a:gd name="T39" fmla="*/ 286 h 332"/>
                        <a:gd name="T40" fmla="*/ 26 w 466"/>
                        <a:gd name="T41" fmla="*/ 273 h 332"/>
                        <a:gd name="T42" fmla="*/ 159 w 466"/>
                        <a:gd name="T43" fmla="*/ 177 h 332"/>
                        <a:gd name="T44" fmla="*/ 196 w 466"/>
                        <a:gd name="T45" fmla="*/ 53 h 332"/>
                        <a:gd name="T46" fmla="*/ 76 w 466"/>
                        <a:gd name="T47" fmla="*/ 97 h 332"/>
                        <a:gd name="T48" fmla="*/ 71 w 466"/>
                        <a:gd name="T49" fmla="*/ 107 h 332"/>
                        <a:gd name="T50" fmla="*/ 69 w 466"/>
                        <a:gd name="T51" fmla="*/ 99 h 332"/>
                        <a:gd name="T52" fmla="*/ 65 w 466"/>
                        <a:gd name="T53" fmla="*/ 100 h 332"/>
                        <a:gd name="T54" fmla="*/ 61 w 466"/>
                        <a:gd name="T55" fmla="*/ 100 h 332"/>
                        <a:gd name="T56" fmla="*/ 58 w 466"/>
                        <a:gd name="T57" fmla="*/ 91 h 332"/>
                        <a:gd name="T58" fmla="*/ 52 w 466"/>
                        <a:gd name="T59" fmla="*/ 91 h 332"/>
                        <a:gd name="T60" fmla="*/ 65 w 466"/>
                        <a:gd name="T61" fmla="*/ 108 h 332"/>
                        <a:gd name="T62" fmla="*/ 66 w 466"/>
                        <a:gd name="T63" fmla="*/ 102 h 332"/>
                        <a:gd name="T64" fmla="*/ 67 w 466"/>
                        <a:gd name="T65" fmla="*/ 100 h 332"/>
                        <a:gd name="T66" fmla="*/ 69 w 466"/>
                        <a:gd name="T67" fmla="*/ 102 h 332"/>
                        <a:gd name="T68" fmla="*/ 66 w 466"/>
                        <a:gd name="T69" fmla="*/ 110 h 332"/>
                        <a:gd name="T70" fmla="*/ 76 w 466"/>
                        <a:gd name="T71" fmla="*/ 130 h 332"/>
                        <a:gd name="T72" fmla="*/ 39 w 466"/>
                        <a:gd name="T73" fmla="*/ 153 h 332"/>
                        <a:gd name="T74" fmla="*/ 3 w 466"/>
                        <a:gd name="T75" fmla="*/ 97 h 332"/>
                        <a:gd name="T76" fmla="*/ 40 w 466"/>
                        <a:gd name="T77" fmla="*/ 75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</a:cxnLst>
                      <a:rect l="0" t="0" r="r" b="b"/>
                      <a:pathLst>
                        <a:path w="466" h="332">
                          <a:moveTo>
                            <a:pt x="40" y="75"/>
                          </a:moveTo>
                          <a:cubicBezTo>
                            <a:pt x="50" y="89"/>
                            <a:pt x="50" y="89"/>
                            <a:pt x="50" y="89"/>
                          </a:cubicBezTo>
                          <a:cubicBezTo>
                            <a:pt x="51" y="89"/>
                            <a:pt x="51" y="89"/>
                            <a:pt x="51" y="89"/>
                          </a:cubicBezTo>
                          <a:cubicBezTo>
                            <a:pt x="53" y="87"/>
                            <a:pt x="56" y="87"/>
                            <a:pt x="60" y="89"/>
                          </a:cubicBezTo>
                          <a:cubicBezTo>
                            <a:pt x="60" y="89"/>
                            <a:pt x="60" y="89"/>
                            <a:pt x="60" y="89"/>
                          </a:cubicBezTo>
                          <a:cubicBezTo>
                            <a:pt x="67" y="89"/>
                            <a:pt x="71" y="88"/>
                            <a:pt x="71" y="88"/>
                          </a:cubicBezTo>
                          <a:cubicBezTo>
                            <a:pt x="71" y="88"/>
                            <a:pt x="96" y="62"/>
                            <a:pt x="168" y="27"/>
                          </a:cubicBezTo>
                          <a:cubicBezTo>
                            <a:pt x="223" y="0"/>
                            <a:pt x="271" y="27"/>
                            <a:pt x="271" y="27"/>
                          </a:cubicBezTo>
                          <a:cubicBezTo>
                            <a:pt x="271" y="27"/>
                            <a:pt x="273" y="33"/>
                            <a:pt x="271" y="43"/>
                          </a:cubicBezTo>
                          <a:cubicBezTo>
                            <a:pt x="280" y="40"/>
                            <a:pt x="286" y="41"/>
                            <a:pt x="286" y="41"/>
                          </a:cubicBezTo>
                          <a:cubicBezTo>
                            <a:pt x="286" y="41"/>
                            <a:pt x="326" y="73"/>
                            <a:pt x="355" y="75"/>
                          </a:cubicBezTo>
                          <a:cubicBezTo>
                            <a:pt x="403" y="77"/>
                            <a:pt x="352" y="20"/>
                            <a:pt x="351" y="20"/>
                          </a:cubicBezTo>
                          <a:cubicBezTo>
                            <a:pt x="348" y="18"/>
                            <a:pt x="341" y="15"/>
                            <a:pt x="341" y="15"/>
                          </a:cubicBezTo>
                          <a:cubicBezTo>
                            <a:pt x="341" y="15"/>
                            <a:pt x="341" y="13"/>
                            <a:pt x="343" y="12"/>
                          </a:cubicBezTo>
                          <a:cubicBezTo>
                            <a:pt x="345" y="12"/>
                            <a:pt x="350" y="14"/>
                            <a:pt x="350" y="14"/>
                          </a:cubicBezTo>
                          <a:cubicBezTo>
                            <a:pt x="350" y="14"/>
                            <a:pt x="345" y="2"/>
                            <a:pt x="348" y="1"/>
                          </a:cubicBezTo>
                          <a:cubicBezTo>
                            <a:pt x="348" y="1"/>
                            <a:pt x="348" y="1"/>
                            <a:pt x="348" y="1"/>
                          </a:cubicBezTo>
                          <a:cubicBezTo>
                            <a:pt x="349" y="1"/>
                            <a:pt x="348" y="0"/>
                            <a:pt x="349" y="0"/>
                          </a:cubicBezTo>
                          <a:cubicBezTo>
                            <a:pt x="350" y="0"/>
                            <a:pt x="350" y="1"/>
                            <a:pt x="350" y="1"/>
                          </a:cubicBezTo>
                          <a:cubicBezTo>
                            <a:pt x="351" y="0"/>
                            <a:pt x="352" y="1"/>
                            <a:pt x="353" y="4"/>
                          </a:cubicBezTo>
                          <a:cubicBezTo>
                            <a:pt x="359" y="13"/>
                            <a:pt x="360" y="15"/>
                            <a:pt x="360" y="15"/>
                          </a:cubicBezTo>
                          <a:cubicBezTo>
                            <a:pt x="360" y="15"/>
                            <a:pt x="466" y="118"/>
                            <a:pt x="297" y="92"/>
                          </a:cubicBezTo>
                          <a:cubicBezTo>
                            <a:pt x="291" y="91"/>
                            <a:pt x="287" y="91"/>
                            <a:pt x="283" y="95"/>
                          </a:cubicBezTo>
                          <a:cubicBezTo>
                            <a:pt x="254" y="120"/>
                            <a:pt x="253" y="154"/>
                            <a:pt x="250" y="164"/>
                          </a:cubicBezTo>
                          <a:cubicBezTo>
                            <a:pt x="358" y="191"/>
                            <a:pt x="277" y="321"/>
                            <a:pt x="277" y="321"/>
                          </a:cubicBezTo>
                          <a:cubicBezTo>
                            <a:pt x="277" y="321"/>
                            <a:pt x="279" y="325"/>
                            <a:pt x="286" y="328"/>
                          </a:cubicBezTo>
                          <a:cubicBezTo>
                            <a:pt x="289" y="330"/>
                            <a:pt x="288" y="332"/>
                            <a:pt x="288" y="332"/>
                          </a:cubicBezTo>
                          <a:cubicBezTo>
                            <a:pt x="288" y="332"/>
                            <a:pt x="287" y="332"/>
                            <a:pt x="283" y="332"/>
                          </a:cubicBezTo>
                          <a:cubicBezTo>
                            <a:pt x="279" y="332"/>
                            <a:pt x="272" y="326"/>
                            <a:pt x="272" y="326"/>
                          </a:cubicBezTo>
                          <a:cubicBezTo>
                            <a:pt x="270" y="329"/>
                            <a:pt x="270" y="329"/>
                            <a:pt x="270" y="329"/>
                          </a:cubicBezTo>
                          <a:cubicBezTo>
                            <a:pt x="261" y="324"/>
                            <a:pt x="261" y="324"/>
                            <a:pt x="261" y="324"/>
                          </a:cubicBezTo>
                          <a:cubicBezTo>
                            <a:pt x="265" y="317"/>
                            <a:pt x="265" y="317"/>
                            <a:pt x="265" y="317"/>
                          </a:cubicBezTo>
                          <a:cubicBezTo>
                            <a:pt x="265" y="317"/>
                            <a:pt x="263" y="316"/>
                            <a:pt x="261" y="313"/>
                          </a:cubicBezTo>
                          <a:cubicBezTo>
                            <a:pt x="277" y="278"/>
                            <a:pt x="310" y="196"/>
                            <a:pt x="209" y="204"/>
                          </a:cubicBezTo>
                          <a:cubicBezTo>
                            <a:pt x="194" y="303"/>
                            <a:pt x="108" y="317"/>
                            <a:pt x="28" y="288"/>
                          </a:cubicBezTo>
                          <a:cubicBezTo>
                            <a:pt x="26" y="291"/>
                            <a:pt x="24" y="298"/>
                            <a:pt x="24" y="301"/>
                          </a:cubicBezTo>
                          <a:cubicBezTo>
                            <a:pt x="23" y="305"/>
                            <a:pt x="20" y="303"/>
                            <a:pt x="20" y="303"/>
                          </a:cubicBezTo>
                          <a:cubicBezTo>
                            <a:pt x="19" y="296"/>
                            <a:pt x="19" y="296"/>
                            <a:pt x="19" y="296"/>
                          </a:cubicBezTo>
                          <a:cubicBezTo>
                            <a:pt x="20" y="290"/>
                            <a:pt x="22" y="286"/>
                            <a:pt x="22" y="286"/>
                          </a:cubicBezTo>
                          <a:cubicBezTo>
                            <a:pt x="18" y="286"/>
                            <a:pt x="18" y="286"/>
                            <a:pt x="18" y="286"/>
                          </a:cubicBezTo>
                          <a:cubicBezTo>
                            <a:pt x="18" y="274"/>
                            <a:pt x="18" y="274"/>
                            <a:pt x="18" y="274"/>
                          </a:cubicBezTo>
                          <a:cubicBezTo>
                            <a:pt x="26" y="273"/>
                            <a:pt x="26" y="273"/>
                            <a:pt x="26" y="273"/>
                          </a:cubicBezTo>
                          <a:cubicBezTo>
                            <a:pt x="26" y="273"/>
                            <a:pt x="26" y="269"/>
                            <a:pt x="29" y="270"/>
                          </a:cubicBezTo>
                          <a:cubicBezTo>
                            <a:pt x="141" y="295"/>
                            <a:pt x="163" y="255"/>
                            <a:pt x="159" y="177"/>
                          </a:cubicBezTo>
                          <a:cubicBezTo>
                            <a:pt x="150" y="179"/>
                            <a:pt x="137" y="176"/>
                            <a:pt x="137" y="176"/>
                          </a:cubicBezTo>
                          <a:cubicBezTo>
                            <a:pt x="152" y="121"/>
                            <a:pt x="169" y="78"/>
                            <a:pt x="196" y="53"/>
                          </a:cubicBezTo>
                          <a:cubicBezTo>
                            <a:pt x="201" y="48"/>
                            <a:pt x="199" y="48"/>
                            <a:pt x="198" y="48"/>
                          </a:cubicBezTo>
                          <a:cubicBezTo>
                            <a:pt x="146" y="49"/>
                            <a:pt x="77" y="96"/>
                            <a:pt x="76" y="97"/>
                          </a:cubicBezTo>
                          <a:cubicBezTo>
                            <a:pt x="74" y="100"/>
                            <a:pt x="75" y="108"/>
                            <a:pt x="75" y="108"/>
                          </a:cubicBezTo>
                          <a:cubicBezTo>
                            <a:pt x="75" y="108"/>
                            <a:pt x="72" y="109"/>
                            <a:pt x="71" y="107"/>
                          </a:cubicBezTo>
                          <a:cubicBezTo>
                            <a:pt x="71" y="106"/>
                            <a:pt x="71" y="106"/>
                            <a:pt x="71" y="106"/>
                          </a:cubicBezTo>
                          <a:cubicBezTo>
                            <a:pt x="71" y="104"/>
                            <a:pt x="70" y="101"/>
                            <a:pt x="69" y="99"/>
                          </a:cubicBezTo>
                          <a:cubicBezTo>
                            <a:pt x="69" y="99"/>
                            <a:pt x="68" y="99"/>
                            <a:pt x="67" y="99"/>
                          </a:cubicBezTo>
                          <a:cubicBezTo>
                            <a:pt x="67" y="99"/>
                            <a:pt x="66" y="99"/>
                            <a:pt x="65" y="100"/>
                          </a:cubicBezTo>
                          <a:cubicBezTo>
                            <a:pt x="65" y="100"/>
                            <a:pt x="65" y="101"/>
                            <a:pt x="65" y="102"/>
                          </a:cubicBezTo>
                          <a:cubicBezTo>
                            <a:pt x="64" y="102"/>
                            <a:pt x="62" y="102"/>
                            <a:pt x="61" y="100"/>
                          </a:cubicBezTo>
                          <a:cubicBezTo>
                            <a:pt x="61" y="100"/>
                            <a:pt x="58" y="96"/>
                            <a:pt x="58" y="95"/>
                          </a:cubicBezTo>
                          <a:cubicBezTo>
                            <a:pt x="57" y="95"/>
                            <a:pt x="58" y="93"/>
                            <a:pt x="58" y="91"/>
                          </a:cubicBezTo>
                          <a:cubicBezTo>
                            <a:pt x="56" y="90"/>
                            <a:pt x="54" y="90"/>
                            <a:pt x="52" y="91"/>
                          </a:cubicBezTo>
                          <a:cubicBezTo>
                            <a:pt x="52" y="91"/>
                            <a:pt x="52" y="91"/>
                            <a:pt x="52" y="91"/>
                          </a:cubicBezTo>
                          <a:cubicBezTo>
                            <a:pt x="64" y="108"/>
                            <a:pt x="64" y="108"/>
                            <a:pt x="64" y="108"/>
                          </a:cubicBezTo>
                          <a:cubicBezTo>
                            <a:pt x="65" y="108"/>
                            <a:pt x="65" y="108"/>
                            <a:pt x="65" y="108"/>
                          </a:cubicBezTo>
                          <a:cubicBezTo>
                            <a:pt x="66" y="107"/>
                            <a:pt x="67" y="104"/>
                            <a:pt x="66" y="102"/>
                          </a:cubicBezTo>
                          <a:cubicBezTo>
                            <a:pt x="66" y="102"/>
                            <a:pt x="66" y="102"/>
                            <a:pt x="66" y="102"/>
                          </a:cubicBezTo>
                          <a:cubicBezTo>
                            <a:pt x="66" y="101"/>
                            <a:pt x="66" y="101"/>
                            <a:pt x="67" y="101"/>
                          </a:cubicBezTo>
                          <a:cubicBezTo>
                            <a:pt x="67" y="100"/>
                            <a:pt x="67" y="100"/>
                            <a:pt x="67" y="100"/>
                          </a:cubicBezTo>
                          <a:cubicBezTo>
                            <a:pt x="68" y="100"/>
                            <a:pt x="68" y="100"/>
                            <a:pt x="68" y="100"/>
                          </a:cubicBezTo>
                          <a:cubicBezTo>
                            <a:pt x="68" y="101"/>
                            <a:pt x="69" y="101"/>
                            <a:pt x="69" y="102"/>
                          </a:cubicBezTo>
                          <a:cubicBezTo>
                            <a:pt x="69" y="105"/>
                            <a:pt x="69" y="108"/>
                            <a:pt x="66" y="110"/>
                          </a:cubicBezTo>
                          <a:cubicBezTo>
                            <a:pt x="66" y="110"/>
                            <a:pt x="66" y="110"/>
                            <a:pt x="66" y="110"/>
                          </a:cubicBezTo>
                          <a:cubicBezTo>
                            <a:pt x="77" y="124"/>
                            <a:pt x="77" y="124"/>
                            <a:pt x="77" y="124"/>
                          </a:cubicBezTo>
                          <a:cubicBezTo>
                            <a:pt x="78" y="126"/>
                            <a:pt x="78" y="129"/>
                            <a:pt x="76" y="130"/>
                          </a:cubicBezTo>
                          <a:cubicBezTo>
                            <a:pt x="45" y="154"/>
                            <a:pt x="45" y="154"/>
                            <a:pt x="45" y="154"/>
                          </a:cubicBezTo>
                          <a:cubicBezTo>
                            <a:pt x="43" y="155"/>
                            <a:pt x="40" y="155"/>
                            <a:pt x="39" y="153"/>
                          </a:cubicBezTo>
                          <a:cubicBezTo>
                            <a:pt x="2" y="103"/>
                            <a:pt x="2" y="103"/>
                            <a:pt x="2" y="103"/>
                          </a:cubicBezTo>
                          <a:cubicBezTo>
                            <a:pt x="0" y="102"/>
                            <a:pt x="1" y="99"/>
                            <a:pt x="3" y="97"/>
                          </a:cubicBezTo>
                          <a:cubicBezTo>
                            <a:pt x="34" y="74"/>
                            <a:pt x="34" y="74"/>
                            <a:pt x="34" y="74"/>
                          </a:cubicBezTo>
                          <a:cubicBezTo>
                            <a:pt x="36" y="73"/>
                            <a:pt x="38" y="73"/>
                            <a:pt x="40" y="75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8" name="Freeform 34">
                      <a:extLst>
                        <a:ext uri="{FF2B5EF4-FFF2-40B4-BE49-F238E27FC236}">
                          <a16:creationId xmlns:a16="http://schemas.microsoft.com/office/drawing/2014/main" id="{DF5816C0-C3A7-495A-803B-FDEE66AB01D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60650" y="2097088"/>
                      <a:ext cx="211137" cy="180975"/>
                    </a:xfrm>
                    <a:custGeom>
                      <a:avLst/>
                      <a:gdLst>
                        <a:gd name="T0" fmla="*/ 138 w 153"/>
                        <a:gd name="T1" fmla="*/ 0 h 132"/>
                        <a:gd name="T2" fmla="*/ 136 w 153"/>
                        <a:gd name="T3" fmla="*/ 16 h 132"/>
                        <a:gd name="T4" fmla="*/ 12 w 153"/>
                        <a:gd name="T5" fmla="*/ 102 h 132"/>
                        <a:gd name="T6" fmla="*/ 10 w 153"/>
                        <a:gd name="T7" fmla="*/ 104 h 132"/>
                        <a:gd name="T8" fmla="*/ 1 w 153"/>
                        <a:gd name="T9" fmla="*/ 119 h 132"/>
                        <a:gd name="T10" fmla="*/ 2 w 153"/>
                        <a:gd name="T11" fmla="*/ 122 h 132"/>
                        <a:gd name="T12" fmla="*/ 16 w 153"/>
                        <a:gd name="T13" fmla="*/ 131 h 132"/>
                        <a:gd name="T14" fmla="*/ 19 w 153"/>
                        <a:gd name="T15" fmla="*/ 131 h 132"/>
                        <a:gd name="T16" fmla="*/ 138 w 153"/>
                        <a:gd name="T17" fmla="*/ 19 h 132"/>
                        <a:gd name="T18" fmla="*/ 153 w 153"/>
                        <a:gd name="T19" fmla="*/ 14 h 132"/>
                        <a:gd name="T20" fmla="*/ 147 w 153"/>
                        <a:gd name="T21" fmla="*/ 7 h 132"/>
                        <a:gd name="T22" fmla="*/ 138 w 153"/>
                        <a:gd name="T23" fmla="*/ 0 h 1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53" h="132">
                          <a:moveTo>
                            <a:pt x="138" y="0"/>
                          </a:moveTo>
                          <a:cubicBezTo>
                            <a:pt x="138" y="0"/>
                            <a:pt x="140" y="10"/>
                            <a:pt x="136" y="16"/>
                          </a:cubicBezTo>
                          <a:cubicBezTo>
                            <a:pt x="79" y="104"/>
                            <a:pt x="13" y="102"/>
                            <a:pt x="12" y="102"/>
                          </a:cubicBezTo>
                          <a:cubicBezTo>
                            <a:pt x="11" y="102"/>
                            <a:pt x="11" y="103"/>
                            <a:pt x="10" y="104"/>
                          </a:cubicBezTo>
                          <a:cubicBezTo>
                            <a:pt x="9" y="105"/>
                            <a:pt x="2" y="118"/>
                            <a:pt x="1" y="119"/>
                          </a:cubicBezTo>
                          <a:cubicBezTo>
                            <a:pt x="0" y="121"/>
                            <a:pt x="1" y="121"/>
                            <a:pt x="2" y="122"/>
                          </a:cubicBezTo>
                          <a:cubicBezTo>
                            <a:pt x="2" y="122"/>
                            <a:pt x="16" y="130"/>
                            <a:pt x="16" y="131"/>
                          </a:cubicBezTo>
                          <a:cubicBezTo>
                            <a:pt x="17" y="132"/>
                            <a:pt x="18" y="131"/>
                            <a:pt x="19" y="131"/>
                          </a:cubicBezTo>
                          <a:cubicBezTo>
                            <a:pt x="20" y="131"/>
                            <a:pt x="105" y="113"/>
                            <a:pt x="138" y="19"/>
                          </a:cubicBezTo>
                          <a:cubicBezTo>
                            <a:pt x="140" y="12"/>
                            <a:pt x="153" y="14"/>
                            <a:pt x="153" y="14"/>
                          </a:cubicBezTo>
                          <a:cubicBezTo>
                            <a:pt x="147" y="7"/>
                            <a:pt x="147" y="7"/>
                            <a:pt x="147" y="7"/>
                          </a:cubicBezTo>
                          <a:lnTo>
                            <a:pt x="138" y="0"/>
                          </a:lnTo>
                          <a:close/>
                        </a:path>
                      </a:pathLst>
                    </a:custGeom>
                    <a:solidFill>
                      <a:srgbClr val="AE263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9" name="Freeform 35">
                      <a:extLst>
                        <a:ext uri="{FF2B5EF4-FFF2-40B4-BE49-F238E27FC236}">
                          <a16:creationId xmlns:a16="http://schemas.microsoft.com/office/drawing/2014/main" id="{79CD0485-EF93-433E-80BE-EDAFEFE99BBB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46388" y="2032001"/>
                      <a:ext cx="69850" cy="84138"/>
                    </a:xfrm>
                    <a:custGeom>
                      <a:avLst/>
                      <a:gdLst>
                        <a:gd name="T0" fmla="*/ 23 w 51"/>
                        <a:gd name="T1" fmla="*/ 5 h 62"/>
                        <a:gd name="T2" fmla="*/ 41 w 51"/>
                        <a:gd name="T3" fmla="*/ 4 h 62"/>
                        <a:gd name="T4" fmla="*/ 40 w 51"/>
                        <a:gd name="T5" fmla="*/ 2 h 62"/>
                        <a:gd name="T6" fmla="*/ 44 w 51"/>
                        <a:gd name="T7" fmla="*/ 2 h 62"/>
                        <a:gd name="T8" fmla="*/ 42 w 51"/>
                        <a:gd name="T9" fmla="*/ 13 h 62"/>
                        <a:gd name="T10" fmla="*/ 51 w 51"/>
                        <a:gd name="T11" fmla="*/ 38 h 62"/>
                        <a:gd name="T12" fmla="*/ 46 w 51"/>
                        <a:gd name="T13" fmla="*/ 39 h 62"/>
                        <a:gd name="T14" fmla="*/ 45 w 51"/>
                        <a:gd name="T15" fmla="*/ 44 h 62"/>
                        <a:gd name="T16" fmla="*/ 42 w 51"/>
                        <a:gd name="T17" fmla="*/ 48 h 62"/>
                        <a:gd name="T18" fmla="*/ 28 w 51"/>
                        <a:gd name="T19" fmla="*/ 55 h 62"/>
                        <a:gd name="T20" fmla="*/ 18 w 51"/>
                        <a:gd name="T21" fmla="*/ 62 h 62"/>
                        <a:gd name="T22" fmla="*/ 8 w 51"/>
                        <a:gd name="T23" fmla="*/ 58 h 62"/>
                        <a:gd name="T24" fmla="*/ 3 w 51"/>
                        <a:gd name="T25" fmla="*/ 48 h 62"/>
                        <a:gd name="T26" fmla="*/ 6 w 51"/>
                        <a:gd name="T27" fmla="*/ 43 h 62"/>
                        <a:gd name="T28" fmla="*/ 4 w 51"/>
                        <a:gd name="T29" fmla="*/ 17 h 62"/>
                        <a:gd name="T30" fmla="*/ 23 w 51"/>
                        <a:gd name="T31" fmla="*/ 5 h 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1" h="62">
                          <a:moveTo>
                            <a:pt x="23" y="5"/>
                          </a:moveTo>
                          <a:cubicBezTo>
                            <a:pt x="36" y="2"/>
                            <a:pt x="40" y="7"/>
                            <a:pt x="41" y="4"/>
                          </a:cubicBezTo>
                          <a:cubicBezTo>
                            <a:pt x="42" y="4"/>
                            <a:pt x="41" y="2"/>
                            <a:pt x="40" y="2"/>
                          </a:cubicBezTo>
                          <a:cubicBezTo>
                            <a:pt x="39" y="2"/>
                            <a:pt x="42" y="0"/>
                            <a:pt x="44" y="2"/>
                          </a:cubicBezTo>
                          <a:cubicBezTo>
                            <a:pt x="46" y="4"/>
                            <a:pt x="48" y="9"/>
                            <a:pt x="42" y="13"/>
                          </a:cubicBezTo>
                          <a:cubicBezTo>
                            <a:pt x="49" y="19"/>
                            <a:pt x="50" y="28"/>
                            <a:pt x="51" y="38"/>
                          </a:cubicBezTo>
                          <a:cubicBezTo>
                            <a:pt x="51" y="40"/>
                            <a:pt x="46" y="37"/>
                            <a:pt x="46" y="39"/>
                          </a:cubicBezTo>
                          <a:cubicBezTo>
                            <a:pt x="45" y="40"/>
                            <a:pt x="45" y="42"/>
                            <a:pt x="45" y="44"/>
                          </a:cubicBezTo>
                          <a:cubicBezTo>
                            <a:pt x="44" y="44"/>
                            <a:pt x="43" y="47"/>
                            <a:pt x="42" y="48"/>
                          </a:cubicBezTo>
                          <a:cubicBezTo>
                            <a:pt x="38" y="54"/>
                            <a:pt x="30" y="54"/>
                            <a:pt x="28" y="55"/>
                          </a:cubicBezTo>
                          <a:cubicBezTo>
                            <a:pt x="22" y="55"/>
                            <a:pt x="18" y="62"/>
                            <a:pt x="18" y="62"/>
                          </a:cubicBezTo>
                          <a:cubicBezTo>
                            <a:pt x="18" y="62"/>
                            <a:pt x="14" y="59"/>
                            <a:pt x="8" y="58"/>
                          </a:cubicBezTo>
                          <a:cubicBezTo>
                            <a:pt x="7" y="52"/>
                            <a:pt x="3" y="48"/>
                            <a:pt x="3" y="48"/>
                          </a:cubicBezTo>
                          <a:cubicBezTo>
                            <a:pt x="3" y="48"/>
                            <a:pt x="7" y="45"/>
                            <a:pt x="6" y="43"/>
                          </a:cubicBezTo>
                          <a:cubicBezTo>
                            <a:pt x="3" y="38"/>
                            <a:pt x="0" y="28"/>
                            <a:pt x="4" y="17"/>
                          </a:cubicBezTo>
                          <a:cubicBezTo>
                            <a:pt x="6" y="12"/>
                            <a:pt x="12" y="7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0" name="Freeform 36">
                      <a:extLst>
                        <a:ext uri="{FF2B5EF4-FFF2-40B4-BE49-F238E27FC236}">
                          <a16:creationId xmlns:a16="http://schemas.microsoft.com/office/drawing/2014/main" id="{16401833-9D2D-4577-BCCF-F795255FA307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7663" y="2065338"/>
                      <a:ext cx="22225" cy="12700"/>
                    </a:xfrm>
                    <a:custGeom>
                      <a:avLst/>
                      <a:gdLst>
                        <a:gd name="T0" fmla="*/ 14 w 16"/>
                        <a:gd name="T1" fmla="*/ 0 h 10"/>
                        <a:gd name="T2" fmla="*/ 8 w 16"/>
                        <a:gd name="T3" fmla="*/ 9 h 10"/>
                        <a:gd name="T4" fmla="*/ 0 w 16"/>
                        <a:gd name="T5" fmla="*/ 5 h 10"/>
                        <a:gd name="T6" fmla="*/ 14 w 16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10">
                          <a:moveTo>
                            <a:pt x="14" y="0"/>
                          </a:moveTo>
                          <a:cubicBezTo>
                            <a:pt x="16" y="5"/>
                            <a:pt x="12" y="9"/>
                            <a:pt x="8" y="9"/>
                          </a:cubicBezTo>
                          <a:cubicBezTo>
                            <a:pt x="4" y="10"/>
                            <a:pt x="0" y="8"/>
                            <a:pt x="0" y="5"/>
                          </a:cubicBez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1" name="Freeform 37">
                      <a:extLst>
                        <a:ext uri="{FF2B5EF4-FFF2-40B4-BE49-F238E27FC236}">
                          <a16:creationId xmlns:a16="http://schemas.microsoft.com/office/drawing/2014/main" id="{1200BECD-23D5-43B0-B4E2-1ED62B41D2DF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01950" y="2065338"/>
                      <a:ext cx="4762" cy="6350"/>
                    </a:xfrm>
                    <a:custGeom>
                      <a:avLst/>
                      <a:gdLst>
                        <a:gd name="T0" fmla="*/ 1 w 4"/>
                        <a:gd name="T1" fmla="*/ 0 h 5"/>
                        <a:gd name="T2" fmla="*/ 0 w 4"/>
                        <a:gd name="T3" fmla="*/ 3 h 5"/>
                        <a:gd name="T4" fmla="*/ 2 w 4"/>
                        <a:gd name="T5" fmla="*/ 4 h 5"/>
                        <a:gd name="T6" fmla="*/ 4 w 4"/>
                        <a:gd name="T7" fmla="*/ 2 h 5"/>
                        <a:gd name="T8" fmla="*/ 1 w 4"/>
                        <a:gd name="T9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1" y="0"/>
                          </a:moveTo>
                          <a:cubicBezTo>
                            <a:pt x="0" y="0"/>
                            <a:pt x="0" y="1"/>
                            <a:pt x="0" y="3"/>
                          </a:cubicBezTo>
                          <a:cubicBezTo>
                            <a:pt x="0" y="4"/>
                            <a:pt x="1" y="5"/>
                            <a:pt x="2" y="4"/>
                          </a:cubicBezTo>
                          <a:cubicBezTo>
                            <a:pt x="3" y="4"/>
                            <a:pt x="4" y="3"/>
                            <a:pt x="4" y="2"/>
                          </a:cubicBezTo>
                          <a:cubicBezTo>
                            <a:pt x="4" y="1"/>
                            <a:pt x="3" y="0"/>
                            <a:pt x="1" y="0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2" name="Freeform 38">
                      <a:extLst>
                        <a:ext uri="{FF2B5EF4-FFF2-40B4-BE49-F238E27FC236}">
                          <a16:creationId xmlns:a16="http://schemas.microsoft.com/office/drawing/2014/main" id="{71953765-18A2-4E01-BDDE-34DD19C53225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20950" y="2212976"/>
                      <a:ext cx="17462" cy="12700"/>
                    </a:xfrm>
                    <a:custGeom>
                      <a:avLst/>
                      <a:gdLst>
                        <a:gd name="T0" fmla="*/ 11 w 12"/>
                        <a:gd name="T1" fmla="*/ 5 h 10"/>
                        <a:gd name="T2" fmla="*/ 11 w 12"/>
                        <a:gd name="T3" fmla="*/ 1 h 10"/>
                        <a:gd name="T4" fmla="*/ 7 w 12"/>
                        <a:gd name="T5" fmla="*/ 1 h 10"/>
                        <a:gd name="T6" fmla="*/ 6 w 12"/>
                        <a:gd name="T7" fmla="*/ 3 h 10"/>
                        <a:gd name="T8" fmla="*/ 0 w 12"/>
                        <a:gd name="T9" fmla="*/ 6 h 10"/>
                        <a:gd name="T10" fmla="*/ 3 w 12"/>
                        <a:gd name="T11" fmla="*/ 10 h 10"/>
                        <a:gd name="T12" fmla="*/ 8 w 12"/>
                        <a:gd name="T13" fmla="*/ 5 h 10"/>
                        <a:gd name="T14" fmla="*/ 11 w 12"/>
                        <a:gd name="T15" fmla="*/ 5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2" h="10">
                          <a:moveTo>
                            <a:pt x="11" y="5"/>
                          </a:moveTo>
                          <a:cubicBezTo>
                            <a:pt x="12" y="4"/>
                            <a:pt x="12" y="2"/>
                            <a:pt x="11" y="1"/>
                          </a:cubicBezTo>
                          <a:cubicBezTo>
                            <a:pt x="10" y="0"/>
                            <a:pt x="9" y="0"/>
                            <a:pt x="7" y="1"/>
                          </a:cubicBezTo>
                          <a:cubicBezTo>
                            <a:pt x="7" y="1"/>
                            <a:pt x="6" y="2"/>
                            <a:pt x="6" y="3"/>
                          </a:cubicBezTo>
                          <a:cubicBezTo>
                            <a:pt x="0" y="6"/>
                            <a:pt x="0" y="6"/>
                            <a:pt x="0" y="6"/>
                          </a:cubicBezTo>
                          <a:cubicBezTo>
                            <a:pt x="3" y="10"/>
                            <a:pt x="3" y="10"/>
                            <a:pt x="3" y="10"/>
                          </a:cubicBezTo>
                          <a:cubicBezTo>
                            <a:pt x="8" y="5"/>
                            <a:pt x="8" y="5"/>
                            <a:pt x="8" y="5"/>
                          </a:cubicBezTo>
                          <a:cubicBezTo>
                            <a:pt x="9" y="6"/>
                            <a:pt x="10" y="6"/>
                            <a:pt x="11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19DD9163-4777-4689-8C92-E357B677085C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5575809" y="2362995"/>
                    <a:ext cx="598487" cy="485775"/>
                    <a:chOff x="8599488" y="1984376"/>
                    <a:chExt cx="598487" cy="485775"/>
                  </a:xfrm>
                </p:grpSpPr>
                <p:sp>
                  <p:nvSpPr>
                    <p:cNvPr id="43" name="Freeform 39">
                      <a:extLst>
                        <a:ext uri="{FF2B5EF4-FFF2-40B4-BE49-F238E27FC236}">
                          <a16:creationId xmlns:a16="http://schemas.microsoft.com/office/drawing/2014/main" id="{B706DE82-29D1-43A2-8A7D-E873EED2E981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599488" y="2008188"/>
                      <a:ext cx="598487" cy="461963"/>
                    </a:xfrm>
                    <a:custGeom>
                      <a:avLst/>
                      <a:gdLst>
                        <a:gd name="T0" fmla="*/ 24 w 436"/>
                        <a:gd name="T1" fmla="*/ 114 h 337"/>
                        <a:gd name="T2" fmla="*/ 35 w 436"/>
                        <a:gd name="T3" fmla="*/ 112 h 337"/>
                        <a:gd name="T4" fmla="*/ 132 w 436"/>
                        <a:gd name="T5" fmla="*/ 40 h 337"/>
                        <a:gd name="T6" fmla="*/ 235 w 436"/>
                        <a:gd name="T7" fmla="*/ 33 h 337"/>
                        <a:gd name="T8" fmla="*/ 236 w 436"/>
                        <a:gd name="T9" fmla="*/ 49 h 337"/>
                        <a:gd name="T10" fmla="*/ 251 w 436"/>
                        <a:gd name="T11" fmla="*/ 46 h 337"/>
                        <a:gd name="T12" fmla="*/ 322 w 436"/>
                        <a:gd name="T13" fmla="*/ 74 h 337"/>
                        <a:gd name="T14" fmla="*/ 314 w 436"/>
                        <a:gd name="T15" fmla="*/ 20 h 337"/>
                        <a:gd name="T16" fmla="*/ 303 w 436"/>
                        <a:gd name="T17" fmla="*/ 16 h 337"/>
                        <a:gd name="T18" fmla="*/ 305 w 436"/>
                        <a:gd name="T19" fmla="*/ 13 h 337"/>
                        <a:gd name="T20" fmla="*/ 312 w 436"/>
                        <a:gd name="T21" fmla="*/ 14 h 337"/>
                        <a:gd name="T22" fmla="*/ 310 w 436"/>
                        <a:gd name="T23" fmla="*/ 1 h 337"/>
                        <a:gd name="T24" fmla="*/ 310 w 436"/>
                        <a:gd name="T25" fmla="*/ 1 h 337"/>
                        <a:gd name="T26" fmla="*/ 310 w 436"/>
                        <a:gd name="T27" fmla="*/ 0 h 337"/>
                        <a:gd name="T28" fmla="*/ 312 w 436"/>
                        <a:gd name="T29" fmla="*/ 1 h 337"/>
                        <a:gd name="T30" fmla="*/ 315 w 436"/>
                        <a:gd name="T31" fmla="*/ 4 h 337"/>
                        <a:gd name="T32" fmla="*/ 323 w 436"/>
                        <a:gd name="T33" fmla="*/ 14 h 337"/>
                        <a:gd name="T34" fmla="*/ 266 w 436"/>
                        <a:gd name="T35" fmla="*/ 96 h 337"/>
                        <a:gd name="T36" fmla="*/ 252 w 436"/>
                        <a:gd name="T37" fmla="*/ 100 h 337"/>
                        <a:gd name="T38" fmla="*/ 224 w 436"/>
                        <a:gd name="T39" fmla="*/ 166 h 337"/>
                        <a:gd name="T40" fmla="*/ 263 w 436"/>
                        <a:gd name="T41" fmla="*/ 325 h 337"/>
                        <a:gd name="T42" fmla="*/ 272 w 436"/>
                        <a:gd name="T43" fmla="*/ 332 h 337"/>
                        <a:gd name="T44" fmla="*/ 275 w 436"/>
                        <a:gd name="T45" fmla="*/ 336 h 337"/>
                        <a:gd name="T46" fmla="*/ 269 w 436"/>
                        <a:gd name="T47" fmla="*/ 336 h 337"/>
                        <a:gd name="T48" fmla="*/ 258 w 436"/>
                        <a:gd name="T49" fmla="*/ 331 h 337"/>
                        <a:gd name="T50" fmla="*/ 256 w 436"/>
                        <a:gd name="T51" fmla="*/ 334 h 337"/>
                        <a:gd name="T52" fmla="*/ 247 w 436"/>
                        <a:gd name="T53" fmla="*/ 330 h 337"/>
                        <a:gd name="T54" fmla="*/ 250 w 436"/>
                        <a:gd name="T55" fmla="*/ 323 h 337"/>
                        <a:gd name="T56" fmla="*/ 246 w 436"/>
                        <a:gd name="T57" fmla="*/ 319 h 337"/>
                        <a:gd name="T58" fmla="*/ 186 w 436"/>
                        <a:gd name="T59" fmla="*/ 208 h 337"/>
                        <a:gd name="T60" fmla="*/ 12 w 436"/>
                        <a:gd name="T61" fmla="*/ 311 h 337"/>
                        <a:gd name="T62" fmla="*/ 8 w 436"/>
                        <a:gd name="T63" fmla="*/ 324 h 337"/>
                        <a:gd name="T64" fmla="*/ 4 w 436"/>
                        <a:gd name="T65" fmla="*/ 327 h 337"/>
                        <a:gd name="T66" fmla="*/ 4 w 436"/>
                        <a:gd name="T67" fmla="*/ 320 h 337"/>
                        <a:gd name="T68" fmla="*/ 5 w 436"/>
                        <a:gd name="T69" fmla="*/ 310 h 337"/>
                        <a:gd name="T70" fmla="*/ 2 w 436"/>
                        <a:gd name="T71" fmla="*/ 309 h 337"/>
                        <a:gd name="T72" fmla="*/ 0 w 436"/>
                        <a:gd name="T73" fmla="*/ 298 h 337"/>
                        <a:gd name="T74" fmla="*/ 8 w 436"/>
                        <a:gd name="T75" fmla="*/ 297 h 337"/>
                        <a:gd name="T76" fmla="*/ 11 w 436"/>
                        <a:gd name="T77" fmla="*/ 293 h 337"/>
                        <a:gd name="T78" fmla="*/ 134 w 436"/>
                        <a:gd name="T79" fmla="*/ 185 h 337"/>
                        <a:gd name="T80" fmla="*/ 121 w 436"/>
                        <a:gd name="T81" fmla="*/ 182 h 337"/>
                        <a:gd name="T82" fmla="*/ 162 w 436"/>
                        <a:gd name="T83" fmla="*/ 65 h 337"/>
                        <a:gd name="T84" fmla="*/ 163 w 436"/>
                        <a:gd name="T85" fmla="*/ 59 h 337"/>
                        <a:gd name="T86" fmla="*/ 41 w 436"/>
                        <a:gd name="T87" fmla="*/ 120 h 337"/>
                        <a:gd name="T88" fmla="*/ 41 w 436"/>
                        <a:gd name="T89" fmla="*/ 132 h 337"/>
                        <a:gd name="T90" fmla="*/ 37 w 436"/>
                        <a:gd name="T91" fmla="*/ 131 h 337"/>
                        <a:gd name="T92" fmla="*/ 37 w 436"/>
                        <a:gd name="T93" fmla="*/ 130 h 337"/>
                        <a:gd name="T94" fmla="*/ 35 w 436"/>
                        <a:gd name="T95" fmla="*/ 124 h 337"/>
                        <a:gd name="T96" fmla="*/ 33 w 436"/>
                        <a:gd name="T97" fmla="*/ 123 h 337"/>
                        <a:gd name="T98" fmla="*/ 31 w 436"/>
                        <a:gd name="T99" fmla="*/ 124 h 337"/>
                        <a:gd name="T100" fmla="*/ 35 w 436"/>
                        <a:gd name="T101" fmla="*/ 128 h 337"/>
                        <a:gd name="T102" fmla="*/ 26 w 436"/>
                        <a:gd name="T103" fmla="*/ 127 h 337"/>
                        <a:gd name="T104" fmla="*/ 22 w 436"/>
                        <a:gd name="T105" fmla="*/ 121 h 337"/>
                        <a:gd name="T106" fmla="*/ 24 w 436"/>
                        <a:gd name="T107" fmla="*/ 114 h 3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436" h="337">
                          <a:moveTo>
                            <a:pt x="24" y="114"/>
                          </a:moveTo>
                          <a:cubicBezTo>
                            <a:pt x="27" y="112"/>
                            <a:pt x="35" y="112"/>
                            <a:pt x="35" y="112"/>
                          </a:cubicBezTo>
                          <a:cubicBezTo>
                            <a:pt x="35" y="112"/>
                            <a:pt x="63" y="81"/>
                            <a:pt x="132" y="40"/>
                          </a:cubicBezTo>
                          <a:cubicBezTo>
                            <a:pt x="185" y="9"/>
                            <a:pt x="235" y="33"/>
                            <a:pt x="235" y="33"/>
                          </a:cubicBezTo>
                          <a:cubicBezTo>
                            <a:pt x="235" y="33"/>
                            <a:pt x="237" y="39"/>
                            <a:pt x="236" y="49"/>
                          </a:cubicBezTo>
                          <a:cubicBezTo>
                            <a:pt x="245" y="45"/>
                            <a:pt x="251" y="46"/>
                            <a:pt x="251" y="46"/>
                          </a:cubicBezTo>
                          <a:cubicBezTo>
                            <a:pt x="251" y="46"/>
                            <a:pt x="293" y="75"/>
                            <a:pt x="322" y="74"/>
                          </a:cubicBezTo>
                          <a:cubicBezTo>
                            <a:pt x="370" y="73"/>
                            <a:pt x="315" y="20"/>
                            <a:pt x="314" y="20"/>
                          </a:cubicBezTo>
                          <a:cubicBezTo>
                            <a:pt x="311" y="18"/>
                            <a:pt x="303" y="16"/>
                            <a:pt x="303" y="16"/>
                          </a:cubicBezTo>
                          <a:cubicBezTo>
                            <a:pt x="303" y="16"/>
                            <a:pt x="303" y="14"/>
                            <a:pt x="305" y="13"/>
                          </a:cubicBezTo>
                          <a:cubicBezTo>
                            <a:pt x="307" y="13"/>
                            <a:pt x="312" y="14"/>
                            <a:pt x="312" y="14"/>
                          </a:cubicBezTo>
                          <a:cubicBezTo>
                            <a:pt x="312" y="14"/>
                            <a:pt x="307" y="3"/>
                            <a:pt x="310" y="1"/>
                          </a:cubicBezTo>
                          <a:cubicBezTo>
                            <a:pt x="310" y="1"/>
                            <a:pt x="310" y="1"/>
                            <a:pt x="310" y="1"/>
                          </a:cubicBezTo>
                          <a:cubicBezTo>
                            <a:pt x="310" y="1"/>
                            <a:pt x="310" y="1"/>
                            <a:pt x="310" y="0"/>
                          </a:cubicBezTo>
                          <a:cubicBezTo>
                            <a:pt x="311" y="0"/>
                            <a:pt x="311" y="1"/>
                            <a:pt x="312" y="1"/>
                          </a:cubicBezTo>
                          <a:cubicBezTo>
                            <a:pt x="313" y="0"/>
                            <a:pt x="313" y="1"/>
                            <a:pt x="315" y="4"/>
                          </a:cubicBezTo>
                          <a:cubicBezTo>
                            <a:pt x="321" y="12"/>
                            <a:pt x="323" y="14"/>
                            <a:pt x="323" y="14"/>
                          </a:cubicBezTo>
                          <a:cubicBezTo>
                            <a:pt x="323" y="14"/>
                            <a:pt x="436" y="109"/>
                            <a:pt x="266" y="96"/>
                          </a:cubicBezTo>
                          <a:cubicBezTo>
                            <a:pt x="260" y="96"/>
                            <a:pt x="255" y="95"/>
                            <a:pt x="252" y="100"/>
                          </a:cubicBezTo>
                          <a:cubicBezTo>
                            <a:pt x="231" y="127"/>
                            <a:pt x="226" y="156"/>
                            <a:pt x="224" y="166"/>
                          </a:cubicBezTo>
                          <a:cubicBezTo>
                            <a:pt x="333" y="184"/>
                            <a:pt x="263" y="325"/>
                            <a:pt x="263" y="325"/>
                          </a:cubicBezTo>
                          <a:cubicBezTo>
                            <a:pt x="263" y="325"/>
                            <a:pt x="265" y="329"/>
                            <a:pt x="272" y="332"/>
                          </a:cubicBezTo>
                          <a:cubicBezTo>
                            <a:pt x="275" y="333"/>
                            <a:pt x="275" y="336"/>
                            <a:pt x="275" y="336"/>
                          </a:cubicBezTo>
                          <a:cubicBezTo>
                            <a:pt x="275" y="336"/>
                            <a:pt x="273" y="336"/>
                            <a:pt x="269" y="336"/>
                          </a:cubicBezTo>
                          <a:cubicBezTo>
                            <a:pt x="265" y="337"/>
                            <a:pt x="258" y="331"/>
                            <a:pt x="258" y="331"/>
                          </a:cubicBezTo>
                          <a:cubicBezTo>
                            <a:pt x="256" y="334"/>
                            <a:pt x="256" y="334"/>
                            <a:pt x="256" y="334"/>
                          </a:cubicBezTo>
                          <a:cubicBezTo>
                            <a:pt x="247" y="330"/>
                            <a:pt x="247" y="330"/>
                            <a:pt x="247" y="330"/>
                          </a:cubicBezTo>
                          <a:cubicBezTo>
                            <a:pt x="250" y="323"/>
                            <a:pt x="250" y="323"/>
                            <a:pt x="250" y="323"/>
                          </a:cubicBezTo>
                          <a:cubicBezTo>
                            <a:pt x="250" y="323"/>
                            <a:pt x="248" y="322"/>
                            <a:pt x="246" y="319"/>
                          </a:cubicBezTo>
                          <a:cubicBezTo>
                            <a:pt x="259" y="283"/>
                            <a:pt x="286" y="193"/>
                            <a:pt x="186" y="208"/>
                          </a:cubicBezTo>
                          <a:cubicBezTo>
                            <a:pt x="175" y="298"/>
                            <a:pt x="103" y="323"/>
                            <a:pt x="12" y="311"/>
                          </a:cubicBezTo>
                          <a:cubicBezTo>
                            <a:pt x="10" y="315"/>
                            <a:pt x="8" y="322"/>
                            <a:pt x="8" y="324"/>
                          </a:cubicBezTo>
                          <a:cubicBezTo>
                            <a:pt x="8" y="328"/>
                            <a:pt x="4" y="327"/>
                            <a:pt x="4" y="327"/>
                          </a:cubicBezTo>
                          <a:cubicBezTo>
                            <a:pt x="4" y="320"/>
                            <a:pt x="4" y="320"/>
                            <a:pt x="4" y="320"/>
                          </a:cubicBezTo>
                          <a:cubicBezTo>
                            <a:pt x="3" y="314"/>
                            <a:pt x="5" y="310"/>
                            <a:pt x="5" y="310"/>
                          </a:cubicBezTo>
                          <a:cubicBezTo>
                            <a:pt x="2" y="309"/>
                            <a:pt x="2" y="309"/>
                            <a:pt x="2" y="309"/>
                          </a:cubicBezTo>
                          <a:cubicBezTo>
                            <a:pt x="0" y="298"/>
                            <a:pt x="0" y="298"/>
                            <a:pt x="0" y="298"/>
                          </a:cubicBezTo>
                          <a:cubicBezTo>
                            <a:pt x="8" y="297"/>
                            <a:pt x="8" y="297"/>
                            <a:pt x="8" y="297"/>
                          </a:cubicBezTo>
                          <a:cubicBezTo>
                            <a:pt x="8" y="297"/>
                            <a:pt x="8" y="293"/>
                            <a:pt x="11" y="293"/>
                          </a:cubicBezTo>
                          <a:cubicBezTo>
                            <a:pt x="111" y="302"/>
                            <a:pt x="144" y="262"/>
                            <a:pt x="134" y="185"/>
                          </a:cubicBezTo>
                          <a:cubicBezTo>
                            <a:pt x="127" y="185"/>
                            <a:pt x="121" y="183"/>
                            <a:pt x="121" y="182"/>
                          </a:cubicBezTo>
                          <a:cubicBezTo>
                            <a:pt x="127" y="128"/>
                            <a:pt x="137" y="97"/>
                            <a:pt x="162" y="65"/>
                          </a:cubicBezTo>
                          <a:cubicBezTo>
                            <a:pt x="166" y="59"/>
                            <a:pt x="164" y="59"/>
                            <a:pt x="163" y="59"/>
                          </a:cubicBezTo>
                          <a:cubicBezTo>
                            <a:pt x="112" y="64"/>
                            <a:pt x="42" y="120"/>
                            <a:pt x="41" y="120"/>
                          </a:cubicBezTo>
                          <a:cubicBezTo>
                            <a:pt x="39" y="124"/>
                            <a:pt x="41" y="132"/>
                            <a:pt x="41" y="132"/>
                          </a:cubicBezTo>
                          <a:cubicBezTo>
                            <a:pt x="41" y="132"/>
                            <a:pt x="38" y="133"/>
                            <a:pt x="37" y="131"/>
                          </a:cubicBezTo>
                          <a:cubicBezTo>
                            <a:pt x="37" y="130"/>
                            <a:pt x="37" y="130"/>
                            <a:pt x="37" y="130"/>
                          </a:cubicBezTo>
                          <a:cubicBezTo>
                            <a:pt x="37" y="128"/>
                            <a:pt x="36" y="125"/>
                            <a:pt x="35" y="124"/>
                          </a:cubicBezTo>
                          <a:cubicBezTo>
                            <a:pt x="34" y="123"/>
                            <a:pt x="33" y="123"/>
                            <a:pt x="33" y="123"/>
                          </a:cubicBezTo>
                          <a:cubicBezTo>
                            <a:pt x="32" y="123"/>
                            <a:pt x="32" y="123"/>
                            <a:pt x="31" y="124"/>
                          </a:cubicBezTo>
                          <a:cubicBezTo>
                            <a:pt x="31" y="125"/>
                            <a:pt x="37" y="125"/>
                            <a:pt x="35" y="128"/>
                          </a:cubicBezTo>
                          <a:cubicBezTo>
                            <a:pt x="34" y="128"/>
                            <a:pt x="28" y="128"/>
                            <a:pt x="26" y="127"/>
                          </a:cubicBezTo>
                          <a:cubicBezTo>
                            <a:pt x="26" y="126"/>
                            <a:pt x="22" y="121"/>
                            <a:pt x="22" y="121"/>
                          </a:cubicBezTo>
                          <a:cubicBezTo>
                            <a:pt x="22" y="120"/>
                            <a:pt x="22" y="116"/>
                            <a:pt x="24" y="114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4" name="Freeform 40">
                      <a:extLst>
                        <a:ext uri="{FF2B5EF4-FFF2-40B4-BE49-F238E27FC236}">
                          <a16:creationId xmlns:a16="http://schemas.microsoft.com/office/drawing/2014/main" id="{4DCAF29D-F8F4-49CC-A148-A7AD9AFBD049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731250" y="2054226"/>
                      <a:ext cx="212725" cy="195263"/>
                    </a:xfrm>
                    <a:custGeom>
                      <a:avLst/>
                      <a:gdLst>
                        <a:gd name="T0" fmla="*/ 138 w 154"/>
                        <a:gd name="T1" fmla="*/ 0 h 143"/>
                        <a:gd name="T2" fmla="*/ 137 w 154"/>
                        <a:gd name="T3" fmla="*/ 16 h 143"/>
                        <a:gd name="T4" fmla="*/ 12 w 154"/>
                        <a:gd name="T5" fmla="*/ 111 h 143"/>
                        <a:gd name="T6" fmla="*/ 10 w 154"/>
                        <a:gd name="T7" fmla="*/ 113 h 143"/>
                        <a:gd name="T8" fmla="*/ 1 w 154"/>
                        <a:gd name="T9" fmla="*/ 131 h 143"/>
                        <a:gd name="T10" fmla="*/ 2 w 154"/>
                        <a:gd name="T11" fmla="*/ 134 h 143"/>
                        <a:gd name="T12" fmla="*/ 19 w 154"/>
                        <a:gd name="T13" fmla="*/ 143 h 143"/>
                        <a:gd name="T14" fmla="*/ 22 w 154"/>
                        <a:gd name="T15" fmla="*/ 143 h 143"/>
                        <a:gd name="T16" fmla="*/ 139 w 154"/>
                        <a:gd name="T17" fmla="*/ 19 h 143"/>
                        <a:gd name="T18" fmla="*/ 154 w 154"/>
                        <a:gd name="T19" fmla="*/ 13 h 143"/>
                        <a:gd name="T20" fmla="*/ 147 w 154"/>
                        <a:gd name="T21" fmla="*/ 6 h 143"/>
                        <a:gd name="T22" fmla="*/ 138 w 154"/>
                        <a:gd name="T23" fmla="*/ 0 h 1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54" h="143">
                          <a:moveTo>
                            <a:pt x="138" y="0"/>
                          </a:moveTo>
                          <a:cubicBezTo>
                            <a:pt x="138" y="0"/>
                            <a:pt x="140" y="10"/>
                            <a:pt x="137" y="16"/>
                          </a:cubicBezTo>
                          <a:cubicBezTo>
                            <a:pt x="87" y="108"/>
                            <a:pt x="14" y="111"/>
                            <a:pt x="12" y="111"/>
                          </a:cubicBezTo>
                          <a:cubicBezTo>
                            <a:pt x="11" y="112"/>
                            <a:pt x="10" y="112"/>
                            <a:pt x="10" y="113"/>
                          </a:cubicBezTo>
                          <a:cubicBezTo>
                            <a:pt x="9" y="114"/>
                            <a:pt x="2" y="129"/>
                            <a:pt x="1" y="131"/>
                          </a:cubicBezTo>
                          <a:cubicBezTo>
                            <a:pt x="0" y="133"/>
                            <a:pt x="1" y="133"/>
                            <a:pt x="2" y="134"/>
                          </a:cubicBezTo>
                          <a:cubicBezTo>
                            <a:pt x="3" y="134"/>
                            <a:pt x="18" y="142"/>
                            <a:pt x="19" y="143"/>
                          </a:cubicBezTo>
                          <a:cubicBezTo>
                            <a:pt x="20" y="143"/>
                            <a:pt x="21" y="143"/>
                            <a:pt x="22" y="143"/>
                          </a:cubicBezTo>
                          <a:cubicBezTo>
                            <a:pt x="23" y="142"/>
                            <a:pt x="113" y="116"/>
                            <a:pt x="139" y="19"/>
                          </a:cubicBezTo>
                          <a:cubicBezTo>
                            <a:pt x="141" y="13"/>
                            <a:pt x="154" y="13"/>
                            <a:pt x="154" y="13"/>
                          </a:cubicBezTo>
                          <a:cubicBezTo>
                            <a:pt x="147" y="6"/>
                            <a:pt x="147" y="6"/>
                            <a:pt x="147" y="6"/>
                          </a:cubicBezTo>
                          <a:lnTo>
                            <a:pt x="138" y="0"/>
                          </a:lnTo>
                          <a:close/>
                        </a:path>
                      </a:pathLst>
                    </a:custGeom>
                    <a:solidFill>
                      <a:srgbClr val="AE263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5" name="Freeform 41">
                      <a:extLst>
                        <a:ext uri="{FF2B5EF4-FFF2-40B4-BE49-F238E27FC236}">
                          <a16:creationId xmlns:a16="http://schemas.microsoft.com/office/drawing/2014/main" id="{6A458DDE-410B-4B78-8DF6-677C73C63DF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915400" y="1984376"/>
                      <a:ext cx="69850" cy="87313"/>
                    </a:xfrm>
                    <a:custGeom>
                      <a:avLst/>
                      <a:gdLst>
                        <a:gd name="T0" fmla="*/ 21 w 52"/>
                        <a:gd name="T1" fmla="*/ 6 h 64"/>
                        <a:gd name="T2" fmla="*/ 39 w 52"/>
                        <a:gd name="T3" fmla="*/ 5 h 64"/>
                        <a:gd name="T4" fmla="*/ 38 w 52"/>
                        <a:gd name="T5" fmla="*/ 3 h 64"/>
                        <a:gd name="T6" fmla="*/ 42 w 52"/>
                        <a:gd name="T7" fmla="*/ 2 h 64"/>
                        <a:gd name="T8" fmla="*/ 41 w 52"/>
                        <a:gd name="T9" fmla="*/ 13 h 64"/>
                        <a:gd name="T10" fmla="*/ 52 w 52"/>
                        <a:gd name="T11" fmla="*/ 37 h 64"/>
                        <a:gd name="T12" fmla="*/ 47 w 52"/>
                        <a:gd name="T13" fmla="*/ 39 h 64"/>
                        <a:gd name="T14" fmla="*/ 46 w 52"/>
                        <a:gd name="T15" fmla="*/ 44 h 64"/>
                        <a:gd name="T16" fmla="*/ 43 w 52"/>
                        <a:gd name="T17" fmla="*/ 48 h 64"/>
                        <a:gd name="T18" fmla="*/ 30 w 52"/>
                        <a:gd name="T19" fmla="*/ 56 h 64"/>
                        <a:gd name="T20" fmla="*/ 21 w 52"/>
                        <a:gd name="T21" fmla="*/ 64 h 64"/>
                        <a:gd name="T22" fmla="*/ 10 w 52"/>
                        <a:gd name="T23" fmla="*/ 62 h 64"/>
                        <a:gd name="T24" fmla="*/ 5 w 52"/>
                        <a:gd name="T25" fmla="*/ 51 h 64"/>
                        <a:gd name="T26" fmla="*/ 7 w 52"/>
                        <a:gd name="T27" fmla="*/ 46 h 64"/>
                        <a:gd name="T28" fmla="*/ 4 w 52"/>
                        <a:gd name="T29" fmla="*/ 20 h 64"/>
                        <a:gd name="T30" fmla="*/ 21 w 52"/>
                        <a:gd name="T31" fmla="*/ 6 h 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2" h="64">
                          <a:moveTo>
                            <a:pt x="21" y="6"/>
                          </a:moveTo>
                          <a:cubicBezTo>
                            <a:pt x="34" y="2"/>
                            <a:pt x="38" y="8"/>
                            <a:pt x="39" y="5"/>
                          </a:cubicBezTo>
                          <a:cubicBezTo>
                            <a:pt x="40" y="4"/>
                            <a:pt x="39" y="3"/>
                            <a:pt x="38" y="3"/>
                          </a:cubicBezTo>
                          <a:cubicBezTo>
                            <a:pt x="37" y="3"/>
                            <a:pt x="40" y="0"/>
                            <a:pt x="42" y="2"/>
                          </a:cubicBezTo>
                          <a:cubicBezTo>
                            <a:pt x="44" y="4"/>
                            <a:pt x="46" y="9"/>
                            <a:pt x="41" y="13"/>
                          </a:cubicBezTo>
                          <a:cubicBezTo>
                            <a:pt x="49" y="19"/>
                            <a:pt x="50" y="28"/>
                            <a:pt x="52" y="37"/>
                          </a:cubicBezTo>
                          <a:cubicBezTo>
                            <a:pt x="52" y="39"/>
                            <a:pt x="47" y="37"/>
                            <a:pt x="47" y="39"/>
                          </a:cubicBezTo>
                          <a:cubicBezTo>
                            <a:pt x="46" y="40"/>
                            <a:pt x="46" y="42"/>
                            <a:pt x="46" y="44"/>
                          </a:cubicBezTo>
                          <a:cubicBezTo>
                            <a:pt x="45" y="44"/>
                            <a:pt x="44" y="47"/>
                            <a:pt x="43" y="48"/>
                          </a:cubicBezTo>
                          <a:cubicBezTo>
                            <a:pt x="40" y="54"/>
                            <a:pt x="32" y="55"/>
                            <a:pt x="30" y="56"/>
                          </a:cubicBezTo>
                          <a:cubicBezTo>
                            <a:pt x="24" y="57"/>
                            <a:pt x="21" y="64"/>
                            <a:pt x="21" y="64"/>
                          </a:cubicBezTo>
                          <a:cubicBezTo>
                            <a:pt x="21" y="64"/>
                            <a:pt x="16" y="61"/>
                            <a:pt x="10" y="62"/>
                          </a:cubicBezTo>
                          <a:cubicBezTo>
                            <a:pt x="9" y="55"/>
                            <a:pt x="5" y="51"/>
                            <a:pt x="5" y="51"/>
                          </a:cubicBezTo>
                          <a:cubicBezTo>
                            <a:pt x="5" y="51"/>
                            <a:pt x="8" y="48"/>
                            <a:pt x="7" y="46"/>
                          </a:cubicBezTo>
                          <a:cubicBezTo>
                            <a:pt x="4" y="41"/>
                            <a:pt x="0" y="31"/>
                            <a:pt x="4" y="20"/>
                          </a:cubicBezTo>
                          <a:cubicBezTo>
                            <a:pt x="5" y="15"/>
                            <a:pt x="10" y="10"/>
                            <a:pt x="21" y="6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6" name="Freeform 42">
                      <a:extLst>
                        <a:ext uri="{FF2B5EF4-FFF2-40B4-BE49-F238E27FC236}">
                          <a16:creationId xmlns:a16="http://schemas.microsoft.com/office/drawing/2014/main" id="{6E47EA28-BA94-4DCF-8CAA-4C0D335AF899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955088" y="2016126"/>
                      <a:ext cx="22225" cy="15875"/>
                    </a:xfrm>
                    <a:custGeom>
                      <a:avLst/>
                      <a:gdLst>
                        <a:gd name="T0" fmla="*/ 14 w 16"/>
                        <a:gd name="T1" fmla="*/ 0 h 11"/>
                        <a:gd name="T2" fmla="*/ 9 w 16"/>
                        <a:gd name="T3" fmla="*/ 10 h 11"/>
                        <a:gd name="T4" fmla="*/ 0 w 16"/>
                        <a:gd name="T5" fmla="*/ 6 h 11"/>
                        <a:gd name="T6" fmla="*/ 14 w 16"/>
                        <a:gd name="T7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11">
                          <a:moveTo>
                            <a:pt x="14" y="0"/>
                          </a:moveTo>
                          <a:cubicBezTo>
                            <a:pt x="16" y="5"/>
                            <a:pt x="13" y="9"/>
                            <a:pt x="9" y="10"/>
                          </a:cubicBezTo>
                          <a:cubicBezTo>
                            <a:pt x="5" y="11"/>
                            <a:pt x="1" y="9"/>
                            <a:pt x="0" y="6"/>
                          </a:cubicBez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47" name="Freeform 43">
                      <a:extLst>
                        <a:ext uri="{FF2B5EF4-FFF2-40B4-BE49-F238E27FC236}">
                          <a16:creationId xmlns:a16="http://schemas.microsoft.com/office/drawing/2014/main" id="{2A51DD8C-24BE-4239-83FF-1B39CBA0FA71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969375" y="2016126"/>
                      <a:ext cx="6350" cy="7938"/>
                    </a:xfrm>
                    <a:custGeom>
                      <a:avLst/>
                      <a:gdLst>
                        <a:gd name="T0" fmla="*/ 1 w 4"/>
                        <a:gd name="T1" fmla="*/ 0 h 5"/>
                        <a:gd name="T2" fmla="*/ 0 w 4"/>
                        <a:gd name="T3" fmla="*/ 3 h 5"/>
                        <a:gd name="T4" fmla="*/ 2 w 4"/>
                        <a:gd name="T5" fmla="*/ 5 h 5"/>
                        <a:gd name="T6" fmla="*/ 4 w 4"/>
                        <a:gd name="T7" fmla="*/ 2 h 5"/>
                        <a:gd name="T8" fmla="*/ 1 w 4"/>
                        <a:gd name="T9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1" y="0"/>
                          </a:moveTo>
                          <a:cubicBezTo>
                            <a:pt x="0" y="0"/>
                            <a:pt x="0" y="2"/>
                            <a:pt x="0" y="3"/>
                          </a:cubicBezTo>
                          <a:cubicBezTo>
                            <a:pt x="0" y="4"/>
                            <a:pt x="1" y="5"/>
                            <a:pt x="2" y="5"/>
                          </a:cubicBezTo>
                          <a:cubicBezTo>
                            <a:pt x="3" y="4"/>
                            <a:pt x="4" y="3"/>
                            <a:pt x="4" y="2"/>
                          </a:cubicBezTo>
                          <a:cubicBezTo>
                            <a:pt x="3" y="1"/>
                            <a:pt x="2" y="0"/>
                            <a:pt x="1" y="0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95" name="Group 94">
                    <a:extLst>
                      <a:ext uri="{FF2B5EF4-FFF2-40B4-BE49-F238E27FC236}">
                        <a16:creationId xmlns:a16="http://schemas.microsoft.com/office/drawing/2014/main" id="{38179760-88D4-4FA0-B0D2-434F3BD76A48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4346263" y="2653810"/>
                    <a:ext cx="547687" cy="484188"/>
                    <a:chOff x="3425825" y="1020763"/>
                    <a:chExt cx="547687" cy="484188"/>
                  </a:xfrm>
                </p:grpSpPr>
                <p:sp>
                  <p:nvSpPr>
                    <p:cNvPr id="51" name="Freeform 47">
                      <a:extLst>
                        <a:ext uri="{FF2B5EF4-FFF2-40B4-BE49-F238E27FC236}">
                          <a16:creationId xmlns:a16="http://schemas.microsoft.com/office/drawing/2014/main" id="{0717D14F-35B6-4DC0-86B3-052045D3AAA0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7125" y="1089026"/>
                      <a:ext cx="79375" cy="104775"/>
                    </a:xfrm>
                    <a:custGeom>
                      <a:avLst/>
                      <a:gdLst>
                        <a:gd name="T0" fmla="*/ 37 w 58"/>
                        <a:gd name="T1" fmla="*/ 7 h 76"/>
                        <a:gd name="T2" fmla="*/ 51 w 58"/>
                        <a:gd name="T3" fmla="*/ 4 h 76"/>
                        <a:gd name="T4" fmla="*/ 58 w 58"/>
                        <a:gd name="T5" fmla="*/ 24 h 76"/>
                        <a:gd name="T6" fmla="*/ 0 w 58"/>
                        <a:gd name="T7" fmla="*/ 76 h 76"/>
                        <a:gd name="T8" fmla="*/ 37 w 58"/>
                        <a:gd name="T9" fmla="*/ 7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8" h="76">
                          <a:moveTo>
                            <a:pt x="37" y="7"/>
                          </a:moveTo>
                          <a:cubicBezTo>
                            <a:pt x="37" y="7"/>
                            <a:pt x="44" y="0"/>
                            <a:pt x="51" y="4"/>
                          </a:cubicBezTo>
                          <a:cubicBezTo>
                            <a:pt x="58" y="8"/>
                            <a:pt x="58" y="24"/>
                            <a:pt x="58" y="24"/>
                          </a:cubicBezTo>
                          <a:cubicBezTo>
                            <a:pt x="0" y="76"/>
                            <a:pt x="0" y="76"/>
                            <a:pt x="0" y="76"/>
                          </a:cubicBezTo>
                          <a:lnTo>
                            <a:pt x="37" y="7"/>
                          </a:lnTo>
                          <a:close/>
                        </a:path>
                      </a:pathLst>
                    </a:custGeom>
                    <a:solidFill>
                      <a:srgbClr val="AE263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2" name="Freeform 48">
                      <a:extLst>
                        <a:ext uri="{FF2B5EF4-FFF2-40B4-BE49-F238E27FC236}">
                          <a16:creationId xmlns:a16="http://schemas.microsoft.com/office/drawing/2014/main" id="{0F7B5E5C-D327-4EF4-A6C4-B11ADD3D481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25825" y="1047751"/>
                      <a:ext cx="547687" cy="457200"/>
                    </a:xfrm>
                    <a:custGeom>
                      <a:avLst/>
                      <a:gdLst>
                        <a:gd name="T0" fmla="*/ 54 w 399"/>
                        <a:gd name="T1" fmla="*/ 148 h 333"/>
                        <a:gd name="T2" fmla="*/ 61 w 399"/>
                        <a:gd name="T3" fmla="*/ 142 h 333"/>
                        <a:gd name="T4" fmla="*/ 69 w 399"/>
                        <a:gd name="T5" fmla="*/ 134 h 333"/>
                        <a:gd name="T6" fmla="*/ 221 w 399"/>
                        <a:gd name="T7" fmla="*/ 33 h 333"/>
                        <a:gd name="T8" fmla="*/ 232 w 399"/>
                        <a:gd name="T9" fmla="*/ 44 h 333"/>
                        <a:gd name="T10" fmla="*/ 299 w 399"/>
                        <a:gd name="T11" fmla="*/ 20 h 333"/>
                        <a:gd name="T12" fmla="*/ 290 w 399"/>
                        <a:gd name="T13" fmla="*/ 13 h 333"/>
                        <a:gd name="T14" fmla="*/ 295 w 399"/>
                        <a:gd name="T15" fmla="*/ 2 h 333"/>
                        <a:gd name="T16" fmla="*/ 296 w 399"/>
                        <a:gd name="T17" fmla="*/ 1 h 333"/>
                        <a:gd name="T18" fmla="*/ 300 w 399"/>
                        <a:gd name="T19" fmla="*/ 4 h 333"/>
                        <a:gd name="T20" fmla="*/ 237 w 399"/>
                        <a:gd name="T21" fmla="*/ 79 h 333"/>
                        <a:gd name="T22" fmla="*/ 183 w 399"/>
                        <a:gd name="T23" fmla="*/ 137 h 333"/>
                        <a:gd name="T24" fmla="*/ 264 w 399"/>
                        <a:gd name="T25" fmla="*/ 330 h 333"/>
                        <a:gd name="T26" fmla="*/ 262 w 399"/>
                        <a:gd name="T27" fmla="*/ 333 h 333"/>
                        <a:gd name="T28" fmla="*/ 245 w 399"/>
                        <a:gd name="T29" fmla="*/ 332 h 333"/>
                        <a:gd name="T30" fmla="*/ 245 w 399"/>
                        <a:gd name="T31" fmla="*/ 323 h 333"/>
                        <a:gd name="T32" fmla="*/ 169 w 399"/>
                        <a:gd name="T33" fmla="*/ 170 h 333"/>
                        <a:gd name="T34" fmla="*/ 6 w 399"/>
                        <a:gd name="T35" fmla="*/ 296 h 333"/>
                        <a:gd name="T36" fmla="*/ 2 w 399"/>
                        <a:gd name="T37" fmla="*/ 292 h 333"/>
                        <a:gd name="T38" fmla="*/ 0 w 399"/>
                        <a:gd name="T39" fmla="*/ 277 h 333"/>
                        <a:gd name="T40" fmla="*/ 10 w 399"/>
                        <a:gd name="T41" fmla="*/ 274 h 333"/>
                        <a:gd name="T42" fmla="*/ 124 w 399"/>
                        <a:gd name="T43" fmla="*/ 162 h 333"/>
                        <a:gd name="T44" fmla="*/ 155 w 399"/>
                        <a:gd name="T45" fmla="*/ 65 h 333"/>
                        <a:gd name="T46" fmla="*/ 78 w 399"/>
                        <a:gd name="T47" fmla="*/ 138 h 333"/>
                        <a:gd name="T48" fmla="*/ 81 w 399"/>
                        <a:gd name="T49" fmla="*/ 149 h 333"/>
                        <a:gd name="T50" fmla="*/ 75 w 399"/>
                        <a:gd name="T51" fmla="*/ 144 h 333"/>
                        <a:gd name="T52" fmla="*/ 72 w 399"/>
                        <a:gd name="T53" fmla="*/ 147 h 333"/>
                        <a:gd name="T54" fmla="*/ 69 w 399"/>
                        <a:gd name="T55" fmla="*/ 150 h 333"/>
                        <a:gd name="T56" fmla="*/ 61 w 399"/>
                        <a:gd name="T57" fmla="*/ 145 h 333"/>
                        <a:gd name="T58" fmla="*/ 56 w 399"/>
                        <a:gd name="T59" fmla="*/ 149 h 333"/>
                        <a:gd name="T60" fmla="*/ 77 w 399"/>
                        <a:gd name="T61" fmla="*/ 153 h 333"/>
                        <a:gd name="T62" fmla="*/ 74 w 399"/>
                        <a:gd name="T63" fmla="*/ 148 h 333"/>
                        <a:gd name="T64" fmla="*/ 74 w 399"/>
                        <a:gd name="T65" fmla="*/ 146 h 333"/>
                        <a:gd name="T66" fmla="*/ 76 w 399"/>
                        <a:gd name="T67" fmla="*/ 146 h 333"/>
                        <a:gd name="T68" fmla="*/ 79 w 399"/>
                        <a:gd name="T69" fmla="*/ 154 h 333"/>
                        <a:gd name="T70" fmla="*/ 99 w 399"/>
                        <a:gd name="T71" fmla="*/ 164 h 333"/>
                        <a:gd name="T72" fmla="*/ 85 w 399"/>
                        <a:gd name="T73" fmla="*/ 205 h 333"/>
                        <a:gd name="T74" fmla="*/ 22 w 399"/>
                        <a:gd name="T75" fmla="*/ 185 h 333"/>
                        <a:gd name="T76" fmla="*/ 36 w 399"/>
                        <a:gd name="T77" fmla="*/ 144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</a:cxnLst>
                      <a:rect l="0" t="0" r="r" b="b"/>
                      <a:pathLst>
                        <a:path w="399" h="333">
                          <a:moveTo>
                            <a:pt x="36" y="144"/>
                          </a:moveTo>
                          <a:cubicBezTo>
                            <a:pt x="54" y="148"/>
                            <a:pt x="54" y="148"/>
                            <a:pt x="54" y="148"/>
                          </a:cubicBezTo>
                          <a:cubicBezTo>
                            <a:pt x="54" y="148"/>
                            <a:pt x="54" y="148"/>
                            <a:pt x="54" y="148"/>
                          </a:cubicBezTo>
                          <a:cubicBezTo>
                            <a:pt x="54" y="145"/>
                            <a:pt x="57" y="143"/>
                            <a:pt x="61" y="142"/>
                          </a:cubicBezTo>
                          <a:cubicBezTo>
                            <a:pt x="61" y="142"/>
                            <a:pt x="61" y="142"/>
                            <a:pt x="61" y="142"/>
                          </a:cubicBezTo>
                          <a:cubicBezTo>
                            <a:pt x="66" y="138"/>
                            <a:pt x="69" y="134"/>
                            <a:pt x="69" y="134"/>
                          </a:cubicBezTo>
                          <a:cubicBezTo>
                            <a:pt x="69" y="134"/>
                            <a:pt x="81" y="85"/>
                            <a:pt x="130" y="49"/>
                          </a:cubicBezTo>
                          <a:cubicBezTo>
                            <a:pt x="172" y="18"/>
                            <a:pt x="221" y="33"/>
                            <a:pt x="221" y="33"/>
                          </a:cubicBezTo>
                          <a:cubicBezTo>
                            <a:pt x="221" y="33"/>
                            <a:pt x="190" y="82"/>
                            <a:pt x="184" y="95"/>
                          </a:cubicBezTo>
                          <a:cubicBezTo>
                            <a:pt x="215" y="77"/>
                            <a:pt x="232" y="44"/>
                            <a:pt x="232" y="44"/>
                          </a:cubicBezTo>
                          <a:cubicBezTo>
                            <a:pt x="232" y="44"/>
                            <a:pt x="268" y="71"/>
                            <a:pt x="297" y="71"/>
                          </a:cubicBezTo>
                          <a:cubicBezTo>
                            <a:pt x="345" y="71"/>
                            <a:pt x="300" y="20"/>
                            <a:pt x="299" y="20"/>
                          </a:cubicBezTo>
                          <a:cubicBezTo>
                            <a:pt x="296" y="18"/>
                            <a:pt x="288" y="16"/>
                            <a:pt x="288" y="16"/>
                          </a:cubicBezTo>
                          <a:cubicBezTo>
                            <a:pt x="288" y="16"/>
                            <a:pt x="288" y="14"/>
                            <a:pt x="290" y="13"/>
                          </a:cubicBezTo>
                          <a:cubicBezTo>
                            <a:pt x="292" y="13"/>
                            <a:pt x="297" y="14"/>
                            <a:pt x="297" y="14"/>
                          </a:cubicBezTo>
                          <a:cubicBezTo>
                            <a:pt x="297" y="14"/>
                            <a:pt x="292" y="3"/>
                            <a:pt x="295" y="2"/>
                          </a:cubicBezTo>
                          <a:cubicBezTo>
                            <a:pt x="295" y="2"/>
                            <a:pt x="295" y="2"/>
                            <a:pt x="295" y="2"/>
                          </a:cubicBezTo>
                          <a:cubicBezTo>
                            <a:pt x="295" y="1"/>
                            <a:pt x="295" y="1"/>
                            <a:pt x="296" y="1"/>
                          </a:cubicBezTo>
                          <a:cubicBezTo>
                            <a:pt x="296" y="0"/>
                            <a:pt x="297" y="1"/>
                            <a:pt x="297" y="1"/>
                          </a:cubicBezTo>
                          <a:cubicBezTo>
                            <a:pt x="298" y="1"/>
                            <a:pt x="299" y="2"/>
                            <a:pt x="300" y="4"/>
                          </a:cubicBezTo>
                          <a:cubicBezTo>
                            <a:pt x="306" y="13"/>
                            <a:pt x="308" y="15"/>
                            <a:pt x="308" y="15"/>
                          </a:cubicBezTo>
                          <a:cubicBezTo>
                            <a:pt x="308" y="15"/>
                            <a:pt x="399" y="114"/>
                            <a:pt x="237" y="79"/>
                          </a:cubicBezTo>
                          <a:cubicBezTo>
                            <a:pt x="231" y="78"/>
                            <a:pt x="229" y="99"/>
                            <a:pt x="215" y="96"/>
                          </a:cubicBezTo>
                          <a:cubicBezTo>
                            <a:pt x="194" y="102"/>
                            <a:pt x="186" y="127"/>
                            <a:pt x="183" y="137"/>
                          </a:cubicBezTo>
                          <a:cubicBezTo>
                            <a:pt x="311" y="149"/>
                            <a:pt x="256" y="322"/>
                            <a:pt x="256" y="322"/>
                          </a:cubicBezTo>
                          <a:cubicBezTo>
                            <a:pt x="256" y="322"/>
                            <a:pt x="257" y="328"/>
                            <a:pt x="264" y="330"/>
                          </a:cubicBezTo>
                          <a:cubicBezTo>
                            <a:pt x="268" y="331"/>
                            <a:pt x="267" y="333"/>
                            <a:pt x="267" y="333"/>
                          </a:cubicBezTo>
                          <a:cubicBezTo>
                            <a:pt x="267" y="333"/>
                            <a:pt x="266" y="333"/>
                            <a:pt x="262" y="333"/>
                          </a:cubicBezTo>
                          <a:cubicBezTo>
                            <a:pt x="255" y="333"/>
                            <a:pt x="248" y="325"/>
                            <a:pt x="248" y="325"/>
                          </a:cubicBezTo>
                          <a:cubicBezTo>
                            <a:pt x="245" y="332"/>
                            <a:pt x="245" y="332"/>
                            <a:pt x="245" y="332"/>
                          </a:cubicBezTo>
                          <a:cubicBezTo>
                            <a:pt x="243" y="331"/>
                            <a:pt x="243" y="331"/>
                            <a:pt x="243" y="331"/>
                          </a:cubicBezTo>
                          <a:cubicBezTo>
                            <a:pt x="245" y="323"/>
                            <a:pt x="245" y="323"/>
                            <a:pt x="245" y="323"/>
                          </a:cubicBezTo>
                          <a:cubicBezTo>
                            <a:pt x="245" y="323"/>
                            <a:pt x="246" y="320"/>
                            <a:pt x="247" y="317"/>
                          </a:cubicBezTo>
                          <a:cubicBezTo>
                            <a:pt x="255" y="279"/>
                            <a:pt x="259" y="170"/>
                            <a:pt x="169" y="170"/>
                          </a:cubicBezTo>
                          <a:cubicBezTo>
                            <a:pt x="162" y="284"/>
                            <a:pt x="95" y="308"/>
                            <a:pt x="14" y="283"/>
                          </a:cubicBezTo>
                          <a:cubicBezTo>
                            <a:pt x="9" y="287"/>
                            <a:pt x="8" y="288"/>
                            <a:pt x="6" y="296"/>
                          </a:cubicBezTo>
                          <a:cubicBezTo>
                            <a:pt x="6" y="300"/>
                            <a:pt x="3" y="299"/>
                            <a:pt x="3" y="299"/>
                          </a:cubicBezTo>
                          <a:cubicBezTo>
                            <a:pt x="2" y="292"/>
                            <a:pt x="2" y="292"/>
                            <a:pt x="2" y="292"/>
                          </a:cubicBezTo>
                          <a:cubicBezTo>
                            <a:pt x="2" y="285"/>
                            <a:pt x="9" y="277"/>
                            <a:pt x="9" y="277"/>
                          </a:cubicBezTo>
                          <a:cubicBezTo>
                            <a:pt x="0" y="277"/>
                            <a:pt x="0" y="277"/>
                            <a:pt x="0" y="277"/>
                          </a:cubicBezTo>
                          <a:cubicBezTo>
                            <a:pt x="0" y="275"/>
                            <a:pt x="0" y="275"/>
                            <a:pt x="0" y="275"/>
                          </a:cubicBezTo>
                          <a:cubicBezTo>
                            <a:pt x="10" y="274"/>
                            <a:pt x="10" y="274"/>
                            <a:pt x="10" y="274"/>
                          </a:cubicBezTo>
                          <a:cubicBezTo>
                            <a:pt x="10" y="274"/>
                            <a:pt x="14" y="274"/>
                            <a:pt x="17" y="275"/>
                          </a:cubicBezTo>
                          <a:cubicBezTo>
                            <a:pt x="119" y="288"/>
                            <a:pt x="133" y="240"/>
                            <a:pt x="124" y="162"/>
                          </a:cubicBezTo>
                          <a:cubicBezTo>
                            <a:pt x="124" y="158"/>
                            <a:pt x="126" y="145"/>
                            <a:pt x="127" y="139"/>
                          </a:cubicBezTo>
                          <a:cubicBezTo>
                            <a:pt x="136" y="97"/>
                            <a:pt x="143" y="87"/>
                            <a:pt x="155" y="65"/>
                          </a:cubicBezTo>
                          <a:cubicBezTo>
                            <a:pt x="158" y="59"/>
                            <a:pt x="155" y="60"/>
                            <a:pt x="154" y="61"/>
                          </a:cubicBezTo>
                          <a:cubicBezTo>
                            <a:pt x="103" y="82"/>
                            <a:pt x="78" y="137"/>
                            <a:pt x="78" y="138"/>
                          </a:cubicBezTo>
                          <a:cubicBezTo>
                            <a:pt x="79" y="142"/>
                            <a:pt x="85" y="147"/>
                            <a:pt x="85" y="147"/>
                          </a:cubicBezTo>
                          <a:cubicBezTo>
                            <a:pt x="85" y="147"/>
                            <a:pt x="83" y="149"/>
                            <a:pt x="81" y="149"/>
                          </a:cubicBezTo>
                          <a:cubicBezTo>
                            <a:pt x="80" y="148"/>
                            <a:pt x="80" y="148"/>
                            <a:pt x="80" y="148"/>
                          </a:cubicBezTo>
                          <a:cubicBezTo>
                            <a:pt x="79" y="146"/>
                            <a:pt x="77" y="144"/>
                            <a:pt x="75" y="144"/>
                          </a:cubicBezTo>
                          <a:cubicBezTo>
                            <a:pt x="74" y="144"/>
                            <a:pt x="73" y="144"/>
                            <a:pt x="73" y="145"/>
                          </a:cubicBezTo>
                          <a:cubicBezTo>
                            <a:pt x="72" y="145"/>
                            <a:pt x="72" y="146"/>
                            <a:pt x="72" y="147"/>
                          </a:cubicBezTo>
                          <a:cubicBezTo>
                            <a:pt x="72" y="148"/>
                            <a:pt x="72" y="148"/>
                            <a:pt x="73" y="149"/>
                          </a:cubicBezTo>
                          <a:cubicBezTo>
                            <a:pt x="72" y="150"/>
                            <a:pt x="71" y="150"/>
                            <a:pt x="69" y="150"/>
                          </a:cubicBezTo>
                          <a:cubicBezTo>
                            <a:pt x="68" y="150"/>
                            <a:pt x="64" y="149"/>
                            <a:pt x="63" y="148"/>
                          </a:cubicBezTo>
                          <a:cubicBezTo>
                            <a:pt x="63" y="148"/>
                            <a:pt x="62" y="146"/>
                            <a:pt x="61" y="145"/>
                          </a:cubicBezTo>
                          <a:cubicBezTo>
                            <a:pt x="58" y="145"/>
                            <a:pt x="57" y="147"/>
                            <a:pt x="56" y="148"/>
                          </a:cubicBezTo>
                          <a:cubicBezTo>
                            <a:pt x="56" y="149"/>
                            <a:pt x="56" y="149"/>
                            <a:pt x="56" y="149"/>
                          </a:cubicBezTo>
                          <a:cubicBezTo>
                            <a:pt x="76" y="154"/>
                            <a:pt x="76" y="154"/>
                            <a:pt x="76" y="154"/>
                          </a:cubicBezTo>
                          <a:cubicBezTo>
                            <a:pt x="77" y="153"/>
                            <a:pt x="77" y="153"/>
                            <a:pt x="77" y="153"/>
                          </a:cubicBezTo>
                          <a:cubicBezTo>
                            <a:pt x="77" y="151"/>
                            <a:pt x="76" y="149"/>
                            <a:pt x="74" y="148"/>
                          </a:cubicBezTo>
                          <a:cubicBezTo>
                            <a:pt x="74" y="148"/>
                            <a:pt x="74" y="148"/>
                            <a:pt x="74" y="148"/>
                          </a:cubicBezTo>
                          <a:cubicBezTo>
                            <a:pt x="73" y="147"/>
                            <a:pt x="73" y="147"/>
                            <a:pt x="73" y="147"/>
                          </a:cubicBezTo>
                          <a:cubicBezTo>
                            <a:pt x="73" y="146"/>
                            <a:pt x="73" y="146"/>
                            <a:pt x="74" y="146"/>
                          </a:cubicBezTo>
                          <a:cubicBezTo>
                            <a:pt x="74" y="146"/>
                            <a:pt x="74" y="146"/>
                            <a:pt x="74" y="146"/>
                          </a:cubicBezTo>
                          <a:cubicBezTo>
                            <a:pt x="75" y="146"/>
                            <a:pt x="75" y="146"/>
                            <a:pt x="76" y="146"/>
                          </a:cubicBezTo>
                          <a:cubicBezTo>
                            <a:pt x="78" y="148"/>
                            <a:pt x="80" y="151"/>
                            <a:pt x="79" y="154"/>
                          </a:cubicBezTo>
                          <a:cubicBezTo>
                            <a:pt x="79" y="154"/>
                            <a:pt x="79" y="154"/>
                            <a:pt x="79" y="154"/>
                          </a:cubicBezTo>
                          <a:cubicBezTo>
                            <a:pt x="96" y="159"/>
                            <a:pt x="96" y="159"/>
                            <a:pt x="96" y="159"/>
                          </a:cubicBezTo>
                          <a:cubicBezTo>
                            <a:pt x="99" y="159"/>
                            <a:pt x="100" y="161"/>
                            <a:pt x="99" y="164"/>
                          </a:cubicBezTo>
                          <a:cubicBezTo>
                            <a:pt x="90" y="201"/>
                            <a:pt x="90" y="201"/>
                            <a:pt x="90" y="201"/>
                          </a:cubicBezTo>
                          <a:cubicBezTo>
                            <a:pt x="90" y="204"/>
                            <a:pt x="88" y="205"/>
                            <a:pt x="85" y="205"/>
                          </a:cubicBezTo>
                          <a:cubicBezTo>
                            <a:pt x="25" y="190"/>
                            <a:pt x="25" y="190"/>
                            <a:pt x="25" y="190"/>
                          </a:cubicBezTo>
                          <a:cubicBezTo>
                            <a:pt x="23" y="190"/>
                            <a:pt x="22" y="187"/>
                            <a:pt x="22" y="185"/>
                          </a:cubicBezTo>
                          <a:cubicBezTo>
                            <a:pt x="31" y="147"/>
                            <a:pt x="31" y="147"/>
                            <a:pt x="31" y="147"/>
                          </a:cubicBezTo>
                          <a:cubicBezTo>
                            <a:pt x="32" y="145"/>
                            <a:pt x="34" y="144"/>
                            <a:pt x="36" y="144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3" name="Freeform 49">
                      <a:extLst>
                        <a:ext uri="{FF2B5EF4-FFF2-40B4-BE49-F238E27FC236}">
                          <a16:creationId xmlns:a16="http://schemas.microsoft.com/office/drawing/2014/main" id="{CA2A4948-3CA2-43F9-850C-4BD4E0C3B9CC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25863" y="1027113"/>
                      <a:ext cx="71437" cy="82550"/>
                    </a:xfrm>
                    <a:custGeom>
                      <a:avLst/>
                      <a:gdLst>
                        <a:gd name="T0" fmla="*/ 21 w 52"/>
                        <a:gd name="T1" fmla="*/ 1 h 60"/>
                        <a:gd name="T2" fmla="*/ 36 w 52"/>
                        <a:gd name="T3" fmla="*/ 2 h 60"/>
                        <a:gd name="T4" fmla="*/ 51 w 52"/>
                        <a:gd name="T5" fmla="*/ 11 h 60"/>
                        <a:gd name="T6" fmla="*/ 48 w 52"/>
                        <a:gd name="T7" fmla="*/ 14 h 60"/>
                        <a:gd name="T8" fmla="*/ 40 w 52"/>
                        <a:gd name="T9" fmla="*/ 7 h 60"/>
                        <a:gd name="T10" fmla="*/ 52 w 52"/>
                        <a:gd name="T11" fmla="*/ 33 h 60"/>
                        <a:gd name="T12" fmla="*/ 47 w 52"/>
                        <a:gd name="T13" fmla="*/ 34 h 60"/>
                        <a:gd name="T14" fmla="*/ 46 w 52"/>
                        <a:gd name="T15" fmla="*/ 39 h 60"/>
                        <a:gd name="T16" fmla="*/ 43 w 52"/>
                        <a:gd name="T17" fmla="*/ 43 h 60"/>
                        <a:gd name="T18" fmla="*/ 30 w 52"/>
                        <a:gd name="T19" fmla="*/ 51 h 60"/>
                        <a:gd name="T20" fmla="*/ 14 w 52"/>
                        <a:gd name="T21" fmla="*/ 59 h 60"/>
                        <a:gd name="T22" fmla="*/ 5 w 52"/>
                        <a:gd name="T23" fmla="*/ 60 h 60"/>
                        <a:gd name="T24" fmla="*/ 3 w 52"/>
                        <a:gd name="T25" fmla="*/ 48 h 60"/>
                        <a:gd name="T26" fmla="*/ 7 w 52"/>
                        <a:gd name="T27" fmla="*/ 41 h 60"/>
                        <a:gd name="T28" fmla="*/ 4 w 52"/>
                        <a:gd name="T29" fmla="*/ 14 h 60"/>
                        <a:gd name="T30" fmla="*/ 21 w 52"/>
                        <a:gd name="T31" fmla="*/ 1 h 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2" h="60">
                          <a:moveTo>
                            <a:pt x="21" y="1"/>
                          </a:moveTo>
                          <a:cubicBezTo>
                            <a:pt x="29" y="0"/>
                            <a:pt x="33" y="1"/>
                            <a:pt x="36" y="2"/>
                          </a:cubicBezTo>
                          <a:cubicBezTo>
                            <a:pt x="37" y="2"/>
                            <a:pt x="46" y="3"/>
                            <a:pt x="51" y="11"/>
                          </a:cubicBezTo>
                          <a:cubicBezTo>
                            <a:pt x="50" y="13"/>
                            <a:pt x="49" y="14"/>
                            <a:pt x="48" y="14"/>
                          </a:cubicBezTo>
                          <a:cubicBezTo>
                            <a:pt x="46" y="11"/>
                            <a:pt x="43" y="7"/>
                            <a:pt x="40" y="7"/>
                          </a:cubicBezTo>
                          <a:cubicBezTo>
                            <a:pt x="47" y="13"/>
                            <a:pt x="50" y="23"/>
                            <a:pt x="52" y="33"/>
                          </a:cubicBezTo>
                          <a:cubicBezTo>
                            <a:pt x="52" y="35"/>
                            <a:pt x="47" y="32"/>
                            <a:pt x="47" y="34"/>
                          </a:cubicBezTo>
                          <a:cubicBezTo>
                            <a:pt x="46" y="36"/>
                            <a:pt x="46" y="37"/>
                            <a:pt x="46" y="39"/>
                          </a:cubicBezTo>
                          <a:cubicBezTo>
                            <a:pt x="45" y="40"/>
                            <a:pt x="44" y="42"/>
                            <a:pt x="43" y="43"/>
                          </a:cubicBezTo>
                          <a:cubicBezTo>
                            <a:pt x="40" y="50"/>
                            <a:pt x="32" y="51"/>
                            <a:pt x="30" y="51"/>
                          </a:cubicBezTo>
                          <a:cubicBezTo>
                            <a:pt x="19" y="52"/>
                            <a:pt x="14" y="59"/>
                            <a:pt x="14" y="59"/>
                          </a:cubicBezTo>
                          <a:cubicBezTo>
                            <a:pt x="14" y="59"/>
                            <a:pt x="10" y="56"/>
                            <a:pt x="5" y="60"/>
                          </a:cubicBezTo>
                          <a:cubicBezTo>
                            <a:pt x="10" y="51"/>
                            <a:pt x="3" y="48"/>
                            <a:pt x="3" y="48"/>
                          </a:cubicBezTo>
                          <a:cubicBezTo>
                            <a:pt x="3" y="48"/>
                            <a:pt x="8" y="43"/>
                            <a:pt x="7" y="41"/>
                          </a:cubicBezTo>
                          <a:cubicBezTo>
                            <a:pt x="4" y="36"/>
                            <a:pt x="0" y="26"/>
                            <a:pt x="4" y="14"/>
                          </a:cubicBezTo>
                          <a:cubicBezTo>
                            <a:pt x="5" y="10"/>
                            <a:pt x="11" y="4"/>
                            <a:pt x="21" y="1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4" name="Freeform 50">
                      <a:extLst>
                        <a:ext uri="{FF2B5EF4-FFF2-40B4-BE49-F238E27FC236}">
                          <a16:creationId xmlns:a16="http://schemas.microsoft.com/office/drawing/2014/main" id="{4015AA0E-F510-4AFE-9BC1-30CC88E2AD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7138" y="1055688"/>
                      <a:ext cx="22225" cy="12700"/>
                    </a:xfrm>
                    <a:custGeom>
                      <a:avLst/>
                      <a:gdLst>
                        <a:gd name="T0" fmla="*/ 14 w 16"/>
                        <a:gd name="T1" fmla="*/ 0 h 10"/>
                        <a:gd name="T2" fmla="*/ 9 w 16"/>
                        <a:gd name="T3" fmla="*/ 9 h 10"/>
                        <a:gd name="T4" fmla="*/ 0 w 16"/>
                        <a:gd name="T5" fmla="*/ 5 h 10"/>
                        <a:gd name="T6" fmla="*/ 14 w 16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10">
                          <a:moveTo>
                            <a:pt x="14" y="0"/>
                          </a:moveTo>
                          <a:cubicBezTo>
                            <a:pt x="16" y="5"/>
                            <a:pt x="13" y="8"/>
                            <a:pt x="9" y="9"/>
                          </a:cubicBezTo>
                          <a:cubicBezTo>
                            <a:pt x="5" y="10"/>
                            <a:pt x="1" y="8"/>
                            <a:pt x="0" y="5"/>
                          </a:cubicBez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5" name="Freeform 51">
                      <a:extLst>
                        <a:ext uri="{FF2B5EF4-FFF2-40B4-BE49-F238E27FC236}">
                          <a16:creationId xmlns:a16="http://schemas.microsoft.com/office/drawing/2014/main" id="{565D2C1D-BC1B-495F-BCB9-90973644715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79838" y="1054101"/>
                      <a:ext cx="6350" cy="6350"/>
                    </a:xfrm>
                    <a:custGeom>
                      <a:avLst/>
                      <a:gdLst>
                        <a:gd name="T0" fmla="*/ 2 w 4"/>
                        <a:gd name="T1" fmla="*/ 1 h 5"/>
                        <a:gd name="T2" fmla="*/ 0 w 4"/>
                        <a:gd name="T3" fmla="*/ 3 h 5"/>
                        <a:gd name="T4" fmla="*/ 3 w 4"/>
                        <a:gd name="T5" fmla="*/ 5 h 5"/>
                        <a:gd name="T6" fmla="*/ 4 w 4"/>
                        <a:gd name="T7" fmla="*/ 2 h 5"/>
                        <a:gd name="T8" fmla="*/ 2 w 4"/>
                        <a:gd name="T9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2" y="1"/>
                          </a:moveTo>
                          <a:cubicBezTo>
                            <a:pt x="0" y="1"/>
                            <a:pt x="0" y="2"/>
                            <a:pt x="0" y="3"/>
                          </a:cubicBezTo>
                          <a:cubicBezTo>
                            <a:pt x="0" y="4"/>
                            <a:pt x="1" y="5"/>
                            <a:pt x="3" y="5"/>
                          </a:cubicBezTo>
                          <a:cubicBezTo>
                            <a:pt x="4" y="5"/>
                            <a:pt x="4" y="3"/>
                            <a:pt x="4" y="2"/>
                          </a:cubicBezTo>
                          <a:cubicBezTo>
                            <a:pt x="4" y="1"/>
                            <a:pt x="3" y="0"/>
                            <a:pt x="2" y="1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6" name="Freeform 52">
                      <a:extLst>
                        <a:ext uri="{FF2B5EF4-FFF2-40B4-BE49-F238E27FC236}">
                          <a16:creationId xmlns:a16="http://schemas.microsoft.com/office/drawing/2014/main" id="{9B8AD760-F00A-49F1-B8ED-0B63C1A652B6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67113" y="1220788"/>
                      <a:ext cx="184150" cy="130175"/>
                    </a:xfrm>
                    <a:custGeom>
                      <a:avLst/>
                      <a:gdLst>
                        <a:gd name="T0" fmla="*/ 28 w 134"/>
                        <a:gd name="T1" fmla="*/ 2 h 95"/>
                        <a:gd name="T2" fmla="*/ 17 w 134"/>
                        <a:gd name="T3" fmla="*/ 29 h 95"/>
                        <a:gd name="T4" fmla="*/ 0 w 134"/>
                        <a:gd name="T5" fmla="*/ 68 h 95"/>
                        <a:gd name="T6" fmla="*/ 134 w 134"/>
                        <a:gd name="T7" fmla="*/ 30 h 95"/>
                        <a:gd name="T8" fmla="*/ 28 w 134"/>
                        <a:gd name="T9" fmla="*/ 2 h 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34" h="95">
                          <a:moveTo>
                            <a:pt x="28" y="2"/>
                          </a:moveTo>
                          <a:cubicBezTo>
                            <a:pt x="28" y="2"/>
                            <a:pt x="16" y="12"/>
                            <a:pt x="17" y="29"/>
                          </a:cubicBezTo>
                          <a:cubicBezTo>
                            <a:pt x="19" y="52"/>
                            <a:pt x="0" y="68"/>
                            <a:pt x="0" y="68"/>
                          </a:cubicBezTo>
                          <a:cubicBezTo>
                            <a:pt x="0" y="68"/>
                            <a:pt x="90" y="95"/>
                            <a:pt x="134" y="30"/>
                          </a:cubicBezTo>
                          <a:cubicBezTo>
                            <a:pt x="88" y="0"/>
                            <a:pt x="28" y="2"/>
                            <a:pt x="28" y="2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7" name="Freeform 53">
                      <a:extLst>
                        <a:ext uri="{FF2B5EF4-FFF2-40B4-BE49-F238E27FC236}">
                          <a16:creationId xmlns:a16="http://schemas.microsoft.com/office/drawing/2014/main" id="{6A45D75A-5C03-4981-B81B-E1AF1E34B90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22675" y="1020763"/>
                      <a:ext cx="106362" cy="60325"/>
                    </a:xfrm>
                    <a:custGeom>
                      <a:avLst/>
                      <a:gdLst>
                        <a:gd name="T0" fmla="*/ 3 w 78"/>
                        <a:gd name="T1" fmla="*/ 21 h 44"/>
                        <a:gd name="T2" fmla="*/ 15 w 78"/>
                        <a:gd name="T3" fmla="*/ 17 h 44"/>
                        <a:gd name="T4" fmla="*/ 22 w 78"/>
                        <a:gd name="T5" fmla="*/ 1 h 44"/>
                        <a:gd name="T6" fmla="*/ 29 w 78"/>
                        <a:gd name="T7" fmla="*/ 2 h 44"/>
                        <a:gd name="T8" fmla="*/ 25 w 78"/>
                        <a:gd name="T9" fmla="*/ 9 h 44"/>
                        <a:gd name="T10" fmla="*/ 51 w 78"/>
                        <a:gd name="T11" fmla="*/ 19 h 44"/>
                        <a:gd name="T12" fmla="*/ 78 w 78"/>
                        <a:gd name="T13" fmla="*/ 18 h 44"/>
                        <a:gd name="T14" fmla="*/ 77 w 78"/>
                        <a:gd name="T15" fmla="*/ 23 h 44"/>
                        <a:gd name="T16" fmla="*/ 48 w 78"/>
                        <a:gd name="T17" fmla="*/ 34 h 44"/>
                        <a:gd name="T18" fmla="*/ 6 w 78"/>
                        <a:gd name="T19" fmla="*/ 34 h 44"/>
                        <a:gd name="T20" fmla="*/ 3 w 78"/>
                        <a:gd name="T21" fmla="*/ 21 h 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78" h="44">
                          <a:moveTo>
                            <a:pt x="3" y="21"/>
                          </a:moveTo>
                          <a:cubicBezTo>
                            <a:pt x="5" y="25"/>
                            <a:pt x="16" y="29"/>
                            <a:pt x="15" y="17"/>
                          </a:cubicBezTo>
                          <a:cubicBezTo>
                            <a:pt x="14" y="9"/>
                            <a:pt x="17" y="3"/>
                            <a:pt x="22" y="1"/>
                          </a:cubicBezTo>
                          <a:cubicBezTo>
                            <a:pt x="25" y="0"/>
                            <a:pt x="29" y="2"/>
                            <a:pt x="29" y="2"/>
                          </a:cubicBezTo>
                          <a:cubicBezTo>
                            <a:pt x="29" y="2"/>
                            <a:pt x="24" y="5"/>
                            <a:pt x="25" y="9"/>
                          </a:cubicBezTo>
                          <a:cubicBezTo>
                            <a:pt x="26" y="20"/>
                            <a:pt x="35" y="28"/>
                            <a:pt x="51" y="19"/>
                          </a:cubicBezTo>
                          <a:cubicBezTo>
                            <a:pt x="66" y="10"/>
                            <a:pt x="75" y="15"/>
                            <a:pt x="78" y="18"/>
                          </a:cubicBezTo>
                          <a:cubicBezTo>
                            <a:pt x="77" y="23"/>
                            <a:pt x="77" y="23"/>
                            <a:pt x="77" y="23"/>
                          </a:cubicBezTo>
                          <a:cubicBezTo>
                            <a:pt x="77" y="23"/>
                            <a:pt x="68" y="19"/>
                            <a:pt x="48" y="34"/>
                          </a:cubicBezTo>
                          <a:cubicBezTo>
                            <a:pt x="35" y="44"/>
                            <a:pt x="16" y="42"/>
                            <a:pt x="6" y="34"/>
                          </a:cubicBezTo>
                          <a:cubicBezTo>
                            <a:pt x="0" y="29"/>
                            <a:pt x="1" y="21"/>
                            <a:pt x="3" y="21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11E6BFE6-A81F-4633-BAF3-BE11CEB31C17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6108467" y="2014505"/>
                    <a:ext cx="457200" cy="492125"/>
                    <a:chOff x="5707063" y="1044576"/>
                    <a:chExt cx="457200" cy="492125"/>
                  </a:xfrm>
                </p:grpSpPr>
                <p:sp>
                  <p:nvSpPr>
                    <p:cNvPr id="58" name="Freeform 54">
                      <a:extLst>
                        <a:ext uri="{FF2B5EF4-FFF2-40B4-BE49-F238E27FC236}">
                          <a16:creationId xmlns:a16="http://schemas.microsoft.com/office/drawing/2014/main" id="{C72DC606-3376-4D6D-9BA3-E1AB09F9AE5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924550" y="1117601"/>
                      <a:ext cx="65087" cy="77788"/>
                    </a:xfrm>
                    <a:custGeom>
                      <a:avLst/>
                      <a:gdLst>
                        <a:gd name="T0" fmla="*/ 22 w 47"/>
                        <a:gd name="T1" fmla="*/ 2 h 57"/>
                        <a:gd name="T2" fmla="*/ 33 w 47"/>
                        <a:gd name="T3" fmla="*/ 1 h 57"/>
                        <a:gd name="T4" fmla="*/ 47 w 47"/>
                        <a:gd name="T5" fmla="*/ 20 h 57"/>
                        <a:gd name="T6" fmla="*/ 0 w 47"/>
                        <a:gd name="T7" fmla="*/ 57 h 57"/>
                        <a:gd name="T8" fmla="*/ 22 w 47"/>
                        <a:gd name="T9" fmla="*/ 2 h 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7" h="57">
                          <a:moveTo>
                            <a:pt x="22" y="2"/>
                          </a:moveTo>
                          <a:cubicBezTo>
                            <a:pt x="21" y="3"/>
                            <a:pt x="31" y="0"/>
                            <a:pt x="33" y="1"/>
                          </a:cubicBezTo>
                          <a:cubicBezTo>
                            <a:pt x="42" y="4"/>
                            <a:pt x="47" y="20"/>
                            <a:pt x="47" y="20"/>
                          </a:cubicBezTo>
                          <a:cubicBezTo>
                            <a:pt x="0" y="57"/>
                            <a:pt x="0" y="57"/>
                            <a:pt x="0" y="57"/>
                          </a:cubicBezTo>
                          <a:lnTo>
                            <a:pt x="22" y="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9" name="Freeform 55">
                      <a:extLst>
                        <a:ext uri="{FF2B5EF4-FFF2-40B4-BE49-F238E27FC236}">
                          <a16:creationId xmlns:a16="http://schemas.microsoft.com/office/drawing/2014/main" id="{5146D11E-D519-4171-B3D7-A758459DCDD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707063" y="1100138"/>
                      <a:ext cx="457200" cy="436563"/>
                    </a:xfrm>
                    <a:custGeom>
                      <a:avLst/>
                      <a:gdLst>
                        <a:gd name="T0" fmla="*/ 65 w 333"/>
                        <a:gd name="T1" fmla="*/ 152 h 318"/>
                        <a:gd name="T2" fmla="*/ 72 w 333"/>
                        <a:gd name="T3" fmla="*/ 153 h 318"/>
                        <a:gd name="T4" fmla="*/ 80 w 333"/>
                        <a:gd name="T5" fmla="*/ 150 h 318"/>
                        <a:gd name="T6" fmla="*/ 75 w 333"/>
                        <a:gd name="T7" fmla="*/ 149 h 318"/>
                        <a:gd name="T8" fmla="*/ 75 w 333"/>
                        <a:gd name="T9" fmla="*/ 147 h 318"/>
                        <a:gd name="T10" fmla="*/ 77 w 333"/>
                        <a:gd name="T11" fmla="*/ 147 h 318"/>
                        <a:gd name="T12" fmla="*/ 83 w 333"/>
                        <a:gd name="T13" fmla="*/ 150 h 318"/>
                        <a:gd name="T14" fmla="*/ 83 w 333"/>
                        <a:gd name="T15" fmla="*/ 150 h 318"/>
                        <a:gd name="T16" fmla="*/ 87 w 333"/>
                        <a:gd name="T17" fmla="*/ 148 h 318"/>
                        <a:gd name="T18" fmla="*/ 80 w 333"/>
                        <a:gd name="T19" fmla="*/ 140 h 318"/>
                        <a:gd name="T20" fmla="*/ 124 w 333"/>
                        <a:gd name="T21" fmla="*/ 45 h 318"/>
                        <a:gd name="T22" fmla="*/ 125 w 333"/>
                        <a:gd name="T23" fmla="*/ 49 h 318"/>
                        <a:gd name="T24" fmla="*/ 108 w 333"/>
                        <a:gd name="T25" fmla="*/ 126 h 318"/>
                        <a:gd name="T26" fmla="*/ 108 w 333"/>
                        <a:gd name="T27" fmla="*/ 150 h 318"/>
                        <a:gd name="T28" fmla="*/ 16 w 333"/>
                        <a:gd name="T29" fmla="*/ 275 h 318"/>
                        <a:gd name="T30" fmla="*/ 9 w 333"/>
                        <a:gd name="T31" fmla="*/ 276 h 318"/>
                        <a:gd name="T32" fmla="*/ 0 w 333"/>
                        <a:gd name="T33" fmla="*/ 277 h 318"/>
                        <a:gd name="T34" fmla="*/ 0 w 333"/>
                        <a:gd name="T35" fmla="*/ 280 h 318"/>
                        <a:gd name="T36" fmla="*/ 8 w 333"/>
                        <a:gd name="T37" fmla="*/ 278 h 318"/>
                        <a:gd name="T38" fmla="*/ 3 w 333"/>
                        <a:gd name="T39" fmla="*/ 292 h 318"/>
                        <a:gd name="T40" fmla="*/ 5 w 333"/>
                        <a:gd name="T41" fmla="*/ 299 h 318"/>
                        <a:gd name="T42" fmla="*/ 8 w 333"/>
                        <a:gd name="T43" fmla="*/ 296 h 318"/>
                        <a:gd name="T44" fmla="*/ 14 w 333"/>
                        <a:gd name="T45" fmla="*/ 284 h 318"/>
                        <a:gd name="T46" fmla="*/ 150 w 333"/>
                        <a:gd name="T47" fmla="*/ 148 h 318"/>
                        <a:gd name="T48" fmla="*/ 239 w 333"/>
                        <a:gd name="T49" fmla="*/ 303 h 318"/>
                        <a:gd name="T50" fmla="*/ 238 w 333"/>
                        <a:gd name="T51" fmla="*/ 309 h 318"/>
                        <a:gd name="T52" fmla="*/ 237 w 333"/>
                        <a:gd name="T53" fmla="*/ 318 h 318"/>
                        <a:gd name="T54" fmla="*/ 240 w 333"/>
                        <a:gd name="T55" fmla="*/ 318 h 318"/>
                        <a:gd name="T56" fmla="*/ 241 w 333"/>
                        <a:gd name="T57" fmla="*/ 311 h 318"/>
                        <a:gd name="T58" fmla="*/ 253 w 333"/>
                        <a:gd name="T59" fmla="*/ 317 h 318"/>
                        <a:gd name="T60" fmla="*/ 258 w 333"/>
                        <a:gd name="T61" fmla="*/ 317 h 318"/>
                        <a:gd name="T62" fmla="*/ 254 w 333"/>
                        <a:gd name="T63" fmla="*/ 313 h 318"/>
                        <a:gd name="T64" fmla="*/ 249 w 333"/>
                        <a:gd name="T65" fmla="*/ 307 h 318"/>
                        <a:gd name="T66" fmla="*/ 164 w 333"/>
                        <a:gd name="T67" fmla="*/ 117 h 318"/>
                        <a:gd name="T68" fmla="*/ 184 w 333"/>
                        <a:gd name="T69" fmla="*/ 71 h 318"/>
                        <a:gd name="T70" fmla="*/ 206 w 333"/>
                        <a:gd name="T71" fmla="*/ 53 h 318"/>
                        <a:gd name="T72" fmla="*/ 314 w 333"/>
                        <a:gd name="T73" fmla="*/ 94 h 318"/>
                        <a:gd name="T74" fmla="*/ 327 w 333"/>
                        <a:gd name="T75" fmla="*/ 96 h 318"/>
                        <a:gd name="T76" fmla="*/ 331 w 333"/>
                        <a:gd name="T77" fmla="*/ 95 h 318"/>
                        <a:gd name="T78" fmla="*/ 332 w 333"/>
                        <a:gd name="T79" fmla="*/ 94 h 318"/>
                        <a:gd name="T80" fmla="*/ 332 w 333"/>
                        <a:gd name="T81" fmla="*/ 93 h 318"/>
                        <a:gd name="T82" fmla="*/ 332 w 333"/>
                        <a:gd name="T83" fmla="*/ 93 h 318"/>
                        <a:gd name="T84" fmla="*/ 321 w 333"/>
                        <a:gd name="T85" fmla="*/ 87 h 318"/>
                        <a:gd name="T86" fmla="*/ 326 w 333"/>
                        <a:gd name="T87" fmla="*/ 82 h 318"/>
                        <a:gd name="T88" fmla="*/ 325 w 333"/>
                        <a:gd name="T89" fmla="*/ 79 h 318"/>
                        <a:gd name="T90" fmla="*/ 316 w 333"/>
                        <a:gd name="T91" fmla="*/ 84 h 318"/>
                        <a:gd name="T92" fmla="*/ 254 w 333"/>
                        <a:gd name="T93" fmla="*/ 54 h 318"/>
                        <a:gd name="T94" fmla="*/ 200 w 333"/>
                        <a:gd name="T95" fmla="*/ 19 h 318"/>
                        <a:gd name="T96" fmla="*/ 169 w 333"/>
                        <a:gd name="T97" fmla="*/ 57 h 318"/>
                        <a:gd name="T98" fmla="*/ 184 w 333"/>
                        <a:gd name="T99" fmla="*/ 14 h 318"/>
                        <a:gd name="T100" fmla="*/ 102 w 333"/>
                        <a:gd name="T101" fmla="*/ 37 h 318"/>
                        <a:gd name="T102" fmla="*/ 70 w 333"/>
                        <a:gd name="T103" fmla="*/ 137 h 318"/>
                        <a:gd name="T104" fmla="*/ 63 w 333"/>
                        <a:gd name="T105" fmla="*/ 146 h 318"/>
                        <a:gd name="T106" fmla="*/ 65 w 333"/>
                        <a:gd name="T107" fmla="*/ 152 h 3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333" h="318">
                          <a:moveTo>
                            <a:pt x="65" y="152"/>
                          </a:moveTo>
                          <a:cubicBezTo>
                            <a:pt x="66" y="152"/>
                            <a:pt x="71" y="153"/>
                            <a:pt x="72" y="153"/>
                          </a:cubicBezTo>
                          <a:cubicBezTo>
                            <a:pt x="74" y="153"/>
                            <a:pt x="79" y="151"/>
                            <a:pt x="80" y="150"/>
                          </a:cubicBezTo>
                          <a:cubicBezTo>
                            <a:pt x="79" y="148"/>
                            <a:pt x="79" y="148"/>
                            <a:pt x="75" y="149"/>
                          </a:cubicBezTo>
                          <a:cubicBezTo>
                            <a:pt x="74" y="149"/>
                            <a:pt x="75" y="148"/>
                            <a:pt x="75" y="147"/>
                          </a:cubicBezTo>
                          <a:cubicBezTo>
                            <a:pt x="75" y="147"/>
                            <a:pt x="76" y="147"/>
                            <a:pt x="77" y="147"/>
                          </a:cubicBezTo>
                          <a:cubicBezTo>
                            <a:pt x="79" y="147"/>
                            <a:pt x="81" y="148"/>
                            <a:pt x="83" y="150"/>
                          </a:cubicBezTo>
                          <a:cubicBezTo>
                            <a:pt x="83" y="150"/>
                            <a:pt x="83" y="150"/>
                            <a:pt x="83" y="150"/>
                          </a:cubicBezTo>
                          <a:cubicBezTo>
                            <a:pt x="85" y="151"/>
                            <a:pt x="87" y="148"/>
                            <a:pt x="87" y="148"/>
                          </a:cubicBezTo>
                          <a:cubicBezTo>
                            <a:pt x="87" y="148"/>
                            <a:pt x="80" y="144"/>
                            <a:pt x="80" y="140"/>
                          </a:cubicBezTo>
                          <a:cubicBezTo>
                            <a:pt x="80" y="139"/>
                            <a:pt x="76" y="73"/>
                            <a:pt x="124" y="45"/>
                          </a:cubicBezTo>
                          <a:cubicBezTo>
                            <a:pt x="125" y="45"/>
                            <a:pt x="128" y="43"/>
                            <a:pt x="125" y="49"/>
                          </a:cubicBezTo>
                          <a:cubicBezTo>
                            <a:pt x="117" y="73"/>
                            <a:pt x="111" y="83"/>
                            <a:pt x="108" y="126"/>
                          </a:cubicBezTo>
                          <a:cubicBezTo>
                            <a:pt x="107" y="132"/>
                            <a:pt x="108" y="146"/>
                            <a:pt x="108" y="150"/>
                          </a:cubicBezTo>
                          <a:cubicBezTo>
                            <a:pt x="121" y="205"/>
                            <a:pt x="119" y="269"/>
                            <a:pt x="16" y="275"/>
                          </a:cubicBezTo>
                          <a:cubicBezTo>
                            <a:pt x="13" y="276"/>
                            <a:pt x="9" y="276"/>
                            <a:pt x="9" y="276"/>
                          </a:cubicBezTo>
                          <a:cubicBezTo>
                            <a:pt x="0" y="277"/>
                            <a:pt x="0" y="277"/>
                            <a:pt x="0" y="277"/>
                          </a:cubicBezTo>
                          <a:cubicBezTo>
                            <a:pt x="0" y="280"/>
                            <a:pt x="0" y="280"/>
                            <a:pt x="0" y="280"/>
                          </a:cubicBezTo>
                          <a:cubicBezTo>
                            <a:pt x="8" y="278"/>
                            <a:pt x="8" y="278"/>
                            <a:pt x="8" y="278"/>
                          </a:cubicBezTo>
                          <a:cubicBezTo>
                            <a:pt x="8" y="278"/>
                            <a:pt x="2" y="286"/>
                            <a:pt x="3" y="292"/>
                          </a:cubicBezTo>
                          <a:cubicBezTo>
                            <a:pt x="5" y="299"/>
                            <a:pt x="5" y="299"/>
                            <a:pt x="5" y="299"/>
                          </a:cubicBezTo>
                          <a:cubicBezTo>
                            <a:pt x="5" y="299"/>
                            <a:pt x="8" y="300"/>
                            <a:pt x="8" y="296"/>
                          </a:cubicBezTo>
                          <a:cubicBezTo>
                            <a:pt x="9" y="288"/>
                            <a:pt x="10" y="288"/>
                            <a:pt x="14" y="284"/>
                          </a:cubicBezTo>
                          <a:cubicBezTo>
                            <a:pt x="99" y="298"/>
                            <a:pt x="160" y="253"/>
                            <a:pt x="150" y="148"/>
                          </a:cubicBezTo>
                          <a:cubicBezTo>
                            <a:pt x="248" y="179"/>
                            <a:pt x="242" y="264"/>
                            <a:pt x="239" y="303"/>
                          </a:cubicBezTo>
                          <a:cubicBezTo>
                            <a:pt x="239" y="306"/>
                            <a:pt x="238" y="309"/>
                            <a:pt x="238" y="309"/>
                          </a:cubicBezTo>
                          <a:cubicBezTo>
                            <a:pt x="237" y="318"/>
                            <a:pt x="237" y="318"/>
                            <a:pt x="237" y="318"/>
                          </a:cubicBezTo>
                          <a:cubicBezTo>
                            <a:pt x="240" y="318"/>
                            <a:pt x="240" y="318"/>
                            <a:pt x="240" y="318"/>
                          </a:cubicBezTo>
                          <a:cubicBezTo>
                            <a:pt x="241" y="311"/>
                            <a:pt x="241" y="311"/>
                            <a:pt x="241" y="311"/>
                          </a:cubicBezTo>
                          <a:cubicBezTo>
                            <a:pt x="241" y="311"/>
                            <a:pt x="246" y="317"/>
                            <a:pt x="253" y="317"/>
                          </a:cubicBezTo>
                          <a:cubicBezTo>
                            <a:pt x="257" y="317"/>
                            <a:pt x="258" y="317"/>
                            <a:pt x="258" y="317"/>
                          </a:cubicBezTo>
                          <a:cubicBezTo>
                            <a:pt x="258" y="317"/>
                            <a:pt x="259" y="314"/>
                            <a:pt x="254" y="313"/>
                          </a:cubicBezTo>
                          <a:cubicBezTo>
                            <a:pt x="251" y="313"/>
                            <a:pt x="249" y="307"/>
                            <a:pt x="249" y="307"/>
                          </a:cubicBezTo>
                          <a:cubicBezTo>
                            <a:pt x="249" y="307"/>
                            <a:pt x="297" y="159"/>
                            <a:pt x="164" y="117"/>
                          </a:cubicBezTo>
                          <a:cubicBezTo>
                            <a:pt x="164" y="107"/>
                            <a:pt x="171" y="70"/>
                            <a:pt x="184" y="71"/>
                          </a:cubicBezTo>
                          <a:cubicBezTo>
                            <a:pt x="199" y="73"/>
                            <a:pt x="200" y="50"/>
                            <a:pt x="206" y="53"/>
                          </a:cubicBezTo>
                          <a:cubicBezTo>
                            <a:pt x="278" y="93"/>
                            <a:pt x="314" y="94"/>
                            <a:pt x="314" y="94"/>
                          </a:cubicBezTo>
                          <a:cubicBezTo>
                            <a:pt x="314" y="94"/>
                            <a:pt x="317" y="95"/>
                            <a:pt x="327" y="96"/>
                          </a:cubicBezTo>
                          <a:cubicBezTo>
                            <a:pt x="330" y="96"/>
                            <a:pt x="331" y="96"/>
                            <a:pt x="331" y="95"/>
                          </a:cubicBezTo>
                          <a:cubicBezTo>
                            <a:pt x="332" y="95"/>
                            <a:pt x="332" y="95"/>
                            <a:pt x="332" y="94"/>
                          </a:cubicBezTo>
                          <a:cubicBezTo>
                            <a:pt x="333" y="94"/>
                            <a:pt x="332" y="94"/>
                            <a:pt x="332" y="93"/>
                          </a:cubicBezTo>
                          <a:cubicBezTo>
                            <a:pt x="332" y="93"/>
                            <a:pt x="332" y="93"/>
                            <a:pt x="332" y="93"/>
                          </a:cubicBezTo>
                          <a:cubicBezTo>
                            <a:pt x="333" y="90"/>
                            <a:pt x="321" y="87"/>
                            <a:pt x="321" y="87"/>
                          </a:cubicBezTo>
                          <a:cubicBezTo>
                            <a:pt x="321" y="87"/>
                            <a:pt x="326" y="84"/>
                            <a:pt x="326" y="82"/>
                          </a:cubicBezTo>
                          <a:cubicBezTo>
                            <a:pt x="327" y="80"/>
                            <a:pt x="325" y="79"/>
                            <a:pt x="325" y="79"/>
                          </a:cubicBezTo>
                          <a:cubicBezTo>
                            <a:pt x="325" y="79"/>
                            <a:pt x="319" y="83"/>
                            <a:pt x="316" y="84"/>
                          </a:cubicBezTo>
                          <a:cubicBezTo>
                            <a:pt x="315" y="85"/>
                            <a:pt x="282" y="74"/>
                            <a:pt x="254" y="54"/>
                          </a:cubicBezTo>
                          <a:cubicBezTo>
                            <a:pt x="223" y="31"/>
                            <a:pt x="200" y="19"/>
                            <a:pt x="200" y="19"/>
                          </a:cubicBezTo>
                          <a:cubicBezTo>
                            <a:pt x="200" y="19"/>
                            <a:pt x="192" y="47"/>
                            <a:pt x="169" y="57"/>
                          </a:cubicBezTo>
                          <a:cubicBezTo>
                            <a:pt x="174" y="44"/>
                            <a:pt x="184" y="14"/>
                            <a:pt x="184" y="14"/>
                          </a:cubicBezTo>
                          <a:cubicBezTo>
                            <a:pt x="184" y="14"/>
                            <a:pt x="140" y="0"/>
                            <a:pt x="102" y="37"/>
                          </a:cubicBezTo>
                          <a:cubicBezTo>
                            <a:pt x="58" y="79"/>
                            <a:pt x="70" y="137"/>
                            <a:pt x="70" y="137"/>
                          </a:cubicBezTo>
                          <a:cubicBezTo>
                            <a:pt x="70" y="137"/>
                            <a:pt x="64" y="144"/>
                            <a:pt x="63" y="146"/>
                          </a:cubicBezTo>
                          <a:cubicBezTo>
                            <a:pt x="62" y="150"/>
                            <a:pt x="63" y="152"/>
                            <a:pt x="65" y="152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0" name="Freeform 56">
                      <a:extLst>
                        <a:ext uri="{FF2B5EF4-FFF2-40B4-BE49-F238E27FC236}">
                          <a16:creationId xmlns:a16="http://schemas.microsoft.com/office/drawing/2014/main" id="{FF1EB5B1-7DB9-4104-B751-916235780F4F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951538" y="1044576"/>
                      <a:ext cx="73025" cy="85725"/>
                    </a:xfrm>
                    <a:custGeom>
                      <a:avLst/>
                      <a:gdLst>
                        <a:gd name="T0" fmla="*/ 18 w 53"/>
                        <a:gd name="T1" fmla="*/ 3 h 63"/>
                        <a:gd name="T2" fmla="*/ 32 w 53"/>
                        <a:gd name="T3" fmla="*/ 2 h 63"/>
                        <a:gd name="T4" fmla="*/ 48 w 53"/>
                        <a:gd name="T5" fmla="*/ 9 h 63"/>
                        <a:gd name="T6" fmla="*/ 46 w 53"/>
                        <a:gd name="T7" fmla="*/ 12 h 63"/>
                        <a:gd name="T8" fmla="*/ 37 w 53"/>
                        <a:gd name="T9" fmla="*/ 6 h 63"/>
                        <a:gd name="T10" fmla="*/ 52 w 53"/>
                        <a:gd name="T11" fmla="*/ 30 h 63"/>
                        <a:gd name="T12" fmla="*/ 47 w 53"/>
                        <a:gd name="T13" fmla="*/ 32 h 63"/>
                        <a:gd name="T14" fmla="*/ 48 w 53"/>
                        <a:gd name="T15" fmla="*/ 37 h 63"/>
                        <a:gd name="T16" fmla="*/ 45 w 53"/>
                        <a:gd name="T17" fmla="*/ 41 h 63"/>
                        <a:gd name="T18" fmla="*/ 33 w 53"/>
                        <a:gd name="T19" fmla="*/ 51 h 63"/>
                        <a:gd name="T20" fmla="*/ 22 w 53"/>
                        <a:gd name="T21" fmla="*/ 60 h 63"/>
                        <a:gd name="T22" fmla="*/ 13 w 53"/>
                        <a:gd name="T23" fmla="*/ 63 h 63"/>
                        <a:gd name="T24" fmla="*/ 6 w 53"/>
                        <a:gd name="T25" fmla="*/ 55 h 63"/>
                        <a:gd name="T26" fmla="*/ 9 w 53"/>
                        <a:gd name="T27" fmla="*/ 44 h 63"/>
                        <a:gd name="T28" fmla="*/ 3 w 53"/>
                        <a:gd name="T29" fmla="*/ 18 h 63"/>
                        <a:gd name="T30" fmla="*/ 18 w 53"/>
                        <a:gd name="T31" fmla="*/ 3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3" h="63">
                          <a:moveTo>
                            <a:pt x="18" y="3"/>
                          </a:moveTo>
                          <a:cubicBezTo>
                            <a:pt x="26" y="0"/>
                            <a:pt x="28" y="1"/>
                            <a:pt x="32" y="2"/>
                          </a:cubicBezTo>
                          <a:cubicBezTo>
                            <a:pt x="35" y="1"/>
                            <a:pt x="42" y="2"/>
                            <a:pt x="48" y="9"/>
                          </a:cubicBezTo>
                          <a:cubicBezTo>
                            <a:pt x="48" y="11"/>
                            <a:pt x="47" y="12"/>
                            <a:pt x="46" y="12"/>
                          </a:cubicBezTo>
                          <a:cubicBezTo>
                            <a:pt x="44" y="9"/>
                            <a:pt x="41" y="6"/>
                            <a:pt x="37" y="6"/>
                          </a:cubicBezTo>
                          <a:cubicBezTo>
                            <a:pt x="45" y="11"/>
                            <a:pt x="49" y="21"/>
                            <a:pt x="52" y="30"/>
                          </a:cubicBezTo>
                          <a:cubicBezTo>
                            <a:pt x="53" y="32"/>
                            <a:pt x="48" y="30"/>
                            <a:pt x="47" y="32"/>
                          </a:cubicBezTo>
                          <a:cubicBezTo>
                            <a:pt x="47" y="34"/>
                            <a:pt x="47" y="35"/>
                            <a:pt x="48" y="37"/>
                          </a:cubicBezTo>
                          <a:cubicBezTo>
                            <a:pt x="47" y="38"/>
                            <a:pt x="46" y="40"/>
                            <a:pt x="45" y="41"/>
                          </a:cubicBezTo>
                          <a:cubicBezTo>
                            <a:pt x="42" y="49"/>
                            <a:pt x="35" y="51"/>
                            <a:pt x="33" y="51"/>
                          </a:cubicBezTo>
                          <a:cubicBezTo>
                            <a:pt x="21" y="53"/>
                            <a:pt x="22" y="60"/>
                            <a:pt x="22" y="60"/>
                          </a:cubicBezTo>
                          <a:cubicBezTo>
                            <a:pt x="22" y="60"/>
                            <a:pt x="19" y="61"/>
                            <a:pt x="13" y="63"/>
                          </a:cubicBezTo>
                          <a:cubicBezTo>
                            <a:pt x="11" y="57"/>
                            <a:pt x="6" y="55"/>
                            <a:pt x="6" y="55"/>
                          </a:cubicBezTo>
                          <a:cubicBezTo>
                            <a:pt x="6" y="55"/>
                            <a:pt x="11" y="48"/>
                            <a:pt x="9" y="44"/>
                          </a:cubicBezTo>
                          <a:cubicBezTo>
                            <a:pt x="6" y="39"/>
                            <a:pt x="0" y="30"/>
                            <a:pt x="3" y="18"/>
                          </a:cubicBezTo>
                          <a:cubicBezTo>
                            <a:pt x="3" y="14"/>
                            <a:pt x="8" y="7"/>
                            <a:pt x="18" y="3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1" name="Freeform 57">
                      <a:extLst>
                        <a:ext uri="{FF2B5EF4-FFF2-40B4-BE49-F238E27FC236}">
                          <a16:creationId xmlns:a16="http://schemas.microsoft.com/office/drawing/2014/main" id="{5260EC16-220F-43BC-ABEE-4BA8737DF49C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992813" y="1068388"/>
                      <a:ext cx="22225" cy="15875"/>
                    </a:xfrm>
                    <a:custGeom>
                      <a:avLst/>
                      <a:gdLst>
                        <a:gd name="T0" fmla="*/ 13 w 16"/>
                        <a:gd name="T1" fmla="*/ 0 h 11"/>
                        <a:gd name="T2" fmla="*/ 9 w 16"/>
                        <a:gd name="T3" fmla="*/ 10 h 11"/>
                        <a:gd name="T4" fmla="*/ 0 w 16"/>
                        <a:gd name="T5" fmla="*/ 7 h 11"/>
                        <a:gd name="T6" fmla="*/ 13 w 16"/>
                        <a:gd name="T7" fmla="*/ 0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11">
                          <a:moveTo>
                            <a:pt x="13" y="0"/>
                          </a:moveTo>
                          <a:cubicBezTo>
                            <a:pt x="16" y="5"/>
                            <a:pt x="13" y="9"/>
                            <a:pt x="9" y="10"/>
                          </a:cubicBezTo>
                          <a:cubicBezTo>
                            <a:pt x="5" y="11"/>
                            <a:pt x="1" y="10"/>
                            <a:pt x="0" y="7"/>
                          </a:cubicBezTo>
                          <a:lnTo>
                            <a:pt x="1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2" name="Freeform 58">
                      <a:extLst>
                        <a:ext uri="{FF2B5EF4-FFF2-40B4-BE49-F238E27FC236}">
                          <a16:creationId xmlns:a16="http://schemas.microsoft.com/office/drawing/2014/main" id="{BFDD903D-8A51-4B3F-B794-2ED1D5E0FC1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005513" y="1068388"/>
                      <a:ext cx="6350" cy="7938"/>
                    </a:xfrm>
                    <a:custGeom>
                      <a:avLst/>
                      <a:gdLst>
                        <a:gd name="T0" fmla="*/ 1 w 5"/>
                        <a:gd name="T1" fmla="*/ 0 h 5"/>
                        <a:gd name="T2" fmla="*/ 0 w 5"/>
                        <a:gd name="T3" fmla="*/ 3 h 5"/>
                        <a:gd name="T4" fmla="*/ 3 w 5"/>
                        <a:gd name="T5" fmla="*/ 5 h 5"/>
                        <a:gd name="T6" fmla="*/ 4 w 5"/>
                        <a:gd name="T7" fmla="*/ 2 h 5"/>
                        <a:gd name="T8" fmla="*/ 1 w 5"/>
                        <a:gd name="T9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5">
                          <a:moveTo>
                            <a:pt x="1" y="0"/>
                          </a:moveTo>
                          <a:cubicBezTo>
                            <a:pt x="0" y="1"/>
                            <a:pt x="0" y="2"/>
                            <a:pt x="0" y="3"/>
                          </a:cubicBezTo>
                          <a:cubicBezTo>
                            <a:pt x="1" y="4"/>
                            <a:pt x="2" y="5"/>
                            <a:pt x="3" y="5"/>
                          </a:cubicBezTo>
                          <a:cubicBezTo>
                            <a:pt x="4" y="4"/>
                            <a:pt x="5" y="3"/>
                            <a:pt x="4" y="2"/>
                          </a:cubicBezTo>
                          <a:cubicBezTo>
                            <a:pt x="4" y="1"/>
                            <a:pt x="2" y="0"/>
                            <a:pt x="1" y="0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3" name="Freeform 59">
                      <a:extLst>
                        <a:ext uri="{FF2B5EF4-FFF2-40B4-BE49-F238E27FC236}">
                          <a16:creationId xmlns:a16="http://schemas.microsoft.com/office/drawing/2014/main" id="{A3668579-71B8-4A1F-88B2-578AABB68FE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32475" y="1252538"/>
                      <a:ext cx="169862" cy="138113"/>
                    </a:xfrm>
                    <a:custGeom>
                      <a:avLst/>
                      <a:gdLst>
                        <a:gd name="T0" fmla="*/ 18 w 124"/>
                        <a:gd name="T1" fmla="*/ 5 h 101"/>
                        <a:gd name="T2" fmla="*/ 10 w 124"/>
                        <a:gd name="T3" fmla="*/ 33 h 101"/>
                        <a:gd name="T4" fmla="*/ 0 w 124"/>
                        <a:gd name="T5" fmla="*/ 73 h 101"/>
                        <a:gd name="T6" fmla="*/ 124 w 124"/>
                        <a:gd name="T7" fmla="*/ 31 h 101"/>
                        <a:gd name="T8" fmla="*/ 18 w 124"/>
                        <a:gd name="T9" fmla="*/ 5 h 1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4" h="101">
                          <a:moveTo>
                            <a:pt x="18" y="5"/>
                          </a:moveTo>
                          <a:cubicBezTo>
                            <a:pt x="18" y="5"/>
                            <a:pt x="11" y="16"/>
                            <a:pt x="10" y="33"/>
                          </a:cubicBezTo>
                          <a:cubicBezTo>
                            <a:pt x="10" y="56"/>
                            <a:pt x="0" y="73"/>
                            <a:pt x="0" y="73"/>
                          </a:cubicBezTo>
                          <a:cubicBezTo>
                            <a:pt x="0" y="73"/>
                            <a:pt x="88" y="101"/>
                            <a:pt x="124" y="31"/>
                          </a:cubicBezTo>
                          <a:cubicBezTo>
                            <a:pt x="87" y="0"/>
                            <a:pt x="18" y="5"/>
                            <a:pt x="18" y="5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64" name="Freeform 60">
                      <a:extLst>
                        <a:ext uri="{FF2B5EF4-FFF2-40B4-BE49-F238E27FC236}">
                          <a16:creationId xmlns:a16="http://schemas.microsoft.com/office/drawing/2014/main" id="{5635D71F-F50C-4061-A812-030CE7DC353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49938" y="1058863"/>
                      <a:ext cx="103187" cy="60325"/>
                    </a:xfrm>
                    <a:custGeom>
                      <a:avLst/>
                      <a:gdLst>
                        <a:gd name="T0" fmla="*/ 2 w 75"/>
                        <a:gd name="T1" fmla="*/ 26 h 44"/>
                        <a:gd name="T2" fmla="*/ 13 w 75"/>
                        <a:gd name="T3" fmla="*/ 19 h 44"/>
                        <a:gd name="T4" fmla="*/ 16 w 75"/>
                        <a:gd name="T5" fmla="*/ 3 h 44"/>
                        <a:gd name="T6" fmla="*/ 23 w 75"/>
                        <a:gd name="T7" fmla="*/ 2 h 44"/>
                        <a:gd name="T8" fmla="*/ 21 w 75"/>
                        <a:gd name="T9" fmla="*/ 10 h 44"/>
                        <a:gd name="T10" fmla="*/ 48 w 75"/>
                        <a:gd name="T11" fmla="*/ 14 h 44"/>
                        <a:gd name="T12" fmla="*/ 75 w 75"/>
                        <a:gd name="T13" fmla="*/ 8 h 44"/>
                        <a:gd name="T14" fmla="*/ 75 w 75"/>
                        <a:gd name="T15" fmla="*/ 13 h 44"/>
                        <a:gd name="T16" fmla="*/ 49 w 75"/>
                        <a:gd name="T17" fmla="*/ 29 h 44"/>
                        <a:gd name="T18" fmla="*/ 8 w 75"/>
                        <a:gd name="T19" fmla="*/ 38 h 44"/>
                        <a:gd name="T20" fmla="*/ 2 w 75"/>
                        <a:gd name="T21" fmla="*/ 26 h 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75" h="44">
                          <a:moveTo>
                            <a:pt x="2" y="26"/>
                          </a:moveTo>
                          <a:cubicBezTo>
                            <a:pt x="5" y="30"/>
                            <a:pt x="17" y="31"/>
                            <a:pt x="13" y="19"/>
                          </a:cubicBezTo>
                          <a:cubicBezTo>
                            <a:pt x="10" y="12"/>
                            <a:pt x="12" y="6"/>
                            <a:pt x="16" y="3"/>
                          </a:cubicBezTo>
                          <a:cubicBezTo>
                            <a:pt x="19" y="0"/>
                            <a:pt x="23" y="2"/>
                            <a:pt x="23" y="2"/>
                          </a:cubicBezTo>
                          <a:cubicBezTo>
                            <a:pt x="23" y="2"/>
                            <a:pt x="19" y="6"/>
                            <a:pt x="21" y="10"/>
                          </a:cubicBezTo>
                          <a:cubicBezTo>
                            <a:pt x="24" y="20"/>
                            <a:pt x="35" y="26"/>
                            <a:pt x="48" y="14"/>
                          </a:cubicBezTo>
                          <a:cubicBezTo>
                            <a:pt x="61" y="2"/>
                            <a:pt x="72" y="5"/>
                            <a:pt x="75" y="8"/>
                          </a:cubicBezTo>
                          <a:cubicBezTo>
                            <a:pt x="75" y="13"/>
                            <a:pt x="75" y="13"/>
                            <a:pt x="75" y="13"/>
                          </a:cubicBezTo>
                          <a:cubicBezTo>
                            <a:pt x="75" y="13"/>
                            <a:pt x="65" y="11"/>
                            <a:pt x="49" y="29"/>
                          </a:cubicBezTo>
                          <a:cubicBezTo>
                            <a:pt x="38" y="41"/>
                            <a:pt x="19" y="44"/>
                            <a:pt x="8" y="38"/>
                          </a:cubicBezTo>
                          <a:cubicBezTo>
                            <a:pt x="1" y="34"/>
                            <a:pt x="0" y="26"/>
                            <a:pt x="2" y="26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B2D32650-E7A1-455E-920F-6EE04953D102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5028186" y="2489995"/>
                    <a:ext cx="639762" cy="527051"/>
                    <a:chOff x="4125913" y="1027113"/>
                    <a:chExt cx="639762" cy="527051"/>
                  </a:xfrm>
                </p:grpSpPr>
                <p:sp>
                  <p:nvSpPr>
                    <p:cNvPr id="75" name="Freeform 71">
                      <a:extLst>
                        <a:ext uri="{FF2B5EF4-FFF2-40B4-BE49-F238E27FC236}">
                          <a16:creationId xmlns:a16="http://schemas.microsoft.com/office/drawing/2014/main" id="{35A73840-F4D8-4FB9-96DE-8A2B807D8ED6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125913" y="1054101"/>
                      <a:ext cx="639762" cy="500063"/>
                    </a:xfrm>
                    <a:custGeom>
                      <a:avLst/>
                      <a:gdLst>
                        <a:gd name="T0" fmla="*/ 50 w 466"/>
                        <a:gd name="T1" fmla="*/ 89 h 365"/>
                        <a:gd name="T2" fmla="*/ 59 w 466"/>
                        <a:gd name="T3" fmla="*/ 89 h 365"/>
                        <a:gd name="T4" fmla="*/ 71 w 466"/>
                        <a:gd name="T5" fmla="*/ 88 h 365"/>
                        <a:gd name="T6" fmla="*/ 271 w 466"/>
                        <a:gd name="T7" fmla="*/ 28 h 365"/>
                        <a:gd name="T8" fmla="*/ 286 w 466"/>
                        <a:gd name="T9" fmla="*/ 42 h 365"/>
                        <a:gd name="T10" fmla="*/ 351 w 466"/>
                        <a:gd name="T11" fmla="*/ 21 h 365"/>
                        <a:gd name="T12" fmla="*/ 343 w 466"/>
                        <a:gd name="T13" fmla="*/ 14 h 365"/>
                        <a:gd name="T14" fmla="*/ 348 w 466"/>
                        <a:gd name="T15" fmla="*/ 3 h 365"/>
                        <a:gd name="T16" fmla="*/ 349 w 466"/>
                        <a:gd name="T17" fmla="*/ 2 h 365"/>
                        <a:gd name="T18" fmla="*/ 354 w 466"/>
                        <a:gd name="T19" fmla="*/ 5 h 365"/>
                        <a:gd name="T20" fmla="*/ 297 w 466"/>
                        <a:gd name="T21" fmla="*/ 93 h 365"/>
                        <a:gd name="T22" fmla="*/ 245 w 466"/>
                        <a:gd name="T23" fmla="*/ 146 h 365"/>
                        <a:gd name="T24" fmla="*/ 436 w 466"/>
                        <a:gd name="T25" fmla="*/ 152 h 365"/>
                        <a:gd name="T26" fmla="*/ 438 w 466"/>
                        <a:gd name="T27" fmla="*/ 157 h 365"/>
                        <a:gd name="T28" fmla="*/ 435 w 466"/>
                        <a:gd name="T29" fmla="*/ 168 h 365"/>
                        <a:gd name="T30" fmla="*/ 424 w 466"/>
                        <a:gd name="T31" fmla="*/ 175 h 365"/>
                        <a:gd name="T32" fmla="*/ 216 w 466"/>
                        <a:gd name="T33" fmla="*/ 197 h 365"/>
                        <a:gd name="T34" fmla="*/ 65 w 466"/>
                        <a:gd name="T35" fmla="*/ 362 h 365"/>
                        <a:gd name="T36" fmla="*/ 60 w 466"/>
                        <a:gd name="T37" fmla="*/ 365 h 365"/>
                        <a:gd name="T38" fmla="*/ 48 w 466"/>
                        <a:gd name="T39" fmla="*/ 359 h 365"/>
                        <a:gd name="T40" fmla="*/ 46 w 466"/>
                        <a:gd name="T41" fmla="*/ 347 h 365"/>
                        <a:gd name="T42" fmla="*/ 161 w 466"/>
                        <a:gd name="T43" fmla="*/ 177 h 365"/>
                        <a:gd name="T44" fmla="*/ 196 w 466"/>
                        <a:gd name="T45" fmla="*/ 54 h 365"/>
                        <a:gd name="T46" fmla="*/ 76 w 466"/>
                        <a:gd name="T47" fmla="*/ 97 h 365"/>
                        <a:gd name="T48" fmla="*/ 70 w 466"/>
                        <a:gd name="T49" fmla="*/ 107 h 365"/>
                        <a:gd name="T50" fmla="*/ 69 w 466"/>
                        <a:gd name="T51" fmla="*/ 100 h 365"/>
                        <a:gd name="T52" fmla="*/ 65 w 466"/>
                        <a:gd name="T53" fmla="*/ 100 h 365"/>
                        <a:gd name="T54" fmla="*/ 61 w 466"/>
                        <a:gd name="T55" fmla="*/ 100 h 365"/>
                        <a:gd name="T56" fmla="*/ 58 w 466"/>
                        <a:gd name="T57" fmla="*/ 91 h 365"/>
                        <a:gd name="T58" fmla="*/ 51 w 466"/>
                        <a:gd name="T59" fmla="*/ 91 h 365"/>
                        <a:gd name="T60" fmla="*/ 64 w 466"/>
                        <a:gd name="T61" fmla="*/ 108 h 365"/>
                        <a:gd name="T62" fmla="*/ 66 w 466"/>
                        <a:gd name="T63" fmla="*/ 102 h 365"/>
                        <a:gd name="T64" fmla="*/ 67 w 466"/>
                        <a:gd name="T65" fmla="*/ 100 h 365"/>
                        <a:gd name="T66" fmla="*/ 68 w 466"/>
                        <a:gd name="T67" fmla="*/ 102 h 365"/>
                        <a:gd name="T68" fmla="*/ 65 w 466"/>
                        <a:gd name="T69" fmla="*/ 110 h 365"/>
                        <a:gd name="T70" fmla="*/ 75 w 466"/>
                        <a:gd name="T71" fmla="*/ 131 h 365"/>
                        <a:gd name="T72" fmla="*/ 38 w 466"/>
                        <a:gd name="T73" fmla="*/ 153 h 365"/>
                        <a:gd name="T74" fmla="*/ 2 w 466"/>
                        <a:gd name="T75" fmla="*/ 97 h 365"/>
                        <a:gd name="T76" fmla="*/ 39 w 466"/>
                        <a:gd name="T77" fmla="*/ 75 h 3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</a:cxnLst>
                      <a:rect l="0" t="0" r="r" b="b"/>
                      <a:pathLst>
                        <a:path w="466" h="365">
                          <a:moveTo>
                            <a:pt x="39" y="75"/>
                          </a:moveTo>
                          <a:cubicBezTo>
                            <a:pt x="50" y="89"/>
                            <a:pt x="50" y="89"/>
                            <a:pt x="50" y="89"/>
                          </a:cubicBezTo>
                          <a:cubicBezTo>
                            <a:pt x="50" y="89"/>
                            <a:pt x="50" y="89"/>
                            <a:pt x="50" y="89"/>
                          </a:cubicBezTo>
                          <a:cubicBezTo>
                            <a:pt x="53" y="87"/>
                            <a:pt x="56" y="88"/>
                            <a:pt x="59" y="89"/>
                          </a:cubicBezTo>
                          <a:cubicBezTo>
                            <a:pt x="60" y="89"/>
                            <a:pt x="60" y="89"/>
                            <a:pt x="60" y="89"/>
                          </a:cubicBezTo>
                          <a:cubicBezTo>
                            <a:pt x="66" y="89"/>
                            <a:pt x="71" y="88"/>
                            <a:pt x="71" y="88"/>
                          </a:cubicBezTo>
                          <a:cubicBezTo>
                            <a:pt x="71" y="88"/>
                            <a:pt x="96" y="62"/>
                            <a:pt x="168" y="27"/>
                          </a:cubicBezTo>
                          <a:cubicBezTo>
                            <a:pt x="223" y="0"/>
                            <a:pt x="271" y="28"/>
                            <a:pt x="271" y="28"/>
                          </a:cubicBezTo>
                          <a:cubicBezTo>
                            <a:pt x="271" y="28"/>
                            <a:pt x="273" y="34"/>
                            <a:pt x="271" y="44"/>
                          </a:cubicBezTo>
                          <a:cubicBezTo>
                            <a:pt x="280" y="41"/>
                            <a:pt x="286" y="42"/>
                            <a:pt x="286" y="42"/>
                          </a:cubicBezTo>
                          <a:cubicBezTo>
                            <a:pt x="286" y="42"/>
                            <a:pt x="326" y="74"/>
                            <a:pt x="354" y="76"/>
                          </a:cubicBezTo>
                          <a:cubicBezTo>
                            <a:pt x="403" y="79"/>
                            <a:pt x="352" y="22"/>
                            <a:pt x="351" y="21"/>
                          </a:cubicBezTo>
                          <a:cubicBezTo>
                            <a:pt x="348" y="19"/>
                            <a:pt x="341" y="17"/>
                            <a:pt x="341" y="17"/>
                          </a:cubicBezTo>
                          <a:cubicBezTo>
                            <a:pt x="341" y="17"/>
                            <a:pt x="341" y="14"/>
                            <a:pt x="343" y="14"/>
                          </a:cubicBezTo>
                          <a:cubicBezTo>
                            <a:pt x="345" y="13"/>
                            <a:pt x="350" y="15"/>
                            <a:pt x="350" y="15"/>
                          </a:cubicBezTo>
                          <a:cubicBezTo>
                            <a:pt x="350" y="15"/>
                            <a:pt x="346" y="4"/>
                            <a:pt x="348" y="3"/>
                          </a:cubicBezTo>
                          <a:cubicBezTo>
                            <a:pt x="349" y="2"/>
                            <a:pt x="349" y="2"/>
                            <a:pt x="349" y="2"/>
                          </a:cubicBezTo>
                          <a:cubicBezTo>
                            <a:pt x="349" y="2"/>
                            <a:pt x="349" y="2"/>
                            <a:pt x="349" y="2"/>
                          </a:cubicBezTo>
                          <a:cubicBezTo>
                            <a:pt x="350" y="1"/>
                            <a:pt x="350" y="2"/>
                            <a:pt x="350" y="2"/>
                          </a:cubicBezTo>
                          <a:cubicBezTo>
                            <a:pt x="351" y="2"/>
                            <a:pt x="352" y="3"/>
                            <a:pt x="354" y="5"/>
                          </a:cubicBezTo>
                          <a:cubicBezTo>
                            <a:pt x="359" y="14"/>
                            <a:pt x="360" y="16"/>
                            <a:pt x="360" y="16"/>
                          </a:cubicBezTo>
                          <a:cubicBezTo>
                            <a:pt x="360" y="16"/>
                            <a:pt x="466" y="120"/>
                            <a:pt x="297" y="93"/>
                          </a:cubicBezTo>
                          <a:cubicBezTo>
                            <a:pt x="291" y="93"/>
                            <a:pt x="287" y="92"/>
                            <a:pt x="282" y="96"/>
                          </a:cubicBezTo>
                          <a:cubicBezTo>
                            <a:pt x="253" y="121"/>
                            <a:pt x="248" y="136"/>
                            <a:pt x="245" y="146"/>
                          </a:cubicBezTo>
                          <a:cubicBezTo>
                            <a:pt x="341" y="133"/>
                            <a:pt x="427" y="162"/>
                            <a:pt x="427" y="162"/>
                          </a:cubicBezTo>
                          <a:cubicBezTo>
                            <a:pt x="427" y="162"/>
                            <a:pt x="435" y="154"/>
                            <a:pt x="436" y="152"/>
                          </a:cubicBezTo>
                          <a:cubicBezTo>
                            <a:pt x="438" y="148"/>
                            <a:pt x="440" y="150"/>
                            <a:pt x="440" y="150"/>
                          </a:cubicBezTo>
                          <a:cubicBezTo>
                            <a:pt x="438" y="157"/>
                            <a:pt x="438" y="157"/>
                            <a:pt x="438" y="157"/>
                          </a:cubicBezTo>
                          <a:cubicBezTo>
                            <a:pt x="436" y="163"/>
                            <a:pt x="432" y="167"/>
                            <a:pt x="432" y="167"/>
                          </a:cubicBezTo>
                          <a:cubicBezTo>
                            <a:pt x="435" y="168"/>
                            <a:pt x="435" y="168"/>
                            <a:pt x="435" y="168"/>
                          </a:cubicBezTo>
                          <a:cubicBezTo>
                            <a:pt x="432" y="177"/>
                            <a:pt x="432" y="177"/>
                            <a:pt x="432" y="177"/>
                          </a:cubicBezTo>
                          <a:cubicBezTo>
                            <a:pt x="424" y="175"/>
                            <a:pt x="424" y="175"/>
                            <a:pt x="424" y="175"/>
                          </a:cubicBezTo>
                          <a:cubicBezTo>
                            <a:pt x="424" y="175"/>
                            <a:pt x="423" y="177"/>
                            <a:pt x="420" y="179"/>
                          </a:cubicBezTo>
                          <a:cubicBezTo>
                            <a:pt x="371" y="180"/>
                            <a:pt x="302" y="158"/>
                            <a:pt x="216" y="197"/>
                          </a:cubicBezTo>
                          <a:cubicBezTo>
                            <a:pt x="203" y="266"/>
                            <a:pt x="137" y="320"/>
                            <a:pt x="58" y="353"/>
                          </a:cubicBezTo>
                          <a:cubicBezTo>
                            <a:pt x="59" y="357"/>
                            <a:pt x="59" y="360"/>
                            <a:pt x="65" y="362"/>
                          </a:cubicBezTo>
                          <a:cubicBezTo>
                            <a:pt x="68" y="363"/>
                            <a:pt x="66" y="365"/>
                            <a:pt x="66" y="365"/>
                          </a:cubicBezTo>
                          <a:cubicBezTo>
                            <a:pt x="60" y="365"/>
                            <a:pt x="60" y="365"/>
                            <a:pt x="60" y="365"/>
                          </a:cubicBezTo>
                          <a:cubicBezTo>
                            <a:pt x="56" y="364"/>
                            <a:pt x="52" y="357"/>
                            <a:pt x="52" y="357"/>
                          </a:cubicBezTo>
                          <a:cubicBezTo>
                            <a:pt x="48" y="359"/>
                            <a:pt x="48" y="359"/>
                            <a:pt x="48" y="359"/>
                          </a:cubicBezTo>
                          <a:cubicBezTo>
                            <a:pt x="41" y="350"/>
                            <a:pt x="41" y="350"/>
                            <a:pt x="41" y="350"/>
                          </a:cubicBezTo>
                          <a:cubicBezTo>
                            <a:pt x="46" y="347"/>
                            <a:pt x="46" y="347"/>
                            <a:pt x="46" y="347"/>
                          </a:cubicBezTo>
                          <a:cubicBezTo>
                            <a:pt x="46" y="347"/>
                            <a:pt x="45" y="345"/>
                            <a:pt x="45" y="342"/>
                          </a:cubicBezTo>
                          <a:cubicBezTo>
                            <a:pt x="144" y="284"/>
                            <a:pt x="165" y="254"/>
                            <a:pt x="161" y="177"/>
                          </a:cubicBezTo>
                          <a:cubicBezTo>
                            <a:pt x="142" y="181"/>
                            <a:pt x="117" y="179"/>
                            <a:pt x="117" y="179"/>
                          </a:cubicBezTo>
                          <a:cubicBezTo>
                            <a:pt x="135" y="127"/>
                            <a:pt x="164" y="74"/>
                            <a:pt x="196" y="54"/>
                          </a:cubicBezTo>
                          <a:cubicBezTo>
                            <a:pt x="202" y="50"/>
                            <a:pt x="199" y="48"/>
                            <a:pt x="198" y="48"/>
                          </a:cubicBezTo>
                          <a:cubicBezTo>
                            <a:pt x="146" y="49"/>
                            <a:pt x="76" y="96"/>
                            <a:pt x="76" y="97"/>
                          </a:cubicBezTo>
                          <a:cubicBezTo>
                            <a:pt x="73" y="100"/>
                            <a:pt x="75" y="109"/>
                            <a:pt x="75" y="109"/>
                          </a:cubicBezTo>
                          <a:cubicBezTo>
                            <a:pt x="75" y="109"/>
                            <a:pt x="71" y="109"/>
                            <a:pt x="70" y="107"/>
                          </a:cubicBezTo>
                          <a:cubicBezTo>
                            <a:pt x="70" y="107"/>
                            <a:pt x="70" y="107"/>
                            <a:pt x="70" y="107"/>
                          </a:cubicBezTo>
                          <a:cubicBezTo>
                            <a:pt x="71" y="104"/>
                            <a:pt x="70" y="101"/>
                            <a:pt x="69" y="100"/>
                          </a:cubicBezTo>
                          <a:cubicBezTo>
                            <a:pt x="68" y="99"/>
                            <a:pt x="68" y="99"/>
                            <a:pt x="67" y="99"/>
                          </a:cubicBezTo>
                          <a:cubicBezTo>
                            <a:pt x="66" y="99"/>
                            <a:pt x="65" y="99"/>
                            <a:pt x="65" y="100"/>
                          </a:cubicBezTo>
                          <a:cubicBezTo>
                            <a:pt x="64" y="101"/>
                            <a:pt x="64" y="101"/>
                            <a:pt x="64" y="102"/>
                          </a:cubicBezTo>
                          <a:cubicBezTo>
                            <a:pt x="63" y="102"/>
                            <a:pt x="62" y="102"/>
                            <a:pt x="61" y="100"/>
                          </a:cubicBezTo>
                          <a:cubicBezTo>
                            <a:pt x="60" y="100"/>
                            <a:pt x="58" y="96"/>
                            <a:pt x="57" y="95"/>
                          </a:cubicBezTo>
                          <a:cubicBezTo>
                            <a:pt x="57" y="95"/>
                            <a:pt x="57" y="93"/>
                            <a:pt x="58" y="91"/>
                          </a:cubicBezTo>
                          <a:cubicBezTo>
                            <a:pt x="56" y="90"/>
                            <a:pt x="53" y="90"/>
                            <a:pt x="52" y="91"/>
                          </a:cubicBezTo>
                          <a:cubicBezTo>
                            <a:pt x="51" y="91"/>
                            <a:pt x="51" y="91"/>
                            <a:pt x="51" y="91"/>
                          </a:cubicBezTo>
                          <a:cubicBezTo>
                            <a:pt x="64" y="108"/>
                            <a:pt x="64" y="108"/>
                            <a:pt x="64" y="108"/>
                          </a:cubicBezTo>
                          <a:cubicBezTo>
                            <a:pt x="64" y="108"/>
                            <a:pt x="64" y="108"/>
                            <a:pt x="64" y="108"/>
                          </a:cubicBezTo>
                          <a:cubicBezTo>
                            <a:pt x="66" y="107"/>
                            <a:pt x="66" y="105"/>
                            <a:pt x="66" y="102"/>
                          </a:cubicBezTo>
                          <a:cubicBezTo>
                            <a:pt x="66" y="102"/>
                            <a:pt x="66" y="102"/>
                            <a:pt x="66" y="102"/>
                          </a:cubicBezTo>
                          <a:cubicBezTo>
                            <a:pt x="66" y="101"/>
                            <a:pt x="66" y="101"/>
                            <a:pt x="66" y="101"/>
                          </a:cubicBezTo>
                          <a:cubicBezTo>
                            <a:pt x="67" y="100"/>
                            <a:pt x="67" y="100"/>
                            <a:pt x="67" y="100"/>
                          </a:cubicBezTo>
                          <a:cubicBezTo>
                            <a:pt x="68" y="101"/>
                            <a:pt x="68" y="101"/>
                            <a:pt x="68" y="101"/>
                          </a:cubicBezTo>
                          <a:cubicBezTo>
                            <a:pt x="68" y="101"/>
                            <a:pt x="68" y="102"/>
                            <a:pt x="68" y="102"/>
                          </a:cubicBezTo>
                          <a:cubicBezTo>
                            <a:pt x="69" y="105"/>
                            <a:pt x="68" y="108"/>
                            <a:pt x="66" y="110"/>
                          </a:cubicBezTo>
                          <a:cubicBezTo>
                            <a:pt x="65" y="110"/>
                            <a:pt x="65" y="110"/>
                            <a:pt x="65" y="110"/>
                          </a:cubicBezTo>
                          <a:cubicBezTo>
                            <a:pt x="76" y="125"/>
                            <a:pt x="76" y="125"/>
                            <a:pt x="76" y="125"/>
                          </a:cubicBezTo>
                          <a:cubicBezTo>
                            <a:pt x="77" y="127"/>
                            <a:pt x="77" y="129"/>
                            <a:pt x="75" y="131"/>
                          </a:cubicBezTo>
                          <a:cubicBezTo>
                            <a:pt x="44" y="154"/>
                            <a:pt x="44" y="154"/>
                            <a:pt x="44" y="154"/>
                          </a:cubicBezTo>
                          <a:cubicBezTo>
                            <a:pt x="42" y="155"/>
                            <a:pt x="39" y="155"/>
                            <a:pt x="38" y="153"/>
                          </a:cubicBezTo>
                          <a:cubicBezTo>
                            <a:pt x="1" y="103"/>
                            <a:pt x="1" y="103"/>
                            <a:pt x="1" y="103"/>
                          </a:cubicBezTo>
                          <a:cubicBezTo>
                            <a:pt x="0" y="101"/>
                            <a:pt x="0" y="99"/>
                            <a:pt x="2" y="97"/>
                          </a:cubicBezTo>
                          <a:cubicBezTo>
                            <a:pt x="33" y="74"/>
                            <a:pt x="33" y="74"/>
                            <a:pt x="33" y="74"/>
                          </a:cubicBezTo>
                          <a:cubicBezTo>
                            <a:pt x="35" y="73"/>
                            <a:pt x="38" y="73"/>
                            <a:pt x="39" y="75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6" name="Freeform 72">
                      <a:extLst>
                        <a:ext uri="{FF2B5EF4-FFF2-40B4-BE49-F238E27FC236}">
                          <a16:creationId xmlns:a16="http://schemas.microsoft.com/office/drawing/2014/main" id="{E62D8422-7852-449F-BB8F-1D583FF419D9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64025" y="1092201"/>
                      <a:ext cx="255587" cy="146050"/>
                    </a:xfrm>
                    <a:custGeom>
                      <a:avLst/>
                      <a:gdLst>
                        <a:gd name="T0" fmla="*/ 171 w 186"/>
                        <a:gd name="T1" fmla="*/ 0 h 107"/>
                        <a:gd name="T2" fmla="*/ 169 w 186"/>
                        <a:gd name="T3" fmla="*/ 16 h 107"/>
                        <a:gd name="T4" fmla="*/ 14 w 186"/>
                        <a:gd name="T5" fmla="*/ 75 h 107"/>
                        <a:gd name="T6" fmla="*/ 11 w 186"/>
                        <a:gd name="T7" fmla="*/ 76 h 107"/>
                        <a:gd name="T8" fmla="*/ 1 w 186"/>
                        <a:gd name="T9" fmla="*/ 93 h 107"/>
                        <a:gd name="T10" fmla="*/ 1 w 186"/>
                        <a:gd name="T11" fmla="*/ 96 h 107"/>
                        <a:gd name="T12" fmla="*/ 18 w 186"/>
                        <a:gd name="T13" fmla="*/ 107 h 107"/>
                        <a:gd name="T14" fmla="*/ 21 w 186"/>
                        <a:gd name="T15" fmla="*/ 107 h 107"/>
                        <a:gd name="T16" fmla="*/ 171 w 186"/>
                        <a:gd name="T17" fmla="*/ 18 h 107"/>
                        <a:gd name="T18" fmla="*/ 186 w 186"/>
                        <a:gd name="T19" fmla="*/ 14 h 107"/>
                        <a:gd name="T20" fmla="*/ 180 w 186"/>
                        <a:gd name="T21" fmla="*/ 7 h 107"/>
                        <a:gd name="T22" fmla="*/ 171 w 186"/>
                        <a:gd name="T23" fmla="*/ 0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86" h="107">
                          <a:moveTo>
                            <a:pt x="171" y="0"/>
                          </a:moveTo>
                          <a:cubicBezTo>
                            <a:pt x="171" y="0"/>
                            <a:pt x="173" y="11"/>
                            <a:pt x="169" y="16"/>
                          </a:cubicBezTo>
                          <a:cubicBezTo>
                            <a:pt x="109" y="82"/>
                            <a:pt x="15" y="75"/>
                            <a:pt x="14" y="75"/>
                          </a:cubicBezTo>
                          <a:cubicBezTo>
                            <a:pt x="12" y="75"/>
                            <a:pt x="12" y="75"/>
                            <a:pt x="11" y="76"/>
                          </a:cubicBezTo>
                          <a:cubicBezTo>
                            <a:pt x="10" y="77"/>
                            <a:pt x="2" y="92"/>
                            <a:pt x="1" y="93"/>
                          </a:cubicBezTo>
                          <a:cubicBezTo>
                            <a:pt x="0" y="95"/>
                            <a:pt x="0" y="96"/>
                            <a:pt x="1" y="96"/>
                          </a:cubicBezTo>
                          <a:cubicBezTo>
                            <a:pt x="2" y="97"/>
                            <a:pt x="17" y="106"/>
                            <a:pt x="18" y="107"/>
                          </a:cubicBezTo>
                          <a:cubicBezTo>
                            <a:pt x="19" y="107"/>
                            <a:pt x="20" y="107"/>
                            <a:pt x="21" y="107"/>
                          </a:cubicBezTo>
                          <a:cubicBezTo>
                            <a:pt x="22" y="106"/>
                            <a:pt x="120" y="101"/>
                            <a:pt x="171" y="18"/>
                          </a:cubicBezTo>
                          <a:cubicBezTo>
                            <a:pt x="174" y="13"/>
                            <a:pt x="186" y="14"/>
                            <a:pt x="186" y="14"/>
                          </a:cubicBezTo>
                          <a:cubicBezTo>
                            <a:pt x="180" y="7"/>
                            <a:pt x="180" y="7"/>
                            <a:pt x="180" y="7"/>
                          </a:cubicBezTo>
                          <a:lnTo>
                            <a:pt x="17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7" name="Freeform 73">
                      <a:extLst>
                        <a:ext uri="{FF2B5EF4-FFF2-40B4-BE49-F238E27FC236}">
                          <a16:creationId xmlns:a16="http://schemas.microsoft.com/office/drawing/2014/main" id="{3FF41C48-D6F9-4855-A1B7-583E0CD4DCE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494213" y="1027113"/>
                      <a:ext cx="69850" cy="84138"/>
                    </a:xfrm>
                    <a:custGeom>
                      <a:avLst/>
                      <a:gdLst>
                        <a:gd name="T0" fmla="*/ 23 w 51"/>
                        <a:gd name="T1" fmla="*/ 5 h 62"/>
                        <a:gd name="T2" fmla="*/ 42 w 51"/>
                        <a:gd name="T3" fmla="*/ 5 h 62"/>
                        <a:gd name="T4" fmla="*/ 40 w 51"/>
                        <a:gd name="T5" fmla="*/ 3 h 62"/>
                        <a:gd name="T6" fmla="*/ 44 w 51"/>
                        <a:gd name="T7" fmla="*/ 2 h 62"/>
                        <a:gd name="T8" fmla="*/ 43 w 51"/>
                        <a:gd name="T9" fmla="*/ 13 h 62"/>
                        <a:gd name="T10" fmla="*/ 51 w 51"/>
                        <a:gd name="T11" fmla="*/ 38 h 62"/>
                        <a:gd name="T12" fmla="*/ 46 w 51"/>
                        <a:gd name="T13" fmla="*/ 39 h 62"/>
                        <a:gd name="T14" fmla="*/ 45 w 51"/>
                        <a:gd name="T15" fmla="*/ 44 h 62"/>
                        <a:gd name="T16" fmla="*/ 42 w 51"/>
                        <a:gd name="T17" fmla="*/ 48 h 62"/>
                        <a:gd name="T18" fmla="*/ 28 w 51"/>
                        <a:gd name="T19" fmla="*/ 55 h 62"/>
                        <a:gd name="T20" fmla="*/ 18 w 51"/>
                        <a:gd name="T21" fmla="*/ 62 h 62"/>
                        <a:gd name="T22" fmla="*/ 8 w 51"/>
                        <a:gd name="T23" fmla="*/ 58 h 62"/>
                        <a:gd name="T24" fmla="*/ 3 w 51"/>
                        <a:gd name="T25" fmla="*/ 48 h 62"/>
                        <a:gd name="T26" fmla="*/ 6 w 51"/>
                        <a:gd name="T27" fmla="*/ 43 h 62"/>
                        <a:gd name="T28" fmla="*/ 5 w 51"/>
                        <a:gd name="T29" fmla="*/ 17 h 62"/>
                        <a:gd name="T30" fmla="*/ 23 w 51"/>
                        <a:gd name="T31" fmla="*/ 5 h 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51" h="62">
                          <a:moveTo>
                            <a:pt x="23" y="5"/>
                          </a:moveTo>
                          <a:cubicBezTo>
                            <a:pt x="37" y="2"/>
                            <a:pt x="40" y="7"/>
                            <a:pt x="42" y="5"/>
                          </a:cubicBezTo>
                          <a:cubicBezTo>
                            <a:pt x="42" y="4"/>
                            <a:pt x="41" y="3"/>
                            <a:pt x="40" y="3"/>
                          </a:cubicBezTo>
                          <a:cubicBezTo>
                            <a:pt x="39" y="3"/>
                            <a:pt x="42" y="0"/>
                            <a:pt x="44" y="2"/>
                          </a:cubicBezTo>
                          <a:cubicBezTo>
                            <a:pt x="46" y="4"/>
                            <a:pt x="48" y="10"/>
                            <a:pt x="43" y="13"/>
                          </a:cubicBezTo>
                          <a:cubicBezTo>
                            <a:pt x="50" y="20"/>
                            <a:pt x="50" y="29"/>
                            <a:pt x="51" y="38"/>
                          </a:cubicBezTo>
                          <a:cubicBezTo>
                            <a:pt x="51" y="40"/>
                            <a:pt x="47" y="37"/>
                            <a:pt x="46" y="39"/>
                          </a:cubicBezTo>
                          <a:cubicBezTo>
                            <a:pt x="45" y="41"/>
                            <a:pt x="45" y="42"/>
                            <a:pt x="45" y="44"/>
                          </a:cubicBezTo>
                          <a:cubicBezTo>
                            <a:pt x="44" y="45"/>
                            <a:pt x="43" y="47"/>
                            <a:pt x="42" y="48"/>
                          </a:cubicBezTo>
                          <a:cubicBezTo>
                            <a:pt x="38" y="54"/>
                            <a:pt x="30" y="54"/>
                            <a:pt x="28" y="55"/>
                          </a:cubicBezTo>
                          <a:cubicBezTo>
                            <a:pt x="22" y="55"/>
                            <a:pt x="18" y="62"/>
                            <a:pt x="18" y="62"/>
                          </a:cubicBezTo>
                          <a:cubicBezTo>
                            <a:pt x="18" y="62"/>
                            <a:pt x="14" y="59"/>
                            <a:pt x="8" y="58"/>
                          </a:cubicBezTo>
                          <a:cubicBezTo>
                            <a:pt x="7" y="51"/>
                            <a:pt x="3" y="48"/>
                            <a:pt x="3" y="48"/>
                          </a:cubicBezTo>
                          <a:cubicBezTo>
                            <a:pt x="3" y="48"/>
                            <a:pt x="7" y="45"/>
                            <a:pt x="6" y="43"/>
                          </a:cubicBezTo>
                          <a:cubicBezTo>
                            <a:pt x="4" y="38"/>
                            <a:pt x="0" y="28"/>
                            <a:pt x="5" y="17"/>
                          </a:cubicBezTo>
                          <a:cubicBezTo>
                            <a:pt x="6" y="12"/>
                            <a:pt x="12" y="7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8" name="Freeform 74">
                      <a:extLst>
                        <a:ext uri="{FF2B5EF4-FFF2-40B4-BE49-F238E27FC236}">
                          <a16:creationId xmlns:a16="http://schemas.microsoft.com/office/drawing/2014/main" id="{7B3ACA20-4617-414D-A760-9F2D70492BAC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35488" y="1060451"/>
                      <a:ext cx="22225" cy="12700"/>
                    </a:xfrm>
                    <a:custGeom>
                      <a:avLst/>
                      <a:gdLst>
                        <a:gd name="T0" fmla="*/ 15 w 16"/>
                        <a:gd name="T1" fmla="*/ 0 h 9"/>
                        <a:gd name="T2" fmla="*/ 8 w 16"/>
                        <a:gd name="T3" fmla="*/ 9 h 9"/>
                        <a:gd name="T4" fmla="*/ 0 w 16"/>
                        <a:gd name="T5" fmla="*/ 4 h 9"/>
                        <a:gd name="T6" fmla="*/ 15 w 16"/>
                        <a:gd name="T7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9">
                          <a:moveTo>
                            <a:pt x="15" y="0"/>
                          </a:moveTo>
                          <a:cubicBezTo>
                            <a:pt x="16" y="5"/>
                            <a:pt x="13" y="8"/>
                            <a:pt x="8" y="9"/>
                          </a:cubicBezTo>
                          <a:cubicBezTo>
                            <a:pt x="4" y="9"/>
                            <a:pt x="1" y="7"/>
                            <a:pt x="0" y="4"/>
                          </a:cubicBezTo>
                          <a:lnTo>
                            <a:pt x="15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9" name="Freeform 75">
                      <a:extLst>
                        <a:ext uri="{FF2B5EF4-FFF2-40B4-BE49-F238E27FC236}">
                          <a16:creationId xmlns:a16="http://schemas.microsoft.com/office/drawing/2014/main" id="{F2D7B839-8CDF-403B-B161-3EFD301B2EB0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49775" y="1058863"/>
                      <a:ext cx="4762" cy="7938"/>
                    </a:xfrm>
                    <a:custGeom>
                      <a:avLst/>
                      <a:gdLst>
                        <a:gd name="T0" fmla="*/ 2 w 4"/>
                        <a:gd name="T1" fmla="*/ 0 h 5"/>
                        <a:gd name="T2" fmla="*/ 0 w 4"/>
                        <a:gd name="T3" fmla="*/ 3 h 5"/>
                        <a:gd name="T4" fmla="*/ 2 w 4"/>
                        <a:gd name="T5" fmla="*/ 5 h 5"/>
                        <a:gd name="T6" fmla="*/ 4 w 4"/>
                        <a:gd name="T7" fmla="*/ 2 h 5"/>
                        <a:gd name="T8" fmla="*/ 2 w 4"/>
                        <a:gd name="T9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2" y="0"/>
                          </a:moveTo>
                          <a:cubicBezTo>
                            <a:pt x="1" y="0"/>
                            <a:pt x="0" y="2"/>
                            <a:pt x="0" y="3"/>
                          </a:cubicBezTo>
                          <a:cubicBezTo>
                            <a:pt x="0" y="4"/>
                            <a:pt x="1" y="5"/>
                            <a:pt x="2" y="5"/>
                          </a:cubicBezTo>
                          <a:cubicBezTo>
                            <a:pt x="4" y="4"/>
                            <a:pt x="4" y="3"/>
                            <a:pt x="4" y="2"/>
                          </a:cubicBezTo>
                          <a:cubicBezTo>
                            <a:pt x="4" y="1"/>
                            <a:pt x="3" y="0"/>
                            <a:pt x="2" y="0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80" name="Freeform 76">
                      <a:extLst>
                        <a:ext uri="{FF2B5EF4-FFF2-40B4-BE49-F238E27FC236}">
                          <a16:creationId xmlns:a16="http://schemas.microsoft.com/office/drawing/2014/main" id="{26C3F65D-D69C-4EA1-9E45-DCDDC247386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168775" y="1206501"/>
                      <a:ext cx="15875" cy="12700"/>
                    </a:xfrm>
                    <a:custGeom>
                      <a:avLst/>
                      <a:gdLst>
                        <a:gd name="T0" fmla="*/ 10 w 11"/>
                        <a:gd name="T1" fmla="*/ 5 h 10"/>
                        <a:gd name="T2" fmla="*/ 11 w 11"/>
                        <a:gd name="T3" fmla="*/ 1 h 10"/>
                        <a:gd name="T4" fmla="*/ 7 w 11"/>
                        <a:gd name="T5" fmla="*/ 1 h 10"/>
                        <a:gd name="T6" fmla="*/ 6 w 11"/>
                        <a:gd name="T7" fmla="*/ 3 h 10"/>
                        <a:gd name="T8" fmla="*/ 0 w 11"/>
                        <a:gd name="T9" fmla="*/ 6 h 10"/>
                        <a:gd name="T10" fmla="*/ 2 w 11"/>
                        <a:gd name="T11" fmla="*/ 10 h 10"/>
                        <a:gd name="T12" fmla="*/ 7 w 11"/>
                        <a:gd name="T13" fmla="*/ 5 h 10"/>
                        <a:gd name="T14" fmla="*/ 10 w 11"/>
                        <a:gd name="T15" fmla="*/ 5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1" h="10">
                          <a:moveTo>
                            <a:pt x="10" y="5"/>
                          </a:moveTo>
                          <a:cubicBezTo>
                            <a:pt x="11" y="4"/>
                            <a:pt x="11" y="3"/>
                            <a:pt x="11" y="1"/>
                          </a:cubicBezTo>
                          <a:cubicBezTo>
                            <a:pt x="10" y="0"/>
                            <a:pt x="8" y="0"/>
                            <a:pt x="7" y="1"/>
                          </a:cubicBezTo>
                          <a:cubicBezTo>
                            <a:pt x="6" y="1"/>
                            <a:pt x="6" y="2"/>
                            <a:pt x="6" y="3"/>
                          </a:cubicBezTo>
                          <a:cubicBezTo>
                            <a:pt x="0" y="6"/>
                            <a:pt x="0" y="6"/>
                            <a:pt x="0" y="6"/>
                          </a:cubicBezTo>
                          <a:cubicBezTo>
                            <a:pt x="2" y="10"/>
                            <a:pt x="2" y="10"/>
                            <a:pt x="2" y="10"/>
                          </a:cubicBezTo>
                          <a:cubicBezTo>
                            <a:pt x="7" y="5"/>
                            <a:pt x="7" y="5"/>
                            <a:pt x="7" y="5"/>
                          </a:cubicBezTo>
                          <a:cubicBezTo>
                            <a:pt x="8" y="6"/>
                            <a:pt x="9" y="6"/>
                            <a:pt x="10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  <p:sp>
                <p:nvSpPr>
                  <p:cNvPr id="82" name="Freeform 78">
                    <a:extLst>
                      <a:ext uri="{FF2B5EF4-FFF2-40B4-BE49-F238E27FC236}">
                        <a16:creationId xmlns:a16="http://schemas.microsoft.com/office/drawing/2014/main" id="{72D71819-7B83-45BC-A080-12385851499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409845" y="2028825"/>
                    <a:ext cx="288925" cy="485775"/>
                  </a:xfrm>
                  <a:custGeom>
                    <a:avLst/>
                    <a:gdLst>
                      <a:gd name="T0" fmla="*/ 182 w 182"/>
                      <a:gd name="T1" fmla="*/ 0 h 306"/>
                      <a:gd name="T2" fmla="*/ 171 w 182"/>
                      <a:gd name="T3" fmla="*/ 0 h 306"/>
                      <a:gd name="T4" fmla="*/ 0 w 182"/>
                      <a:gd name="T5" fmla="*/ 306 h 306"/>
                      <a:gd name="T6" fmla="*/ 11 w 182"/>
                      <a:gd name="T7" fmla="*/ 306 h 306"/>
                      <a:gd name="T8" fmla="*/ 182 w 182"/>
                      <a:gd name="T9" fmla="*/ 0 h 3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2" h="306">
                        <a:moveTo>
                          <a:pt x="182" y="0"/>
                        </a:moveTo>
                        <a:lnTo>
                          <a:pt x="171" y="0"/>
                        </a:lnTo>
                        <a:lnTo>
                          <a:pt x="0" y="306"/>
                        </a:lnTo>
                        <a:lnTo>
                          <a:pt x="11" y="306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solidFill>
                    <a:srgbClr val="0032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99" name="Group 98">
                    <a:extLst>
                      <a:ext uri="{FF2B5EF4-FFF2-40B4-BE49-F238E27FC236}">
                        <a16:creationId xmlns:a16="http://schemas.microsoft.com/office/drawing/2014/main" id="{30F1D7BF-5BE7-4E6C-8E58-CE989F021D5C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7200900" y="722313"/>
                    <a:ext cx="400050" cy="614363"/>
                    <a:chOff x="7200900" y="722313"/>
                    <a:chExt cx="400050" cy="614363"/>
                  </a:xfrm>
                </p:grpSpPr>
                <p:sp>
                  <p:nvSpPr>
                    <p:cNvPr id="71" name="Freeform 67">
                      <a:extLst>
                        <a:ext uri="{FF2B5EF4-FFF2-40B4-BE49-F238E27FC236}">
                          <a16:creationId xmlns:a16="http://schemas.microsoft.com/office/drawing/2014/main" id="{CAE2E68E-AC13-4C48-A5C5-0D1A06B75530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00900" y="722313"/>
                      <a:ext cx="400050" cy="614363"/>
                    </a:xfrm>
                    <a:custGeom>
                      <a:avLst/>
                      <a:gdLst>
                        <a:gd name="T0" fmla="*/ 282 w 291"/>
                        <a:gd name="T1" fmla="*/ 38 h 449"/>
                        <a:gd name="T2" fmla="*/ 284 w 291"/>
                        <a:gd name="T3" fmla="*/ 34 h 449"/>
                        <a:gd name="T4" fmla="*/ 287 w 291"/>
                        <a:gd name="T5" fmla="*/ 30 h 449"/>
                        <a:gd name="T6" fmla="*/ 277 w 291"/>
                        <a:gd name="T7" fmla="*/ 23 h 449"/>
                        <a:gd name="T8" fmla="*/ 210 w 291"/>
                        <a:gd name="T9" fmla="*/ 126 h 449"/>
                        <a:gd name="T10" fmla="*/ 207 w 291"/>
                        <a:gd name="T11" fmla="*/ 102 h 449"/>
                        <a:gd name="T12" fmla="*/ 202 w 291"/>
                        <a:gd name="T13" fmla="*/ 102 h 449"/>
                        <a:gd name="T14" fmla="*/ 208 w 291"/>
                        <a:gd name="T15" fmla="*/ 96 h 449"/>
                        <a:gd name="T16" fmla="*/ 228 w 291"/>
                        <a:gd name="T17" fmla="*/ 56 h 449"/>
                        <a:gd name="T18" fmla="*/ 219 w 291"/>
                        <a:gd name="T19" fmla="*/ 39 h 449"/>
                        <a:gd name="T20" fmla="*/ 207 w 291"/>
                        <a:gd name="T21" fmla="*/ 44 h 449"/>
                        <a:gd name="T22" fmla="*/ 182 w 291"/>
                        <a:gd name="T23" fmla="*/ 58 h 449"/>
                        <a:gd name="T24" fmla="*/ 176 w 291"/>
                        <a:gd name="T25" fmla="*/ 67 h 449"/>
                        <a:gd name="T26" fmla="*/ 180 w 291"/>
                        <a:gd name="T27" fmla="*/ 102 h 449"/>
                        <a:gd name="T28" fmla="*/ 168 w 291"/>
                        <a:gd name="T29" fmla="*/ 20 h 449"/>
                        <a:gd name="T30" fmla="*/ 179 w 291"/>
                        <a:gd name="T31" fmla="*/ 18 h 449"/>
                        <a:gd name="T32" fmla="*/ 177 w 291"/>
                        <a:gd name="T33" fmla="*/ 14 h 449"/>
                        <a:gd name="T34" fmla="*/ 180 w 291"/>
                        <a:gd name="T35" fmla="*/ 16 h 449"/>
                        <a:gd name="T36" fmla="*/ 181 w 291"/>
                        <a:gd name="T37" fmla="*/ 3 h 449"/>
                        <a:gd name="T38" fmla="*/ 164 w 291"/>
                        <a:gd name="T39" fmla="*/ 9 h 449"/>
                        <a:gd name="T40" fmla="*/ 141 w 291"/>
                        <a:gd name="T41" fmla="*/ 136 h 449"/>
                        <a:gd name="T42" fmla="*/ 122 w 291"/>
                        <a:gd name="T43" fmla="*/ 264 h 449"/>
                        <a:gd name="T44" fmla="*/ 146 w 291"/>
                        <a:gd name="T45" fmla="*/ 445 h 449"/>
                        <a:gd name="T46" fmla="*/ 151 w 291"/>
                        <a:gd name="T47" fmla="*/ 449 h 449"/>
                        <a:gd name="T48" fmla="*/ 163 w 291"/>
                        <a:gd name="T49" fmla="*/ 448 h 449"/>
                        <a:gd name="T50" fmla="*/ 173 w 291"/>
                        <a:gd name="T51" fmla="*/ 439 h 449"/>
                        <a:gd name="T52" fmla="*/ 160 w 291"/>
                        <a:gd name="T53" fmla="*/ 286 h 449"/>
                        <a:gd name="T54" fmla="*/ 189 w 291"/>
                        <a:gd name="T55" fmla="*/ 443 h 449"/>
                        <a:gd name="T56" fmla="*/ 194 w 291"/>
                        <a:gd name="T57" fmla="*/ 447 h 449"/>
                        <a:gd name="T58" fmla="*/ 207 w 291"/>
                        <a:gd name="T59" fmla="*/ 447 h 449"/>
                        <a:gd name="T60" fmla="*/ 218 w 291"/>
                        <a:gd name="T61" fmla="*/ 438 h 449"/>
                        <a:gd name="T62" fmla="*/ 203 w 291"/>
                        <a:gd name="T63" fmla="*/ 283 h 449"/>
                        <a:gd name="T64" fmla="*/ 241 w 291"/>
                        <a:gd name="T65" fmla="*/ 125 h 449"/>
                        <a:gd name="T66" fmla="*/ 291 w 291"/>
                        <a:gd name="T67" fmla="*/ 40 h 4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291" h="449">
                          <a:moveTo>
                            <a:pt x="286" y="40"/>
                          </a:moveTo>
                          <a:cubicBezTo>
                            <a:pt x="284" y="41"/>
                            <a:pt x="282" y="40"/>
                            <a:pt x="282" y="38"/>
                          </a:cubicBezTo>
                          <a:cubicBezTo>
                            <a:pt x="281" y="37"/>
                            <a:pt x="282" y="36"/>
                            <a:pt x="282" y="35"/>
                          </a:cubicBezTo>
                          <a:cubicBezTo>
                            <a:pt x="283" y="35"/>
                            <a:pt x="283" y="34"/>
                            <a:pt x="284" y="34"/>
                          </a:cubicBezTo>
                          <a:cubicBezTo>
                            <a:pt x="281" y="37"/>
                            <a:pt x="283" y="42"/>
                            <a:pt x="286" y="37"/>
                          </a:cubicBezTo>
                          <a:cubicBezTo>
                            <a:pt x="287" y="36"/>
                            <a:pt x="288" y="34"/>
                            <a:pt x="287" y="30"/>
                          </a:cubicBezTo>
                          <a:cubicBezTo>
                            <a:pt x="287" y="30"/>
                            <a:pt x="285" y="25"/>
                            <a:pt x="285" y="24"/>
                          </a:cubicBezTo>
                          <a:cubicBezTo>
                            <a:pt x="284" y="23"/>
                            <a:pt x="280" y="21"/>
                            <a:pt x="277" y="23"/>
                          </a:cubicBezTo>
                          <a:cubicBezTo>
                            <a:pt x="274" y="24"/>
                            <a:pt x="269" y="33"/>
                            <a:pt x="269" y="33"/>
                          </a:cubicBezTo>
                          <a:cubicBezTo>
                            <a:pt x="269" y="33"/>
                            <a:pt x="193" y="75"/>
                            <a:pt x="210" y="126"/>
                          </a:cubicBezTo>
                          <a:cubicBezTo>
                            <a:pt x="208" y="122"/>
                            <a:pt x="206" y="116"/>
                            <a:pt x="206" y="107"/>
                          </a:cubicBezTo>
                          <a:cubicBezTo>
                            <a:pt x="206" y="105"/>
                            <a:pt x="206" y="104"/>
                            <a:pt x="207" y="102"/>
                          </a:cubicBezTo>
                          <a:cubicBezTo>
                            <a:pt x="205" y="102"/>
                            <a:pt x="203" y="102"/>
                            <a:pt x="202" y="102"/>
                          </a:cubicBezTo>
                          <a:cubicBezTo>
                            <a:pt x="202" y="102"/>
                            <a:pt x="202" y="102"/>
                            <a:pt x="202" y="102"/>
                          </a:cubicBezTo>
                          <a:cubicBezTo>
                            <a:pt x="202" y="102"/>
                            <a:pt x="202" y="97"/>
                            <a:pt x="204" y="97"/>
                          </a:cubicBezTo>
                          <a:cubicBezTo>
                            <a:pt x="205" y="97"/>
                            <a:pt x="207" y="96"/>
                            <a:pt x="208" y="96"/>
                          </a:cubicBezTo>
                          <a:cubicBezTo>
                            <a:pt x="212" y="82"/>
                            <a:pt x="221" y="69"/>
                            <a:pt x="229" y="59"/>
                          </a:cubicBezTo>
                          <a:cubicBezTo>
                            <a:pt x="229" y="58"/>
                            <a:pt x="228" y="57"/>
                            <a:pt x="228" y="56"/>
                          </a:cubicBezTo>
                          <a:cubicBezTo>
                            <a:pt x="222" y="42"/>
                            <a:pt x="214" y="42"/>
                            <a:pt x="216" y="39"/>
                          </a:cubicBezTo>
                          <a:cubicBezTo>
                            <a:pt x="216" y="38"/>
                            <a:pt x="218" y="38"/>
                            <a:pt x="219" y="39"/>
                          </a:cubicBezTo>
                          <a:cubicBezTo>
                            <a:pt x="219" y="40"/>
                            <a:pt x="220" y="36"/>
                            <a:pt x="216" y="35"/>
                          </a:cubicBezTo>
                          <a:cubicBezTo>
                            <a:pt x="213" y="34"/>
                            <a:pt x="207" y="36"/>
                            <a:pt x="207" y="44"/>
                          </a:cubicBezTo>
                          <a:cubicBezTo>
                            <a:pt x="197" y="42"/>
                            <a:pt x="189" y="47"/>
                            <a:pt x="179" y="52"/>
                          </a:cubicBezTo>
                          <a:cubicBezTo>
                            <a:pt x="177" y="53"/>
                            <a:pt x="183" y="56"/>
                            <a:pt x="182" y="58"/>
                          </a:cubicBezTo>
                          <a:cubicBezTo>
                            <a:pt x="181" y="59"/>
                            <a:pt x="180" y="60"/>
                            <a:pt x="178" y="62"/>
                          </a:cubicBezTo>
                          <a:cubicBezTo>
                            <a:pt x="178" y="63"/>
                            <a:pt x="177" y="66"/>
                            <a:pt x="176" y="67"/>
                          </a:cubicBezTo>
                          <a:cubicBezTo>
                            <a:pt x="173" y="75"/>
                            <a:pt x="178" y="82"/>
                            <a:pt x="179" y="84"/>
                          </a:cubicBezTo>
                          <a:cubicBezTo>
                            <a:pt x="183" y="90"/>
                            <a:pt x="180" y="102"/>
                            <a:pt x="180" y="102"/>
                          </a:cubicBezTo>
                          <a:cubicBezTo>
                            <a:pt x="175" y="102"/>
                            <a:pt x="144" y="101"/>
                            <a:pt x="121" y="83"/>
                          </a:cubicBezTo>
                          <a:cubicBezTo>
                            <a:pt x="79" y="49"/>
                            <a:pt x="166" y="20"/>
                            <a:pt x="168" y="20"/>
                          </a:cubicBezTo>
                          <a:cubicBezTo>
                            <a:pt x="168" y="20"/>
                            <a:pt x="176" y="25"/>
                            <a:pt x="185" y="20"/>
                          </a:cubicBezTo>
                          <a:cubicBezTo>
                            <a:pt x="184" y="17"/>
                            <a:pt x="181" y="17"/>
                            <a:pt x="179" y="18"/>
                          </a:cubicBezTo>
                          <a:cubicBezTo>
                            <a:pt x="177" y="19"/>
                            <a:pt x="176" y="18"/>
                            <a:pt x="175" y="16"/>
                          </a:cubicBezTo>
                          <a:cubicBezTo>
                            <a:pt x="175" y="15"/>
                            <a:pt x="176" y="14"/>
                            <a:pt x="177" y="14"/>
                          </a:cubicBezTo>
                          <a:cubicBezTo>
                            <a:pt x="177" y="13"/>
                            <a:pt x="178" y="13"/>
                            <a:pt x="179" y="13"/>
                          </a:cubicBezTo>
                          <a:cubicBezTo>
                            <a:pt x="175" y="15"/>
                            <a:pt x="176" y="20"/>
                            <a:pt x="180" y="16"/>
                          </a:cubicBezTo>
                          <a:cubicBezTo>
                            <a:pt x="181" y="15"/>
                            <a:pt x="183" y="13"/>
                            <a:pt x="182" y="10"/>
                          </a:cubicBezTo>
                          <a:cubicBezTo>
                            <a:pt x="182" y="9"/>
                            <a:pt x="181" y="4"/>
                            <a:pt x="181" y="3"/>
                          </a:cubicBezTo>
                          <a:cubicBezTo>
                            <a:pt x="181" y="2"/>
                            <a:pt x="177" y="0"/>
                            <a:pt x="174" y="0"/>
                          </a:cubicBezTo>
                          <a:cubicBezTo>
                            <a:pt x="171" y="1"/>
                            <a:pt x="164" y="9"/>
                            <a:pt x="164" y="9"/>
                          </a:cubicBezTo>
                          <a:cubicBezTo>
                            <a:pt x="164" y="9"/>
                            <a:pt x="0" y="42"/>
                            <a:pt x="131" y="123"/>
                          </a:cubicBezTo>
                          <a:cubicBezTo>
                            <a:pt x="136" y="127"/>
                            <a:pt x="141" y="129"/>
                            <a:pt x="141" y="136"/>
                          </a:cubicBezTo>
                          <a:cubicBezTo>
                            <a:pt x="138" y="182"/>
                            <a:pt x="125" y="239"/>
                            <a:pt x="119" y="262"/>
                          </a:cubicBezTo>
                          <a:cubicBezTo>
                            <a:pt x="120" y="263"/>
                            <a:pt x="121" y="263"/>
                            <a:pt x="122" y="264"/>
                          </a:cubicBezTo>
                          <a:cubicBezTo>
                            <a:pt x="93" y="364"/>
                            <a:pt x="159" y="439"/>
                            <a:pt x="159" y="439"/>
                          </a:cubicBezTo>
                          <a:cubicBezTo>
                            <a:pt x="159" y="439"/>
                            <a:pt x="149" y="444"/>
                            <a:pt x="146" y="445"/>
                          </a:cubicBezTo>
                          <a:cubicBezTo>
                            <a:pt x="142" y="446"/>
                            <a:pt x="143" y="449"/>
                            <a:pt x="143" y="449"/>
                          </a:cubicBezTo>
                          <a:cubicBezTo>
                            <a:pt x="151" y="449"/>
                            <a:pt x="151" y="449"/>
                            <a:pt x="151" y="449"/>
                          </a:cubicBezTo>
                          <a:cubicBezTo>
                            <a:pt x="158" y="448"/>
                            <a:pt x="162" y="445"/>
                            <a:pt x="162" y="445"/>
                          </a:cubicBezTo>
                          <a:cubicBezTo>
                            <a:pt x="163" y="448"/>
                            <a:pt x="163" y="448"/>
                            <a:pt x="163" y="448"/>
                          </a:cubicBezTo>
                          <a:cubicBezTo>
                            <a:pt x="174" y="448"/>
                            <a:pt x="174" y="448"/>
                            <a:pt x="174" y="448"/>
                          </a:cubicBezTo>
                          <a:cubicBezTo>
                            <a:pt x="173" y="439"/>
                            <a:pt x="173" y="439"/>
                            <a:pt x="173" y="439"/>
                          </a:cubicBezTo>
                          <a:cubicBezTo>
                            <a:pt x="173" y="439"/>
                            <a:pt x="176" y="438"/>
                            <a:pt x="179" y="436"/>
                          </a:cubicBezTo>
                          <a:cubicBezTo>
                            <a:pt x="144" y="371"/>
                            <a:pt x="138" y="329"/>
                            <a:pt x="160" y="286"/>
                          </a:cubicBezTo>
                          <a:cubicBezTo>
                            <a:pt x="138" y="351"/>
                            <a:pt x="174" y="392"/>
                            <a:pt x="203" y="437"/>
                          </a:cubicBezTo>
                          <a:cubicBezTo>
                            <a:pt x="199" y="440"/>
                            <a:pt x="192" y="442"/>
                            <a:pt x="189" y="443"/>
                          </a:cubicBezTo>
                          <a:cubicBezTo>
                            <a:pt x="185" y="444"/>
                            <a:pt x="187" y="448"/>
                            <a:pt x="187" y="448"/>
                          </a:cubicBezTo>
                          <a:cubicBezTo>
                            <a:pt x="194" y="447"/>
                            <a:pt x="194" y="447"/>
                            <a:pt x="194" y="447"/>
                          </a:cubicBezTo>
                          <a:cubicBezTo>
                            <a:pt x="201" y="446"/>
                            <a:pt x="207" y="443"/>
                            <a:pt x="207" y="443"/>
                          </a:cubicBezTo>
                          <a:cubicBezTo>
                            <a:pt x="207" y="447"/>
                            <a:pt x="207" y="447"/>
                            <a:pt x="207" y="447"/>
                          </a:cubicBezTo>
                          <a:cubicBezTo>
                            <a:pt x="219" y="447"/>
                            <a:pt x="219" y="447"/>
                            <a:pt x="219" y="447"/>
                          </a:cubicBezTo>
                          <a:cubicBezTo>
                            <a:pt x="218" y="438"/>
                            <a:pt x="218" y="438"/>
                            <a:pt x="218" y="438"/>
                          </a:cubicBezTo>
                          <a:cubicBezTo>
                            <a:pt x="218" y="438"/>
                            <a:pt x="221" y="436"/>
                            <a:pt x="221" y="433"/>
                          </a:cubicBezTo>
                          <a:cubicBezTo>
                            <a:pt x="186" y="374"/>
                            <a:pt x="182" y="330"/>
                            <a:pt x="203" y="283"/>
                          </a:cubicBezTo>
                          <a:cubicBezTo>
                            <a:pt x="217" y="283"/>
                            <a:pt x="225" y="278"/>
                            <a:pt x="225" y="278"/>
                          </a:cubicBezTo>
                          <a:cubicBezTo>
                            <a:pt x="227" y="265"/>
                            <a:pt x="254" y="146"/>
                            <a:pt x="241" y="125"/>
                          </a:cubicBezTo>
                          <a:cubicBezTo>
                            <a:pt x="214" y="81"/>
                            <a:pt x="273" y="43"/>
                            <a:pt x="275" y="43"/>
                          </a:cubicBezTo>
                          <a:cubicBezTo>
                            <a:pt x="275" y="43"/>
                            <a:pt x="284" y="46"/>
                            <a:pt x="291" y="40"/>
                          </a:cubicBezTo>
                          <a:cubicBezTo>
                            <a:pt x="290" y="37"/>
                            <a:pt x="287" y="38"/>
                            <a:pt x="286" y="40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2" name="Freeform 68">
                      <a:extLst>
                        <a:ext uri="{FF2B5EF4-FFF2-40B4-BE49-F238E27FC236}">
                          <a16:creationId xmlns:a16="http://schemas.microsoft.com/office/drawing/2014/main" id="{ED4660B2-D054-495E-9996-217AA049244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429500" y="862013"/>
                      <a:ext cx="71437" cy="212725"/>
                    </a:xfrm>
                    <a:custGeom>
                      <a:avLst/>
                      <a:gdLst>
                        <a:gd name="T0" fmla="*/ 36 w 53"/>
                        <a:gd name="T1" fmla="*/ 0 h 155"/>
                        <a:gd name="T2" fmla="*/ 27 w 53"/>
                        <a:gd name="T3" fmla="*/ 14 h 155"/>
                        <a:gd name="T4" fmla="*/ 52 w 53"/>
                        <a:gd name="T5" fmla="*/ 134 h 155"/>
                        <a:gd name="T6" fmla="*/ 53 w 53"/>
                        <a:gd name="T7" fmla="*/ 137 h 155"/>
                        <a:gd name="T8" fmla="*/ 47 w 53"/>
                        <a:gd name="T9" fmla="*/ 153 h 155"/>
                        <a:gd name="T10" fmla="*/ 44 w 53"/>
                        <a:gd name="T11" fmla="*/ 155 h 155"/>
                        <a:gd name="T12" fmla="*/ 28 w 53"/>
                        <a:gd name="T13" fmla="*/ 148 h 155"/>
                        <a:gd name="T14" fmla="*/ 26 w 53"/>
                        <a:gd name="T15" fmla="*/ 146 h 155"/>
                        <a:gd name="T16" fmla="*/ 23 w 53"/>
                        <a:gd name="T17" fmla="*/ 14 h 155"/>
                        <a:gd name="T18" fmla="*/ 14 w 53"/>
                        <a:gd name="T19" fmla="*/ 0 h 155"/>
                        <a:gd name="T20" fmla="*/ 25 w 53"/>
                        <a:gd name="T21" fmla="*/ 5 h 155"/>
                        <a:gd name="T22" fmla="*/ 36 w 53"/>
                        <a:gd name="T23" fmla="*/ 0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53" h="155">
                          <a:moveTo>
                            <a:pt x="36" y="0"/>
                          </a:moveTo>
                          <a:cubicBezTo>
                            <a:pt x="36" y="0"/>
                            <a:pt x="27" y="7"/>
                            <a:pt x="27" y="14"/>
                          </a:cubicBezTo>
                          <a:cubicBezTo>
                            <a:pt x="20" y="93"/>
                            <a:pt x="52" y="132"/>
                            <a:pt x="52" y="134"/>
                          </a:cubicBezTo>
                          <a:cubicBezTo>
                            <a:pt x="53" y="135"/>
                            <a:pt x="53" y="136"/>
                            <a:pt x="53" y="137"/>
                          </a:cubicBezTo>
                          <a:cubicBezTo>
                            <a:pt x="52" y="138"/>
                            <a:pt x="48" y="151"/>
                            <a:pt x="47" y="153"/>
                          </a:cubicBezTo>
                          <a:cubicBezTo>
                            <a:pt x="47" y="155"/>
                            <a:pt x="46" y="155"/>
                            <a:pt x="44" y="155"/>
                          </a:cubicBezTo>
                          <a:cubicBezTo>
                            <a:pt x="43" y="154"/>
                            <a:pt x="29" y="148"/>
                            <a:pt x="28" y="148"/>
                          </a:cubicBezTo>
                          <a:cubicBezTo>
                            <a:pt x="27" y="148"/>
                            <a:pt x="27" y="147"/>
                            <a:pt x="26" y="146"/>
                          </a:cubicBezTo>
                          <a:cubicBezTo>
                            <a:pt x="26" y="144"/>
                            <a:pt x="0" y="98"/>
                            <a:pt x="23" y="14"/>
                          </a:cubicBezTo>
                          <a:cubicBezTo>
                            <a:pt x="25" y="8"/>
                            <a:pt x="14" y="0"/>
                            <a:pt x="14" y="0"/>
                          </a:cubicBezTo>
                          <a:cubicBezTo>
                            <a:pt x="14" y="0"/>
                            <a:pt x="21" y="1"/>
                            <a:pt x="25" y="5"/>
                          </a:cubicBezTo>
                          <a:cubicBezTo>
                            <a:pt x="30" y="0"/>
                            <a:pt x="36" y="0"/>
                            <a:pt x="3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3" name="Freeform 69">
                      <a:extLst>
                        <a:ext uri="{FF2B5EF4-FFF2-40B4-BE49-F238E27FC236}">
                          <a16:creationId xmlns:a16="http://schemas.microsoft.com/office/drawing/2014/main" id="{CEDD2DC3-8D33-4F9C-B7F7-6FF4088A177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461250" y="790576"/>
                      <a:ext cx="15875" cy="23813"/>
                    </a:xfrm>
                    <a:custGeom>
                      <a:avLst/>
                      <a:gdLst>
                        <a:gd name="T0" fmla="*/ 7 w 12"/>
                        <a:gd name="T1" fmla="*/ 0 h 17"/>
                        <a:gd name="T2" fmla="*/ 3 w 12"/>
                        <a:gd name="T3" fmla="*/ 11 h 17"/>
                        <a:gd name="T4" fmla="*/ 12 w 12"/>
                        <a:gd name="T5" fmla="*/ 15 h 17"/>
                        <a:gd name="T6" fmla="*/ 7 w 12"/>
                        <a:gd name="T7" fmla="*/ 0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2" h="17">
                          <a:moveTo>
                            <a:pt x="7" y="0"/>
                          </a:moveTo>
                          <a:cubicBezTo>
                            <a:pt x="1" y="1"/>
                            <a:pt x="0" y="7"/>
                            <a:pt x="3" y="11"/>
                          </a:cubicBezTo>
                          <a:cubicBezTo>
                            <a:pt x="5" y="15"/>
                            <a:pt x="9" y="17"/>
                            <a:pt x="12" y="15"/>
                          </a:cubicBez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74" name="Freeform 70">
                      <a:extLst>
                        <a:ext uri="{FF2B5EF4-FFF2-40B4-BE49-F238E27FC236}">
                          <a16:creationId xmlns:a16="http://schemas.microsoft.com/office/drawing/2014/main" id="{0BFE7C4C-F7A0-44E1-AF87-C2FE0A2F33F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466013" y="790576"/>
                      <a:ext cx="7937" cy="7938"/>
                    </a:xfrm>
                    <a:custGeom>
                      <a:avLst/>
                      <a:gdLst>
                        <a:gd name="T0" fmla="*/ 5 w 6"/>
                        <a:gd name="T1" fmla="*/ 2 h 6"/>
                        <a:gd name="T2" fmla="*/ 4 w 6"/>
                        <a:gd name="T3" fmla="*/ 5 h 6"/>
                        <a:gd name="T4" fmla="*/ 0 w 6"/>
                        <a:gd name="T5" fmla="*/ 4 h 6"/>
                        <a:gd name="T6" fmla="*/ 2 w 6"/>
                        <a:gd name="T7" fmla="*/ 1 h 6"/>
                        <a:gd name="T8" fmla="*/ 5 w 6"/>
                        <a:gd name="T9" fmla="*/ 2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5" y="2"/>
                          </a:moveTo>
                          <a:cubicBezTo>
                            <a:pt x="6" y="3"/>
                            <a:pt x="5" y="4"/>
                            <a:pt x="4" y="5"/>
                          </a:cubicBezTo>
                          <a:cubicBezTo>
                            <a:pt x="2" y="6"/>
                            <a:pt x="1" y="5"/>
                            <a:pt x="0" y="4"/>
                          </a:cubicBezTo>
                          <a:cubicBezTo>
                            <a:pt x="0" y="3"/>
                            <a:pt x="0" y="2"/>
                            <a:pt x="2" y="1"/>
                          </a:cubicBezTo>
                          <a:cubicBezTo>
                            <a:pt x="3" y="0"/>
                            <a:pt x="4" y="1"/>
                            <a:pt x="5" y="2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83" name="Freeform 79">
                      <a:extLst>
                        <a:ext uri="{FF2B5EF4-FFF2-40B4-BE49-F238E27FC236}">
                          <a16:creationId xmlns:a16="http://schemas.microsoft.com/office/drawing/2014/main" id="{36AD96BF-806C-49D8-9E99-7EAC3F74DE73}"/>
                        </a:ext>
                      </a:extLst>
                    </p:cNvPr>
                    <p:cNvSpPr>
                      <a:spLocks noChangeAspect="1" noEditPoints="1"/>
                    </p:cNvSpPr>
                    <p:nvPr/>
                  </p:nvSpPr>
                  <p:spPr bwMode="auto">
                    <a:xfrm>
                      <a:off x="7264400" y="1258888"/>
                      <a:ext cx="87312" cy="65088"/>
                    </a:xfrm>
                    <a:custGeom>
                      <a:avLst/>
                      <a:gdLst>
                        <a:gd name="T0" fmla="*/ 64 w 64"/>
                        <a:gd name="T1" fmla="*/ 12 h 47"/>
                        <a:gd name="T2" fmla="*/ 44 w 64"/>
                        <a:gd name="T3" fmla="*/ 12 h 47"/>
                        <a:gd name="T4" fmla="*/ 44 w 64"/>
                        <a:gd name="T5" fmla="*/ 6 h 47"/>
                        <a:gd name="T6" fmla="*/ 38 w 64"/>
                        <a:gd name="T7" fmla="*/ 0 h 47"/>
                        <a:gd name="T8" fmla="*/ 26 w 64"/>
                        <a:gd name="T9" fmla="*/ 0 h 47"/>
                        <a:gd name="T10" fmla="*/ 20 w 64"/>
                        <a:gd name="T11" fmla="*/ 6 h 47"/>
                        <a:gd name="T12" fmla="*/ 20 w 64"/>
                        <a:gd name="T13" fmla="*/ 12 h 47"/>
                        <a:gd name="T14" fmla="*/ 0 w 64"/>
                        <a:gd name="T15" fmla="*/ 12 h 47"/>
                        <a:gd name="T16" fmla="*/ 0 w 64"/>
                        <a:gd name="T17" fmla="*/ 13 h 47"/>
                        <a:gd name="T18" fmla="*/ 0 w 64"/>
                        <a:gd name="T19" fmla="*/ 43 h 47"/>
                        <a:gd name="T20" fmla="*/ 4 w 64"/>
                        <a:gd name="T21" fmla="*/ 47 h 47"/>
                        <a:gd name="T22" fmla="*/ 61 w 64"/>
                        <a:gd name="T23" fmla="*/ 46 h 47"/>
                        <a:gd name="T24" fmla="*/ 64 w 64"/>
                        <a:gd name="T25" fmla="*/ 43 h 47"/>
                        <a:gd name="T26" fmla="*/ 64 w 64"/>
                        <a:gd name="T27" fmla="*/ 13 h 47"/>
                        <a:gd name="T28" fmla="*/ 64 w 64"/>
                        <a:gd name="T29" fmla="*/ 12 h 47"/>
                        <a:gd name="T30" fmla="*/ 23 w 64"/>
                        <a:gd name="T31" fmla="*/ 6 h 47"/>
                        <a:gd name="T32" fmla="*/ 26 w 64"/>
                        <a:gd name="T33" fmla="*/ 3 h 47"/>
                        <a:gd name="T34" fmla="*/ 38 w 64"/>
                        <a:gd name="T35" fmla="*/ 3 h 47"/>
                        <a:gd name="T36" fmla="*/ 41 w 64"/>
                        <a:gd name="T37" fmla="*/ 6 h 47"/>
                        <a:gd name="T38" fmla="*/ 41 w 64"/>
                        <a:gd name="T39" fmla="*/ 12 h 47"/>
                        <a:gd name="T40" fmla="*/ 23 w 64"/>
                        <a:gd name="T41" fmla="*/ 12 h 47"/>
                        <a:gd name="T42" fmla="*/ 23 w 64"/>
                        <a:gd name="T43" fmla="*/ 6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64" h="47">
                          <a:moveTo>
                            <a:pt x="64" y="12"/>
                          </a:moveTo>
                          <a:cubicBezTo>
                            <a:pt x="44" y="12"/>
                            <a:pt x="44" y="12"/>
                            <a:pt x="44" y="12"/>
                          </a:cubicBezTo>
                          <a:cubicBezTo>
                            <a:pt x="44" y="6"/>
                            <a:pt x="44" y="6"/>
                            <a:pt x="44" y="6"/>
                          </a:cubicBezTo>
                          <a:cubicBezTo>
                            <a:pt x="44" y="2"/>
                            <a:pt x="41" y="0"/>
                            <a:pt x="38" y="0"/>
                          </a:cubicBezTo>
                          <a:cubicBezTo>
                            <a:pt x="26" y="0"/>
                            <a:pt x="26" y="0"/>
                            <a:pt x="26" y="0"/>
                          </a:cubicBezTo>
                          <a:cubicBezTo>
                            <a:pt x="23" y="0"/>
                            <a:pt x="20" y="2"/>
                            <a:pt x="20" y="6"/>
                          </a:cubicBezTo>
                          <a:cubicBezTo>
                            <a:pt x="20" y="12"/>
                            <a:pt x="20" y="12"/>
                            <a:pt x="20" y="12"/>
                          </a:cubicBezTo>
                          <a:cubicBezTo>
                            <a:pt x="0" y="12"/>
                            <a:pt x="0" y="12"/>
                            <a:pt x="0" y="12"/>
                          </a:cubicBezTo>
                          <a:cubicBezTo>
                            <a:pt x="0" y="13"/>
                            <a:pt x="0" y="13"/>
                            <a:pt x="0" y="13"/>
                          </a:cubicBezTo>
                          <a:cubicBezTo>
                            <a:pt x="0" y="43"/>
                            <a:pt x="0" y="43"/>
                            <a:pt x="0" y="43"/>
                          </a:cubicBezTo>
                          <a:cubicBezTo>
                            <a:pt x="0" y="45"/>
                            <a:pt x="2" y="47"/>
                            <a:pt x="4" y="47"/>
                          </a:cubicBezTo>
                          <a:cubicBezTo>
                            <a:pt x="61" y="46"/>
                            <a:pt x="61" y="46"/>
                            <a:pt x="61" y="46"/>
                          </a:cubicBezTo>
                          <a:cubicBezTo>
                            <a:pt x="62" y="46"/>
                            <a:pt x="64" y="45"/>
                            <a:pt x="64" y="43"/>
                          </a:cubicBezTo>
                          <a:cubicBezTo>
                            <a:pt x="64" y="13"/>
                            <a:pt x="64" y="13"/>
                            <a:pt x="64" y="13"/>
                          </a:cubicBezTo>
                          <a:lnTo>
                            <a:pt x="64" y="12"/>
                          </a:lnTo>
                          <a:close/>
                          <a:moveTo>
                            <a:pt x="23" y="6"/>
                          </a:moveTo>
                          <a:cubicBezTo>
                            <a:pt x="23" y="4"/>
                            <a:pt x="24" y="3"/>
                            <a:pt x="26" y="3"/>
                          </a:cubicBezTo>
                          <a:cubicBezTo>
                            <a:pt x="38" y="3"/>
                            <a:pt x="38" y="3"/>
                            <a:pt x="38" y="3"/>
                          </a:cubicBezTo>
                          <a:cubicBezTo>
                            <a:pt x="40" y="3"/>
                            <a:pt x="41" y="4"/>
                            <a:pt x="41" y="6"/>
                          </a:cubicBezTo>
                          <a:cubicBezTo>
                            <a:pt x="41" y="12"/>
                            <a:pt x="41" y="12"/>
                            <a:pt x="41" y="12"/>
                          </a:cubicBezTo>
                          <a:cubicBezTo>
                            <a:pt x="23" y="12"/>
                            <a:pt x="23" y="12"/>
                            <a:pt x="23" y="12"/>
                          </a:cubicBezTo>
                          <a:lnTo>
                            <a:pt x="23" y="6"/>
                          </a:ln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84" name="Freeform 80">
                      <a:extLst>
                        <a:ext uri="{FF2B5EF4-FFF2-40B4-BE49-F238E27FC236}">
                          <a16:creationId xmlns:a16="http://schemas.microsoft.com/office/drawing/2014/main" id="{68DDEF20-249A-4FE4-B453-1524904DC1EB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64400" y="1320801"/>
                      <a:ext cx="87312" cy="15875"/>
                    </a:xfrm>
                    <a:custGeom>
                      <a:avLst/>
                      <a:gdLst>
                        <a:gd name="T0" fmla="*/ 61 w 64"/>
                        <a:gd name="T1" fmla="*/ 3 h 12"/>
                        <a:gd name="T2" fmla="*/ 34 w 64"/>
                        <a:gd name="T3" fmla="*/ 3 h 12"/>
                        <a:gd name="T4" fmla="*/ 34 w 64"/>
                        <a:gd name="T5" fmla="*/ 5 h 12"/>
                        <a:gd name="T6" fmla="*/ 32 w 64"/>
                        <a:gd name="T7" fmla="*/ 7 h 12"/>
                        <a:gd name="T8" fmla="*/ 31 w 64"/>
                        <a:gd name="T9" fmla="*/ 7 h 12"/>
                        <a:gd name="T10" fmla="*/ 29 w 64"/>
                        <a:gd name="T11" fmla="*/ 5 h 12"/>
                        <a:gd name="T12" fmla="*/ 29 w 64"/>
                        <a:gd name="T13" fmla="*/ 3 h 12"/>
                        <a:gd name="T14" fmla="*/ 4 w 64"/>
                        <a:gd name="T15" fmla="*/ 3 h 12"/>
                        <a:gd name="T16" fmla="*/ 0 w 64"/>
                        <a:gd name="T17" fmla="*/ 0 h 12"/>
                        <a:gd name="T18" fmla="*/ 0 w 64"/>
                        <a:gd name="T19" fmla="*/ 8 h 12"/>
                        <a:gd name="T20" fmla="*/ 4 w 64"/>
                        <a:gd name="T21" fmla="*/ 12 h 12"/>
                        <a:gd name="T22" fmla="*/ 60 w 64"/>
                        <a:gd name="T23" fmla="*/ 11 h 12"/>
                        <a:gd name="T24" fmla="*/ 64 w 64"/>
                        <a:gd name="T25" fmla="*/ 7 h 12"/>
                        <a:gd name="T26" fmla="*/ 64 w 64"/>
                        <a:gd name="T27" fmla="*/ 1 h 12"/>
                        <a:gd name="T28" fmla="*/ 61 w 64"/>
                        <a:gd name="T29" fmla="*/ 3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64" h="12">
                          <a:moveTo>
                            <a:pt x="61" y="3"/>
                          </a:moveTo>
                          <a:cubicBezTo>
                            <a:pt x="34" y="3"/>
                            <a:pt x="34" y="3"/>
                            <a:pt x="34" y="3"/>
                          </a:cubicBezTo>
                          <a:cubicBezTo>
                            <a:pt x="34" y="5"/>
                            <a:pt x="34" y="5"/>
                            <a:pt x="34" y="5"/>
                          </a:cubicBezTo>
                          <a:cubicBezTo>
                            <a:pt x="34" y="6"/>
                            <a:pt x="33" y="7"/>
                            <a:pt x="32" y="7"/>
                          </a:cubicBezTo>
                          <a:cubicBezTo>
                            <a:pt x="31" y="7"/>
                            <a:pt x="31" y="7"/>
                            <a:pt x="31" y="7"/>
                          </a:cubicBezTo>
                          <a:cubicBezTo>
                            <a:pt x="30" y="7"/>
                            <a:pt x="29" y="6"/>
                            <a:pt x="29" y="5"/>
                          </a:cubicBezTo>
                          <a:cubicBezTo>
                            <a:pt x="29" y="3"/>
                            <a:pt x="29" y="3"/>
                            <a:pt x="29" y="3"/>
                          </a:cubicBezTo>
                          <a:cubicBezTo>
                            <a:pt x="4" y="3"/>
                            <a:pt x="4" y="3"/>
                            <a:pt x="4" y="3"/>
                          </a:cubicBezTo>
                          <a:cubicBezTo>
                            <a:pt x="2" y="3"/>
                            <a:pt x="0" y="2"/>
                            <a:pt x="0" y="0"/>
                          </a:cubicBezTo>
                          <a:cubicBezTo>
                            <a:pt x="0" y="8"/>
                            <a:pt x="0" y="8"/>
                            <a:pt x="0" y="8"/>
                          </a:cubicBezTo>
                          <a:cubicBezTo>
                            <a:pt x="0" y="10"/>
                            <a:pt x="1" y="12"/>
                            <a:pt x="4" y="12"/>
                          </a:cubicBezTo>
                          <a:cubicBezTo>
                            <a:pt x="60" y="11"/>
                            <a:pt x="60" y="11"/>
                            <a:pt x="60" y="11"/>
                          </a:cubicBezTo>
                          <a:cubicBezTo>
                            <a:pt x="63" y="11"/>
                            <a:pt x="64" y="10"/>
                            <a:pt x="64" y="7"/>
                          </a:cubicBezTo>
                          <a:cubicBezTo>
                            <a:pt x="64" y="1"/>
                            <a:pt x="64" y="1"/>
                            <a:pt x="64" y="1"/>
                          </a:cubicBezTo>
                          <a:cubicBezTo>
                            <a:pt x="64" y="2"/>
                            <a:pt x="62" y="3"/>
                            <a:pt x="61" y="3"/>
                          </a:cubicBezTo>
                          <a:close/>
                        </a:path>
                      </a:pathLst>
                    </a:custGeom>
                    <a:solidFill>
                      <a:srgbClr val="00325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45DA79C-576B-4C8A-A1E4-0C04441F4A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370447" y="1972469"/>
                <a:ext cx="1254316" cy="1593851"/>
                <a:chOff x="6370447" y="1972470"/>
                <a:chExt cx="1254317" cy="1593851"/>
              </a:xfrm>
            </p:grpSpPr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F9DF4BCC-B234-47BA-AA68-7B96AF1FEE9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500814" y="1972470"/>
                  <a:ext cx="1123950" cy="844552"/>
                  <a:chOff x="6500813" y="1972469"/>
                  <a:chExt cx="1123948" cy="844551"/>
                </a:xfrm>
              </p:grpSpPr>
              <p:sp>
                <p:nvSpPr>
                  <p:cNvPr id="85" name="Freeform 81">
                    <a:extLst>
                      <a:ext uri="{FF2B5EF4-FFF2-40B4-BE49-F238E27FC236}">
                        <a16:creationId xmlns:a16="http://schemas.microsoft.com/office/drawing/2014/main" id="{0716E7DC-6755-4F6D-89FA-6BF214F40875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942137" y="2412207"/>
                    <a:ext cx="212725" cy="212725"/>
                  </a:xfrm>
                  <a:custGeom>
                    <a:avLst/>
                    <a:gdLst>
                      <a:gd name="T0" fmla="*/ 78 w 155"/>
                      <a:gd name="T1" fmla="*/ 109 h 155"/>
                      <a:gd name="T2" fmla="*/ 53 w 155"/>
                      <a:gd name="T3" fmla="*/ 96 h 155"/>
                      <a:gd name="T4" fmla="*/ 59 w 155"/>
                      <a:gd name="T5" fmla="*/ 53 h 155"/>
                      <a:gd name="T6" fmla="*/ 78 w 155"/>
                      <a:gd name="T7" fmla="*/ 47 h 155"/>
                      <a:gd name="T8" fmla="*/ 102 w 155"/>
                      <a:gd name="T9" fmla="*/ 59 h 155"/>
                      <a:gd name="T10" fmla="*/ 96 w 155"/>
                      <a:gd name="T11" fmla="*/ 102 h 155"/>
                      <a:gd name="T12" fmla="*/ 78 w 155"/>
                      <a:gd name="T13" fmla="*/ 109 h 155"/>
                      <a:gd name="T14" fmla="*/ 77 w 155"/>
                      <a:gd name="T15" fmla="*/ 0 h 155"/>
                      <a:gd name="T16" fmla="*/ 71 w 155"/>
                      <a:gd name="T17" fmla="*/ 26 h 155"/>
                      <a:gd name="T18" fmla="*/ 58 w 155"/>
                      <a:gd name="T19" fmla="*/ 29 h 155"/>
                      <a:gd name="T20" fmla="*/ 40 w 155"/>
                      <a:gd name="T21" fmla="*/ 10 h 155"/>
                      <a:gd name="T22" fmla="*/ 22 w 155"/>
                      <a:gd name="T23" fmla="*/ 23 h 155"/>
                      <a:gd name="T24" fmla="*/ 36 w 155"/>
                      <a:gd name="T25" fmla="*/ 46 h 155"/>
                      <a:gd name="T26" fmla="*/ 30 w 155"/>
                      <a:gd name="T27" fmla="*/ 57 h 155"/>
                      <a:gd name="T28" fmla="*/ 3 w 155"/>
                      <a:gd name="T29" fmla="*/ 56 h 155"/>
                      <a:gd name="T30" fmla="*/ 0 w 155"/>
                      <a:gd name="T31" fmla="*/ 78 h 155"/>
                      <a:gd name="T32" fmla="*/ 26 w 155"/>
                      <a:gd name="T33" fmla="*/ 84 h 155"/>
                      <a:gd name="T34" fmla="*/ 29 w 155"/>
                      <a:gd name="T35" fmla="*/ 97 h 155"/>
                      <a:gd name="T36" fmla="*/ 10 w 155"/>
                      <a:gd name="T37" fmla="*/ 115 h 155"/>
                      <a:gd name="T38" fmla="*/ 23 w 155"/>
                      <a:gd name="T39" fmla="*/ 133 h 155"/>
                      <a:gd name="T40" fmla="*/ 46 w 155"/>
                      <a:gd name="T41" fmla="*/ 119 h 155"/>
                      <a:gd name="T42" fmla="*/ 57 w 155"/>
                      <a:gd name="T43" fmla="*/ 126 h 155"/>
                      <a:gd name="T44" fmla="*/ 56 w 155"/>
                      <a:gd name="T45" fmla="*/ 152 h 155"/>
                      <a:gd name="T46" fmla="*/ 78 w 155"/>
                      <a:gd name="T47" fmla="*/ 155 h 155"/>
                      <a:gd name="T48" fmla="*/ 84 w 155"/>
                      <a:gd name="T49" fmla="*/ 129 h 155"/>
                      <a:gd name="T50" fmla="*/ 97 w 155"/>
                      <a:gd name="T51" fmla="*/ 126 h 155"/>
                      <a:gd name="T52" fmla="*/ 115 w 155"/>
                      <a:gd name="T53" fmla="*/ 146 h 155"/>
                      <a:gd name="T54" fmla="*/ 133 w 155"/>
                      <a:gd name="T55" fmla="*/ 132 h 155"/>
                      <a:gd name="T56" fmla="*/ 119 w 155"/>
                      <a:gd name="T57" fmla="*/ 110 h 155"/>
                      <a:gd name="T58" fmla="*/ 126 w 155"/>
                      <a:gd name="T59" fmla="*/ 98 h 155"/>
                      <a:gd name="T60" fmla="*/ 152 w 155"/>
                      <a:gd name="T61" fmla="*/ 99 h 155"/>
                      <a:gd name="T62" fmla="*/ 155 w 155"/>
                      <a:gd name="T63" fmla="*/ 77 h 155"/>
                      <a:gd name="T64" fmla="*/ 129 w 155"/>
                      <a:gd name="T65" fmla="*/ 71 h 155"/>
                      <a:gd name="T66" fmla="*/ 126 w 155"/>
                      <a:gd name="T67" fmla="*/ 58 h 155"/>
                      <a:gd name="T68" fmla="*/ 145 w 155"/>
                      <a:gd name="T69" fmla="*/ 40 h 155"/>
                      <a:gd name="T70" fmla="*/ 132 w 155"/>
                      <a:gd name="T71" fmla="*/ 22 h 155"/>
                      <a:gd name="T72" fmla="*/ 110 w 155"/>
                      <a:gd name="T73" fmla="*/ 36 h 155"/>
                      <a:gd name="T74" fmla="*/ 98 w 155"/>
                      <a:gd name="T75" fmla="*/ 30 h 155"/>
                      <a:gd name="T76" fmla="*/ 99 w 155"/>
                      <a:gd name="T77" fmla="*/ 3 h 155"/>
                      <a:gd name="T78" fmla="*/ 77 w 155"/>
                      <a:gd name="T79" fmla="*/ 0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155" h="155">
                        <a:moveTo>
                          <a:pt x="78" y="109"/>
                        </a:moveTo>
                        <a:cubicBezTo>
                          <a:pt x="68" y="109"/>
                          <a:pt x="59" y="104"/>
                          <a:pt x="53" y="96"/>
                        </a:cubicBezTo>
                        <a:cubicBezTo>
                          <a:pt x="43" y="83"/>
                          <a:pt x="45" y="63"/>
                          <a:pt x="59" y="53"/>
                        </a:cubicBezTo>
                        <a:cubicBezTo>
                          <a:pt x="65" y="49"/>
                          <a:pt x="71" y="47"/>
                          <a:pt x="78" y="47"/>
                        </a:cubicBezTo>
                        <a:cubicBezTo>
                          <a:pt x="87" y="47"/>
                          <a:pt x="96" y="51"/>
                          <a:pt x="102" y="59"/>
                        </a:cubicBezTo>
                        <a:cubicBezTo>
                          <a:pt x="113" y="73"/>
                          <a:pt x="110" y="92"/>
                          <a:pt x="96" y="102"/>
                        </a:cubicBezTo>
                        <a:cubicBezTo>
                          <a:pt x="91" y="107"/>
                          <a:pt x="84" y="109"/>
                          <a:pt x="78" y="109"/>
                        </a:cubicBezTo>
                        <a:moveTo>
                          <a:pt x="77" y="0"/>
                        </a:moveTo>
                        <a:cubicBezTo>
                          <a:pt x="71" y="26"/>
                          <a:pt x="71" y="26"/>
                          <a:pt x="71" y="26"/>
                        </a:cubicBezTo>
                        <a:cubicBezTo>
                          <a:pt x="67" y="27"/>
                          <a:pt x="62" y="28"/>
                          <a:pt x="58" y="29"/>
                        </a:cubicBezTo>
                        <a:cubicBezTo>
                          <a:pt x="40" y="10"/>
                          <a:pt x="40" y="10"/>
                          <a:pt x="40" y="10"/>
                        </a:cubicBezTo>
                        <a:cubicBezTo>
                          <a:pt x="22" y="23"/>
                          <a:pt x="22" y="23"/>
                          <a:pt x="22" y="23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4" y="49"/>
                          <a:pt x="31" y="53"/>
                          <a:pt x="30" y="57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26" y="84"/>
                          <a:pt x="26" y="84"/>
                          <a:pt x="26" y="84"/>
                        </a:cubicBezTo>
                        <a:cubicBezTo>
                          <a:pt x="27" y="89"/>
                          <a:pt x="28" y="93"/>
                          <a:pt x="29" y="97"/>
                        </a:cubicBez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23" y="133"/>
                          <a:pt x="23" y="133"/>
                          <a:pt x="23" y="133"/>
                        </a:cubicBezTo>
                        <a:cubicBezTo>
                          <a:pt x="46" y="119"/>
                          <a:pt x="46" y="119"/>
                          <a:pt x="46" y="119"/>
                        </a:cubicBezTo>
                        <a:cubicBezTo>
                          <a:pt x="49" y="122"/>
                          <a:pt x="53" y="124"/>
                          <a:pt x="57" y="126"/>
                        </a:cubicBezTo>
                        <a:cubicBezTo>
                          <a:pt x="56" y="152"/>
                          <a:pt x="56" y="152"/>
                          <a:pt x="56" y="152"/>
                        </a:cubicBezTo>
                        <a:cubicBezTo>
                          <a:pt x="78" y="155"/>
                          <a:pt x="78" y="155"/>
                          <a:pt x="78" y="155"/>
                        </a:cubicBezTo>
                        <a:cubicBezTo>
                          <a:pt x="84" y="129"/>
                          <a:pt x="84" y="129"/>
                          <a:pt x="84" y="129"/>
                        </a:cubicBezTo>
                        <a:cubicBezTo>
                          <a:pt x="89" y="129"/>
                          <a:pt x="93" y="128"/>
                          <a:pt x="97" y="126"/>
                        </a:cubicBezTo>
                        <a:cubicBezTo>
                          <a:pt x="115" y="146"/>
                          <a:pt x="115" y="146"/>
                          <a:pt x="115" y="146"/>
                        </a:cubicBezTo>
                        <a:cubicBezTo>
                          <a:pt x="133" y="132"/>
                          <a:pt x="133" y="132"/>
                          <a:pt x="133" y="132"/>
                        </a:cubicBezTo>
                        <a:cubicBezTo>
                          <a:pt x="119" y="110"/>
                          <a:pt x="119" y="110"/>
                          <a:pt x="119" y="110"/>
                        </a:cubicBezTo>
                        <a:cubicBezTo>
                          <a:pt x="122" y="106"/>
                          <a:pt x="124" y="102"/>
                          <a:pt x="126" y="98"/>
                        </a:cubicBezTo>
                        <a:cubicBezTo>
                          <a:pt x="152" y="99"/>
                          <a:pt x="152" y="99"/>
                          <a:pt x="152" y="99"/>
                        </a:cubicBezTo>
                        <a:cubicBezTo>
                          <a:pt x="155" y="77"/>
                          <a:pt x="155" y="77"/>
                          <a:pt x="155" y="77"/>
                        </a:cubicBezTo>
                        <a:cubicBezTo>
                          <a:pt x="129" y="71"/>
                          <a:pt x="129" y="71"/>
                          <a:pt x="129" y="71"/>
                        </a:cubicBezTo>
                        <a:cubicBezTo>
                          <a:pt x="129" y="67"/>
                          <a:pt x="128" y="62"/>
                          <a:pt x="126" y="58"/>
                        </a:cubicBezTo>
                        <a:cubicBezTo>
                          <a:pt x="145" y="40"/>
                          <a:pt x="145" y="40"/>
                          <a:pt x="145" y="40"/>
                        </a:cubicBezTo>
                        <a:cubicBezTo>
                          <a:pt x="132" y="22"/>
                          <a:pt x="132" y="22"/>
                          <a:pt x="132" y="22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06" y="34"/>
                          <a:pt x="102" y="31"/>
                          <a:pt x="98" y="30"/>
                        </a:cubicBezTo>
                        <a:cubicBezTo>
                          <a:pt x="99" y="3"/>
                          <a:pt x="99" y="3"/>
                          <a:pt x="99" y="3"/>
                        </a:cubicBezTo>
                        <a:cubicBezTo>
                          <a:pt x="77" y="0"/>
                          <a:pt x="77" y="0"/>
                          <a:pt x="77" y="0"/>
                        </a:cubicBezTo>
                      </a:path>
                    </a:pathLst>
                  </a:custGeom>
                  <a:solidFill>
                    <a:srgbClr val="4AB2BF">
                      <a:alpha val="53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6" name="Freeform 82">
                    <a:extLst>
                      <a:ext uri="{FF2B5EF4-FFF2-40B4-BE49-F238E27FC236}">
                        <a16:creationId xmlns:a16="http://schemas.microsoft.com/office/drawing/2014/main" id="{D0AA5673-F720-4B90-AF91-CD5BF1BC8AAA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086600" y="2110582"/>
                    <a:ext cx="487362" cy="485775"/>
                  </a:xfrm>
                  <a:custGeom>
                    <a:avLst/>
                    <a:gdLst>
                      <a:gd name="T0" fmla="*/ 89 w 355"/>
                      <a:gd name="T1" fmla="*/ 245 h 355"/>
                      <a:gd name="T2" fmla="*/ 178 w 355"/>
                      <a:gd name="T3" fmla="*/ 230 h 355"/>
                      <a:gd name="T4" fmla="*/ 230 w 355"/>
                      <a:gd name="T5" fmla="*/ 276 h 355"/>
                      <a:gd name="T6" fmla="*/ 178 w 355"/>
                      <a:gd name="T7" fmla="*/ 191 h 355"/>
                      <a:gd name="T8" fmla="*/ 170 w 355"/>
                      <a:gd name="T9" fmla="*/ 166 h 355"/>
                      <a:gd name="T10" fmla="*/ 189 w 355"/>
                      <a:gd name="T11" fmla="*/ 169 h 355"/>
                      <a:gd name="T12" fmla="*/ 178 w 355"/>
                      <a:gd name="T13" fmla="*/ 191 h 355"/>
                      <a:gd name="T14" fmla="*/ 215 w 355"/>
                      <a:gd name="T15" fmla="*/ 215 h 355"/>
                      <a:gd name="T16" fmla="*/ 277 w 355"/>
                      <a:gd name="T17" fmla="*/ 126 h 355"/>
                      <a:gd name="T18" fmla="*/ 79 w 355"/>
                      <a:gd name="T19" fmla="*/ 228 h 355"/>
                      <a:gd name="T20" fmla="*/ 142 w 355"/>
                      <a:gd name="T21" fmla="*/ 138 h 355"/>
                      <a:gd name="T22" fmla="*/ 79 w 355"/>
                      <a:gd name="T23" fmla="*/ 228 h 355"/>
                      <a:gd name="T24" fmla="*/ 127 w 355"/>
                      <a:gd name="T25" fmla="*/ 78 h 355"/>
                      <a:gd name="T26" fmla="*/ 266 w 355"/>
                      <a:gd name="T27" fmla="*/ 109 h 355"/>
                      <a:gd name="T28" fmla="*/ 178 w 355"/>
                      <a:gd name="T29" fmla="*/ 124 h 355"/>
                      <a:gd name="T30" fmla="*/ 177 w 355"/>
                      <a:gd name="T31" fmla="*/ 0 h 355"/>
                      <a:gd name="T32" fmla="*/ 162 w 355"/>
                      <a:gd name="T33" fmla="*/ 26 h 355"/>
                      <a:gd name="T34" fmla="*/ 130 w 355"/>
                      <a:gd name="T35" fmla="*/ 6 h 355"/>
                      <a:gd name="T36" fmla="*/ 116 w 355"/>
                      <a:gd name="T37" fmla="*/ 39 h 355"/>
                      <a:gd name="T38" fmla="*/ 98 w 355"/>
                      <a:gd name="T39" fmla="*/ 48 h 355"/>
                      <a:gd name="T40" fmla="*/ 64 w 355"/>
                      <a:gd name="T41" fmla="*/ 41 h 355"/>
                      <a:gd name="T42" fmla="*/ 62 w 355"/>
                      <a:gd name="T43" fmla="*/ 79 h 355"/>
                      <a:gd name="T44" fmla="*/ 27 w 355"/>
                      <a:gd name="T45" fmla="*/ 83 h 355"/>
                      <a:gd name="T46" fmla="*/ 38 w 355"/>
                      <a:gd name="T47" fmla="*/ 119 h 355"/>
                      <a:gd name="T48" fmla="*/ 5 w 355"/>
                      <a:gd name="T49" fmla="*/ 134 h 355"/>
                      <a:gd name="T50" fmla="*/ 26 w 355"/>
                      <a:gd name="T51" fmla="*/ 165 h 355"/>
                      <a:gd name="T52" fmla="*/ 1 w 355"/>
                      <a:gd name="T53" fmla="*/ 189 h 355"/>
                      <a:gd name="T54" fmla="*/ 30 w 355"/>
                      <a:gd name="T55" fmla="*/ 213 h 355"/>
                      <a:gd name="T56" fmla="*/ 13 w 355"/>
                      <a:gd name="T57" fmla="*/ 243 h 355"/>
                      <a:gd name="T58" fmla="*/ 43 w 355"/>
                      <a:gd name="T59" fmla="*/ 248 h 355"/>
                      <a:gd name="T60" fmla="*/ 30 w 355"/>
                      <a:gd name="T61" fmla="*/ 275 h 355"/>
                      <a:gd name="T62" fmla="*/ 65 w 355"/>
                      <a:gd name="T63" fmla="*/ 279 h 355"/>
                      <a:gd name="T64" fmla="*/ 67 w 355"/>
                      <a:gd name="T65" fmla="*/ 316 h 355"/>
                      <a:gd name="T66" fmla="*/ 102 w 355"/>
                      <a:gd name="T67" fmla="*/ 308 h 355"/>
                      <a:gd name="T68" fmla="*/ 116 w 355"/>
                      <a:gd name="T69" fmla="*/ 343 h 355"/>
                      <a:gd name="T70" fmla="*/ 146 w 355"/>
                      <a:gd name="T71" fmla="*/ 326 h 355"/>
                      <a:gd name="T72" fmla="*/ 170 w 355"/>
                      <a:gd name="T73" fmla="*/ 355 h 355"/>
                      <a:gd name="T74" fmla="*/ 190 w 355"/>
                      <a:gd name="T75" fmla="*/ 354 h 355"/>
                      <a:gd name="T76" fmla="*/ 213 w 355"/>
                      <a:gd name="T77" fmla="*/ 325 h 355"/>
                      <a:gd name="T78" fmla="*/ 244 w 355"/>
                      <a:gd name="T79" fmla="*/ 342 h 355"/>
                      <a:gd name="T80" fmla="*/ 248 w 355"/>
                      <a:gd name="T81" fmla="*/ 311 h 355"/>
                      <a:gd name="T82" fmla="*/ 276 w 355"/>
                      <a:gd name="T83" fmla="*/ 325 h 355"/>
                      <a:gd name="T84" fmla="*/ 279 w 355"/>
                      <a:gd name="T85" fmla="*/ 290 h 355"/>
                      <a:gd name="T86" fmla="*/ 317 w 355"/>
                      <a:gd name="T87" fmla="*/ 288 h 355"/>
                      <a:gd name="T88" fmla="*/ 309 w 355"/>
                      <a:gd name="T89" fmla="*/ 253 h 355"/>
                      <a:gd name="T90" fmla="*/ 344 w 355"/>
                      <a:gd name="T91" fmla="*/ 239 h 355"/>
                      <a:gd name="T92" fmla="*/ 326 w 355"/>
                      <a:gd name="T93" fmla="*/ 209 h 355"/>
                      <a:gd name="T94" fmla="*/ 355 w 355"/>
                      <a:gd name="T95" fmla="*/ 185 h 355"/>
                      <a:gd name="T96" fmla="*/ 328 w 355"/>
                      <a:gd name="T97" fmla="*/ 161 h 355"/>
                      <a:gd name="T98" fmla="*/ 349 w 355"/>
                      <a:gd name="T99" fmla="*/ 130 h 355"/>
                      <a:gd name="T100" fmla="*/ 316 w 355"/>
                      <a:gd name="T101" fmla="*/ 115 h 355"/>
                      <a:gd name="T102" fmla="*/ 307 w 355"/>
                      <a:gd name="T103" fmla="*/ 98 h 355"/>
                      <a:gd name="T104" fmla="*/ 314 w 355"/>
                      <a:gd name="T105" fmla="*/ 63 h 355"/>
                      <a:gd name="T106" fmla="*/ 276 w 355"/>
                      <a:gd name="T107" fmla="*/ 62 h 355"/>
                      <a:gd name="T108" fmla="*/ 272 w 355"/>
                      <a:gd name="T109" fmla="*/ 27 h 355"/>
                      <a:gd name="T110" fmla="*/ 236 w 355"/>
                      <a:gd name="T111" fmla="*/ 37 h 355"/>
                      <a:gd name="T112" fmla="*/ 221 w 355"/>
                      <a:gd name="T113" fmla="*/ 5 h 355"/>
                      <a:gd name="T114" fmla="*/ 190 w 355"/>
                      <a:gd name="T115" fmla="*/ 26 h 355"/>
                      <a:gd name="T116" fmla="*/ 177 w 355"/>
                      <a:gd name="T117" fmla="*/ 0 h 3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355" h="355">
                        <a:moveTo>
                          <a:pt x="178" y="289"/>
                        </a:moveTo>
                        <a:cubicBezTo>
                          <a:pt x="144" y="289"/>
                          <a:pt x="111" y="273"/>
                          <a:pt x="89" y="245"/>
                        </a:cubicBezTo>
                        <a:cubicBezTo>
                          <a:pt x="139" y="214"/>
                          <a:pt x="139" y="214"/>
                          <a:pt x="139" y="214"/>
                        </a:cubicBezTo>
                        <a:cubicBezTo>
                          <a:pt x="149" y="225"/>
                          <a:pt x="163" y="230"/>
                          <a:pt x="178" y="230"/>
                        </a:cubicBezTo>
                        <a:cubicBezTo>
                          <a:pt x="185" y="230"/>
                          <a:pt x="192" y="229"/>
                          <a:pt x="198" y="226"/>
                        </a:cubicBezTo>
                        <a:cubicBezTo>
                          <a:pt x="230" y="276"/>
                          <a:pt x="230" y="276"/>
                          <a:pt x="230" y="276"/>
                        </a:cubicBezTo>
                        <a:cubicBezTo>
                          <a:pt x="213" y="284"/>
                          <a:pt x="195" y="289"/>
                          <a:pt x="178" y="289"/>
                        </a:cubicBezTo>
                        <a:moveTo>
                          <a:pt x="178" y="191"/>
                        </a:moveTo>
                        <a:cubicBezTo>
                          <a:pt x="173" y="191"/>
                          <a:pt x="169" y="189"/>
                          <a:pt x="166" y="185"/>
                        </a:cubicBezTo>
                        <a:cubicBezTo>
                          <a:pt x="162" y="179"/>
                          <a:pt x="164" y="170"/>
                          <a:pt x="170" y="166"/>
                        </a:cubicBezTo>
                        <a:cubicBezTo>
                          <a:pt x="172" y="164"/>
                          <a:pt x="175" y="163"/>
                          <a:pt x="178" y="163"/>
                        </a:cubicBezTo>
                        <a:cubicBezTo>
                          <a:pt x="182" y="163"/>
                          <a:pt x="186" y="165"/>
                          <a:pt x="189" y="169"/>
                        </a:cubicBezTo>
                        <a:cubicBezTo>
                          <a:pt x="193" y="176"/>
                          <a:pt x="192" y="184"/>
                          <a:pt x="186" y="189"/>
                        </a:cubicBezTo>
                        <a:cubicBezTo>
                          <a:pt x="183" y="190"/>
                          <a:pt x="180" y="191"/>
                          <a:pt x="178" y="191"/>
                        </a:cubicBezTo>
                        <a:moveTo>
                          <a:pt x="246" y="265"/>
                        </a:moveTo>
                        <a:cubicBezTo>
                          <a:pt x="215" y="215"/>
                          <a:pt x="215" y="215"/>
                          <a:pt x="215" y="215"/>
                        </a:cubicBezTo>
                        <a:cubicBezTo>
                          <a:pt x="230" y="200"/>
                          <a:pt x="235" y="177"/>
                          <a:pt x="227" y="157"/>
                        </a:cubicBezTo>
                        <a:cubicBezTo>
                          <a:pt x="277" y="126"/>
                          <a:pt x="277" y="126"/>
                          <a:pt x="277" y="126"/>
                        </a:cubicBezTo>
                        <a:cubicBezTo>
                          <a:pt x="301" y="173"/>
                          <a:pt x="289" y="232"/>
                          <a:pt x="246" y="265"/>
                        </a:cubicBezTo>
                        <a:moveTo>
                          <a:pt x="79" y="228"/>
                        </a:moveTo>
                        <a:cubicBezTo>
                          <a:pt x="54" y="181"/>
                          <a:pt x="67" y="121"/>
                          <a:pt x="110" y="88"/>
                        </a:cubicBezTo>
                        <a:cubicBezTo>
                          <a:pt x="142" y="138"/>
                          <a:pt x="142" y="138"/>
                          <a:pt x="142" y="138"/>
                        </a:cubicBezTo>
                        <a:cubicBezTo>
                          <a:pt x="125" y="153"/>
                          <a:pt x="120" y="176"/>
                          <a:pt x="128" y="197"/>
                        </a:cubicBezTo>
                        <a:cubicBezTo>
                          <a:pt x="79" y="228"/>
                          <a:pt x="79" y="228"/>
                          <a:pt x="79" y="228"/>
                        </a:cubicBezTo>
                        <a:moveTo>
                          <a:pt x="159" y="127"/>
                        </a:moveTo>
                        <a:cubicBezTo>
                          <a:pt x="127" y="78"/>
                          <a:pt x="127" y="78"/>
                          <a:pt x="127" y="78"/>
                        </a:cubicBezTo>
                        <a:cubicBezTo>
                          <a:pt x="143" y="70"/>
                          <a:pt x="160" y="66"/>
                          <a:pt x="178" y="66"/>
                        </a:cubicBezTo>
                        <a:cubicBezTo>
                          <a:pt x="211" y="66"/>
                          <a:pt x="244" y="81"/>
                          <a:pt x="266" y="109"/>
                        </a:cubicBezTo>
                        <a:cubicBezTo>
                          <a:pt x="216" y="141"/>
                          <a:pt x="216" y="141"/>
                          <a:pt x="216" y="141"/>
                        </a:cubicBezTo>
                        <a:cubicBezTo>
                          <a:pt x="206" y="130"/>
                          <a:pt x="192" y="124"/>
                          <a:pt x="178" y="124"/>
                        </a:cubicBezTo>
                        <a:cubicBezTo>
                          <a:pt x="171" y="124"/>
                          <a:pt x="165" y="125"/>
                          <a:pt x="159" y="127"/>
                        </a:cubicBezTo>
                        <a:moveTo>
                          <a:pt x="177" y="0"/>
                        </a:moveTo>
                        <a:cubicBezTo>
                          <a:pt x="173" y="0"/>
                          <a:pt x="169" y="0"/>
                          <a:pt x="166" y="0"/>
                        </a:cubicBezTo>
                        <a:cubicBezTo>
                          <a:pt x="162" y="26"/>
                          <a:pt x="162" y="26"/>
                          <a:pt x="162" y="26"/>
                        </a:cubicBezTo>
                        <a:cubicBezTo>
                          <a:pt x="155" y="27"/>
                          <a:pt x="149" y="28"/>
                          <a:pt x="142" y="30"/>
                        </a:cubicBezTo>
                        <a:cubicBezTo>
                          <a:pt x="130" y="6"/>
                          <a:pt x="130" y="6"/>
                          <a:pt x="130" y="6"/>
                        </a:cubicBezTo>
                        <a:cubicBezTo>
                          <a:pt x="124" y="8"/>
                          <a:pt x="118" y="10"/>
                          <a:pt x="111" y="12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3" y="40"/>
                          <a:pt x="110" y="41"/>
                          <a:pt x="107" y="43"/>
                        </a:cubicBezTo>
                        <a:cubicBezTo>
                          <a:pt x="104" y="44"/>
                          <a:pt x="101" y="46"/>
                          <a:pt x="98" y="48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74" y="33"/>
                          <a:pt x="69" y="37"/>
                          <a:pt x="64" y="41"/>
                        </a:cubicBezTo>
                        <a:cubicBezTo>
                          <a:pt x="76" y="64"/>
                          <a:pt x="76" y="64"/>
                          <a:pt x="76" y="64"/>
                        </a:cubicBezTo>
                        <a:cubicBezTo>
                          <a:pt x="71" y="69"/>
                          <a:pt x="67" y="74"/>
                          <a:pt x="62" y="79"/>
                        </a:cubicBezTo>
                        <a:cubicBezTo>
                          <a:pt x="39" y="67"/>
                          <a:pt x="39" y="67"/>
                          <a:pt x="39" y="67"/>
                        </a:cubicBezTo>
                        <a:cubicBezTo>
                          <a:pt x="35" y="72"/>
                          <a:pt x="31" y="77"/>
                          <a:pt x="27" y="83"/>
                        </a:cubicBezTo>
                        <a:cubicBezTo>
                          <a:pt x="46" y="101"/>
                          <a:pt x="46" y="101"/>
                          <a:pt x="46" y="101"/>
                        </a:cubicBezTo>
                        <a:cubicBezTo>
                          <a:pt x="43" y="107"/>
                          <a:pt x="40" y="113"/>
                          <a:pt x="38" y="119"/>
                        </a:cubicBezTo>
                        <a:cubicBezTo>
                          <a:pt x="11" y="115"/>
                          <a:pt x="11" y="115"/>
                          <a:pt x="11" y="115"/>
                        </a:cubicBezTo>
                        <a:cubicBezTo>
                          <a:pt x="9" y="121"/>
                          <a:pt x="7" y="128"/>
                          <a:pt x="5" y="134"/>
                        </a:cubicBezTo>
                        <a:cubicBezTo>
                          <a:pt x="29" y="146"/>
                          <a:pt x="29" y="146"/>
                          <a:pt x="29" y="146"/>
                        </a:cubicBezTo>
                        <a:cubicBezTo>
                          <a:pt x="28" y="152"/>
                          <a:pt x="27" y="159"/>
                          <a:pt x="26" y="165"/>
                        </a:cubicBezTo>
                        <a:cubicBezTo>
                          <a:pt x="0" y="170"/>
                          <a:pt x="0" y="170"/>
                          <a:pt x="0" y="170"/>
                        </a:cubicBezTo>
                        <a:cubicBezTo>
                          <a:pt x="0" y="176"/>
                          <a:pt x="0" y="183"/>
                          <a:pt x="1" y="189"/>
                        </a:cubicBezTo>
                        <a:cubicBezTo>
                          <a:pt x="27" y="193"/>
                          <a:pt x="27" y="193"/>
                          <a:pt x="27" y="193"/>
                        </a:cubicBezTo>
                        <a:cubicBezTo>
                          <a:pt x="28" y="200"/>
                          <a:pt x="29" y="206"/>
                          <a:pt x="30" y="213"/>
                        </a:cubicBezTo>
                        <a:cubicBezTo>
                          <a:pt x="7" y="225"/>
                          <a:pt x="7" y="225"/>
                          <a:pt x="7" y="225"/>
                        </a:cubicBezTo>
                        <a:cubicBezTo>
                          <a:pt x="8" y="231"/>
                          <a:pt x="10" y="237"/>
                          <a:pt x="13" y="243"/>
                        </a:cubicBezTo>
                        <a:cubicBezTo>
                          <a:pt x="39" y="239"/>
                          <a:pt x="39" y="239"/>
                          <a:pt x="39" y="239"/>
                        </a:cubicBezTo>
                        <a:cubicBezTo>
                          <a:pt x="40" y="242"/>
                          <a:pt x="42" y="245"/>
                          <a:pt x="43" y="248"/>
                        </a:cubicBezTo>
                        <a:cubicBezTo>
                          <a:pt x="45" y="251"/>
                          <a:pt x="47" y="254"/>
                          <a:pt x="48" y="256"/>
                        </a:cubicBezTo>
                        <a:cubicBezTo>
                          <a:pt x="30" y="275"/>
                          <a:pt x="30" y="275"/>
                          <a:pt x="30" y="275"/>
                        </a:cubicBezTo>
                        <a:cubicBezTo>
                          <a:pt x="33" y="281"/>
                          <a:pt x="37" y="286"/>
                          <a:pt x="42" y="291"/>
                        </a:cubicBezTo>
                        <a:cubicBezTo>
                          <a:pt x="65" y="279"/>
                          <a:pt x="65" y="279"/>
                          <a:pt x="65" y="279"/>
                        </a:cubicBezTo>
                        <a:cubicBezTo>
                          <a:pt x="69" y="284"/>
                          <a:pt x="74" y="288"/>
                          <a:pt x="79" y="292"/>
                        </a:cubicBezTo>
                        <a:cubicBezTo>
                          <a:pt x="67" y="316"/>
                          <a:pt x="67" y="316"/>
                          <a:pt x="67" y="316"/>
                        </a:cubicBezTo>
                        <a:cubicBezTo>
                          <a:pt x="72" y="320"/>
                          <a:pt x="78" y="324"/>
                          <a:pt x="83" y="328"/>
                        </a:cubicBezTo>
                        <a:cubicBezTo>
                          <a:pt x="102" y="308"/>
                          <a:pt x="102" y="308"/>
                          <a:pt x="102" y="308"/>
                        </a:cubicBezTo>
                        <a:cubicBezTo>
                          <a:pt x="108" y="312"/>
                          <a:pt x="113" y="315"/>
                          <a:pt x="120" y="317"/>
                        </a:cubicBezTo>
                        <a:cubicBezTo>
                          <a:pt x="116" y="343"/>
                          <a:pt x="116" y="343"/>
                          <a:pt x="116" y="343"/>
                        </a:cubicBezTo>
                        <a:cubicBezTo>
                          <a:pt x="122" y="346"/>
                          <a:pt x="128" y="348"/>
                          <a:pt x="135" y="349"/>
                        </a:cubicBezTo>
                        <a:cubicBezTo>
                          <a:pt x="146" y="326"/>
                          <a:pt x="146" y="326"/>
                          <a:pt x="146" y="326"/>
                        </a:cubicBezTo>
                        <a:cubicBezTo>
                          <a:pt x="153" y="327"/>
                          <a:pt x="159" y="328"/>
                          <a:pt x="166" y="328"/>
                        </a:cubicBezTo>
                        <a:cubicBezTo>
                          <a:pt x="170" y="355"/>
                          <a:pt x="170" y="355"/>
                          <a:pt x="170" y="355"/>
                        </a:cubicBezTo>
                        <a:cubicBezTo>
                          <a:pt x="173" y="355"/>
                          <a:pt x="175" y="355"/>
                          <a:pt x="178" y="355"/>
                        </a:cubicBezTo>
                        <a:cubicBezTo>
                          <a:pt x="182" y="355"/>
                          <a:pt x="186" y="355"/>
                          <a:pt x="190" y="354"/>
                        </a:cubicBezTo>
                        <a:cubicBezTo>
                          <a:pt x="194" y="328"/>
                          <a:pt x="194" y="328"/>
                          <a:pt x="194" y="328"/>
                        </a:cubicBezTo>
                        <a:cubicBezTo>
                          <a:pt x="200" y="327"/>
                          <a:pt x="207" y="326"/>
                          <a:pt x="213" y="325"/>
                        </a:cubicBezTo>
                        <a:cubicBezTo>
                          <a:pt x="225" y="348"/>
                          <a:pt x="225" y="348"/>
                          <a:pt x="225" y="348"/>
                        </a:cubicBezTo>
                        <a:cubicBezTo>
                          <a:pt x="232" y="346"/>
                          <a:pt x="238" y="344"/>
                          <a:pt x="244" y="342"/>
                        </a:cubicBezTo>
                        <a:cubicBezTo>
                          <a:pt x="239" y="316"/>
                          <a:pt x="239" y="316"/>
                          <a:pt x="239" y="316"/>
                        </a:cubicBezTo>
                        <a:cubicBezTo>
                          <a:pt x="242" y="314"/>
                          <a:pt x="245" y="313"/>
                          <a:pt x="248" y="311"/>
                        </a:cubicBezTo>
                        <a:cubicBezTo>
                          <a:pt x="251" y="310"/>
                          <a:pt x="254" y="308"/>
                          <a:pt x="257" y="306"/>
                        </a:cubicBezTo>
                        <a:cubicBezTo>
                          <a:pt x="276" y="325"/>
                          <a:pt x="276" y="325"/>
                          <a:pt x="276" y="325"/>
                        </a:cubicBezTo>
                        <a:cubicBezTo>
                          <a:pt x="281" y="321"/>
                          <a:pt x="287" y="317"/>
                          <a:pt x="292" y="313"/>
                        </a:cubicBezTo>
                        <a:cubicBezTo>
                          <a:pt x="279" y="290"/>
                          <a:pt x="279" y="290"/>
                          <a:pt x="279" y="290"/>
                        </a:cubicBezTo>
                        <a:cubicBezTo>
                          <a:pt x="284" y="285"/>
                          <a:pt x="289" y="281"/>
                          <a:pt x="293" y="276"/>
                        </a:cubicBezTo>
                        <a:cubicBezTo>
                          <a:pt x="317" y="288"/>
                          <a:pt x="317" y="288"/>
                          <a:pt x="317" y="288"/>
                        </a:cubicBezTo>
                        <a:cubicBezTo>
                          <a:pt x="321" y="282"/>
                          <a:pt x="325" y="277"/>
                          <a:pt x="328" y="271"/>
                        </a:cubicBezTo>
                        <a:cubicBezTo>
                          <a:pt x="309" y="253"/>
                          <a:pt x="309" y="253"/>
                          <a:pt x="309" y="253"/>
                        </a:cubicBezTo>
                        <a:cubicBezTo>
                          <a:pt x="312" y="247"/>
                          <a:pt x="315" y="241"/>
                          <a:pt x="318" y="235"/>
                        </a:cubicBezTo>
                        <a:cubicBezTo>
                          <a:pt x="344" y="239"/>
                          <a:pt x="344" y="239"/>
                          <a:pt x="344" y="239"/>
                        </a:cubicBezTo>
                        <a:cubicBezTo>
                          <a:pt x="346" y="233"/>
                          <a:pt x="348" y="227"/>
                          <a:pt x="350" y="220"/>
                        </a:cubicBezTo>
                        <a:cubicBezTo>
                          <a:pt x="326" y="209"/>
                          <a:pt x="326" y="209"/>
                          <a:pt x="326" y="209"/>
                        </a:cubicBezTo>
                        <a:cubicBezTo>
                          <a:pt x="327" y="202"/>
                          <a:pt x="328" y="196"/>
                          <a:pt x="329" y="189"/>
                        </a:cubicBezTo>
                        <a:cubicBezTo>
                          <a:pt x="355" y="185"/>
                          <a:pt x="355" y="185"/>
                          <a:pt x="355" y="185"/>
                        </a:cubicBezTo>
                        <a:cubicBezTo>
                          <a:pt x="355" y="178"/>
                          <a:pt x="355" y="172"/>
                          <a:pt x="355" y="165"/>
                        </a:cubicBezTo>
                        <a:cubicBezTo>
                          <a:pt x="328" y="161"/>
                          <a:pt x="328" y="161"/>
                          <a:pt x="328" y="161"/>
                        </a:cubicBezTo>
                        <a:cubicBezTo>
                          <a:pt x="328" y="155"/>
                          <a:pt x="327" y="148"/>
                          <a:pt x="325" y="142"/>
                        </a:cubicBezTo>
                        <a:cubicBezTo>
                          <a:pt x="349" y="130"/>
                          <a:pt x="349" y="130"/>
                          <a:pt x="349" y="130"/>
                        </a:cubicBezTo>
                        <a:cubicBezTo>
                          <a:pt x="347" y="123"/>
                          <a:pt x="345" y="117"/>
                          <a:pt x="342" y="111"/>
                        </a:cubicBezTo>
                        <a:cubicBezTo>
                          <a:pt x="316" y="115"/>
                          <a:pt x="316" y="115"/>
                          <a:pt x="316" y="115"/>
                        </a:cubicBezTo>
                        <a:cubicBezTo>
                          <a:pt x="315" y="112"/>
                          <a:pt x="313" y="110"/>
                          <a:pt x="312" y="107"/>
                        </a:cubicBezTo>
                        <a:cubicBezTo>
                          <a:pt x="310" y="104"/>
                          <a:pt x="309" y="101"/>
                          <a:pt x="307" y="98"/>
                        </a:cubicBezTo>
                        <a:cubicBezTo>
                          <a:pt x="326" y="79"/>
                          <a:pt x="326" y="79"/>
                          <a:pt x="326" y="79"/>
                        </a:cubicBezTo>
                        <a:cubicBezTo>
                          <a:pt x="322" y="74"/>
                          <a:pt x="318" y="68"/>
                          <a:pt x="314" y="63"/>
                        </a:cubicBezTo>
                        <a:cubicBezTo>
                          <a:pt x="290" y="76"/>
                          <a:pt x="290" y="76"/>
                          <a:pt x="290" y="76"/>
                        </a:cubicBezTo>
                        <a:cubicBezTo>
                          <a:pt x="286" y="71"/>
                          <a:pt x="281" y="66"/>
                          <a:pt x="276" y="62"/>
                        </a:cubicBezTo>
                        <a:cubicBezTo>
                          <a:pt x="288" y="38"/>
                          <a:pt x="288" y="38"/>
                          <a:pt x="288" y="38"/>
                        </a:cubicBezTo>
                        <a:cubicBezTo>
                          <a:pt x="283" y="34"/>
                          <a:pt x="277" y="30"/>
                          <a:pt x="272" y="27"/>
                        </a:cubicBezTo>
                        <a:cubicBezTo>
                          <a:pt x="253" y="46"/>
                          <a:pt x="253" y="46"/>
                          <a:pt x="253" y="46"/>
                        </a:cubicBezTo>
                        <a:cubicBezTo>
                          <a:pt x="248" y="43"/>
                          <a:pt x="242" y="40"/>
                          <a:pt x="236" y="37"/>
                        </a:cubicBezTo>
                        <a:cubicBezTo>
                          <a:pt x="240" y="11"/>
                          <a:pt x="240" y="11"/>
                          <a:pt x="240" y="11"/>
                        </a:cubicBezTo>
                        <a:cubicBezTo>
                          <a:pt x="234" y="9"/>
                          <a:pt x="227" y="7"/>
                          <a:pt x="221" y="5"/>
                        </a:cubicBezTo>
                        <a:cubicBezTo>
                          <a:pt x="209" y="29"/>
                          <a:pt x="209" y="29"/>
                          <a:pt x="209" y="29"/>
                        </a:cubicBezTo>
                        <a:cubicBezTo>
                          <a:pt x="203" y="27"/>
                          <a:pt x="196" y="27"/>
                          <a:pt x="190" y="26"/>
                        </a:cubicBezTo>
                        <a:cubicBezTo>
                          <a:pt x="185" y="0"/>
                          <a:pt x="185" y="0"/>
                          <a:pt x="185" y="0"/>
                        </a:cubicBezTo>
                        <a:cubicBezTo>
                          <a:pt x="183" y="0"/>
                          <a:pt x="180" y="0"/>
                          <a:pt x="177" y="0"/>
                        </a:cubicBezTo>
                      </a:path>
                    </a:pathLst>
                  </a:custGeom>
                  <a:solidFill>
                    <a:srgbClr val="4AB2BF">
                      <a:alpha val="53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7" name="Freeform 83">
                    <a:extLst>
                      <a:ext uri="{FF2B5EF4-FFF2-40B4-BE49-F238E27FC236}">
                        <a16:creationId xmlns:a16="http://schemas.microsoft.com/office/drawing/2014/main" id="{E4783E65-C82B-4297-A0F8-1AE9D8EA4AB6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816725" y="2577307"/>
                    <a:ext cx="239712" cy="239713"/>
                  </a:xfrm>
                  <a:custGeom>
                    <a:avLst/>
                    <a:gdLst>
                      <a:gd name="T0" fmla="*/ 87 w 174"/>
                      <a:gd name="T1" fmla="*/ 110 h 175"/>
                      <a:gd name="T2" fmla="*/ 68 w 174"/>
                      <a:gd name="T3" fmla="*/ 99 h 175"/>
                      <a:gd name="T4" fmla="*/ 75 w 174"/>
                      <a:gd name="T5" fmla="*/ 68 h 175"/>
                      <a:gd name="T6" fmla="*/ 87 w 174"/>
                      <a:gd name="T7" fmla="*/ 65 h 175"/>
                      <a:gd name="T8" fmla="*/ 106 w 174"/>
                      <a:gd name="T9" fmla="*/ 75 h 175"/>
                      <a:gd name="T10" fmla="*/ 99 w 174"/>
                      <a:gd name="T11" fmla="*/ 107 h 175"/>
                      <a:gd name="T12" fmla="*/ 87 w 174"/>
                      <a:gd name="T13" fmla="*/ 110 h 175"/>
                      <a:gd name="T14" fmla="*/ 87 w 174"/>
                      <a:gd name="T15" fmla="*/ 0 h 175"/>
                      <a:gd name="T16" fmla="*/ 85 w 174"/>
                      <a:gd name="T17" fmla="*/ 0 h 175"/>
                      <a:gd name="T18" fmla="*/ 80 w 174"/>
                      <a:gd name="T19" fmla="*/ 18 h 175"/>
                      <a:gd name="T20" fmla="*/ 66 w 174"/>
                      <a:gd name="T21" fmla="*/ 20 h 175"/>
                      <a:gd name="T22" fmla="*/ 55 w 174"/>
                      <a:gd name="T23" fmla="*/ 6 h 175"/>
                      <a:gd name="T24" fmla="*/ 42 w 174"/>
                      <a:gd name="T25" fmla="*/ 13 h 175"/>
                      <a:gd name="T26" fmla="*/ 46 w 174"/>
                      <a:gd name="T27" fmla="*/ 30 h 175"/>
                      <a:gd name="T28" fmla="*/ 41 w 174"/>
                      <a:gd name="T29" fmla="*/ 35 h 175"/>
                      <a:gd name="T30" fmla="*/ 36 w 174"/>
                      <a:gd name="T31" fmla="*/ 40 h 175"/>
                      <a:gd name="T32" fmla="*/ 19 w 174"/>
                      <a:gd name="T33" fmla="*/ 33 h 175"/>
                      <a:gd name="T34" fmla="*/ 10 w 174"/>
                      <a:gd name="T35" fmla="*/ 45 h 175"/>
                      <a:gd name="T36" fmla="*/ 23 w 174"/>
                      <a:gd name="T37" fmla="*/ 58 h 175"/>
                      <a:gd name="T38" fmla="*/ 19 w 174"/>
                      <a:gd name="T39" fmla="*/ 72 h 175"/>
                      <a:gd name="T40" fmla="*/ 1 w 174"/>
                      <a:gd name="T41" fmla="*/ 74 h 175"/>
                      <a:gd name="T42" fmla="*/ 0 w 174"/>
                      <a:gd name="T43" fmla="*/ 89 h 175"/>
                      <a:gd name="T44" fmla="*/ 17 w 174"/>
                      <a:gd name="T45" fmla="*/ 94 h 175"/>
                      <a:gd name="T46" fmla="*/ 20 w 174"/>
                      <a:gd name="T47" fmla="*/ 108 h 175"/>
                      <a:gd name="T48" fmla="*/ 6 w 174"/>
                      <a:gd name="T49" fmla="*/ 119 h 175"/>
                      <a:gd name="T50" fmla="*/ 12 w 174"/>
                      <a:gd name="T51" fmla="*/ 133 h 175"/>
                      <a:gd name="T52" fmla="*/ 30 w 174"/>
                      <a:gd name="T53" fmla="*/ 128 h 175"/>
                      <a:gd name="T54" fmla="*/ 34 w 174"/>
                      <a:gd name="T55" fmla="*/ 134 h 175"/>
                      <a:gd name="T56" fmla="*/ 39 w 174"/>
                      <a:gd name="T57" fmla="*/ 139 h 175"/>
                      <a:gd name="T58" fmla="*/ 32 w 174"/>
                      <a:gd name="T59" fmla="*/ 155 h 175"/>
                      <a:gd name="T60" fmla="*/ 45 w 174"/>
                      <a:gd name="T61" fmla="*/ 164 h 175"/>
                      <a:gd name="T62" fmla="*/ 58 w 174"/>
                      <a:gd name="T63" fmla="*/ 151 h 175"/>
                      <a:gd name="T64" fmla="*/ 71 w 174"/>
                      <a:gd name="T65" fmla="*/ 156 h 175"/>
                      <a:gd name="T66" fmla="*/ 74 w 174"/>
                      <a:gd name="T67" fmla="*/ 174 h 175"/>
                      <a:gd name="T68" fmla="*/ 87 w 174"/>
                      <a:gd name="T69" fmla="*/ 175 h 175"/>
                      <a:gd name="T70" fmla="*/ 89 w 174"/>
                      <a:gd name="T71" fmla="*/ 175 h 175"/>
                      <a:gd name="T72" fmla="*/ 94 w 174"/>
                      <a:gd name="T73" fmla="*/ 157 h 175"/>
                      <a:gd name="T74" fmla="*/ 107 w 174"/>
                      <a:gd name="T75" fmla="*/ 154 h 175"/>
                      <a:gd name="T76" fmla="*/ 119 w 174"/>
                      <a:gd name="T77" fmla="*/ 169 h 175"/>
                      <a:gd name="T78" fmla="*/ 132 w 174"/>
                      <a:gd name="T79" fmla="*/ 162 h 175"/>
                      <a:gd name="T80" fmla="*/ 128 w 174"/>
                      <a:gd name="T81" fmla="*/ 144 h 175"/>
                      <a:gd name="T82" fmla="*/ 133 w 174"/>
                      <a:gd name="T83" fmla="*/ 140 h 175"/>
                      <a:gd name="T84" fmla="*/ 138 w 174"/>
                      <a:gd name="T85" fmla="*/ 135 h 175"/>
                      <a:gd name="T86" fmla="*/ 155 w 174"/>
                      <a:gd name="T87" fmla="*/ 142 h 175"/>
                      <a:gd name="T88" fmla="*/ 164 w 174"/>
                      <a:gd name="T89" fmla="*/ 129 h 175"/>
                      <a:gd name="T90" fmla="*/ 151 w 174"/>
                      <a:gd name="T91" fmla="*/ 116 h 175"/>
                      <a:gd name="T92" fmla="*/ 155 w 174"/>
                      <a:gd name="T93" fmla="*/ 103 h 175"/>
                      <a:gd name="T94" fmla="*/ 173 w 174"/>
                      <a:gd name="T95" fmla="*/ 101 h 175"/>
                      <a:gd name="T96" fmla="*/ 174 w 174"/>
                      <a:gd name="T97" fmla="*/ 85 h 175"/>
                      <a:gd name="T98" fmla="*/ 157 w 174"/>
                      <a:gd name="T99" fmla="*/ 81 h 175"/>
                      <a:gd name="T100" fmla="*/ 154 w 174"/>
                      <a:gd name="T101" fmla="*/ 67 h 175"/>
                      <a:gd name="T102" fmla="*/ 168 w 174"/>
                      <a:gd name="T103" fmla="*/ 56 h 175"/>
                      <a:gd name="T104" fmla="*/ 161 w 174"/>
                      <a:gd name="T105" fmla="*/ 42 h 175"/>
                      <a:gd name="T106" fmla="*/ 144 w 174"/>
                      <a:gd name="T107" fmla="*/ 47 h 175"/>
                      <a:gd name="T108" fmla="*/ 140 w 174"/>
                      <a:gd name="T109" fmla="*/ 41 h 175"/>
                      <a:gd name="T110" fmla="*/ 135 w 174"/>
                      <a:gd name="T111" fmla="*/ 36 h 175"/>
                      <a:gd name="T112" fmla="*/ 142 w 174"/>
                      <a:gd name="T113" fmla="*/ 19 h 175"/>
                      <a:gd name="T114" fmla="*/ 129 w 174"/>
                      <a:gd name="T115" fmla="*/ 11 h 175"/>
                      <a:gd name="T116" fmla="*/ 116 w 174"/>
                      <a:gd name="T117" fmla="*/ 24 h 175"/>
                      <a:gd name="T118" fmla="*/ 103 w 174"/>
                      <a:gd name="T119" fmla="*/ 19 h 175"/>
                      <a:gd name="T120" fmla="*/ 100 w 174"/>
                      <a:gd name="T121" fmla="*/ 1 h 175"/>
                      <a:gd name="T122" fmla="*/ 87 w 174"/>
                      <a:gd name="T123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174" h="175">
                        <a:moveTo>
                          <a:pt x="87" y="110"/>
                        </a:moveTo>
                        <a:cubicBezTo>
                          <a:pt x="79" y="110"/>
                          <a:pt x="72" y="106"/>
                          <a:pt x="68" y="99"/>
                        </a:cubicBezTo>
                        <a:cubicBezTo>
                          <a:pt x="61" y="89"/>
                          <a:pt x="64" y="75"/>
                          <a:pt x="75" y="68"/>
                        </a:cubicBezTo>
                        <a:cubicBezTo>
                          <a:pt x="79" y="66"/>
                          <a:pt x="83" y="65"/>
                          <a:pt x="87" y="65"/>
                        </a:cubicBezTo>
                        <a:cubicBezTo>
                          <a:pt x="95" y="65"/>
                          <a:pt x="102" y="68"/>
                          <a:pt x="106" y="75"/>
                        </a:cubicBezTo>
                        <a:cubicBezTo>
                          <a:pt x="113" y="86"/>
                          <a:pt x="110" y="100"/>
                          <a:pt x="99" y="107"/>
                        </a:cubicBezTo>
                        <a:cubicBezTo>
                          <a:pt x="95" y="109"/>
                          <a:pt x="91" y="110"/>
                          <a:pt x="87" y="110"/>
                        </a:cubicBezTo>
                        <a:moveTo>
                          <a:pt x="87" y="0"/>
                        </a:moveTo>
                        <a:cubicBezTo>
                          <a:pt x="86" y="0"/>
                          <a:pt x="85" y="0"/>
                          <a:pt x="85" y="0"/>
                        </a:cubicBezTo>
                        <a:cubicBezTo>
                          <a:pt x="80" y="18"/>
                          <a:pt x="80" y="18"/>
                          <a:pt x="80" y="18"/>
                        </a:cubicBezTo>
                        <a:cubicBezTo>
                          <a:pt x="76" y="18"/>
                          <a:pt x="71" y="19"/>
                          <a:pt x="66" y="20"/>
                        </a:cubicBezTo>
                        <a:cubicBezTo>
                          <a:pt x="55" y="6"/>
                          <a:pt x="55" y="6"/>
                          <a:pt x="55" y="6"/>
                        </a:cubicBezTo>
                        <a:cubicBezTo>
                          <a:pt x="51" y="8"/>
                          <a:pt x="46" y="10"/>
                          <a:pt x="42" y="13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4" y="32"/>
                          <a:pt x="43" y="33"/>
                          <a:pt x="41" y="35"/>
                        </a:cubicBezTo>
                        <a:cubicBezTo>
                          <a:pt x="39" y="36"/>
                          <a:pt x="37" y="38"/>
                          <a:pt x="36" y="40"/>
                        </a:cubicBezTo>
                        <a:cubicBezTo>
                          <a:pt x="19" y="33"/>
                          <a:pt x="19" y="33"/>
                          <a:pt x="19" y="33"/>
                        </a:cubicBezTo>
                        <a:cubicBezTo>
                          <a:pt x="16" y="37"/>
                          <a:pt x="13" y="41"/>
                          <a:pt x="10" y="45"/>
                        </a:cubicBezTo>
                        <a:cubicBezTo>
                          <a:pt x="23" y="58"/>
                          <a:pt x="23" y="58"/>
                          <a:pt x="23" y="58"/>
                        </a:cubicBezTo>
                        <a:cubicBezTo>
                          <a:pt x="21" y="63"/>
                          <a:pt x="20" y="67"/>
                          <a:pt x="19" y="72"/>
                        </a:cubicBezTo>
                        <a:cubicBezTo>
                          <a:pt x="1" y="74"/>
                          <a:pt x="1" y="74"/>
                          <a:pt x="1" y="74"/>
                        </a:cubicBezTo>
                        <a:cubicBezTo>
                          <a:pt x="0" y="79"/>
                          <a:pt x="0" y="84"/>
                          <a:pt x="0" y="89"/>
                        </a:cubicBezTo>
                        <a:cubicBezTo>
                          <a:pt x="17" y="94"/>
                          <a:pt x="17" y="94"/>
                          <a:pt x="17" y="94"/>
                        </a:cubicBezTo>
                        <a:cubicBezTo>
                          <a:pt x="18" y="99"/>
                          <a:pt x="19" y="103"/>
                          <a:pt x="20" y="108"/>
                        </a:cubicBezTo>
                        <a:cubicBezTo>
                          <a:pt x="6" y="119"/>
                          <a:pt x="6" y="119"/>
                          <a:pt x="6" y="119"/>
                        </a:cubicBezTo>
                        <a:cubicBezTo>
                          <a:pt x="7" y="124"/>
                          <a:pt x="10" y="128"/>
                          <a:pt x="12" y="133"/>
                        </a:cubicBezTo>
                        <a:cubicBezTo>
                          <a:pt x="30" y="128"/>
                          <a:pt x="30" y="128"/>
                          <a:pt x="30" y="128"/>
                        </a:cubicBezTo>
                        <a:cubicBezTo>
                          <a:pt x="31" y="130"/>
                          <a:pt x="33" y="132"/>
                          <a:pt x="34" y="134"/>
                        </a:cubicBezTo>
                        <a:cubicBezTo>
                          <a:pt x="36" y="135"/>
                          <a:pt x="38" y="137"/>
                          <a:pt x="39" y="139"/>
                        </a:cubicBezTo>
                        <a:cubicBezTo>
                          <a:pt x="32" y="155"/>
                          <a:pt x="32" y="155"/>
                          <a:pt x="32" y="155"/>
                        </a:cubicBezTo>
                        <a:cubicBezTo>
                          <a:pt x="36" y="159"/>
                          <a:pt x="41" y="162"/>
                          <a:pt x="45" y="164"/>
                        </a:cubicBezTo>
                        <a:cubicBezTo>
                          <a:pt x="58" y="151"/>
                          <a:pt x="58" y="151"/>
                          <a:pt x="58" y="151"/>
                        </a:cubicBezTo>
                        <a:cubicBezTo>
                          <a:pt x="62" y="153"/>
                          <a:pt x="67" y="155"/>
                          <a:pt x="71" y="156"/>
                        </a:cubicBezTo>
                        <a:cubicBezTo>
                          <a:pt x="74" y="174"/>
                          <a:pt x="74" y="174"/>
                          <a:pt x="74" y="174"/>
                        </a:cubicBezTo>
                        <a:cubicBezTo>
                          <a:pt x="78" y="174"/>
                          <a:pt x="83" y="175"/>
                          <a:pt x="87" y="175"/>
                        </a:cubicBezTo>
                        <a:cubicBezTo>
                          <a:pt x="88" y="175"/>
                          <a:pt x="88" y="175"/>
                          <a:pt x="89" y="175"/>
                        </a:cubicBezTo>
                        <a:cubicBezTo>
                          <a:pt x="94" y="157"/>
                          <a:pt x="94" y="157"/>
                          <a:pt x="94" y="157"/>
                        </a:cubicBezTo>
                        <a:cubicBezTo>
                          <a:pt x="98" y="157"/>
                          <a:pt x="103" y="156"/>
                          <a:pt x="107" y="154"/>
                        </a:cubicBezTo>
                        <a:cubicBezTo>
                          <a:pt x="119" y="169"/>
                          <a:pt x="119" y="169"/>
                          <a:pt x="119" y="169"/>
                        </a:cubicBezTo>
                        <a:cubicBezTo>
                          <a:pt x="123" y="167"/>
                          <a:pt x="128" y="165"/>
                          <a:pt x="132" y="162"/>
                        </a:cubicBezTo>
                        <a:cubicBezTo>
                          <a:pt x="128" y="144"/>
                          <a:pt x="128" y="144"/>
                          <a:pt x="128" y="144"/>
                        </a:cubicBezTo>
                        <a:cubicBezTo>
                          <a:pt x="130" y="143"/>
                          <a:pt x="131" y="142"/>
                          <a:pt x="133" y="140"/>
                        </a:cubicBezTo>
                        <a:cubicBezTo>
                          <a:pt x="135" y="138"/>
                          <a:pt x="137" y="137"/>
                          <a:pt x="138" y="135"/>
                        </a:cubicBezTo>
                        <a:cubicBezTo>
                          <a:pt x="155" y="142"/>
                          <a:pt x="155" y="142"/>
                          <a:pt x="155" y="142"/>
                        </a:cubicBezTo>
                        <a:cubicBezTo>
                          <a:pt x="158" y="138"/>
                          <a:pt x="161" y="134"/>
                          <a:pt x="164" y="129"/>
                        </a:cubicBezTo>
                        <a:cubicBezTo>
                          <a:pt x="151" y="116"/>
                          <a:pt x="151" y="116"/>
                          <a:pt x="151" y="116"/>
                        </a:cubicBezTo>
                        <a:cubicBezTo>
                          <a:pt x="153" y="112"/>
                          <a:pt x="154" y="108"/>
                          <a:pt x="155" y="103"/>
                        </a:cubicBezTo>
                        <a:cubicBezTo>
                          <a:pt x="173" y="101"/>
                          <a:pt x="173" y="101"/>
                          <a:pt x="173" y="101"/>
                        </a:cubicBezTo>
                        <a:cubicBezTo>
                          <a:pt x="174" y="96"/>
                          <a:pt x="174" y="90"/>
                          <a:pt x="174" y="85"/>
                        </a:cubicBezTo>
                        <a:cubicBezTo>
                          <a:pt x="157" y="81"/>
                          <a:pt x="157" y="81"/>
                          <a:pt x="157" y="81"/>
                        </a:cubicBezTo>
                        <a:cubicBezTo>
                          <a:pt x="156" y="76"/>
                          <a:pt x="155" y="71"/>
                          <a:pt x="154" y="67"/>
                        </a:cubicBezTo>
                        <a:cubicBezTo>
                          <a:pt x="168" y="56"/>
                          <a:pt x="168" y="56"/>
                          <a:pt x="168" y="56"/>
                        </a:cubicBezTo>
                        <a:cubicBezTo>
                          <a:pt x="166" y="51"/>
                          <a:pt x="164" y="46"/>
                          <a:pt x="161" y="42"/>
                        </a:cubicBezTo>
                        <a:cubicBezTo>
                          <a:pt x="144" y="47"/>
                          <a:pt x="144" y="47"/>
                          <a:pt x="144" y="47"/>
                        </a:cubicBezTo>
                        <a:cubicBezTo>
                          <a:pt x="143" y="45"/>
                          <a:pt x="141" y="43"/>
                          <a:pt x="140" y="41"/>
                        </a:cubicBezTo>
                        <a:cubicBezTo>
                          <a:pt x="138" y="39"/>
                          <a:pt x="136" y="38"/>
                          <a:pt x="135" y="36"/>
                        </a:cubicBezTo>
                        <a:cubicBezTo>
                          <a:pt x="142" y="19"/>
                          <a:pt x="142" y="19"/>
                          <a:pt x="142" y="19"/>
                        </a:cubicBezTo>
                        <a:cubicBezTo>
                          <a:pt x="138" y="16"/>
                          <a:pt x="133" y="13"/>
                          <a:pt x="129" y="11"/>
                        </a:cubicBezTo>
                        <a:cubicBezTo>
                          <a:pt x="116" y="24"/>
                          <a:pt x="116" y="24"/>
                          <a:pt x="116" y="24"/>
                        </a:cubicBezTo>
                        <a:cubicBezTo>
                          <a:pt x="112" y="22"/>
                          <a:pt x="107" y="20"/>
                          <a:pt x="103" y="19"/>
                        </a:cubicBezTo>
                        <a:cubicBezTo>
                          <a:pt x="100" y="1"/>
                          <a:pt x="100" y="1"/>
                          <a:pt x="100" y="1"/>
                        </a:cubicBezTo>
                        <a:cubicBezTo>
                          <a:pt x="96" y="0"/>
                          <a:pt x="91" y="0"/>
                          <a:pt x="87" y="0"/>
                        </a:cubicBezTo>
                      </a:path>
                    </a:pathLst>
                  </a:custGeom>
                  <a:solidFill>
                    <a:srgbClr val="4AB2BF">
                      <a:alpha val="53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8" name="Freeform 84">
                    <a:extLst>
                      <a:ext uri="{FF2B5EF4-FFF2-40B4-BE49-F238E27FC236}">
                        <a16:creationId xmlns:a16="http://schemas.microsoft.com/office/drawing/2014/main" id="{56B0B6A4-768E-4622-8588-ECCE1CF02B03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410449" y="1972469"/>
                    <a:ext cx="214312" cy="212725"/>
                  </a:xfrm>
                  <a:custGeom>
                    <a:avLst/>
                    <a:gdLst>
                      <a:gd name="T0" fmla="*/ 78 w 156"/>
                      <a:gd name="T1" fmla="*/ 108 h 155"/>
                      <a:gd name="T2" fmla="*/ 53 w 156"/>
                      <a:gd name="T3" fmla="*/ 96 h 155"/>
                      <a:gd name="T4" fmla="*/ 59 w 156"/>
                      <a:gd name="T5" fmla="*/ 53 h 155"/>
                      <a:gd name="T6" fmla="*/ 78 w 156"/>
                      <a:gd name="T7" fmla="*/ 46 h 155"/>
                      <a:gd name="T8" fmla="*/ 103 w 156"/>
                      <a:gd name="T9" fmla="*/ 59 h 155"/>
                      <a:gd name="T10" fmla="*/ 97 w 156"/>
                      <a:gd name="T11" fmla="*/ 102 h 155"/>
                      <a:gd name="T12" fmla="*/ 78 w 156"/>
                      <a:gd name="T13" fmla="*/ 108 h 155"/>
                      <a:gd name="T14" fmla="*/ 78 w 156"/>
                      <a:gd name="T15" fmla="*/ 0 h 155"/>
                      <a:gd name="T16" fmla="*/ 71 w 156"/>
                      <a:gd name="T17" fmla="*/ 26 h 155"/>
                      <a:gd name="T18" fmla="*/ 58 w 156"/>
                      <a:gd name="T19" fmla="*/ 29 h 155"/>
                      <a:gd name="T20" fmla="*/ 40 w 156"/>
                      <a:gd name="T21" fmla="*/ 9 h 155"/>
                      <a:gd name="T22" fmla="*/ 23 w 156"/>
                      <a:gd name="T23" fmla="*/ 23 h 155"/>
                      <a:gd name="T24" fmla="*/ 37 w 156"/>
                      <a:gd name="T25" fmla="*/ 45 h 155"/>
                      <a:gd name="T26" fmla="*/ 30 w 156"/>
                      <a:gd name="T27" fmla="*/ 57 h 155"/>
                      <a:gd name="T28" fmla="*/ 3 w 156"/>
                      <a:gd name="T29" fmla="*/ 56 h 155"/>
                      <a:gd name="T30" fmla="*/ 0 w 156"/>
                      <a:gd name="T31" fmla="*/ 78 h 155"/>
                      <a:gd name="T32" fmla="*/ 26 w 156"/>
                      <a:gd name="T33" fmla="*/ 84 h 155"/>
                      <a:gd name="T34" fmla="*/ 30 w 156"/>
                      <a:gd name="T35" fmla="*/ 97 h 155"/>
                      <a:gd name="T36" fmla="*/ 10 w 156"/>
                      <a:gd name="T37" fmla="*/ 115 h 155"/>
                      <a:gd name="T38" fmla="*/ 23 w 156"/>
                      <a:gd name="T39" fmla="*/ 133 h 155"/>
                      <a:gd name="T40" fmla="*/ 46 w 156"/>
                      <a:gd name="T41" fmla="*/ 118 h 155"/>
                      <a:gd name="T42" fmla="*/ 58 w 156"/>
                      <a:gd name="T43" fmla="*/ 125 h 155"/>
                      <a:gd name="T44" fmla="*/ 57 w 156"/>
                      <a:gd name="T45" fmla="*/ 152 h 155"/>
                      <a:gd name="T46" fmla="*/ 78 w 156"/>
                      <a:gd name="T47" fmla="*/ 155 h 155"/>
                      <a:gd name="T48" fmla="*/ 84 w 156"/>
                      <a:gd name="T49" fmla="*/ 129 h 155"/>
                      <a:gd name="T50" fmla="*/ 98 w 156"/>
                      <a:gd name="T51" fmla="*/ 126 h 155"/>
                      <a:gd name="T52" fmla="*/ 116 w 156"/>
                      <a:gd name="T53" fmla="*/ 145 h 155"/>
                      <a:gd name="T54" fmla="*/ 133 w 156"/>
                      <a:gd name="T55" fmla="*/ 132 h 155"/>
                      <a:gd name="T56" fmla="*/ 119 w 156"/>
                      <a:gd name="T57" fmla="*/ 109 h 155"/>
                      <a:gd name="T58" fmla="*/ 126 w 156"/>
                      <a:gd name="T59" fmla="*/ 98 h 155"/>
                      <a:gd name="T60" fmla="*/ 153 w 156"/>
                      <a:gd name="T61" fmla="*/ 99 h 155"/>
                      <a:gd name="T62" fmla="*/ 156 w 156"/>
                      <a:gd name="T63" fmla="*/ 77 h 155"/>
                      <a:gd name="T64" fmla="*/ 130 w 156"/>
                      <a:gd name="T65" fmla="*/ 71 h 155"/>
                      <a:gd name="T66" fmla="*/ 126 w 156"/>
                      <a:gd name="T67" fmla="*/ 58 h 155"/>
                      <a:gd name="T68" fmla="*/ 146 w 156"/>
                      <a:gd name="T69" fmla="*/ 40 h 155"/>
                      <a:gd name="T70" fmla="*/ 133 w 156"/>
                      <a:gd name="T71" fmla="*/ 22 h 155"/>
                      <a:gd name="T72" fmla="*/ 110 w 156"/>
                      <a:gd name="T73" fmla="*/ 36 h 155"/>
                      <a:gd name="T74" fmla="*/ 98 w 156"/>
                      <a:gd name="T75" fmla="*/ 29 h 155"/>
                      <a:gd name="T76" fmla="*/ 99 w 156"/>
                      <a:gd name="T77" fmla="*/ 3 h 155"/>
                      <a:gd name="T78" fmla="*/ 78 w 156"/>
                      <a:gd name="T79" fmla="*/ 0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156" h="155">
                        <a:moveTo>
                          <a:pt x="78" y="108"/>
                        </a:moveTo>
                        <a:cubicBezTo>
                          <a:pt x="69" y="108"/>
                          <a:pt x="59" y="104"/>
                          <a:pt x="53" y="96"/>
                        </a:cubicBezTo>
                        <a:cubicBezTo>
                          <a:pt x="43" y="82"/>
                          <a:pt x="46" y="63"/>
                          <a:pt x="59" y="53"/>
                        </a:cubicBezTo>
                        <a:cubicBezTo>
                          <a:pt x="65" y="48"/>
                          <a:pt x="71" y="46"/>
                          <a:pt x="78" y="46"/>
                        </a:cubicBezTo>
                        <a:cubicBezTo>
                          <a:pt x="87" y="46"/>
                          <a:pt x="97" y="51"/>
                          <a:pt x="103" y="59"/>
                        </a:cubicBezTo>
                        <a:cubicBezTo>
                          <a:pt x="113" y="72"/>
                          <a:pt x="110" y="92"/>
                          <a:pt x="97" y="102"/>
                        </a:cubicBezTo>
                        <a:cubicBezTo>
                          <a:pt x="91" y="106"/>
                          <a:pt x="85" y="108"/>
                          <a:pt x="78" y="108"/>
                        </a:cubicBezTo>
                        <a:moveTo>
                          <a:pt x="78" y="0"/>
                        </a:moveTo>
                        <a:cubicBezTo>
                          <a:pt x="71" y="26"/>
                          <a:pt x="71" y="26"/>
                          <a:pt x="71" y="26"/>
                        </a:cubicBezTo>
                        <a:cubicBezTo>
                          <a:pt x="67" y="26"/>
                          <a:pt x="63" y="27"/>
                          <a:pt x="58" y="29"/>
                        </a:cubicBezTo>
                        <a:cubicBezTo>
                          <a:pt x="40" y="9"/>
                          <a:pt x="40" y="9"/>
                          <a:pt x="40" y="9"/>
                        </a:cubicBezTo>
                        <a:cubicBezTo>
                          <a:pt x="23" y="23"/>
                          <a:pt x="23" y="23"/>
                          <a:pt x="23" y="23"/>
                        </a:cubicBezTo>
                        <a:cubicBezTo>
                          <a:pt x="37" y="45"/>
                          <a:pt x="37" y="45"/>
                          <a:pt x="37" y="45"/>
                        </a:cubicBezTo>
                        <a:cubicBezTo>
                          <a:pt x="34" y="49"/>
                          <a:pt x="32" y="53"/>
                          <a:pt x="30" y="57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26" y="84"/>
                          <a:pt x="26" y="84"/>
                          <a:pt x="26" y="84"/>
                        </a:cubicBezTo>
                        <a:cubicBezTo>
                          <a:pt x="27" y="88"/>
                          <a:pt x="28" y="93"/>
                          <a:pt x="30" y="97"/>
                        </a:cubicBez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23" y="133"/>
                          <a:pt x="23" y="133"/>
                          <a:pt x="23" y="133"/>
                        </a:cubicBezTo>
                        <a:cubicBezTo>
                          <a:pt x="46" y="118"/>
                          <a:pt x="46" y="118"/>
                          <a:pt x="46" y="118"/>
                        </a:cubicBezTo>
                        <a:cubicBezTo>
                          <a:pt x="50" y="121"/>
                          <a:pt x="54" y="124"/>
                          <a:pt x="58" y="125"/>
                        </a:cubicBezTo>
                        <a:cubicBezTo>
                          <a:pt x="57" y="152"/>
                          <a:pt x="57" y="152"/>
                          <a:pt x="57" y="152"/>
                        </a:cubicBezTo>
                        <a:cubicBezTo>
                          <a:pt x="78" y="155"/>
                          <a:pt x="78" y="155"/>
                          <a:pt x="78" y="155"/>
                        </a:cubicBezTo>
                        <a:cubicBezTo>
                          <a:pt x="84" y="129"/>
                          <a:pt x="84" y="129"/>
                          <a:pt x="84" y="129"/>
                        </a:cubicBezTo>
                        <a:cubicBezTo>
                          <a:pt x="89" y="128"/>
                          <a:pt x="93" y="127"/>
                          <a:pt x="98" y="126"/>
                        </a:cubicBezTo>
                        <a:cubicBezTo>
                          <a:pt x="116" y="145"/>
                          <a:pt x="116" y="145"/>
                          <a:pt x="116" y="145"/>
                        </a:cubicBezTo>
                        <a:cubicBezTo>
                          <a:pt x="133" y="132"/>
                          <a:pt x="133" y="132"/>
                          <a:pt x="133" y="132"/>
                        </a:cubicBezTo>
                        <a:cubicBezTo>
                          <a:pt x="119" y="109"/>
                          <a:pt x="119" y="109"/>
                          <a:pt x="119" y="109"/>
                        </a:cubicBezTo>
                        <a:cubicBezTo>
                          <a:pt x="122" y="106"/>
                          <a:pt x="124" y="102"/>
                          <a:pt x="126" y="98"/>
                        </a:cubicBezTo>
                        <a:cubicBezTo>
                          <a:pt x="153" y="99"/>
                          <a:pt x="153" y="99"/>
                          <a:pt x="153" y="99"/>
                        </a:cubicBezTo>
                        <a:cubicBezTo>
                          <a:pt x="156" y="77"/>
                          <a:pt x="156" y="77"/>
                          <a:pt x="156" y="77"/>
                        </a:cubicBezTo>
                        <a:cubicBezTo>
                          <a:pt x="130" y="71"/>
                          <a:pt x="130" y="71"/>
                          <a:pt x="130" y="71"/>
                        </a:cubicBezTo>
                        <a:cubicBezTo>
                          <a:pt x="129" y="66"/>
                          <a:pt x="128" y="62"/>
                          <a:pt x="126" y="58"/>
                        </a:cubicBezTo>
                        <a:cubicBezTo>
                          <a:pt x="146" y="40"/>
                          <a:pt x="146" y="40"/>
                          <a:pt x="146" y="40"/>
                        </a:cubicBezTo>
                        <a:cubicBezTo>
                          <a:pt x="133" y="22"/>
                          <a:pt x="133" y="22"/>
                          <a:pt x="133" y="22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06" y="33"/>
                          <a:pt x="102" y="31"/>
                          <a:pt x="98" y="29"/>
                        </a:cubicBezTo>
                        <a:cubicBezTo>
                          <a:pt x="99" y="3"/>
                          <a:pt x="99" y="3"/>
                          <a:pt x="99" y="3"/>
                        </a:cubicBezTo>
                        <a:cubicBezTo>
                          <a:pt x="78" y="0"/>
                          <a:pt x="78" y="0"/>
                          <a:pt x="78" y="0"/>
                        </a:cubicBezTo>
                      </a:path>
                    </a:pathLst>
                  </a:custGeom>
                  <a:solidFill>
                    <a:srgbClr val="4AB2BF">
                      <a:alpha val="53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9" name="Freeform 85">
                    <a:extLst>
                      <a:ext uri="{FF2B5EF4-FFF2-40B4-BE49-F238E27FC236}">
                        <a16:creationId xmlns:a16="http://schemas.microsoft.com/office/drawing/2014/main" id="{99659E06-71F2-4D4B-8BC3-E84A981B06BB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500813" y="2361407"/>
                    <a:ext cx="377825" cy="374650"/>
                  </a:xfrm>
                  <a:custGeom>
                    <a:avLst/>
                    <a:gdLst>
                      <a:gd name="T0" fmla="*/ 63 w 275"/>
                      <a:gd name="T1" fmla="*/ 191 h 273"/>
                      <a:gd name="T2" fmla="*/ 137 w 275"/>
                      <a:gd name="T3" fmla="*/ 164 h 273"/>
                      <a:gd name="T4" fmla="*/ 177 w 275"/>
                      <a:gd name="T5" fmla="*/ 220 h 273"/>
                      <a:gd name="T6" fmla="*/ 192 w 275"/>
                      <a:gd name="T7" fmla="*/ 211 h 273"/>
                      <a:gd name="T8" fmla="*/ 165 w 275"/>
                      <a:gd name="T9" fmla="*/ 136 h 273"/>
                      <a:gd name="T10" fmla="*/ 222 w 275"/>
                      <a:gd name="T11" fmla="*/ 97 h 273"/>
                      <a:gd name="T12" fmla="*/ 192 w 275"/>
                      <a:gd name="T13" fmla="*/ 211 h 273"/>
                      <a:gd name="T14" fmla="*/ 45 w 275"/>
                      <a:gd name="T15" fmla="*/ 136 h 273"/>
                      <a:gd name="T16" fmla="*/ 117 w 275"/>
                      <a:gd name="T17" fmla="*/ 118 h 273"/>
                      <a:gd name="T18" fmla="*/ 111 w 275"/>
                      <a:gd name="T19" fmla="*/ 142 h 273"/>
                      <a:gd name="T20" fmla="*/ 133 w 275"/>
                      <a:gd name="T21" fmla="*/ 109 h 273"/>
                      <a:gd name="T22" fmla="*/ 137 w 275"/>
                      <a:gd name="T23" fmla="*/ 43 h 273"/>
                      <a:gd name="T24" fmla="*/ 156 w 275"/>
                      <a:gd name="T25" fmla="*/ 116 h 273"/>
                      <a:gd name="T26" fmla="*/ 133 w 275"/>
                      <a:gd name="T27" fmla="*/ 109 h 273"/>
                      <a:gd name="T28" fmla="*/ 145 w 275"/>
                      <a:gd name="T29" fmla="*/ 22 h 273"/>
                      <a:gd name="T30" fmla="*/ 130 w 275"/>
                      <a:gd name="T31" fmla="*/ 22 h 273"/>
                      <a:gd name="T32" fmla="*/ 106 w 275"/>
                      <a:gd name="T33" fmla="*/ 2 h 273"/>
                      <a:gd name="T34" fmla="*/ 91 w 275"/>
                      <a:gd name="T35" fmla="*/ 31 h 273"/>
                      <a:gd name="T36" fmla="*/ 62 w 275"/>
                      <a:gd name="T37" fmla="*/ 21 h 273"/>
                      <a:gd name="T38" fmla="*/ 58 w 275"/>
                      <a:gd name="T39" fmla="*/ 53 h 273"/>
                      <a:gd name="T40" fmla="*/ 27 w 275"/>
                      <a:gd name="T41" fmla="*/ 54 h 273"/>
                      <a:gd name="T42" fmla="*/ 34 w 275"/>
                      <a:gd name="T43" fmla="*/ 86 h 273"/>
                      <a:gd name="T44" fmla="*/ 6 w 275"/>
                      <a:gd name="T45" fmla="*/ 97 h 273"/>
                      <a:gd name="T46" fmla="*/ 23 w 275"/>
                      <a:gd name="T47" fmla="*/ 124 h 273"/>
                      <a:gd name="T48" fmla="*/ 0 w 275"/>
                      <a:gd name="T49" fmla="*/ 136 h 273"/>
                      <a:gd name="T50" fmla="*/ 23 w 275"/>
                      <a:gd name="T51" fmla="*/ 148 h 273"/>
                      <a:gd name="T52" fmla="*/ 6 w 275"/>
                      <a:gd name="T53" fmla="*/ 175 h 273"/>
                      <a:gd name="T54" fmla="*/ 34 w 275"/>
                      <a:gd name="T55" fmla="*/ 187 h 273"/>
                      <a:gd name="T56" fmla="*/ 27 w 275"/>
                      <a:gd name="T57" fmla="*/ 218 h 273"/>
                      <a:gd name="T58" fmla="*/ 58 w 275"/>
                      <a:gd name="T59" fmla="*/ 219 h 273"/>
                      <a:gd name="T60" fmla="*/ 62 w 275"/>
                      <a:gd name="T61" fmla="*/ 251 h 273"/>
                      <a:gd name="T62" fmla="*/ 91 w 275"/>
                      <a:gd name="T63" fmla="*/ 241 h 273"/>
                      <a:gd name="T64" fmla="*/ 106 w 275"/>
                      <a:gd name="T65" fmla="*/ 270 h 273"/>
                      <a:gd name="T66" fmla="*/ 130 w 275"/>
                      <a:gd name="T67" fmla="*/ 251 h 273"/>
                      <a:gd name="T68" fmla="*/ 145 w 275"/>
                      <a:gd name="T69" fmla="*/ 251 h 273"/>
                      <a:gd name="T70" fmla="*/ 169 w 275"/>
                      <a:gd name="T71" fmla="*/ 270 h 273"/>
                      <a:gd name="T72" fmla="*/ 184 w 275"/>
                      <a:gd name="T73" fmla="*/ 241 h 273"/>
                      <a:gd name="T74" fmla="*/ 213 w 275"/>
                      <a:gd name="T75" fmla="*/ 251 h 273"/>
                      <a:gd name="T76" fmla="*/ 217 w 275"/>
                      <a:gd name="T77" fmla="*/ 219 h 273"/>
                      <a:gd name="T78" fmla="*/ 248 w 275"/>
                      <a:gd name="T79" fmla="*/ 218 h 273"/>
                      <a:gd name="T80" fmla="*/ 241 w 275"/>
                      <a:gd name="T81" fmla="*/ 187 h 273"/>
                      <a:gd name="T82" fmla="*/ 269 w 275"/>
                      <a:gd name="T83" fmla="*/ 175 h 273"/>
                      <a:gd name="T84" fmla="*/ 252 w 275"/>
                      <a:gd name="T85" fmla="*/ 148 h 273"/>
                      <a:gd name="T86" fmla="*/ 275 w 275"/>
                      <a:gd name="T87" fmla="*/ 136 h 273"/>
                      <a:gd name="T88" fmla="*/ 252 w 275"/>
                      <a:gd name="T89" fmla="*/ 124 h 273"/>
                      <a:gd name="T90" fmla="*/ 269 w 275"/>
                      <a:gd name="T91" fmla="*/ 97 h 273"/>
                      <a:gd name="T92" fmla="*/ 241 w 275"/>
                      <a:gd name="T93" fmla="*/ 86 h 273"/>
                      <a:gd name="T94" fmla="*/ 248 w 275"/>
                      <a:gd name="T95" fmla="*/ 54 h 273"/>
                      <a:gd name="T96" fmla="*/ 217 w 275"/>
                      <a:gd name="T97" fmla="*/ 53 h 273"/>
                      <a:gd name="T98" fmla="*/ 213 w 275"/>
                      <a:gd name="T99" fmla="*/ 21 h 273"/>
                      <a:gd name="T100" fmla="*/ 184 w 275"/>
                      <a:gd name="T101" fmla="*/ 31 h 273"/>
                      <a:gd name="T102" fmla="*/ 169 w 275"/>
                      <a:gd name="T103" fmla="*/ 2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75" h="273">
                        <a:moveTo>
                          <a:pt x="137" y="229"/>
                        </a:moveTo>
                        <a:cubicBezTo>
                          <a:pt x="107" y="229"/>
                          <a:pt x="80" y="214"/>
                          <a:pt x="63" y="191"/>
                        </a:cubicBezTo>
                        <a:cubicBezTo>
                          <a:pt x="120" y="157"/>
                          <a:pt x="120" y="157"/>
                          <a:pt x="120" y="157"/>
                        </a:cubicBezTo>
                        <a:cubicBezTo>
                          <a:pt x="125" y="161"/>
                          <a:pt x="131" y="164"/>
                          <a:pt x="137" y="164"/>
                        </a:cubicBezTo>
                        <a:cubicBezTo>
                          <a:pt x="140" y="164"/>
                          <a:pt x="142" y="163"/>
                          <a:pt x="144" y="163"/>
                        </a:cubicBezTo>
                        <a:cubicBezTo>
                          <a:pt x="177" y="220"/>
                          <a:pt x="177" y="220"/>
                          <a:pt x="177" y="220"/>
                        </a:cubicBezTo>
                        <a:cubicBezTo>
                          <a:pt x="165" y="226"/>
                          <a:pt x="152" y="229"/>
                          <a:pt x="137" y="229"/>
                        </a:cubicBezTo>
                        <a:moveTo>
                          <a:pt x="192" y="211"/>
                        </a:moveTo>
                        <a:cubicBezTo>
                          <a:pt x="159" y="153"/>
                          <a:pt x="159" y="153"/>
                          <a:pt x="159" y="153"/>
                        </a:cubicBezTo>
                        <a:cubicBezTo>
                          <a:pt x="163" y="149"/>
                          <a:pt x="165" y="143"/>
                          <a:pt x="165" y="136"/>
                        </a:cubicBezTo>
                        <a:cubicBezTo>
                          <a:pt x="165" y="134"/>
                          <a:pt x="165" y="133"/>
                          <a:pt x="164" y="131"/>
                        </a:cubicBezTo>
                        <a:cubicBezTo>
                          <a:pt x="222" y="97"/>
                          <a:pt x="222" y="97"/>
                          <a:pt x="222" y="97"/>
                        </a:cubicBezTo>
                        <a:cubicBezTo>
                          <a:pt x="227" y="109"/>
                          <a:pt x="230" y="122"/>
                          <a:pt x="230" y="136"/>
                        </a:cubicBezTo>
                        <a:cubicBezTo>
                          <a:pt x="230" y="167"/>
                          <a:pt x="215" y="194"/>
                          <a:pt x="192" y="211"/>
                        </a:cubicBezTo>
                        <a:moveTo>
                          <a:pt x="54" y="176"/>
                        </a:moveTo>
                        <a:cubicBezTo>
                          <a:pt x="48" y="164"/>
                          <a:pt x="45" y="150"/>
                          <a:pt x="45" y="136"/>
                        </a:cubicBezTo>
                        <a:cubicBezTo>
                          <a:pt x="45" y="105"/>
                          <a:pt x="60" y="78"/>
                          <a:pt x="84" y="61"/>
                        </a:cubicBezTo>
                        <a:cubicBezTo>
                          <a:pt x="117" y="118"/>
                          <a:pt x="117" y="118"/>
                          <a:pt x="117" y="118"/>
                        </a:cubicBezTo>
                        <a:cubicBezTo>
                          <a:pt x="113" y="123"/>
                          <a:pt x="110" y="129"/>
                          <a:pt x="110" y="136"/>
                        </a:cubicBezTo>
                        <a:cubicBezTo>
                          <a:pt x="110" y="138"/>
                          <a:pt x="110" y="140"/>
                          <a:pt x="111" y="142"/>
                        </a:cubicBezTo>
                        <a:cubicBezTo>
                          <a:pt x="54" y="176"/>
                          <a:pt x="54" y="176"/>
                          <a:pt x="54" y="176"/>
                        </a:cubicBezTo>
                        <a:moveTo>
                          <a:pt x="133" y="109"/>
                        </a:moveTo>
                        <a:cubicBezTo>
                          <a:pt x="99" y="52"/>
                          <a:pt x="99" y="52"/>
                          <a:pt x="99" y="52"/>
                        </a:cubicBezTo>
                        <a:cubicBezTo>
                          <a:pt x="111" y="46"/>
                          <a:pt x="124" y="43"/>
                          <a:pt x="137" y="43"/>
                        </a:cubicBezTo>
                        <a:cubicBezTo>
                          <a:pt x="168" y="43"/>
                          <a:pt x="196" y="59"/>
                          <a:pt x="213" y="82"/>
                        </a:cubicBezTo>
                        <a:cubicBezTo>
                          <a:pt x="156" y="116"/>
                          <a:pt x="156" y="116"/>
                          <a:pt x="156" y="116"/>
                        </a:cubicBezTo>
                        <a:cubicBezTo>
                          <a:pt x="151" y="111"/>
                          <a:pt x="144" y="109"/>
                          <a:pt x="137" y="109"/>
                        </a:cubicBezTo>
                        <a:cubicBezTo>
                          <a:pt x="136" y="109"/>
                          <a:pt x="134" y="109"/>
                          <a:pt x="133" y="109"/>
                        </a:cubicBezTo>
                        <a:moveTo>
                          <a:pt x="153" y="0"/>
                        </a:moveTo>
                        <a:cubicBezTo>
                          <a:pt x="145" y="22"/>
                          <a:pt x="145" y="22"/>
                          <a:pt x="145" y="22"/>
                        </a:cubicBezTo>
                        <a:cubicBezTo>
                          <a:pt x="143" y="21"/>
                          <a:pt x="140" y="21"/>
                          <a:pt x="137" y="21"/>
                        </a:cubicBezTo>
                        <a:cubicBezTo>
                          <a:pt x="135" y="21"/>
                          <a:pt x="132" y="21"/>
                          <a:pt x="130" y="22"/>
                        </a:cubicBezTo>
                        <a:cubicBezTo>
                          <a:pt x="122" y="0"/>
                          <a:pt x="122" y="0"/>
                          <a:pt x="122" y="0"/>
                        </a:cubicBezTo>
                        <a:cubicBezTo>
                          <a:pt x="116" y="0"/>
                          <a:pt x="111" y="1"/>
                          <a:pt x="106" y="2"/>
                        </a:cubicBezTo>
                        <a:cubicBezTo>
                          <a:pt x="106" y="26"/>
                          <a:pt x="106" y="26"/>
                          <a:pt x="106" y="26"/>
                        </a:cubicBezTo>
                        <a:cubicBezTo>
                          <a:pt x="101" y="27"/>
                          <a:pt x="96" y="29"/>
                          <a:pt x="91" y="31"/>
                        </a:cubicBezTo>
                        <a:cubicBezTo>
                          <a:pt x="76" y="13"/>
                          <a:pt x="76" y="13"/>
                          <a:pt x="76" y="13"/>
                        </a:cubicBezTo>
                        <a:cubicBezTo>
                          <a:pt x="71" y="16"/>
                          <a:pt x="66" y="18"/>
                          <a:pt x="62" y="21"/>
                        </a:cubicBezTo>
                        <a:cubicBezTo>
                          <a:pt x="70" y="43"/>
                          <a:pt x="70" y="43"/>
                          <a:pt x="70" y="43"/>
                        </a:cubicBezTo>
                        <a:cubicBezTo>
                          <a:pt x="66" y="46"/>
                          <a:pt x="62" y="50"/>
                          <a:pt x="58" y="53"/>
                        </a:cubicBezTo>
                        <a:cubicBezTo>
                          <a:pt x="38" y="42"/>
                          <a:pt x="38" y="42"/>
                          <a:pt x="38" y="42"/>
                        </a:cubicBezTo>
                        <a:cubicBezTo>
                          <a:pt x="34" y="46"/>
                          <a:pt x="30" y="50"/>
                          <a:pt x="27" y="54"/>
                        </a:cubicBezTo>
                        <a:cubicBezTo>
                          <a:pt x="42" y="72"/>
                          <a:pt x="42" y="72"/>
                          <a:pt x="42" y="72"/>
                        </a:cubicBezTo>
                        <a:cubicBezTo>
                          <a:pt x="39" y="76"/>
                          <a:pt x="37" y="81"/>
                          <a:pt x="34" y="86"/>
                        </a:cubicBezTo>
                        <a:cubicBezTo>
                          <a:pt x="11" y="81"/>
                          <a:pt x="11" y="81"/>
                          <a:pt x="11" y="81"/>
                        </a:cubicBezTo>
                        <a:cubicBezTo>
                          <a:pt x="9" y="86"/>
                          <a:pt x="7" y="92"/>
                          <a:pt x="6" y="97"/>
                        </a:cubicBezTo>
                        <a:cubicBezTo>
                          <a:pt x="26" y="109"/>
                          <a:pt x="26" y="109"/>
                          <a:pt x="26" y="109"/>
                        </a:cubicBezTo>
                        <a:cubicBezTo>
                          <a:pt x="25" y="114"/>
                          <a:pt x="24" y="119"/>
                          <a:pt x="23" y="124"/>
                        </a:cubicBezTo>
                        <a:cubicBezTo>
                          <a:pt x="0" y="128"/>
                          <a:pt x="0" y="128"/>
                          <a:pt x="0" y="128"/>
                        </a:cubicBezTo>
                        <a:cubicBezTo>
                          <a:pt x="0" y="131"/>
                          <a:pt x="0" y="133"/>
                          <a:pt x="0" y="136"/>
                        </a:cubicBezTo>
                        <a:cubicBezTo>
                          <a:pt x="0" y="139"/>
                          <a:pt x="0" y="142"/>
                          <a:pt x="0" y="144"/>
                        </a:cubicBezTo>
                        <a:cubicBezTo>
                          <a:pt x="23" y="148"/>
                          <a:pt x="23" y="148"/>
                          <a:pt x="23" y="148"/>
                        </a:cubicBezTo>
                        <a:cubicBezTo>
                          <a:pt x="24" y="154"/>
                          <a:pt x="25" y="159"/>
                          <a:pt x="26" y="164"/>
                        </a:cubicBezTo>
                        <a:cubicBezTo>
                          <a:pt x="6" y="175"/>
                          <a:pt x="6" y="175"/>
                          <a:pt x="6" y="175"/>
                        </a:cubicBezTo>
                        <a:cubicBezTo>
                          <a:pt x="7" y="181"/>
                          <a:pt x="9" y="186"/>
                          <a:pt x="11" y="191"/>
                        </a:cubicBezTo>
                        <a:cubicBezTo>
                          <a:pt x="34" y="187"/>
                          <a:pt x="34" y="187"/>
                          <a:pt x="34" y="187"/>
                        </a:cubicBezTo>
                        <a:cubicBezTo>
                          <a:pt x="37" y="191"/>
                          <a:pt x="39" y="196"/>
                          <a:pt x="42" y="200"/>
                        </a:cubicBezTo>
                        <a:cubicBezTo>
                          <a:pt x="27" y="218"/>
                          <a:pt x="27" y="218"/>
                          <a:pt x="27" y="218"/>
                        </a:cubicBezTo>
                        <a:cubicBezTo>
                          <a:pt x="30" y="223"/>
                          <a:pt x="34" y="227"/>
                          <a:pt x="38" y="231"/>
                        </a:cubicBezTo>
                        <a:cubicBezTo>
                          <a:pt x="58" y="219"/>
                          <a:pt x="58" y="219"/>
                          <a:pt x="58" y="219"/>
                        </a:cubicBezTo>
                        <a:cubicBezTo>
                          <a:pt x="62" y="223"/>
                          <a:pt x="66" y="226"/>
                          <a:pt x="70" y="229"/>
                        </a:cubicBezTo>
                        <a:cubicBezTo>
                          <a:pt x="62" y="251"/>
                          <a:pt x="62" y="251"/>
                          <a:pt x="62" y="251"/>
                        </a:cubicBezTo>
                        <a:cubicBezTo>
                          <a:pt x="66" y="254"/>
                          <a:pt x="71" y="257"/>
                          <a:pt x="76" y="259"/>
                        </a:cubicBezTo>
                        <a:cubicBezTo>
                          <a:pt x="91" y="241"/>
                          <a:pt x="91" y="241"/>
                          <a:pt x="91" y="241"/>
                        </a:cubicBezTo>
                        <a:cubicBezTo>
                          <a:pt x="96" y="243"/>
                          <a:pt x="101" y="245"/>
                          <a:pt x="106" y="247"/>
                        </a:cubicBezTo>
                        <a:cubicBezTo>
                          <a:pt x="106" y="270"/>
                          <a:pt x="106" y="270"/>
                          <a:pt x="106" y="270"/>
                        </a:cubicBezTo>
                        <a:cubicBezTo>
                          <a:pt x="111" y="271"/>
                          <a:pt x="116" y="272"/>
                          <a:pt x="122" y="273"/>
                        </a:cubicBezTo>
                        <a:cubicBezTo>
                          <a:pt x="130" y="251"/>
                          <a:pt x="130" y="251"/>
                          <a:pt x="130" y="251"/>
                        </a:cubicBezTo>
                        <a:cubicBezTo>
                          <a:pt x="132" y="251"/>
                          <a:pt x="135" y="251"/>
                          <a:pt x="137" y="251"/>
                        </a:cubicBezTo>
                        <a:cubicBezTo>
                          <a:pt x="140" y="251"/>
                          <a:pt x="143" y="251"/>
                          <a:pt x="145" y="251"/>
                        </a:cubicBezTo>
                        <a:cubicBezTo>
                          <a:pt x="153" y="273"/>
                          <a:pt x="153" y="273"/>
                          <a:pt x="153" y="273"/>
                        </a:cubicBezTo>
                        <a:cubicBezTo>
                          <a:pt x="159" y="272"/>
                          <a:pt x="164" y="271"/>
                          <a:pt x="169" y="270"/>
                        </a:cubicBezTo>
                        <a:cubicBezTo>
                          <a:pt x="169" y="247"/>
                          <a:pt x="169" y="247"/>
                          <a:pt x="169" y="247"/>
                        </a:cubicBezTo>
                        <a:cubicBezTo>
                          <a:pt x="174" y="245"/>
                          <a:pt x="179" y="243"/>
                          <a:pt x="184" y="241"/>
                        </a:cubicBezTo>
                        <a:cubicBezTo>
                          <a:pt x="199" y="259"/>
                          <a:pt x="199" y="259"/>
                          <a:pt x="199" y="259"/>
                        </a:cubicBezTo>
                        <a:cubicBezTo>
                          <a:pt x="204" y="257"/>
                          <a:pt x="209" y="254"/>
                          <a:pt x="213" y="251"/>
                        </a:cubicBezTo>
                        <a:cubicBezTo>
                          <a:pt x="205" y="229"/>
                          <a:pt x="205" y="229"/>
                          <a:pt x="205" y="229"/>
                        </a:cubicBezTo>
                        <a:cubicBezTo>
                          <a:pt x="209" y="226"/>
                          <a:pt x="213" y="223"/>
                          <a:pt x="217" y="219"/>
                        </a:cubicBezTo>
                        <a:cubicBezTo>
                          <a:pt x="237" y="231"/>
                          <a:pt x="237" y="231"/>
                          <a:pt x="237" y="231"/>
                        </a:cubicBezTo>
                        <a:cubicBezTo>
                          <a:pt x="241" y="227"/>
                          <a:pt x="245" y="223"/>
                          <a:pt x="248" y="218"/>
                        </a:cubicBezTo>
                        <a:cubicBezTo>
                          <a:pt x="233" y="200"/>
                          <a:pt x="233" y="200"/>
                          <a:pt x="233" y="200"/>
                        </a:cubicBezTo>
                        <a:cubicBezTo>
                          <a:pt x="236" y="196"/>
                          <a:pt x="238" y="191"/>
                          <a:pt x="241" y="187"/>
                        </a:cubicBezTo>
                        <a:cubicBezTo>
                          <a:pt x="264" y="191"/>
                          <a:pt x="264" y="191"/>
                          <a:pt x="264" y="191"/>
                        </a:cubicBezTo>
                        <a:cubicBezTo>
                          <a:pt x="266" y="186"/>
                          <a:pt x="268" y="181"/>
                          <a:pt x="269" y="175"/>
                        </a:cubicBezTo>
                        <a:cubicBezTo>
                          <a:pt x="249" y="164"/>
                          <a:pt x="249" y="164"/>
                          <a:pt x="249" y="164"/>
                        </a:cubicBezTo>
                        <a:cubicBezTo>
                          <a:pt x="250" y="159"/>
                          <a:pt x="251" y="154"/>
                          <a:pt x="252" y="148"/>
                        </a:cubicBezTo>
                        <a:cubicBezTo>
                          <a:pt x="275" y="144"/>
                          <a:pt x="275" y="144"/>
                          <a:pt x="275" y="144"/>
                        </a:cubicBezTo>
                        <a:cubicBezTo>
                          <a:pt x="275" y="142"/>
                          <a:pt x="275" y="139"/>
                          <a:pt x="275" y="136"/>
                        </a:cubicBezTo>
                        <a:cubicBezTo>
                          <a:pt x="275" y="133"/>
                          <a:pt x="275" y="131"/>
                          <a:pt x="275" y="128"/>
                        </a:cubicBezTo>
                        <a:cubicBezTo>
                          <a:pt x="252" y="124"/>
                          <a:pt x="252" y="124"/>
                          <a:pt x="252" y="124"/>
                        </a:cubicBezTo>
                        <a:cubicBezTo>
                          <a:pt x="251" y="119"/>
                          <a:pt x="250" y="114"/>
                          <a:pt x="249" y="109"/>
                        </a:cubicBezTo>
                        <a:cubicBezTo>
                          <a:pt x="269" y="97"/>
                          <a:pt x="269" y="97"/>
                          <a:pt x="269" y="97"/>
                        </a:cubicBezTo>
                        <a:cubicBezTo>
                          <a:pt x="268" y="92"/>
                          <a:pt x="266" y="86"/>
                          <a:pt x="264" y="81"/>
                        </a:cubicBezTo>
                        <a:cubicBezTo>
                          <a:pt x="241" y="86"/>
                          <a:pt x="241" y="86"/>
                          <a:pt x="241" y="86"/>
                        </a:cubicBezTo>
                        <a:cubicBezTo>
                          <a:pt x="238" y="81"/>
                          <a:pt x="236" y="76"/>
                          <a:pt x="233" y="72"/>
                        </a:cubicBezTo>
                        <a:cubicBezTo>
                          <a:pt x="248" y="54"/>
                          <a:pt x="248" y="54"/>
                          <a:pt x="248" y="54"/>
                        </a:cubicBezTo>
                        <a:cubicBezTo>
                          <a:pt x="245" y="50"/>
                          <a:pt x="241" y="46"/>
                          <a:pt x="237" y="42"/>
                        </a:cubicBezTo>
                        <a:cubicBezTo>
                          <a:pt x="217" y="53"/>
                          <a:pt x="217" y="53"/>
                          <a:pt x="217" y="53"/>
                        </a:cubicBezTo>
                        <a:cubicBezTo>
                          <a:pt x="213" y="50"/>
                          <a:pt x="209" y="46"/>
                          <a:pt x="205" y="43"/>
                        </a:cubicBezTo>
                        <a:cubicBezTo>
                          <a:pt x="213" y="21"/>
                          <a:pt x="213" y="21"/>
                          <a:pt x="213" y="21"/>
                        </a:cubicBezTo>
                        <a:cubicBezTo>
                          <a:pt x="209" y="18"/>
                          <a:pt x="204" y="16"/>
                          <a:pt x="199" y="13"/>
                        </a:cubicBezTo>
                        <a:cubicBezTo>
                          <a:pt x="184" y="31"/>
                          <a:pt x="184" y="31"/>
                          <a:pt x="184" y="31"/>
                        </a:cubicBezTo>
                        <a:cubicBezTo>
                          <a:pt x="179" y="29"/>
                          <a:pt x="174" y="27"/>
                          <a:pt x="169" y="26"/>
                        </a:cubicBezTo>
                        <a:cubicBezTo>
                          <a:pt x="169" y="2"/>
                          <a:pt x="169" y="2"/>
                          <a:pt x="169" y="2"/>
                        </a:cubicBezTo>
                        <a:cubicBezTo>
                          <a:pt x="164" y="1"/>
                          <a:pt x="159" y="0"/>
                          <a:pt x="153" y="0"/>
                        </a:cubicBezTo>
                      </a:path>
                    </a:pathLst>
                  </a:custGeom>
                  <a:solidFill>
                    <a:srgbClr val="4AB2BF">
                      <a:alpha val="53000"/>
                    </a:srgb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06" name="Group 105">
                  <a:extLst>
                    <a:ext uri="{FF2B5EF4-FFF2-40B4-BE49-F238E27FC236}">
                      <a16:creationId xmlns:a16="http://schemas.microsoft.com/office/drawing/2014/main" id="{D4AAF7BE-E2FC-435A-847F-FEDE7F819F1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370447" y="2726533"/>
                  <a:ext cx="265113" cy="839788"/>
                  <a:chOff x="6325393" y="2726532"/>
                  <a:chExt cx="265112" cy="839789"/>
                </a:xfrm>
              </p:grpSpPr>
              <p:sp>
                <p:nvSpPr>
                  <p:cNvPr id="49" name="Freeform 45">
                    <a:extLst>
                      <a:ext uri="{FF2B5EF4-FFF2-40B4-BE49-F238E27FC236}">
                        <a16:creationId xmlns:a16="http://schemas.microsoft.com/office/drawing/2014/main" id="{0D97B7EB-28DA-49C7-8543-BEE9A00FBA40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415879" y="3328196"/>
                    <a:ext cx="174625" cy="238125"/>
                  </a:xfrm>
                  <a:custGeom>
                    <a:avLst/>
                    <a:gdLst>
                      <a:gd name="T0" fmla="*/ 10 w 110"/>
                      <a:gd name="T1" fmla="*/ 141 h 150"/>
                      <a:gd name="T2" fmla="*/ 20 w 110"/>
                      <a:gd name="T3" fmla="*/ 105 h 150"/>
                      <a:gd name="T4" fmla="*/ 75 w 110"/>
                      <a:gd name="T5" fmla="*/ 105 h 150"/>
                      <a:gd name="T6" fmla="*/ 67 w 110"/>
                      <a:gd name="T7" fmla="*/ 141 h 150"/>
                      <a:gd name="T8" fmla="*/ 10 w 110"/>
                      <a:gd name="T9" fmla="*/ 141 h 150"/>
                      <a:gd name="T10" fmla="*/ 21 w 110"/>
                      <a:gd name="T11" fmla="*/ 101 h 150"/>
                      <a:gd name="T12" fmla="*/ 29 w 110"/>
                      <a:gd name="T13" fmla="*/ 64 h 150"/>
                      <a:gd name="T14" fmla="*/ 86 w 110"/>
                      <a:gd name="T15" fmla="*/ 64 h 150"/>
                      <a:gd name="T16" fmla="*/ 77 w 110"/>
                      <a:gd name="T17" fmla="*/ 101 h 150"/>
                      <a:gd name="T18" fmla="*/ 21 w 110"/>
                      <a:gd name="T19" fmla="*/ 101 h 150"/>
                      <a:gd name="T20" fmla="*/ 31 w 110"/>
                      <a:gd name="T21" fmla="*/ 60 h 150"/>
                      <a:gd name="T22" fmla="*/ 40 w 110"/>
                      <a:gd name="T23" fmla="*/ 24 h 150"/>
                      <a:gd name="T24" fmla="*/ 96 w 110"/>
                      <a:gd name="T25" fmla="*/ 24 h 150"/>
                      <a:gd name="T26" fmla="*/ 87 w 110"/>
                      <a:gd name="T27" fmla="*/ 60 h 150"/>
                      <a:gd name="T28" fmla="*/ 31 w 110"/>
                      <a:gd name="T29" fmla="*/ 60 h 150"/>
                      <a:gd name="T30" fmla="*/ 110 w 110"/>
                      <a:gd name="T31" fmla="*/ 0 h 150"/>
                      <a:gd name="T32" fmla="*/ 102 w 110"/>
                      <a:gd name="T33" fmla="*/ 0 h 150"/>
                      <a:gd name="T34" fmla="*/ 97 w 110"/>
                      <a:gd name="T35" fmla="*/ 19 h 150"/>
                      <a:gd name="T36" fmla="*/ 41 w 110"/>
                      <a:gd name="T37" fmla="*/ 19 h 150"/>
                      <a:gd name="T38" fmla="*/ 46 w 110"/>
                      <a:gd name="T39" fmla="*/ 0 h 150"/>
                      <a:gd name="T40" fmla="*/ 37 w 110"/>
                      <a:gd name="T41" fmla="*/ 0 h 150"/>
                      <a:gd name="T42" fmla="*/ 0 w 110"/>
                      <a:gd name="T43" fmla="*/ 150 h 150"/>
                      <a:gd name="T44" fmla="*/ 9 w 110"/>
                      <a:gd name="T45" fmla="*/ 150 h 150"/>
                      <a:gd name="T46" fmla="*/ 10 w 110"/>
                      <a:gd name="T47" fmla="*/ 146 h 150"/>
                      <a:gd name="T48" fmla="*/ 66 w 110"/>
                      <a:gd name="T49" fmla="*/ 146 h 150"/>
                      <a:gd name="T50" fmla="*/ 65 w 110"/>
                      <a:gd name="T51" fmla="*/ 150 h 150"/>
                      <a:gd name="T52" fmla="*/ 73 w 110"/>
                      <a:gd name="T53" fmla="*/ 150 h 150"/>
                      <a:gd name="T54" fmla="*/ 110 w 110"/>
                      <a:gd name="T55" fmla="*/ 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110" h="150">
                        <a:moveTo>
                          <a:pt x="10" y="141"/>
                        </a:moveTo>
                        <a:lnTo>
                          <a:pt x="20" y="105"/>
                        </a:lnTo>
                        <a:lnTo>
                          <a:pt x="75" y="105"/>
                        </a:lnTo>
                        <a:lnTo>
                          <a:pt x="67" y="141"/>
                        </a:lnTo>
                        <a:lnTo>
                          <a:pt x="10" y="141"/>
                        </a:lnTo>
                        <a:moveTo>
                          <a:pt x="21" y="101"/>
                        </a:moveTo>
                        <a:lnTo>
                          <a:pt x="29" y="64"/>
                        </a:lnTo>
                        <a:lnTo>
                          <a:pt x="86" y="64"/>
                        </a:lnTo>
                        <a:lnTo>
                          <a:pt x="77" y="101"/>
                        </a:lnTo>
                        <a:lnTo>
                          <a:pt x="21" y="101"/>
                        </a:lnTo>
                        <a:moveTo>
                          <a:pt x="31" y="60"/>
                        </a:moveTo>
                        <a:lnTo>
                          <a:pt x="40" y="24"/>
                        </a:lnTo>
                        <a:lnTo>
                          <a:pt x="96" y="24"/>
                        </a:lnTo>
                        <a:lnTo>
                          <a:pt x="87" y="60"/>
                        </a:lnTo>
                        <a:lnTo>
                          <a:pt x="31" y="60"/>
                        </a:lnTo>
                        <a:moveTo>
                          <a:pt x="110" y="0"/>
                        </a:moveTo>
                        <a:lnTo>
                          <a:pt x="102" y="0"/>
                        </a:lnTo>
                        <a:lnTo>
                          <a:pt x="97" y="19"/>
                        </a:lnTo>
                        <a:lnTo>
                          <a:pt x="41" y="19"/>
                        </a:lnTo>
                        <a:lnTo>
                          <a:pt x="46" y="0"/>
                        </a:lnTo>
                        <a:lnTo>
                          <a:pt x="37" y="0"/>
                        </a:lnTo>
                        <a:lnTo>
                          <a:pt x="0" y="150"/>
                        </a:lnTo>
                        <a:lnTo>
                          <a:pt x="9" y="150"/>
                        </a:lnTo>
                        <a:lnTo>
                          <a:pt x="10" y="146"/>
                        </a:lnTo>
                        <a:lnTo>
                          <a:pt x="66" y="146"/>
                        </a:lnTo>
                        <a:lnTo>
                          <a:pt x="65" y="150"/>
                        </a:lnTo>
                        <a:lnTo>
                          <a:pt x="73" y="150"/>
                        </a:lnTo>
                        <a:lnTo>
                          <a:pt x="110" y="0"/>
                        </a:lnTo>
                      </a:path>
                    </a:pathLst>
                  </a:custGeom>
                  <a:gradFill flip="none" rotWithShape="1">
                    <a:gsLst>
                      <a:gs pos="15000">
                        <a:srgbClr val="A2D2D8"/>
                      </a:gs>
                      <a:gs pos="100000">
                        <a:srgbClr val="A2D2D8"/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0" name="Freeform 46">
                    <a:extLst>
                      <a:ext uri="{FF2B5EF4-FFF2-40B4-BE49-F238E27FC236}">
                        <a16:creationId xmlns:a16="http://schemas.microsoft.com/office/drawing/2014/main" id="{89634D4F-7A22-427A-8D5C-3ED5E890A82B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325393" y="2726532"/>
                    <a:ext cx="265112" cy="601663"/>
                  </a:xfrm>
                  <a:custGeom>
                    <a:avLst/>
                    <a:gdLst>
                      <a:gd name="T0" fmla="*/ 0 w 167"/>
                      <a:gd name="T1" fmla="*/ 0 h 379"/>
                      <a:gd name="T2" fmla="*/ 94 w 167"/>
                      <a:gd name="T3" fmla="*/ 379 h 379"/>
                      <a:gd name="T4" fmla="*/ 103 w 167"/>
                      <a:gd name="T5" fmla="*/ 379 h 379"/>
                      <a:gd name="T6" fmla="*/ 95 w 167"/>
                      <a:gd name="T7" fmla="*/ 349 h 379"/>
                      <a:gd name="T8" fmla="*/ 151 w 167"/>
                      <a:gd name="T9" fmla="*/ 349 h 379"/>
                      <a:gd name="T10" fmla="*/ 159 w 167"/>
                      <a:gd name="T11" fmla="*/ 379 h 379"/>
                      <a:gd name="T12" fmla="*/ 167 w 167"/>
                      <a:gd name="T13" fmla="*/ 379 h 379"/>
                      <a:gd name="T14" fmla="*/ 72 w 167"/>
                      <a:gd name="T15" fmla="*/ 0 h 379"/>
                      <a:gd name="T16" fmla="*/ 64 w 167"/>
                      <a:gd name="T17" fmla="*/ 0 h 379"/>
                      <a:gd name="T18" fmla="*/ 69 w 167"/>
                      <a:gd name="T19" fmla="*/ 19 h 379"/>
                      <a:gd name="T20" fmla="*/ 13 w 167"/>
                      <a:gd name="T21" fmla="*/ 19 h 379"/>
                      <a:gd name="T22" fmla="*/ 8 w 167"/>
                      <a:gd name="T23" fmla="*/ 0 h 379"/>
                      <a:gd name="T24" fmla="*/ 0 w 167"/>
                      <a:gd name="T25" fmla="*/ 0 h 379"/>
                      <a:gd name="T26" fmla="*/ 70 w 167"/>
                      <a:gd name="T27" fmla="*/ 23 h 379"/>
                      <a:gd name="T28" fmla="*/ 79 w 167"/>
                      <a:gd name="T29" fmla="*/ 60 h 379"/>
                      <a:gd name="T30" fmla="*/ 22 w 167"/>
                      <a:gd name="T31" fmla="*/ 60 h 379"/>
                      <a:gd name="T32" fmla="*/ 14 w 167"/>
                      <a:gd name="T33" fmla="*/ 23 h 379"/>
                      <a:gd name="T34" fmla="*/ 70 w 167"/>
                      <a:gd name="T35" fmla="*/ 23 h 379"/>
                      <a:gd name="T36" fmla="*/ 73 w 167"/>
                      <a:gd name="T37" fmla="*/ 264 h 379"/>
                      <a:gd name="T38" fmla="*/ 65 w 167"/>
                      <a:gd name="T39" fmla="*/ 228 h 379"/>
                      <a:gd name="T40" fmla="*/ 121 w 167"/>
                      <a:gd name="T41" fmla="*/ 228 h 379"/>
                      <a:gd name="T42" fmla="*/ 130 w 167"/>
                      <a:gd name="T43" fmla="*/ 264 h 379"/>
                      <a:gd name="T44" fmla="*/ 73 w 167"/>
                      <a:gd name="T45" fmla="*/ 264 h 379"/>
                      <a:gd name="T46" fmla="*/ 131 w 167"/>
                      <a:gd name="T47" fmla="*/ 268 h 379"/>
                      <a:gd name="T48" fmla="*/ 140 w 167"/>
                      <a:gd name="T49" fmla="*/ 305 h 379"/>
                      <a:gd name="T50" fmla="*/ 84 w 167"/>
                      <a:gd name="T51" fmla="*/ 305 h 379"/>
                      <a:gd name="T52" fmla="*/ 75 w 167"/>
                      <a:gd name="T53" fmla="*/ 268 h 379"/>
                      <a:gd name="T54" fmla="*/ 131 w 167"/>
                      <a:gd name="T55" fmla="*/ 268 h 379"/>
                      <a:gd name="T56" fmla="*/ 63 w 167"/>
                      <a:gd name="T57" fmla="*/ 223 h 379"/>
                      <a:gd name="T58" fmla="*/ 54 w 167"/>
                      <a:gd name="T59" fmla="*/ 186 h 379"/>
                      <a:gd name="T60" fmla="*/ 111 w 167"/>
                      <a:gd name="T61" fmla="*/ 186 h 379"/>
                      <a:gd name="T62" fmla="*/ 119 w 167"/>
                      <a:gd name="T63" fmla="*/ 223 h 379"/>
                      <a:gd name="T64" fmla="*/ 63 w 167"/>
                      <a:gd name="T65" fmla="*/ 223 h 379"/>
                      <a:gd name="T66" fmla="*/ 54 w 167"/>
                      <a:gd name="T67" fmla="*/ 182 h 379"/>
                      <a:gd name="T68" fmla="*/ 44 w 167"/>
                      <a:gd name="T69" fmla="*/ 146 h 379"/>
                      <a:gd name="T70" fmla="*/ 100 w 167"/>
                      <a:gd name="T71" fmla="*/ 146 h 379"/>
                      <a:gd name="T72" fmla="*/ 110 w 167"/>
                      <a:gd name="T73" fmla="*/ 182 h 379"/>
                      <a:gd name="T74" fmla="*/ 54 w 167"/>
                      <a:gd name="T75" fmla="*/ 182 h 379"/>
                      <a:gd name="T76" fmla="*/ 43 w 167"/>
                      <a:gd name="T77" fmla="*/ 141 h 379"/>
                      <a:gd name="T78" fmla="*/ 34 w 167"/>
                      <a:gd name="T79" fmla="*/ 105 h 379"/>
                      <a:gd name="T80" fmla="*/ 90 w 167"/>
                      <a:gd name="T81" fmla="*/ 105 h 379"/>
                      <a:gd name="T82" fmla="*/ 99 w 167"/>
                      <a:gd name="T83" fmla="*/ 141 h 379"/>
                      <a:gd name="T84" fmla="*/ 43 w 167"/>
                      <a:gd name="T85" fmla="*/ 141 h 379"/>
                      <a:gd name="T86" fmla="*/ 33 w 167"/>
                      <a:gd name="T87" fmla="*/ 101 h 379"/>
                      <a:gd name="T88" fmla="*/ 24 w 167"/>
                      <a:gd name="T89" fmla="*/ 65 h 379"/>
                      <a:gd name="T90" fmla="*/ 80 w 167"/>
                      <a:gd name="T91" fmla="*/ 65 h 379"/>
                      <a:gd name="T92" fmla="*/ 89 w 167"/>
                      <a:gd name="T93" fmla="*/ 101 h 379"/>
                      <a:gd name="T94" fmla="*/ 33 w 167"/>
                      <a:gd name="T95" fmla="*/ 101 h 379"/>
                      <a:gd name="T96" fmla="*/ 94 w 167"/>
                      <a:gd name="T97" fmla="*/ 345 h 379"/>
                      <a:gd name="T98" fmla="*/ 85 w 167"/>
                      <a:gd name="T99" fmla="*/ 309 h 379"/>
                      <a:gd name="T100" fmla="*/ 141 w 167"/>
                      <a:gd name="T101" fmla="*/ 309 h 379"/>
                      <a:gd name="T102" fmla="*/ 150 w 167"/>
                      <a:gd name="T103" fmla="*/ 345 h 379"/>
                      <a:gd name="T104" fmla="*/ 94 w 167"/>
                      <a:gd name="T105" fmla="*/ 345 h 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67" h="379">
                        <a:moveTo>
                          <a:pt x="0" y="0"/>
                        </a:moveTo>
                        <a:lnTo>
                          <a:pt x="94" y="379"/>
                        </a:lnTo>
                        <a:lnTo>
                          <a:pt x="103" y="379"/>
                        </a:lnTo>
                        <a:lnTo>
                          <a:pt x="95" y="349"/>
                        </a:lnTo>
                        <a:lnTo>
                          <a:pt x="151" y="349"/>
                        </a:lnTo>
                        <a:lnTo>
                          <a:pt x="159" y="379"/>
                        </a:lnTo>
                        <a:lnTo>
                          <a:pt x="167" y="379"/>
                        </a:lnTo>
                        <a:lnTo>
                          <a:pt x="72" y="0"/>
                        </a:lnTo>
                        <a:lnTo>
                          <a:pt x="64" y="0"/>
                        </a:lnTo>
                        <a:lnTo>
                          <a:pt x="69" y="19"/>
                        </a:lnTo>
                        <a:lnTo>
                          <a:pt x="13" y="19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close/>
                        <a:moveTo>
                          <a:pt x="70" y="23"/>
                        </a:moveTo>
                        <a:lnTo>
                          <a:pt x="79" y="60"/>
                        </a:lnTo>
                        <a:lnTo>
                          <a:pt x="22" y="60"/>
                        </a:lnTo>
                        <a:lnTo>
                          <a:pt x="14" y="23"/>
                        </a:lnTo>
                        <a:lnTo>
                          <a:pt x="70" y="23"/>
                        </a:lnTo>
                        <a:close/>
                        <a:moveTo>
                          <a:pt x="73" y="264"/>
                        </a:moveTo>
                        <a:lnTo>
                          <a:pt x="65" y="228"/>
                        </a:lnTo>
                        <a:lnTo>
                          <a:pt x="121" y="228"/>
                        </a:lnTo>
                        <a:lnTo>
                          <a:pt x="130" y="264"/>
                        </a:lnTo>
                        <a:lnTo>
                          <a:pt x="73" y="264"/>
                        </a:lnTo>
                        <a:close/>
                        <a:moveTo>
                          <a:pt x="131" y="268"/>
                        </a:moveTo>
                        <a:lnTo>
                          <a:pt x="140" y="305"/>
                        </a:lnTo>
                        <a:lnTo>
                          <a:pt x="84" y="305"/>
                        </a:lnTo>
                        <a:lnTo>
                          <a:pt x="75" y="268"/>
                        </a:lnTo>
                        <a:lnTo>
                          <a:pt x="131" y="268"/>
                        </a:lnTo>
                        <a:close/>
                        <a:moveTo>
                          <a:pt x="63" y="223"/>
                        </a:moveTo>
                        <a:lnTo>
                          <a:pt x="54" y="186"/>
                        </a:lnTo>
                        <a:lnTo>
                          <a:pt x="111" y="186"/>
                        </a:lnTo>
                        <a:lnTo>
                          <a:pt x="119" y="223"/>
                        </a:lnTo>
                        <a:lnTo>
                          <a:pt x="63" y="223"/>
                        </a:lnTo>
                        <a:close/>
                        <a:moveTo>
                          <a:pt x="54" y="182"/>
                        </a:moveTo>
                        <a:lnTo>
                          <a:pt x="44" y="146"/>
                        </a:lnTo>
                        <a:lnTo>
                          <a:pt x="100" y="146"/>
                        </a:lnTo>
                        <a:lnTo>
                          <a:pt x="110" y="182"/>
                        </a:lnTo>
                        <a:lnTo>
                          <a:pt x="54" y="182"/>
                        </a:lnTo>
                        <a:close/>
                        <a:moveTo>
                          <a:pt x="43" y="141"/>
                        </a:moveTo>
                        <a:lnTo>
                          <a:pt x="34" y="105"/>
                        </a:lnTo>
                        <a:lnTo>
                          <a:pt x="90" y="105"/>
                        </a:lnTo>
                        <a:lnTo>
                          <a:pt x="99" y="141"/>
                        </a:lnTo>
                        <a:lnTo>
                          <a:pt x="43" y="141"/>
                        </a:lnTo>
                        <a:close/>
                        <a:moveTo>
                          <a:pt x="33" y="101"/>
                        </a:moveTo>
                        <a:lnTo>
                          <a:pt x="24" y="65"/>
                        </a:lnTo>
                        <a:lnTo>
                          <a:pt x="80" y="65"/>
                        </a:lnTo>
                        <a:lnTo>
                          <a:pt x="89" y="101"/>
                        </a:lnTo>
                        <a:lnTo>
                          <a:pt x="33" y="101"/>
                        </a:lnTo>
                        <a:close/>
                        <a:moveTo>
                          <a:pt x="94" y="345"/>
                        </a:moveTo>
                        <a:lnTo>
                          <a:pt x="85" y="309"/>
                        </a:lnTo>
                        <a:lnTo>
                          <a:pt x="141" y="309"/>
                        </a:lnTo>
                        <a:lnTo>
                          <a:pt x="150" y="345"/>
                        </a:lnTo>
                        <a:lnTo>
                          <a:pt x="94" y="345"/>
                        </a:lnTo>
                        <a:close/>
                      </a:path>
                    </a:pathLst>
                  </a:custGeom>
                  <a:solidFill>
                    <a:srgbClr val="0032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995E3750-9095-469E-9051-DC7ACF0F682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526214" y="2813114"/>
                  <a:ext cx="560387" cy="514351"/>
                  <a:chOff x="8494769" y="3113128"/>
                  <a:chExt cx="560391" cy="514358"/>
                </a:xfrm>
              </p:grpSpPr>
              <p:sp>
                <p:nvSpPr>
                  <p:cNvPr id="65" name="Freeform 61">
                    <a:extLst>
                      <a:ext uri="{FF2B5EF4-FFF2-40B4-BE49-F238E27FC236}">
                        <a16:creationId xmlns:a16="http://schemas.microsoft.com/office/drawing/2014/main" id="{7D5CA1C3-5424-41FE-9E28-2841035A2FE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494769" y="3162342"/>
                    <a:ext cx="560391" cy="465144"/>
                  </a:xfrm>
                  <a:custGeom>
                    <a:avLst/>
                    <a:gdLst>
                      <a:gd name="T0" fmla="*/ 362 w 408"/>
                      <a:gd name="T1" fmla="*/ 132 h 340"/>
                      <a:gd name="T2" fmla="*/ 353 w 408"/>
                      <a:gd name="T3" fmla="*/ 129 h 340"/>
                      <a:gd name="T4" fmla="*/ 343 w 408"/>
                      <a:gd name="T5" fmla="*/ 125 h 340"/>
                      <a:gd name="T6" fmla="*/ 170 w 408"/>
                      <a:gd name="T7" fmla="*/ 20 h 340"/>
                      <a:gd name="T8" fmla="*/ 152 w 408"/>
                      <a:gd name="T9" fmla="*/ 30 h 340"/>
                      <a:gd name="T10" fmla="*/ 16 w 408"/>
                      <a:gd name="T11" fmla="*/ 13 h 340"/>
                      <a:gd name="T12" fmla="*/ 14 w 408"/>
                      <a:gd name="T13" fmla="*/ 3 h 340"/>
                      <a:gd name="T14" fmla="*/ 2 w 408"/>
                      <a:gd name="T15" fmla="*/ 2 h 340"/>
                      <a:gd name="T16" fmla="*/ 0 w 408"/>
                      <a:gd name="T17" fmla="*/ 2 h 340"/>
                      <a:gd name="T18" fmla="*/ 1 w 408"/>
                      <a:gd name="T19" fmla="*/ 8 h 340"/>
                      <a:gd name="T20" fmla="*/ 128 w 408"/>
                      <a:gd name="T21" fmla="*/ 76 h 340"/>
                      <a:gd name="T22" fmla="*/ 171 w 408"/>
                      <a:gd name="T23" fmla="*/ 158 h 340"/>
                      <a:gd name="T24" fmla="*/ 189 w 408"/>
                      <a:gd name="T25" fmla="*/ 337 h 340"/>
                      <a:gd name="T26" fmla="*/ 193 w 408"/>
                      <a:gd name="T27" fmla="*/ 340 h 340"/>
                      <a:gd name="T28" fmla="*/ 204 w 408"/>
                      <a:gd name="T29" fmla="*/ 340 h 340"/>
                      <a:gd name="T30" fmla="*/ 213 w 408"/>
                      <a:gd name="T31" fmla="*/ 330 h 340"/>
                      <a:gd name="T32" fmla="*/ 201 w 408"/>
                      <a:gd name="T33" fmla="*/ 193 h 340"/>
                      <a:gd name="T34" fmla="*/ 227 w 408"/>
                      <a:gd name="T35" fmla="*/ 334 h 340"/>
                      <a:gd name="T36" fmla="*/ 232 w 408"/>
                      <a:gd name="T37" fmla="*/ 338 h 340"/>
                      <a:gd name="T38" fmla="*/ 243 w 408"/>
                      <a:gd name="T39" fmla="*/ 338 h 340"/>
                      <a:gd name="T40" fmla="*/ 254 w 408"/>
                      <a:gd name="T41" fmla="*/ 329 h 340"/>
                      <a:gd name="T42" fmla="*/ 242 w 408"/>
                      <a:gd name="T43" fmla="*/ 186 h 340"/>
                      <a:gd name="T44" fmla="*/ 236 w 408"/>
                      <a:gd name="T45" fmla="*/ 64 h 340"/>
                      <a:gd name="T46" fmla="*/ 335 w 408"/>
                      <a:gd name="T47" fmla="*/ 133 h 340"/>
                      <a:gd name="T48" fmla="*/ 338 w 408"/>
                      <a:gd name="T49" fmla="*/ 144 h 340"/>
                      <a:gd name="T50" fmla="*/ 342 w 408"/>
                      <a:gd name="T51" fmla="*/ 137 h 340"/>
                      <a:gd name="T52" fmla="*/ 345 w 408"/>
                      <a:gd name="T53" fmla="*/ 138 h 340"/>
                      <a:gd name="T54" fmla="*/ 349 w 408"/>
                      <a:gd name="T55" fmla="*/ 140 h 340"/>
                      <a:gd name="T56" fmla="*/ 354 w 408"/>
                      <a:gd name="T57" fmla="*/ 132 h 340"/>
                      <a:gd name="T58" fmla="*/ 360 w 408"/>
                      <a:gd name="T59" fmla="*/ 134 h 340"/>
                      <a:gd name="T60" fmla="*/ 344 w 408"/>
                      <a:gd name="T61" fmla="*/ 146 h 340"/>
                      <a:gd name="T62" fmla="*/ 344 w 408"/>
                      <a:gd name="T63" fmla="*/ 140 h 340"/>
                      <a:gd name="T64" fmla="*/ 343 w 408"/>
                      <a:gd name="T65" fmla="*/ 138 h 340"/>
                      <a:gd name="T66" fmla="*/ 341 w 408"/>
                      <a:gd name="T67" fmla="*/ 140 h 340"/>
                      <a:gd name="T68" fmla="*/ 342 w 408"/>
                      <a:gd name="T69" fmla="*/ 148 h 340"/>
                      <a:gd name="T70" fmla="*/ 327 w 408"/>
                      <a:gd name="T71" fmla="*/ 165 h 340"/>
                      <a:gd name="T72" fmla="*/ 358 w 408"/>
                      <a:gd name="T73" fmla="*/ 196 h 340"/>
                      <a:gd name="T74" fmla="*/ 406 w 408"/>
                      <a:gd name="T75" fmla="*/ 152 h 340"/>
                      <a:gd name="T76" fmla="*/ 376 w 408"/>
                      <a:gd name="T77" fmla="*/ 12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408" h="340">
                        <a:moveTo>
                          <a:pt x="376" y="121"/>
                        </a:moveTo>
                        <a:cubicBezTo>
                          <a:pt x="362" y="132"/>
                          <a:pt x="362" y="132"/>
                          <a:pt x="362" y="132"/>
                        </a:cubicBezTo>
                        <a:cubicBezTo>
                          <a:pt x="362" y="132"/>
                          <a:pt x="362" y="132"/>
                          <a:pt x="362" y="132"/>
                        </a:cubicBezTo>
                        <a:cubicBezTo>
                          <a:pt x="360" y="129"/>
                          <a:pt x="357" y="129"/>
                          <a:pt x="353" y="129"/>
                        </a:cubicBezTo>
                        <a:cubicBezTo>
                          <a:pt x="353" y="129"/>
                          <a:pt x="353" y="129"/>
                          <a:pt x="353" y="129"/>
                        </a:cubicBezTo>
                        <a:cubicBezTo>
                          <a:pt x="347" y="127"/>
                          <a:pt x="343" y="125"/>
                          <a:pt x="343" y="125"/>
                        </a:cubicBezTo>
                        <a:cubicBezTo>
                          <a:pt x="343" y="125"/>
                          <a:pt x="330" y="98"/>
                          <a:pt x="269" y="46"/>
                        </a:cubicBezTo>
                        <a:cubicBezTo>
                          <a:pt x="223" y="6"/>
                          <a:pt x="170" y="20"/>
                          <a:pt x="170" y="20"/>
                        </a:cubicBezTo>
                        <a:cubicBezTo>
                          <a:pt x="170" y="20"/>
                          <a:pt x="166" y="25"/>
                          <a:pt x="166" y="36"/>
                        </a:cubicBezTo>
                        <a:cubicBezTo>
                          <a:pt x="158" y="30"/>
                          <a:pt x="152" y="30"/>
                          <a:pt x="152" y="30"/>
                        </a:cubicBezTo>
                        <a:cubicBezTo>
                          <a:pt x="152" y="30"/>
                          <a:pt x="106" y="51"/>
                          <a:pt x="78" y="45"/>
                        </a:cubicBezTo>
                        <a:cubicBezTo>
                          <a:pt x="30" y="35"/>
                          <a:pt x="16" y="14"/>
                          <a:pt x="16" y="13"/>
                        </a:cubicBezTo>
                        <a:cubicBezTo>
                          <a:pt x="16" y="10"/>
                          <a:pt x="17" y="2"/>
                          <a:pt x="17" y="2"/>
                        </a:cubicBezTo>
                        <a:cubicBezTo>
                          <a:pt x="17" y="2"/>
                          <a:pt x="15" y="1"/>
                          <a:pt x="14" y="3"/>
                        </a:cubicBezTo>
                        <a:cubicBezTo>
                          <a:pt x="13" y="4"/>
                          <a:pt x="12" y="9"/>
                          <a:pt x="12" y="9"/>
                        </a:cubicBezTo>
                        <a:cubicBezTo>
                          <a:pt x="12" y="9"/>
                          <a:pt x="4" y="0"/>
                          <a:pt x="2" y="2"/>
                        </a:cubicBezTo>
                        <a:cubicBezTo>
                          <a:pt x="1" y="2"/>
                          <a:pt x="1" y="2"/>
                          <a:pt x="1" y="2"/>
                        </a:cubicBezTo>
                        <a:cubicBezTo>
                          <a:pt x="1" y="2"/>
                          <a:pt x="1" y="2"/>
                          <a:pt x="0" y="2"/>
                        </a:cubicBezTo>
                        <a:cubicBezTo>
                          <a:pt x="0" y="3"/>
                          <a:pt x="0" y="3"/>
                          <a:pt x="0" y="3"/>
                        </a:cubicBezTo>
                        <a:cubicBezTo>
                          <a:pt x="0" y="4"/>
                          <a:pt x="0" y="5"/>
                          <a:pt x="1" y="8"/>
                        </a:cubicBezTo>
                        <a:cubicBezTo>
                          <a:pt x="6" y="17"/>
                          <a:pt x="8" y="19"/>
                          <a:pt x="8" y="19"/>
                        </a:cubicBezTo>
                        <a:cubicBezTo>
                          <a:pt x="8" y="19"/>
                          <a:pt x="30" y="65"/>
                          <a:pt x="128" y="76"/>
                        </a:cubicBezTo>
                        <a:cubicBezTo>
                          <a:pt x="134" y="77"/>
                          <a:pt x="138" y="77"/>
                          <a:pt x="142" y="82"/>
                        </a:cubicBezTo>
                        <a:cubicBezTo>
                          <a:pt x="163" y="114"/>
                          <a:pt x="171" y="148"/>
                          <a:pt x="171" y="158"/>
                        </a:cubicBezTo>
                        <a:cubicBezTo>
                          <a:pt x="128" y="259"/>
                          <a:pt x="201" y="330"/>
                          <a:pt x="201" y="330"/>
                        </a:cubicBezTo>
                        <a:cubicBezTo>
                          <a:pt x="201" y="330"/>
                          <a:pt x="191" y="336"/>
                          <a:pt x="189" y="337"/>
                        </a:cubicBezTo>
                        <a:cubicBezTo>
                          <a:pt x="185" y="338"/>
                          <a:pt x="186" y="340"/>
                          <a:pt x="186" y="340"/>
                        </a:cubicBezTo>
                        <a:cubicBezTo>
                          <a:pt x="193" y="340"/>
                          <a:pt x="193" y="340"/>
                          <a:pt x="193" y="340"/>
                        </a:cubicBezTo>
                        <a:cubicBezTo>
                          <a:pt x="199" y="339"/>
                          <a:pt x="204" y="336"/>
                          <a:pt x="204" y="336"/>
                        </a:cubicBezTo>
                        <a:cubicBezTo>
                          <a:pt x="204" y="340"/>
                          <a:pt x="204" y="340"/>
                          <a:pt x="204" y="340"/>
                        </a:cubicBezTo>
                        <a:cubicBezTo>
                          <a:pt x="214" y="339"/>
                          <a:pt x="214" y="339"/>
                          <a:pt x="214" y="339"/>
                        </a:cubicBezTo>
                        <a:cubicBezTo>
                          <a:pt x="213" y="330"/>
                          <a:pt x="213" y="330"/>
                          <a:pt x="213" y="330"/>
                        </a:cubicBezTo>
                        <a:cubicBezTo>
                          <a:pt x="213" y="330"/>
                          <a:pt x="215" y="330"/>
                          <a:pt x="219" y="328"/>
                        </a:cubicBezTo>
                        <a:cubicBezTo>
                          <a:pt x="195" y="267"/>
                          <a:pt x="179" y="232"/>
                          <a:pt x="201" y="193"/>
                        </a:cubicBezTo>
                        <a:cubicBezTo>
                          <a:pt x="188" y="246"/>
                          <a:pt x="218" y="293"/>
                          <a:pt x="239" y="329"/>
                        </a:cubicBezTo>
                        <a:cubicBezTo>
                          <a:pt x="235" y="331"/>
                          <a:pt x="230" y="333"/>
                          <a:pt x="227" y="334"/>
                        </a:cubicBezTo>
                        <a:cubicBezTo>
                          <a:pt x="224" y="335"/>
                          <a:pt x="225" y="338"/>
                          <a:pt x="225" y="338"/>
                        </a:cubicBezTo>
                        <a:cubicBezTo>
                          <a:pt x="232" y="338"/>
                          <a:pt x="232" y="338"/>
                          <a:pt x="232" y="338"/>
                        </a:cubicBezTo>
                        <a:cubicBezTo>
                          <a:pt x="238" y="337"/>
                          <a:pt x="242" y="334"/>
                          <a:pt x="242" y="334"/>
                        </a:cubicBezTo>
                        <a:cubicBezTo>
                          <a:pt x="243" y="338"/>
                          <a:pt x="243" y="338"/>
                          <a:pt x="243" y="338"/>
                        </a:cubicBezTo>
                        <a:cubicBezTo>
                          <a:pt x="255" y="337"/>
                          <a:pt x="255" y="337"/>
                          <a:pt x="255" y="337"/>
                        </a:cubicBezTo>
                        <a:cubicBezTo>
                          <a:pt x="254" y="329"/>
                          <a:pt x="254" y="329"/>
                          <a:pt x="254" y="329"/>
                        </a:cubicBezTo>
                        <a:cubicBezTo>
                          <a:pt x="254" y="329"/>
                          <a:pt x="256" y="329"/>
                          <a:pt x="258" y="327"/>
                        </a:cubicBezTo>
                        <a:cubicBezTo>
                          <a:pt x="227" y="274"/>
                          <a:pt x="220" y="229"/>
                          <a:pt x="242" y="186"/>
                        </a:cubicBezTo>
                        <a:cubicBezTo>
                          <a:pt x="259" y="186"/>
                          <a:pt x="260" y="183"/>
                          <a:pt x="260" y="182"/>
                        </a:cubicBezTo>
                        <a:cubicBezTo>
                          <a:pt x="260" y="128"/>
                          <a:pt x="252" y="89"/>
                          <a:pt x="236" y="64"/>
                        </a:cubicBezTo>
                        <a:cubicBezTo>
                          <a:pt x="232" y="58"/>
                          <a:pt x="235" y="58"/>
                          <a:pt x="236" y="59"/>
                        </a:cubicBezTo>
                        <a:cubicBezTo>
                          <a:pt x="285" y="72"/>
                          <a:pt x="335" y="132"/>
                          <a:pt x="335" y="133"/>
                        </a:cubicBezTo>
                        <a:cubicBezTo>
                          <a:pt x="337" y="136"/>
                          <a:pt x="334" y="144"/>
                          <a:pt x="334" y="144"/>
                        </a:cubicBezTo>
                        <a:cubicBezTo>
                          <a:pt x="334" y="144"/>
                          <a:pt x="337" y="145"/>
                          <a:pt x="338" y="144"/>
                        </a:cubicBezTo>
                        <a:cubicBezTo>
                          <a:pt x="338" y="143"/>
                          <a:pt x="338" y="143"/>
                          <a:pt x="338" y="143"/>
                        </a:cubicBezTo>
                        <a:cubicBezTo>
                          <a:pt x="339" y="141"/>
                          <a:pt x="340" y="138"/>
                          <a:pt x="342" y="137"/>
                        </a:cubicBezTo>
                        <a:cubicBezTo>
                          <a:pt x="342" y="137"/>
                          <a:pt x="343" y="137"/>
                          <a:pt x="344" y="137"/>
                        </a:cubicBezTo>
                        <a:cubicBezTo>
                          <a:pt x="344" y="137"/>
                          <a:pt x="345" y="138"/>
                          <a:pt x="345" y="138"/>
                        </a:cubicBezTo>
                        <a:cubicBezTo>
                          <a:pt x="345" y="139"/>
                          <a:pt x="345" y="140"/>
                          <a:pt x="345" y="141"/>
                        </a:cubicBezTo>
                        <a:cubicBezTo>
                          <a:pt x="346" y="141"/>
                          <a:pt x="348" y="141"/>
                          <a:pt x="349" y="140"/>
                        </a:cubicBezTo>
                        <a:cubicBezTo>
                          <a:pt x="350" y="139"/>
                          <a:pt x="353" y="136"/>
                          <a:pt x="354" y="136"/>
                        </a:cubicBezTo>
                        <a:cubicBezTo>
                          <a:pt x="354" y="136"/>
                          <a:pt x="354" y="134"/>
                          <a:pt x="354" y="132"/>
                        </a:cubicBezTo>
                        <a:cubicBezTo>
                          <a:pt x="357" y="131"/>
                          <a:pt x="359" y="132"/>
                          <a:pt x="360" y="133"/>
                        </a:cubicBezTo>
                        <a:cubicBezTo>
                          <a:pt x="360" y="134"/>
                          <a:pt x="360" y="134"/>
                          <a:pt x="360" y="134"/>
                        </a:cubicBezTo>
                        <a:cubicBezTo>
                          <a:pt x="344" y="147"/>
                          <a:pt x="344" y="147"/>
                          <a:pt x="344" y="147"/>
                        </a:cubicBezTo>
                        <a:cubicBezTo>
                          <a:pt x="344" y="146"/>
                          <a:pt x="344" y="146"/>
                          <a:pt x="344" y="146"/>
                        </a:cubicBezTo>
                        <a:cubicBezTo>
                          <a:pt x="342" y="145"/>
                          <a:pt x="343" y="142"/>
                          <a:pt x="344" y="140"/>
                        </a:cubicBezTo>
                        <a:cubicBezTo>
                          <a:pt x="344" y="140"/>
                          <a:pt x="344" y="140"/>
                          <a:pt x="344" y="140"/>
                        </a:cubicBezTo>
                        <a:cubicBezTo>
                          <a:pt x="344" y="139"/>
                          <a:pt x="344" y="139"/>
                          <a:pt x="344" y="139"/>
                        </a:cubicBezTo>
                        <a:cubicBezTo>
                          <a:pt x="343" y="138"/>
                          <a:pt x="343" y="138"/>
                          <a:pt x="343" y="138"/>
                        </a:cubicBezTo>
                        <a:cubicBezTo>
                          <a:pt x="343" y="138"/>
                          <a:pt x="343" y="138"/>
                          <a:pt x="342" y="138"/>
                        </a:cubicBezTo>
                        <a:cubicBezTo>
                          <a:pt x="342" y="139"/>
                          <a:pt x="342" y="139"/>
                          <a:pt x="341" y="140"/>
                        </a:cubicBezTo>
                        <a:cubicBezTo>
                          <a:pt x="340" y="143"/>
                          <a:pt x="340" y="146"/>
                          <a:pt x="342" y="148"/>
                        </a:cubicBezTo>
                        <a:cubicBezTo>
                          <a:pt x="342" y="148"/>
                          <a:pt x="342" y="148"/>
                          <a:pt x="342" y="148"/>
                        </a:cubicBezTo>
                        <a:cubicBezTo>
                          <a:pt x="328" y="159"/>
                          <a:pt x="328" y="159"/>
                          <a:pt x="328" y="159"/>
                        </a:cubicBezTo>
                        <a:cubicBezTo>
                          <a:pt x="326" y="161"/>
                          <a:pt x="326" y="163"/>
                          <a:pt x="327" y="165"/>
                        </a:cubicBezTo>
                        <a:cubicBezTo>
                          <a:pt x="351" y="196"/>
                          <a:pt x="351" y="196"/>
                          <a:pt x="351" y="196"/>
                        </a:cubicBezTo>
                        <a:cubicBezTo>
                          <a:pt x="353" y="197"/>
                          <a:pt x="356" y="198"/>
                          <a:pt x="358" y="196"/>
                        </a:cubicBezTo>
                        <a:cubicBezTo>
                          <a:pt x="406" y="158"/>
                          <a:pt x="406" y="158"/>
                          <a:pt x="406" y="158"/>
                        </a:cubicBezTo>
                        <a:cubicBezTo>
                          <a:pt x="407" y="156"/>
                          <a:pt x="408" y="154"/>
                          <a:pt x="406" y="152"/>
                        </a:cubicBezTo>
                        <a:cubicBezTo>
                          <a:pt x="382" y="122"/>
                          <a:pt x="382" y="122"/>
                          <a:pt x="382" y="122"/>
                        </a:cubicBezTo>
                        <a:cubicBezTo>
                          <a:pt x="381" y="120"/>
                          <a:pt x="378" y="119"/>
                          <a:pt x="376" y="121"/>
                        </a:cubicBezTo>
                        <a:close/>
                      </a:path>
                    </a:pathLst>
                  </a:custGeom>
                  <a:solidFill>
                    <a:srgbClr val="0032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6" name="Freeform 62">
                    <a:extLst>
                      <a:ext uri="{FF2B5EF4-FFF2-40B4-BE49-F238E27FC236}">
                        <a16:creationId xmlns:a16="http://schemas.microsoft.com/office/drawing/2014/main" id="{4F7F224B-4034-44FD-93C6-A89DDBFF9A6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702732" y="3189329"/>
                    <a:ext cx="190501" cy="187328"/>
                  </a:xfrm>
                  <a:custGeom>
                    <a:avLst/>
                    <a:gdLst>
                      <a:gd name="T0" fmla="*/ 18 w 138"/>
                      <a:gd name="T1" fmla="*/ 0 h 137"/>
                      <a:gd name="T2" fmla="*/ 16 w 138"/>
                      <a:gd name="T3" fmla="*/ 16 h 137"/>
                      <a:gd name="T4" fmla="*/ 130 w 138"/>
                      <a:gd name="T5" fmla="*/ 107 h 137"/>
                      <a:gd name="T6" fmla="*/ 132 w 138"/>
                      <a:gd name="T7" fmla="*/ 109 h 137"/>
                      <a:gd name="T8" fmla="*/ 137 w 138"/>
                      <a:gd name="T9" fmla="*/ 128 h 137"/>
                      <a:gd name="T10" fmla="*/ 136 w 138"/>
                      <a:gd name="T11" fmla="*/ 131 h 137"/>
                      <a:gd name="T12" fmla="*/ 117 w 138"/>
                      <a:gd name="T13" fmla="*/ 137 h 137"/>
                      <a:gd name="T14" fmla="*/ 114 w 138"/>
                      <a:gd name="T15" fmla="*/ 136 h 137"/>
                      <a:gd name="T16" fmla="*/ 14 w 138"/>
                      <a:gd name="T17" fmla="*/ 18 h 137"/>
                      <a:gd name="T18" fmla="*/ 0 w 138"/>
                      <a:gd name="T19" fmla="*/ 10 h 137"/>
                      <a:gd name="T20" fmla="*/ 8 w 138"/>
                      <a:gd name="T21" fmla="*/ 5 h 137"/>
                      <a:gd name="T22" fmla="*/ 18 w 138"/>
                      <a:gd name="T23" fmla="*/ 0 h 1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8" h="137">
                        <a:moveTo>
                          <a:pt x="18" y="0"/>
                        </a:moveTo>
                        <a:cubicBezTo>
                          <a:pt x="18" y="0"/>
                          <a:pt x="13" y="10"/>
                          <a:pt x="16" y="16"/>
                        </a:cubicBezTo>
                        <a:cubicBezTo>
                          <a:pt x="56" y="95"/>
                          <a:pt x="129" y="107"/>
                          <a:pt x="130" y="107"/>
                        </a:cubicBezTo>
                        <a:cubicBezTo>
                          <a:pt x="131" y="108"/>
                          <a:pt x="131" y="108"/>
                          <a:pt x="132" y="109"/>
                        </a:cubicBezTo>
                        <a:cubicBezTo>
                          <a:pt x="132" y="111"/>
                          <a:pt x="137" y="127"/>
                          <a:pt x="137" y="128"/>
                        </a:cubicBezTo>
                        <a:cubicBezTo>
                          <a:pt x="138" y="130"/>
                          <a:pt x="137" y="131"/>
                          <a:pt x="136" y="131"/>
                        </a:cubicBezTo>
                        <a:cubicBezTo>
                          <a:pt x="135" y="132"/>
                          <a:pt x="118" y="137"/>
                          <a:pt x="117" y="137"/>
                        </a:cubicBezTo>
                        <a:cubicBezTo>
                          <a:pt x="116" y="137"/>
                          <a:pt x="116" y="137"/>
                          <a:pt x="114" y="136"/>
                        </a:cubicBezTo>
                        <a:cubicBezTo>
                          <a:pt x="113" y="136"/>
                          <a:pt x="42" y="111"/>
                          <a:pt x="14" y="18"/>
                        </a:cubicBezTo>
                        <a:cubicBezTo>
                          <a:pt x="12" y="12"/>
                          <a:pt x="0" y="10"/>
                          <a:pt x="0" y="10"/>
                        </a:cubicBezTo>
                        <a:cubicBezTo>
                          <a:pt x="8" y="5"/>
                          <a:pt x="8" y="5"/>
                          <a:pt x="8" y="5"/>
                        </a:cubicBez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60B3B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7" name="Freeform 63">
                    <a:extLst>
                      <a:ext uri="{FF2B5EF4-FFF2-40B4-BE49-F238E27FC236}">
                        <a16:creationId xmlns:a16="http://schemas.microsoft.com/office/drawing/2014/main" id="{E1545D28-E76B-4595-A3FD-65754EA841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667802" y="3113128"/>
                    <a:ext cx="71437" cy="90489"/>
                  </a:xfrm>
                  <a:custGeom>
                    <a:avLst/>
                    <a:gdLst>
                      <a:gd name="T0" fmla="*/ 36 w 52"/>
                      <a:gd name="T1" fmla="*/ 9 h 66"/>
                      <a:gd name="T2" fmla="*/ 18 w 52"/>
                      <a:gd name="T3" fmla="*/ 4 h 66"/>
                      <a:gd name="T4" fmla="*/ 20 w 52"/>
                      <a:gd name="T5" fmla="*/ 3 h 66"/>
                      <a:gd name="T6" fmla="*/ 16 w 52"/>
                      <a:gd name="T7" fmla="*/ 1 h 66"/>
                      <a:gd name="T8" fmla="*/ 15 w 52"/>
                      <a:gd name="T9" fmla="*/ 13 h 66"/>
                      <a:gd name="T10" fmla="*/ 1 w 52"/>
                      <a:gd name="T11" fmla="*/ 34 h 66"/>
                      <a:gd name="T12" fmla="*/ 5 w 52"/>
                      <a:gd name="T13" fmla="*/ 37 h 66"/>
                      <a:gd name="T14" fmla="*/ 5 w 52"/>
                      <a:gd name="T15" fmla="*/ 41 h 66"/>
                      <a:gd name="T16" fmla="*/ 7 w 52"/>
                      <a:gd name="T17" fmla="*/ 46 h 66"/>
                      <a:gd name="T18" fmla="*/ 18 w 52"/>
                      <a:gd name="T19" fmla="*/ 56 h 66"/>
                      <a:gd name="T20" fmla="*/ 26 w 52"/>
                      <a:gd name="T21" fmla="*/ 66 h 66"/>
                      <a:gd name="T22" fmla="*/ 37 w 52"/>
                      <a:gd name="T23" fmla="*/ 65 h 66"/>
                      <a:gd name="T24" fmla="*/ 44 w 52"/>
                      <a:gd name="T25" fmla="*/ 56 h 66"/>
                      <a:gd name="T26" fmla="*/ 43 w 52"/>
                      <a:gd name="T27" fmla="*/ 51 h 66"/>
                      <a:gd name="T28" fmla="*/ 51 w 52"/>
                      <a:gd name="T29" fmla="*/ 25 h 66"/>
                      <a:gd name="T30" fmla="*/ 36 w 52"/>
                      <a:gd name="T31" fmla="*/ 9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2" h="66">
                        <a:moveTo>
                          <a:pt x="36" y="9"/>
                        </a:moveTo>
                        <a:cubicBezTo>
                          <a:pt x="24" y="3"/>
                          <a:pt x="19" y="8"/>
                          <a:pt x="18" y="4"/>
                        </a:cubicBezTo>
                        <a:cubicBezTo>
                          <a:pt x="18" y="3"/>
                          <a:pt x="19" y="3"/>
                          <a:pt x="20" y="3"/>
                        </a:cubicBezTo>
                        <a:cubicBezTo>
                          <a:pt x="21" y="3"/>
                          <a:pt x="19" y="0"/>
                          <a:pt x="16" y="1"/>
                        </a:cubicBezTo>
                        <a:cubicBezTo>
                          <a:pt x="14" y="3"/>
                          <a:pt x="11" y="8"/>
                          <a:pt x="15" y="13"/>
                        </a:cubicBezTo>
                        <a:cubicBezTo>
                          <a:pt x="7" y="17"/>
                          <a:pt x="4" y="25"/>
                          <a:pt x="1" y="34"/>
                        </a:cubicBezTo>
                        <a:cubicBezTo>
                          <a:pt x="0" y="36"/>
                          <a:pt x="5" y="35"/>
                          <a:pt x="5" y="37"/>
                        </a:cubicBezTo>
                        <a:cubicBezTo>
                          <a:pt x="5" y="38"/>
                          <a:pt x="5" y="40"/>
                          <a:pt x="5" y="41"/>
                        </a:cubicBezTo>
                        <a:cubicBezTo>
                          <a:pt x="6" y="42"/>
                          <a:pt x="6" y="45"/>
                          <a:pt x="7" y="46"/>
                        </a:cubicBezTo>
                        <a:cubicBezTo>
                          <a:pt x="9" y="53"/>
                          <a:pt x="17" y="55"/>
                          <a:pt x="18" y="56"/>
                        </a:cubicBezTo>
                        <a:cubicBezTo>
                          <a:pt x="24" y="58"/>
                          <a:pt x="26" y="66"/>
                          <a:pt x="26" y="66"/>
                        </a:cubicBezTo>
                        <a:cubicBezTo>
                          <a:pt x="26" y="66"/>
                          <a:pt x="31" y="64"/>
                          <a:pt x="37" y="65"/>
                        </a:cubicBezTo>
                        <a:cubicBezTo>
                          <a:pt x="40" y="59"/>
                          <a:pt x="44" y="56"/>
                          <a:pt x="44" y="56"/>
                        </a:cubicBezTo>
                        <a:cubicBezTo>
                          <a:pt x="44" y="56"/>
                          <a:pt x="41" y="53"/>
                          <a:pt x="43" y="51"/>
                        </a:cubicBezTo>
                        <a:cubicBezTo>
                          <a:pt x="46" y="46"/>
                          <a:pt x="52" y="37"/>
                          <a:pt x="51" y="25"/>
                        </a:cubicBezTo>
                        <a:cubicBezTo>
                          <a:pt x="50" y="21"/>
                          <a:pt x="46" y="14"/>
                          <a:pt x="36" y="9"/>
                        </a:cubicBezTo>
                        <a:close/>
                      </a:path>
                    </a:pathLst>
                  </a:custGeom>
                  <a:solidFill>
                    <a:srgbClr val="0032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8" name="Freeform 64">
                    <a:extLst>
                      <a:ext uri="{FF2B5EF4-FFF2-40B4-BE49-F238E27FC236}">
                        <a16:creationId xmlns:a16="http://schemas.microsoft.com/office/drawing/2014/main" id="{0759867B-E785-473F-BD8C-F519F8953E3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678918" y="3143289"/>
                    <a:ext cx="20637" cy="17463"/>
                  </a:xfrm>
                  <a:custGeom>
                    <a:avLst/>
                    <a:gdLst>
                      <a:gd name="T0" fmla="*/ 2 w 15"/>
                      <a:gd name="T1" fmla="*/ 0 h 12"/>
                      <a:gd name="T2" fmla="*/ 6 w 15"/>
                      <a:gd name="T3" fmla="*/ 10 h 12"/>
                      <a:gd name="T4" fmla="*/ 15 w 15"/>
                      <a:gd name="T5" fmla="*/ 8 h 12"/>
                      <a:gd name="T6" fmla="*/ 2 w 15"/>
                      <a:gd name="T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12">
                        <a:moveTo>
                          <a:pt x="2" y="0"/>
                        </a:moveTo>
                        <a:cubicBezTo>
                          <a:pt x="0" y="4"/>
                          <a:pt x="2" y="9"/>
                          <a:pt x="6" y="10"/>
                        </a:cubicBezTo>
                        <a:cubicBezTo>
                          <a:pt x="10" y="12"/>
                          <a:pt x="14" y="11"/>
                          <a:pt x="15" y="8"/>
                        </a:cubicBez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9" name="Freeform 65">
                    <a:extLst>
                      <a:ext uri="{FF2B5EF4-FFF2-40B4-BE49-F238E27FC236}">
                        <a16:creationId xmlns:a16="http://schemas.microsoft.com/office/drawing/2014/main" id="{45F93A64-15AD-4D33-B944-72E35BCEC6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680500" y="3143292"/>
                    <a:ext cx="7937" cy="7938"/>
                  </a:xfrm>
                  <a:custGeom>
                    <a:avLst/>
                    <a:gdLst>
                      <a:gd name="T0" fmla="*/ 3 w 5"/>
                      <a:gd name="T1" fmla="*/ 0 h 5"/>
                      <a:gd name="T2" fmla="*/ 4 w 5"/>
                      <a:gd name="T3" fmla="*/ 3 h 5"/>
                      <a:gd name="T4" fmla="*/ 1 w 5"/>
                      <a:gd name="T5" fmla="*/ 4 h 5"/>
                      <a:gd name="T6" fmla="*/ 0 w 5"/>
                      <a:gd name="T7" fmla="*/ 1 h 5"/>
                      <a:gd name="T8" fmla="*/ 3 w 5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5">
                        <a:moveTo>
                          <a:pt x="3" y="0"/>
                        </a:moveTo>
                        <a:cubicBezTo>
                          <a:pt x="4" y="1"/>
                          <a:pt x="5" y="2"/>
                          <a:pt x="4" y="3"/>
                        </a:cubicBezTo>
                        <a:cubicBezTo>
                          <a:pt x="4" y="4"/>
                          <a:pt x="2" y="5"/>
                          <a:pt x="1" y="4"/>
                        </a:cubicBezTo>
                        <a:cubicBezTo>
                          <a:pt x="0" y="4"/>
                          <a:pt x="0" y="3"/>
                          <a:pt x="0" y="1"/>
                        </a:cubicBezTo>
                        <a:cubicBezTo>
                          <a:pt x="1" y="0"/>
                          <a:pt x="2" y="0"/>
                          <a:pt x="3" y="0"/>
                        </a:cubicBezTo>
                        <a:close/>
                      </a:path>
                    </a:pathLst>
                  </a:custGeom>
                  <a:solidFill>
                    <a:srgbClr val="0032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0" name="Freeform 66">
                    <a:extLst>
                      <a:ext uri="{FF2B5EF4-FFF2-40B4-BE49-F238E27FC236}">
                        <a16:creationId xmlns:a16="http://schemas.microsoft.com/office/drawing/2014/main" id="{BD31228B-EFB1-4E9E-85E2-5A6E3B608C1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993188" y="3373438"/>
                    <a:ext cx="14287" cy="17463"/>
                  </a:xfrm>
                  <a:custGeom>
                    <a:avLst/>
                    <a:gdLst>
                      <a:gd name="T0" fmla="*/ 1 w 11"/>
                      <a:gd name="T1" fmla="*/ 5 h 12"/>
                      <a:gd name="T2" fmla="*/ 1 w 11"/>
                      <a:gd name="T3" fmla="*/ 1 h 12"/>
                      <a:gd name="T4" fmla="*/ 5 w 11"/>
                      <a:gd name="T5" fmla="*/ 2 h 12"/>
                      <a:gd name="T6" fmla="*/ 5 w 11"/>
                      <a:gd name="T7" fmla="*/ 4 h 12"/>
                      <a:gd name="T8" fmla="*/ 11 w 11"/>
                      <a:gd name="T9" fmla="*/ 9 h 12"/>
                      <a:gd name="T10" fmla="*/ 7 w 11"/>
                      <a:gd name="T11" fmla="*/ 12 h 12"/>
                      <a:gd name="T12" fmla="*/ 4 w 11"/>
                      <a:gd name="T13" fmla="*/ 6 h 12"/>
                      <a:gd name="T14" fmla="*/ 1 w 11"/>
                      <a:gd name="T15" fmla="*/ 5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" h="12">
                        <a:moveTo>
                          <a:pt x="1" y="5"/>
                        </a:moveTo>
                        <a:cubicBezTo>
                          <a:pt x="0" y="4"/>
                          <a:pt x="0" y="2"/>
                          <a:pt x="1" y="1"/>
                        </a:cubicBezTo>
                        <a:cubicBezTo>
                          <a:pt x="3" y="0"/>
                          <a:pt x="4" y="0"/>
                          <a:pt x="5" y="2"/>
                        </a:cubicBezTo>
                        <a:cubicBezTo>
                          <a:pt x="6" y="2"/>
                          <a:pt x="6" y="3"/>
                          <a:pt x="5" y="4"/>
                        </a:cubicBezTo>
                        <a:cubicBezTo>
                          <a:pt x="11" y="9"/>
                          <a:pt x="11" y="9"/>
                          <a:pt x="11" y="9"/>
                        </a:cubicBezTo>
                        <a:cubicBezTo>
                          <a:pt x="7" y="12"/>
                          <a:pt x="7" y="12"/>
                          <a:pt x="7" y="1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3" y="6"/>
                          <a:pt x="2" y="6"/>
                          <a:pt x="1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E9BCF50-1A1F-4C5F-98C3-524EA476C1B0}"/>
              </a:ext>
            </a:extLst>
          </p:cNvPr>
          <p:cNvSpPr/>
          <p:nvPr/>
        </p:nvSpPr>
        <p:spPr>
          <a:xfrm>
            <a:off x="3976407" y="4340318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10%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DB990A-A4FF-427A-936F-FBEDA729914F}"/>
              </a:ext>
            </a:extLst>
          </p:cNvPr>
          <p:cNvSpPr/>
          <p:nvPr/>
        </p:nvSpPr>
        <p:spPr>
          <a:xfrm>
            <a:off x="5029067" y="4274330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20%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D498985-791A-41C1-8CEF-D75DF84D3096}"/>
              </a:ext>
            </a:extLst>
          </p:cNvPr>
          <p:cNvSpPr/>
          <p:nvPr/>
        </p:nvSpPr>
        <p:spPr>
          <a:xfrm>
            <a:off x="6081727" y="4019807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40%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15EA125-8D1E-49CF-ADE9-442A96CC04C1}"/>
              </a:ext>
            </a:extLst>
          </p:cNvPr>
          <p:cNvSpPr/>
          <p:nvPr/>
        </p:nvSpPr>
        <p:spPr>
          <a:xfrm>
            <a:off x="7134387" y="3755856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60%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C1EFB76-8E0D-49A2-8448-A7F2201F02F4}"/>
              </a:ext>
            </a:extLst>
          </p:cNvPr>
          <p:cNvSpPr/>
          <p:nvPr/>
        </p:nvSpPr>
        <p:spPr>
          <a:xfrm>
            <a:off x="8187047" y="3095980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65%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E568682-F795-404D-B187-09C29A9CF786}"/>
              </a:ext>
            </a:extLst>
          </p:cNvPr>
          <p:cNvSpPr/>
          <p:nvPr/>
        </p:nvSpPr>
        <p:spPr>
          <a:xfrm>
            <a:off x="9239707" y="2106166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80%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2F6CAD9-13E0-438A-BC66-1E18E3D2B136}"/>
              </a:ext>
            </a:extLst>
          </p:cNvPr>
          <p:cNvSpPr/>
          <p:nvPr/>
        </p:nvSpPr>
        <p:spPr>
          <a:xfrm>
            <a:off x="10292365" y="673291"/>
            <a:ext cx="1163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  <a:ea typeface="Roboto" pitchFamily="2" charset="0"/>
              </a:rPr>
              <a:t>100%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DBF9EFD-6906-4D03-895B-42B174A54A06}"/>
              </a:ext>
            </a:extLst>
          </p:cNvPr>
          <p:cNvGrpSpPr>
            <a:grpSpLocks noChangeAspect="1"/>
          </p:cNvGrpSpPr>
          <p:nvPr/>
        </p:nvGrpSpPr>
        <p:grpSpPr>
          <a:xfrm>
            <a:off x="533603" y="5227042"/>
            <a:ext cx="785876" cy="785876"/>
            <a:chOff x="10258237" y="3448635"/>
            <a:chExt cx="592927" cy="592927"/>
          </a:xfrm>
        </p:grpSpPr>
        <p:sp>
          <p:nvSpPr>
            <p:cNvPr id="118" name="Freeform 15">
              <a:extLst>
                <a:ext uri="{FF2B5EF4-FFF2-40B4-BE49-F238E27FC236}">
                  <a16:creationId xmlns:a16="http://schemas.microsoft.com/office/drawing/2014/main" id="{2D8F9743-27CF-4C23-BED4-FA37FD3345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77892" y="3471567"/>
              <a:ext cx="547065" cy="547065"/>
            </a:xfrm>
            <a:custGeom>
              <a:avLst/>
              <a:gdLst>
                <a:gd name="T0" fmla="*/ 279 w 285"/>
                <a:gd name="T1" fmla="*/ 131 h 285"/>
                <a:gd name="T2" fmla="*/ 155 w 285"/>
                <a:gd name="T3" fmla="*/ 279 h 285"/>
                <a:gd name="T4" fmla="*/ 6 w 285"/>
                <a:gd name="T5" fmla="*/ 154 h 285"/>
                <a:gd name="T6" fmla="*/ 131 w 285"/>
                <a:gd name="T7" fmla="*/ 6 h 285"/>
                <a:gd name="T8" fmla="*/ 279 w 285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285">
                  <a:moveTo>
                    <a:pt x="279" y="131"/>
                  </a:moveTo>
                  <a:cubicBezTo>
                    <a:pt x="285" y="206"/>
                    <a:pt x="230" y="272"/>
                    <a:pt x="155" y="279"/>
                  </a:cubicBezTo>
                  <a:cubicBezTo>
                    <a:pt x="79" y="285"/>
                    <a:pt x="13" y="230"/>
                    <a:pt x="6" y="154"/>
                  </a:cubicBezTo>
                  <a:cubicBezTo>
                    <a:pt x="0" y="79"/>
                    <a:pt x="56" y="13"/>
                    <a:pt x="131" y="6"/>
                  </a:cubicBezTo>
                  <a:cubicBezTo>
                    <a:pt x="206" y="0"/>
                    <a:pt x="272" y="56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16">
              <a:extLst>
                <a:ext uri="{FF2B5EF4-FFF2-40B4-BE49-F238E27FC236}">
                  <a16:creationId xmlns:a16="http://schemas.microsoft.com/office/drawing/2014/main" id="{C281DC60-3D17-4FCE-80E7-D7DF9FCE6B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20477" y="3514152"/>
              <a:ext cx="461894" cy="465168"/>
            </a:xfrm>
            <a:custGeom>
              <a:avLst/>
              <a:gdLst>
                <a:gd name="T0" fmla="*/ 234 w 240"/>
                <a:gd name="T1" fmla="*/ 110 h 240"/>
                <a:gd name="T2" fmla="*/ 130 w 240"/>
                <a:gd name="T3" fmla="*/ 235 h 240"/>
                <a:gd name="T4" fmla="*/ 5 w 240"/>
                <a:gd name="T5" fmla="*/ 130 h 240"/>
                <a:gd name="T6" fmla="*/ 110 w 240"/>
                <a:gd name="T7" fmla="*/ 5 h 240"/>
                <a:gd name="T8" fmla="*/ 234 w 240"/>
                <a:gd name="T9" fmla="*/ 1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234" y="110"/>
                  </a:moveTo>
                  <a:cubicBezTo>
                    <a:pt x="240" y="173"/>
                    <a:pt x="193" y="229"/>
                    <a:pt x="130" y="235"/>
                  </a:cubicBezTo>
                  <a:cubicBezTo>
                    <a:pt x="66" y="240"/>
                    <a:pt x="11" y="193"/>
                    <a:pt x="5" y="130"/>
                  </a:cubicBezTo>
                  <a:cubicBezTo>
                    <a:pt x="0" y="67"/>
                    <a:pt x="46" y="11"/>
                    <a:pt x="110" y="5"/>
                  </a:cubicBezTo>
                  <a:cubicBezTo>
                    <a:pt x="173" y="0"/>
                    <a:pt x="229" y="47"/>
                    <a:pt x="234" y="110"/>
                  </a:cubicBezTo>
                  <a:close/>
                </a:path>
              </a:pathLst>
            </a:custGeom>
            <a:solidFill>
              <a:srgbClr val="1D6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D8EAAD25-9047-4326-BF29-C5F174CCC3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58237" y="3448635"/>
              <a:ext cx="592927" cy="592927"/>
            </a:xfrm>
            <a:custGeom>
              <a:avLst/>
              <a:gdLst>
                <a:gd name="T0" fmla="*/ 305 w 308"/>
                <a:gd name="T1" fmla="*/ 141 h 308"/>
                <a:gd name="T2" fmla="*/ 303 w 308"/>
                <a:gd name="T3" fmla="*/ 141 h 308"/>
                <a:gd name="T4" fmla="*/ 304 w 308"/>
                <a:gd name="T5" fmla="*/ 154 h 308"/>
                <a:gd name="T6" fmla="*/ 167 w 308"/>
                <a:gd name="T7" fmla="*/ 303 h 308"/>
                <a:gd name="T8" fmla="*/ 154 w 308"/>
                <a:gd name="T9" fmla="*/ 304 h 308"/>
                <a:gd name="T10" fmla="*/ 5 w 308"/>
                <a:gd name="T11" fmla="*/ 167 h 308"/>
                <a:gd name="T12" fmla="*/ 4 w 308"/>
                <a:gd name="T13" fmla="*/ 154 h 308"/>
                <a:gd name="T14" fmla="*/ 141 w 308"/>
                <a:gd name="T15" fmla="*/ 5 h 308"/>
                <a:gd name="T16" fmla="*/ 154 w 308"/>
                <a:gd name="T17" fmla="*/ 4 h 308"/>
                <a:gd name="T18" fmla="*/ 303 w 308"/>
                <a:gd name="T19" fmla="*/ 141 h 308"/>
                <a:gd name="T20" fmla="*/ 305 w 308"/>
                <a:gd name="T21" fmla="*/ 141 h 308"/>
                <a:gd name="T22" fmla="*/ 307 w 308"/>
                <a:gd name="T23" fmla="*/ 141 h 308"/>
                <a:gd name="T24" fmla="*/ 154 w 308"/>
                <a:gd name="T25" fmla="*/ 0 h 308"/>
                <a:gd name="T26" fmla="*/ 141 w 308"/>
                <a:gd name="T27" fmla="*/ 1 h 308"/>
                <a:gd name="T28" fmla="*/ 0 w 308"/>
                <a:gd name="T29" fmla="*/ 154 h 308"/>
                <a:gd name="T30" fmla="*/ 1 w 308"/>
                <a:gd name="T31" fmla="*/ 168 h 308"/>
                <a:gd name="T32" fmla="*/ 154 w 308"/>
                <a:gd name="T33" fmla="*/ 308 h 308"/>
                <a:gd name="T34" fmla="*/ 167 w 308"/>
                <a:gd name="T35" fmla="*/ 307 h 308"/>
                <a:gd name="T36" fmla="*/ 308 w 308"/>
                <a:gd name="T37" fmla="*/ 154 h 308"/>
                <a:gd name="T38" fmla="*/ 307 w 308"/>
                <a:gd name="T39" fmla="*/ 141 h 308"/>
                <a:gd name="T40" fmla="*/ 305 w 308"/>
                <a:gd name="T41" fmla="*/ 14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305" y="141"/>
                  </a:moveTo>
                  <a:cubicBezTo>
                    <a:pt x="303" y="141"/>
                    <a:pt x="303" y="141"/>
                    <a:pt x="303" y="141"/>
                  </a:cubicBezTo>
                  <a:cubicBezTo>
                    <a:pt x="304" y="146"/>
                    <a:pt x="304" y="150"/>
                    <a:pt x="304" y="154"/>
                  </a:cubicBezTo>
                  <a:cubicBezTo>
                    <a:pt x="304" y="231"/>
                    <a:pt x="245" y="297"/>
                    <a:pt x="167" y="303"/>
                  </a:cubicBezTo>
                  <a:cubicBezTo>
                    <a:pt x="163" y="304"/>
                    <a:pt x="158" y="304"/>
                    <a:pt x="154" y="304"/>
                  </a:cubicBezTo>
                  <a:cubicBezTo>
                    <a:pt x="77" y="304"/>
                    <a:pt x="12" y="245"/>
                    <a:pt x="5" y="167"/>
                  </a:cubicBezTo>
                  <a:cubicBezTo>
                    <a:pt x="4" y="163"/>
                    <a:pt x="4" y="158"/>
                    <a:pt x="4" y="154"/>
                  </a:cubicBezTo>
                  <a:cubicBezTo>
                    <a:pt x="4" y="77"/>
                    <a:pt x="63" y="12"/>
                    <a:pt x="141" y="5"/>
                  </a:cubicBezTo>
                  <a:cubicBezTo>
                    <a:pt x="145" y="5"/>
                    <a:pt x="150" y="4"/>
                    <a:pt x="154" y="4"/>
                  </a:cubicBezTo>
                  <a:cubicBezTo>
                    <a:pt x="231" y="4"/>
                    <a:pt x="296" y="63"/>
                    <a:pt x="303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7" y="141"/>
                    <a:pt x="307" y="141"/>
                    <a:pt x="307" y="141"/>
                  </a:cubicBezTo>
                  <a:cubicBezTo>
                    <a:pt x="300" y="61"/>
                    <a:pt x="233" y="0"/>
                    <a:pt x="154" y="0"/>
                  </a:cubicBezTo>
                  <a:cubicBezTo>
                    <a:pt x="150" y="0"/>
                    <a:pt x="145" y="1"/>
                    <a:pt x="141" y="1"/>
                  </a:cubicBezTo>
                  <a:cubicBezTo>
                    <a:pt x="61" y="8"/>
                    <a:pt x="0" y="75"/>
                    <a:pt x="0" y="154"/>
                  </a:cubicBezTo>
                  <a:cubicBezTo>
                    <a:pt x="0" y="159"/>
                    <a:pt x="1" y="163"/>
                    <a:pt x="1" y="168"/>
                  </a:cubicBezTo>
                  <a:cubicBezTo>
                    <a:pt x="8" y="248"/>
                    <a:pt x="75" y="308"/>
                    <a:pt x="154" y="308"/>
                  </a:cubicBezTo>
                  <a:cubicBezTo>
                    <a:pt x="158" y="308"/>
                    <a:pt x="163" y="308"/>
                    <a:pt x="167" y="307"/>
                  </a:cubicBezTo>
                  <a:cubicBezTo>
                    <a:pt x="247" y="300"/>
                    <a:pt x="308" y="233"/>
                    <a:pt x="308" y="154"/>
                  </a:cubicBezTo>
                  <a:cubicBezTo>
                    <a:pt x="308" y="150"/>
                    <a:pt x="308" y="145"/>
                    <a:pt x="307" y="141"/>
                  </a:cubicBezTo>
                  <a:lnTo>
                    <a:pt x="305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A78F08E2-21A4-4000-B7BB-F80F7CE3FB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464614" y="3586220"/>
              <a:ext cx="284999" cy="226034"/>
            </a:xfrm>
            <a:custGeom>
              <a:avLst/>
              <a:gdLst>
                <a:gd name="T0" fmla="*/ 0 w 148"/>
                <a:gd name="T1" fmla="*/ 38 h 117"/>
                <a:gd name="T2" fmla="*/ 37 w 148"/>
                <a:gd name="T3" fmla="*/ 68 h 117"/>
                <a:gd name="T4" fmla="*/ 74 w 148"/>
                <a:gd name="T5" fmla="*/ 68 h 117"/>
                <a:gd name="T6" fmla="*/ 53 w 148"/>
                <a:gd name="T7" fmla="*/ 73 h 117"/>
                <a:gd name="T8" fmla="*/ 102 w 148"/>
                <a:gd name="T9" fmla="*/ 116 h 117"/>
                <a:gd name="T10" fmla="*/ 144 w 148"/>
                <a:gd name="T11" fmla="*/ 63 h 117"/>
                <a:gd name="T12" fmla="*/ 127 w 148"/>
                <a:gd name="T13" fmla="*/ 62 h 117"/>
                <a:gd name="T14" fmla="*/ 79 w 148"/>
                <a:gd name="T15" fmla="*/ 9 h 117"/>
                <a:gd name="T16" fmla="*/ 0 w 148"/>
                <a:gd name="T17" fmla="*/ 3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117">
                  <a:moveTo>
                    <a:pt x="0" y="38"/>
                  </a:moveTo>
                  <a:cubicBezTo>
                    <a:pt x="37" y="68"/>
                    <a:pt x="37" y="68"/>
                    <a:pt x="37" y="68"/>
                  </a:cubicBezTo>
                  <a:cubicBezTo>
                    <a:pt x="37" y="68"/>
                    <a:pt x="59" y="41"/>
                    <a:pt x="74" y="68"/>
                  </a:cubicBezTo>
                  <a:cubicBezTo>
                    <a:pt x="74" y="68"/>
                    <a:pt x="53" y="66"/>
                    <a:pt x="53" y="73"/>
                  </a:cubicBezTo>
                  <a:cubicBezTo>
                    <a:pt x="53" y="80"/>
                    <a:pt x="95" y="115"/>
                    <a:pt x="102" y="116"/>
                  </a:cubicBezTo>
                  <a:cubicBezTo>
                    <a:pt x="110" y="117"/>
                    <a:pt x="142" y="76"/>
                    <a:pt x="144" y="63"/>
                  </a:cubicBezTo>
                  <a:cubicBezTo>
                    <a:pt x="144" y="63"/>
                    <a:pt x="148" y="54"/>
                    <a:pt x="127" y="62"/>
                  </a:cubicBezTo>
                  <a:cubicBezTo>
                    <a:pt x="127" y="62"/>
                    <a:pt x="119" y="18"/>
                    <a:pt x="79" y="9"/>
                  </a:cubicBezTo>
                  <a:cubicBezTo>
                    <a:pt x="41" y="0"/>
                    <a:pt x="24" y="14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F163F3C8-6C8B-4888-87F4-CCEAF12B5B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66339" y="3674668"/>
              <a:ext cx="284999" cy="222757"/>
            </a:xfrm>
            <a:custGeom>
              <a:avLst/>
              <a:gdLst>
                <a:gd name="T0" fmla="*/ 147 w 147"/>
                <a:gd name="T1" fmla="*/ 78 h 116"/>
                <a:gd name="T2" fmla="*/ 111 w 147"/>
                <a:gd name="T3" fmla="*/ 48 h 116"/>
                <a:gd name="T4" fmla="*/ 74 w 147"/>
                <a:gd name="T5" fmla="*/ 48 h 116"/>
                <a:gd name="T6" fmla="*/ 95 w 147"/>
                <a:gd name="T7" fmla="*/ 43 h 116"/>
                <a:gd name="T8" fmla="*/ 45 w 147"/>
                <a:gd name="T9" fmla="*/ 0 h 116"/>
                <a:gd name="T10" fmla="*/ 3 w 147"/>
                <a:gd name="T11" fmla="*/ 54 h 116"/>
                <a:gd name="T12" fmla="*/ 21 w 147"/>
                <a:gd name="T13" fmla="*/ 54 h 116"/>
                <a:gd name="T14" fmla="*/ 69 w 147"/>
                <a:gd name="T15" fmla="*/ 108 h 116"/>
                <a:gd name="T16" fmla="*/ 147 w 147"/>
                <a:gd name="T17" fmla="*/ 7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116">
                  <a:moveTo>
                    <a:pt x="147" y="78"/>
                  </a:moveTo>
                  <a:cubicBezTo>
                    <a:pt x="111" y="48"/>
                    <a:pt x="111" y="48"/>
                    <a:pt x="111" y="48"/>
                  </a:cubicBezTo>
                  <a:cubicBezTo>
                    <a:pt x="111" y="48"/>
                    <a:pt x="89" y="76"/>
                    <a:pt x="74" y="48"/>
                  </a:cubicBezTo>
                  <a:cubicBezTo>
                    <a:pt x="74" y="48"/>
                    <a:pt x="95" y="50"/>
                    <a:pt x="95" y="43"/>
                  </a:cubicBezTo>
                  <a:cubicBezTo>
                    <a:pt x="95" y="36"/>
                    <a:pt x="53" y="1"/>
                    <a:pt x="45" y="0"/>
                  </a:cubicBezTo>
                  <a:cubicBezTo>
                    <a:pt x="38" y="0"/>
                    <a:pt x="6" y="40"/>
                    <a:pt x="3" y="54"/>
                  </a:cubicBezTo>
                  <a:cubicBezTo>
                    <a:pt x="3" y="54"/>
                    <a:pt x="0" y="62"/>
                    <a:pt x="21" y="54"/>
                  </a:cubicBezTo>
                  <a:cubicBezTo>
                    <a:pt x="21" y="54"/>
                    <a:pt x="29" y="99"/>
                    <a:pt x="69" y="108"/>
                  </a:cubicBezTo>
                  <a:cubicBezTo>
                    <a:pt x="107" y="116"/>
                    <a:pt x="124" y="102"/>
                    <a:pt x="147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6847CDE-0F93-4A92-B4DA-73A0D93AF4E6}"/>
              </a:ext>
            </a:extLst>
          </p:cNvPr>
          <p:cNvGrpSpPr>
            <a:grpSpLocks noChangeAspect="1"/>
          </p:cNvGrpSpPr>
          <p:nvPr/>
        </p:nvGrpSpPr>
        <p:grpSpPr>
          <a:xfrm>
            <a:off x="540173" y="3776463"/>
            <a:ext cx="785876" cy="781533"/>
            <a:chOff x="8846352" y="4356042"/>
            <a:chExt cx="592927" cy="589650"/>
          </a:xfrm>
        </p:grpSpPr>
        <p:sp>
          <p:nvSpPr>
            <p:cNvPr id="126" name="Freeform 60">
              <a:extLst>
                <a:ext uri="{FF2B5EF4-FFF2-40B4-BE49-F238E27FC236}">
                  <a16:creationId xmlns:a16="http://schemas.microsoft.com/office/drawing/2014/main" id="{12525266-F18E-4380-A8BE-7AA5199973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866007" y="4375697"/>
              <a:ext cx="550340" cy="550340"/>
            </a:xfrm>
            <a:custGeom>
              <a:avLst/>
              <a:gdLst>
                <a:gd name="T0" fmla="*/ 279 w 286"/>
                <a:gd name="T1" fmla="*/ 131 h 286"/>
                <a:gd name="T2" fmla="*/ 155 w 286"/>
                <a:gd name="T3" fmla="*/ 279 h 286"/>
                <a:gd name="T4" fmla="*/ 7 w 286"/>
                <a:gd name="T5" fmla="*/ 155 h 286"/>
                <a:gd name="T6" fmla="*/ 131 w 286"/>
                <a:gd name="T7" fmla="*/ 7 h 286"/>
                <a:gd name="T8" fmla="*/ 279 w 286"/>
                <a:gd name="T9" fmla="*/ 13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6">
                  <a:moveTo>
                    <a:pt x="279" y="131"/>
                  </a:moveTo>
                  <a:cubicBezTo>
                    <a:pt x="286" y="206"/>
                    <a:pt x="230" y="273"/>
                    <a:pt x="155" y="279"/>
                  </a:cubicBezTo>
                  <a:cubicBezTo>
                    <a:pt x="80" y="286"/>
                    <a:pt x="13" y="230"/>
                    <a:pt x="7" y="155"/>
                  </a:cubicBezTo>
                  <a:cubicBezTo>
                    <a:pt x="0" y="80"/>
                    <a:pt x="56" y="13"/>
                    <a:pt x="131" y="7"/>
                  </a:cubicBezTo>
                  <a:cubicBezTo>
                    <a:pt x="206" y="0"/>
                    <a:pt x="273" y="56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0C547824-ADDC-4AA5-ACD4-9A5717F4C9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908593" y="4421559"/>
              <a:ext cx="461894" cy="461894"/>
            </a:xfrm>
            <a:custGeom>
              <a:avLst/>
              <a:gdLst>
                <a:gd name="T0" fmla="*/ 235 w 240"/>
                <a:gd name="T1" fmla="*/ 110 h 241"/>
                <a:gd name="T2" fmla="*/ 130 w 240"/>
                <a:gd name="T3" fmla="*/ 235 h 241"/>
                <a:gd name="T4" fmla="*/ 5 w 240"/>
                <a:gd name="T5" fmla="*/ 130 h 241"/>
                <a:gd name="T6" fmla="*/ 110 w 240"/>
                <a:gd name="T7" fmla="*/ 6 h 241"/>
                <a:gd name="T8" fmla="*/ 235 w 240"/>
                <a:gd name="T9" fmla="*/ 11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1">
                  <a:moveTo>
                    <a:pt x="235" y="110"/>
                  </a:moveTo>
                  <a:cubicBezTo>
                    <a:pt x="240" y="174"/>
                    <a:pt x="193" y="230"/>
                    <a:pt x="130" y="235"/>
                  </a:cubicBezTo>
                  <a:cubicBezTo>
                    <a:pt x="67" y="241"/>
                    <a:pt x="11" y="194"/>
                    <a:pt x="5" y="130"/>
                  </a:cubicBezTo>
                  <a:cubicBezTo>
                    <a:pt x="0" y="67"/>
                    <a:pt x="47" y="11"/>
                    <a:pt x="110" y="6"/>
                  </a:cubicBezTo>
                  <a:cubicBezTo>
                    <a:pt x="174" y="0"/>
                    <a:pt x="229" y="47"/>
                    <a:pt x="235" y="110"/>
                  </a:cubicBezTo>
                  <a:close/>
                </a:path>
              </a:pathLst>
            </a:custGeom>
            <a:solidFill>
              <a:srgbClr val="1D6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77976116-9875-4643-9AE6-B4CDD8BB89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846352" y="4356042"/>
              <a:ext cx="592927" cy="589650"/>
            </a:xfrm>
            <a:custGeom>
              <a:avLst/>
              <a:gdLst>
                <a:gd name="T0" fmla="*/ 305 w 307"/>
                <a:gd name="T1" fmla="*/ 140 h 307"/>
                <a:gd name="T2" fmla="*/ 303 w 307"/>
                <a:gd name="T3" fmla="*/ 141 h 307"/>
                <a:gd name="T4" fmla="*/ 303 w 307"/>
                <a:gd name="T5" fmla="*/ 154 h 307"/>
                <a:gd name="T6" fmla="*/ 166 w 307"/>
                <a:gd name="T7" fmla="*/ 303 h 307"/>
                <a:gd name="T8" fmla="*/ 153 w 307"/>
                <a:gd name="T9" fmla="*/ 303 h 307"/>
                <a:gd name="T10" fmla="*/ 4 w 307"/>
                <a:gd name="T11" fmla="*/ 167 h 307"/>
                <a:gd name="T12" fmla="*/ 4 w 307"/>
                <a:gd name="T13" fmla="*/ 153 h 307"/>
                <a:gd name="T14" fmla="*/ 140 w 307"/>
                <a:gd name="T15" fmla="*/ 4 h 307"/>
                <a:gd name="T16" fmla="*/ 154 w 307"/>
                <a:gd name="T17" fmla="*/ 4 h 307"/>
                <a:gd name="T18" fmla="*/ 303 w 307"/>
                <a:gd name="T19" fmla="*/ 141 h 307"/>
                <a:gd name="T20" fmla="*/ 305 w 307"/>
                <a:gd name="T21" fmla="*/ 140 h 307"/>
                <a:gd name="T22" fmla="*/ 307 w 307"/>
                <a:gd name="T23" fmla="*/ 140 h 307"/>
                <a:gd name="T24" fmla="*/ 154 w 307"/>
                <a:gd name="T25" fmla="*/ 0 h 307"/>
                <a:gd name="T26" fmla="*/ 140 w 307"/>
                <a:gd name="T27" fmla="*/ 0 h 307"/>
                <a:gd name="T28" fmla="*/ 0 w 307"/>
                <a:gd name="T29" fmla="*/ 153 h 307"/>
                <a:gd name="T30" fmla="*/ 0 w 307"/>
                <a:gd name="T31" fmla="*/ 167 h 307"/>
                <a:gd name="T32" fmla="*/ 153 w 307"/>
                <a:gd name="T33" fmla="*/ 307 h 307"/>
                <a:gd name="T34" fmla="*/ 167 w 307"/>
                <a:gd name="T35" fmla="*/ 307 h 307"/>
                <a:gd name="T36" fmla="*/ 307 w 307"/>
                <a:gd name="T37" fmla="*/ 154 h 307"/>
                <a:gd name="T38" fmla="*/ 307 w 307"/>
                <a:gd name="T39" fmla="*/ 140 h 307"/>
                <a:gd name="T40" fmla="*/ 305 w 307"/>
                <a:gd name="T41" fmla="*/ 14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7" h="307">
                  <a:moveTo>
                    <a:pt x="305" y="140"/>
                  </a:moveTo>
                  <a:cubicBezTo>
                    <a:pt x="303" y="141"/>
                    <a:pt x="303" y="141"/>
                    <a:pt x="303" y="141"/>
                  </a:cubicBezTo>
                  <a:cubicBezTo>
                    <a:pt x="303" y="145"/>
                    <a:pt x="303" y="149"/>
                    <a:pt x="303" y="154"/>
                  </a:cubicBezTo>
                  <a:cubicBezTo>
                    <a:pt x="303" y="231"/>
                    <a:pt x="244" y="296"/>
                    <a:pt x="166" y="303"/>
                  </a:cubicBezTo>
                  <a:cubicBezTo>
                    <a:pt x="162" y="303"/>
                    <a:pt x="158" y="303"/>
                    <a:pt x="153" y="303"/>
                  </a:cubicBezTo>
                  <a:cubicBezTo>
                    <a:pt x="76" y="303"/>
                    <a:pt x="11" y="245"/>
                    <a:pt x="4" y="167"/>
                  </a:cubicBezTo>
                  <a:cubicBezTo>
                    <a:pt x="4" y="162"/>
                    <a:pt x="4" y="158"/>
                    <a:pt x="4" y="153"/>
                  </a:cubicBezTo>
                  <a:cubicBezTo>
                    <a:pt x="4" y="77"/>
                    <a:pt x="62" y="11"/>
                    <a:pt x="140" y="4"/>
                  </a:cubicBezTo>
                  <a:cubicBezTo>
                    <a:pt x="145" y="4"/>
                    <a:pt x="149" y="4"/>
                    <a:pt x="154" y="4"/>
                  </a:cubicBezTo>
                  <a:cubicBezTo>
                    <a:pt x="230" y="4"/>
                    <a:pt x="296" y="63"/>
                    <a:pt x="303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7" y="140"/>
                    <a:pt x="307" y="140"/>
                    <a:pt x="307" y="140"/>
                  </a:cubicBezTo>
                  <a:cubicBezTo>
                    <a:pt x="300" y="60"/>
                    <a:pt x="232" y="0"/>
                    <a:pt x="154" y="0"/>
                  </a:cubicBezTo>
                  <a:cubicBezTo>
                    <a:pt x="149" y="0"/>
                    <a:pt x="145" y="0"/>
                    <a:pt x="140" y="0"/>
                  </a:cubicBezTo>
                  <a:cubicBezTo>
                    <a:pt x="60" y="7"/>
                    <a:pt x="0" y="75"/>
                    <a:pt x="0" y="153"/>
                  </a:cubicBezTo>
                  <a:cubicBezTo>
                    <a:pt x="0" y="158"/>
                    <a:pt x="0" y="162"/>
                    <a:pt x="0" y="167"/>
                  </a:cubicBezTo>
                  <a:cubicBezTo>
                    <a:pt x="7" y="247"/>
                    <a:pt x="74" y="307"/>
                    <a:pt x="153" y="307"/>
                  </a:cubicBezTo>
                  <a:cubicBezTo>
                    <a:pt x="158" y="307"/>
                    <a:pt x="162" y="307"/>
                    <a:pt x="167" y="307"/>
                  </a:cubicBezTo>
                  <a:cubicBezTo>
                    <a:pt x="247" y="300"/>
                    <a:pt x="307" y="233"/>
                    <a:pt x="307" y="154"/>
                  </a:cubicBezTo>
                  <a:cubicBezTo>
                    <a:pt x="307" y="149"/>
                    <a:pt x="307" y="145"/>
                    <a:pt x="307" y="140"/>
                  </a:cubicBezTo>
                  <a:lnTo>
                    <a:pt x="305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A4715058-D3C8-4F46-B813-9E02138117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3075" y="4549315"/>
              <a:ext cx="147414" cy="137585"/>
            </a:xfrm>
            <a:custGeom>
              <a:avLst/>
              <a:gdLst>
                <a:gd name="T0" fmla="*/ 50 w 77"/>
                <a:gd name="T1" fmla="*/ 11 h 72"/>
                <a:gd name="T2" fmla="*/ 0 w 77"/>
                <a:gd name="T3" fmla="*/ 50 h 72"/>
                <a:gd name="T4" fmla="*/ 2 w 77"/>
                <a:gd name="T5" fmla="*/ 72 h 72"/>
                <a:gd name="T6" fmla="*/ 76 w 77"/>
                <a:gd name="T7" fmla="*/ 14 h 72"/>
                <a:gd name="T8" fmla="*/ 76 w 77"/>
                <a:gd name="T9" fmla="*/ 0 h 72"/>
                <a:gd name="T10" fmla="*/ 50 w 77"/>
                <a:gd name="T11" fmla="*/ 2 h 72"/>
                <a:gd name="T12" fmla="*/ 50 w 77"/>
                <a:gd name="T13" fmla="*/ 1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2">
                  <a:moveTo>
                    <a:pt x="50" y="11"/>
                  </a:moveTo>
                  <a:cubicBezTo>
                    <a:pt x="47" y="32"/>
                    <a:pt x="25" y="49"/>
                    <a:pt x="0" y="50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40" y="70"/>
                    <a:pt x="72" y="46"/>
                    <a:pt x="76" y="14"/>
                  </a:cubicBezTo>
                  <a:cubicBezTo>
                    <a:pt x="77" y="9"/>
                    <a:pt x="77" y="4"/>
                    <a:pt x="76" y="0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0" y="5"/>
                    <a:pt x="50" y="8"/>
                    <a:pt x="5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A2565DD4-3496-49FB-A32E-47E451FDB1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85488" y="4473972"/>
              <a:ext cx="131033" cy="81897"/>
            </a:xfrm>
            <a:custGeom>
              <a:avLst/>
              <a:gdLst>
                <a:gd name="T0" fmla="*/ 18 w 40"/>
                <a:gd name="T1" fmla="*/ 0 h 25"/>
                <a:gd name="T2" fmla="*/ 40 w 40"/>
                <a:gd name="T3" fmla="*/ 23 h 25"/>
                <a:gd name="T4" fmla="*/ 0 w 40"/>
                <a:gd name="T5" fmla="*/ 25 h 25"/>
                <a:gd name="T6" fmla="*/ 18 w 40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lnTo>
                    <a:pt x="40" y="23"/>
                  </a:lnTo>
                  <a:lnTo>
                    <a:pt x="0" y="2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5E4B7257-3681-4969-9953-424C8BDB01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46178" y="4726210"/>
              <a:ext cx="52413" cy="88449"/>
            </a:xfrm>
            <a:custGeom>
              <a:avLst/>
              <a:gdLst>
                <a:gd name="T0" fmla="*/ 16 w 16"/>
                <a:gd name="T1" fmla="*/ 26 h 27"/>
                <a:gd name="T2" fmla="*/ 2 w 16"/>
                <a:gd name="T3" fmla="*/ 27 h 27"/>
                <a:gd name="T4" fmla="*/ 0 w 16"/>
                <a:gd name="T5" fmla="*/ 1 h 27"/>
                <a:gd name="T6" fmla="*/ 14 w 16"/>
                <a:gd name="T7" fmla="*/ 0 h 27"/>
                <a:gd name="T8" fmla="*/ 16 w 16"/>
                <a:gd name="T9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7">
                  <a:moveTo>
                    <a:pt x="16" y="26"/>
                  </a:moveTo>
                  <a:lnTo>
                    <a:pt x="2" y="27"/>
                  </a:lnTo>
                  <a:lnTo>
                    <a:pt x="0" y="1"/>
                  </a:lnTo>
                  <a:lnTo>
                    <a:pt x="14" y="0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66">
              <a:extLst>
                <a:ext uri="{FF2B5EF4-FFF2-40B4-BE49-F238E27FC236}">
                  <a16:creationId xmlns:a16="http://schemas.microsoft.com/office/drawing/2014/main" id="{8FCAFED0-2189-4E6F-8AD9-F9D6CF2DAD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14970" y="4677074"/>
              <a:ext cx="55690" cy="131033"/>
            </a:xfrm>
            <a:custGeom>
              <a:avLst/>
              <a:gdLst>
                <a:gd name="T0" fmla="*/ 17 w 17"/>
                <a:gd name="T1" fmla="*/ 39 h 40"/>
                <a:gd name="T2" fmla="*/ 3 w 17"/>
                <a:gd name="T3" fmla="*/ 40 h 40"/>
                <a:gd name="T4" fmla="*/ 0 w 17"/>
                <a:gd name="T5" fmla="*/ 1 h 40"/>
                <a:gd name="T6" fmla="*/ 14 w 17"/>
                <a:gd name="T7" fmla="*/ 0 h 40"/>
                <a:gd name="T8" fmla="*/ 17 w 17"/>
                <a:gd name="T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0">
                  <a:moveTo>
                    <a:pt x="17" y="39"/>
                  </a:moveTo>
                  <a:lnTo>
                    <a:pt x="3" y="40"/>
                  </a:lnTo>
                  <a:lnTo>
                    <a:pt x="0" y="1"/>
                  </a:lnTo>
                  <a:lnTo>
                    <a:pt x="14" y="0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67">
              <a:extLst>
                <a:ext uri="{FF2B5EF4-FFF2-40B4-BE49-F238E27FC236}">
                  <a16:creationId xmlns:a16="http://schemas.microsoft.com/office/drawing/2014/main" id="{E582F90B-5807-4EDC-9313-B3CB3298C2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87038" y="4601728"/>
              <a:ext cx="62242" cy="199827"/>
            </a:xfrm>
            <a:custGeom>
              <a:avLst/>
              <a:gdLst>
                <a:gd name="T0" fmla="*/ 19 w 19"/>
                <a:gd name="T1" fmla="*/ 59 h 61"/>
                <a:gd name="T2" fmla="*/ 5 w 19"/>
                <a:gd name="T3" fmla="*/ 61 h 61"/>
                <a:gd name="T4" fmla="*/ 0 w 19"/>
                <a:gd name="T5" fmla="*/ 2 h 61"/>
                <a:gd name="T6" fmla="*/ 14 w 19"/>
                <a:gd name="T7" fmla="*/ 0 h 61"/>
                <a:gd name="T8" fmla="*/ 19 w 19"/>
                <a:gd name="T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1">
                  <a:moveTo>
                    <a:pt x="19" y="59"/>
                  </a:moveTo>
                  <a:lnTo>
                    <a:pt x="5" y="6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AB19BEA-9EC4-4EBA-B69E-4431C8D0C4C5}"/>
              </a:ext>
            </a:extLst>
          </p:cNvPr>
          <p:cNvGrpSpPr>
            <a:grpSpLocks noChangeAspect="1"/>
          </p:cNvGrpSpPr>
          <p:nvPr/>
        </p:nvGrpSpPr>
        <p:grpSpPr>
          <a:xfrm>
            <a:off x="568340" y="2321541"/>
            <a:ext cx="781533" cy="785876"/>
            <a:chOff x="6890680" y="3861390"/>
            <a:chExt cx="589650" cy="592927"/>
          </a:xfrm>
        </p:grpSpPr>
        <p:sp>
          <p:nvSpPr>
            <p:cNvPr id="135" name="Freeform 102">
              <a:extLst>
                <a:ext uri="{FF2B5EF4-FFF2-40B4-BE49-F238E27FC236}">
                  <a16:creationId xmlns:a16="http://schemas.microsoft.com/office/drawing/2014/main" id="{6E7A9BB0-9771-4B6D-B82B-0476D1EF04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07058" y="3884322"/>
              <a:ext cx="550340" cy="550340"/>
            </a:xfrm>
            <a:custGeom>
              <a:avLst/>
              <a:gdLst>
                <a:gd name="T0" fmla="*/ 279 w 286"/>
                <a:gd name="T1" fmla="*/ 131 h 285"/>
                <a:gd name="T2" fmla="*/ 155 w 286"/>
                <a:gd name="T3" fmla="*/ 279 h 285"/>
                <a:gd name="T4" fmla="*/ 7 w 286"/>
                <a:gd name="T5" fmla="*/ 154 h 285"/>
                <a:gd name="T6" fmla="*/ 131 w 286"/>
                <a:gd name="T7" fmla="*/ 6 h 285"/>
                <a:gd name="T8" fmla="*/ 279 w 286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5">
                  <a:moveTo>
                    <a:pt x="279" y="131"/>
                  </a:moveTo>
                  <a:cubicBezTo>
                    <a:pt x="286" y="206"/>
                    <a:pt x="230" y="272"/>
                    <a:pt x="155" y="279"/>
                  </a:cubicBezTo>
                  <a:cubicBezTo>
                    <a:pt x="80" y="285"/>
                    <a:pt x="14" y="230"/>
                    <a:pt x="7" y="154"/>
                  </a:cubicBezTo>
                  <a:cubicBezTo>
                    <a:pt x="0" y="79"/>
                    <a:pt x="56" y="13"/>
                    <a:pt x="131" y="6"/>
                  </a:cubicBezTo>
                  <a:cubicBezTo>
                    <a:pt x="207" y="0"/>
                    <a:pt x="273" y="56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103">
              <a:extLst>
                <a:ext uri="{FF2B5EF4-FFF2-40B4-BE49-F238E27FC236}">
                  <a16:creationId xmlns:a16="http://schemas.microsoft.com/office/drawing/2014/main" id="{C38C3BB1-491B-47F5-B01F-8108401003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49645" y="3930183"/>
              <a:ext cx="465168" cy="461894"/>
            </a:xfrm>
            <a:custGeom>
              <a:avLst/>
              <a:gdLst>
                <a:gd name="T0" fmla="*/ 235 w 240"/>
                <a:gd name="T1" fmla="*/ 110 h 240"/>
                <a:gd name="T2" fmla="*/ 130 w 240"/>
                <a:gd name="T3" fmla="*/ 235 h 240"/>
                <a:gd name="T4" fmla="*/ 6 w 240"/>
                <a:gd name="T5" fmla="*/ 130 h 240"/>
                <a:gd name="T6" fmla="*/ 110 w 240"/>
                <a:gd name="T7" fmla="*/ 5 h 240"/>
                <a:gd name="T8" fmla="*/ 235 w 240"/>
                <a:gd name="T9" fmla="*/ 1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235" y="110"/>
                  </a:moveTo>
                  <a:cubicBezTo>
                    <a:pt x="240" y="173"/>
                    <a:pt x="194" y="229"/>
                    <a:pt x="130" y="235"/>
                  </a:cubicBezTo>
                  <a:cubicBezTo>
                    <a:pt x="67" y="240"/>
                    <a:pt x="11" y="193"/>
                    <a:pt x="6" y="130"/>
                  </a:cubicBezTo>
                  <a:cubicBezTo>
                    <a:pt x="0" y="67"/>
                    <a:pt x="47" y="11"/>
                    <a:pt x="110" y="5"/>
                  </a:cubicBezTo>
                  <a:cubicBezTo>
                    <a:pt x="174" y="0"/>
                    <a:pt x="229" y="47"/>
                    <a:pt x="235" y="110"/>
                  </a:cubicBezTo>
                  <a:close/>
                </a:path>
              </a:pathLst>
            </a:custGeom>
            <a:solidFill>
              <a:srgbClr val="1D6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Freeform 104">
              <a:extLst>
                <a:ext uri="{FF2B5EF4-FFF2-40B4-BE49-F238E27FC236}">
                  <a16:creationId xmlns:a16="http://schemas.microsoft.com/office/drawing/2014/main" id="{E5342EE4-D631-42C1-998E-03D5EAA40B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90680" y="3861390"/>
              <a:ext cx="589650" cy="592927"/>
            </a:xfrm>
            <a:custGeom>
              <a:avLst/>
              <a:gdLst>
                <a:gd name="T0" fmla="*/ 305 w 307"/>
                <a:gd name="T1" fmla="*/ 141 h 308"/>
                <a:gd name="T2" fmla="*/ 303 w 307"/>
                <a:gd name="T3" fmla="*/ 141 h 308"/>
                <a:gd name="T4" fmla="*/ 303 w 307"/>
                <a:gd name="T5" fmla="*/ 154 h 308"/>
                <a:gd name="T6" fmla="*/ 166 w 307"/>
                <a:gd name="T7" fmla="*/ 303 h 308"/>
                <a:gd name="T8" fmla="*/ 153 w 307"/>
                <a:gd name="T9" fmla="*/ 304 h 308"/>
                <a:gd name="T10" fmla="*/ 4 w 307"/>
                <a:gd name="T11" fmla="*/ 167 h 308"/>
                <a:gd name="T12" fmla="*/ 4 w 307"/>
                <a:gd name="T13" fmla="*/ 154 h 308"/>
                <a:gd name="T14" fmla="*/ 141 w 307"/>
                <a:gd name="T15" fmla="*/ 5 h 308"/>
                <a:gd name="T16" fmla="*/ 154 w 307"/>
                <a:gd name="T17" fmla="*/ 4 h 308"/>
                <a:gd name="T18" fmla="*/ 303 w 307"/>
                <a:gd name="T19" fmla="*/ 141 h 308"/>
                <a:gd name="T20" fmla="*/ 305 w 307"/>
                <a:gd name="T21" fmla="*/ 141 h 308"/>
                <a:gd name="T22" fmla="*/ 307 w 307"/>
                <a:gd name="T23" fmla="*/ 141 h 308"/>
                <a:gd name="T24" fmla="*/ 154 w 307"/>
                <a:gd name="T25" fmla="*/ 0 h 308"/>
                <a:gd name="T26" fmla="*/ 140 w 307"/>
                <a:gd name="T27" fmla="*/ 1 h 308"/>
                <a:gd name="T28" fmla="*/ 0 w 307"/>
                <a:gd name="T29" fmla="*/ 154 h 308"/>
                <a:gd name="T30" fmla="*/ 0 w 307"/>
                <a:gd name="T31" fmla="*/ 167 h 308"/>
                <a:gd name="T32" fmla="*/ 153 w 307"/>
                <a:gd name="T33" fmla="*/ 308 h 308"/>
                <a:gd name="T34" fmla="*/ 167 w 307"/>
                <a:gd name="T35" fmla="*/ 307 h 308"/>
                <a:gd name="T36" fmla="*/ 307 w 307"/>
                <a:gd name="T37" fmla="*/ 154 h 308"/>
                <a:gd name="T38" fmla="*/ 307 w 307"/>
                <a:gd name="T39" fmla="*/ 141 h 308"/>
                <a:gd name="T40" fmla="*/ 305 w 307"/>
                <a:gd name="T41" fmla="*/ 14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7" h="308">
                  <a:moveTo>
                    <a:pt x="305" y="141"/>
                  </a:moveTo>
                  <a:cubicBezTo>
                    <a:pt x="303" y="141"/>
                    <a:pt x="303" y="141"/>
                    <a:pt x="303" y="141"/>
                  </a:cubicBezTo>
                  <a:cubicBezTo>
                    <a:pt x="303" y="146"/>
                    <a:pt x="303" y="150"/>
                    <a:pt x="303" y="154"/>
                  </a:cubicBezTo>
                  <a:cubicBezTo>
                    <a:pt x="303" y="231"/>
                    <a:pt x="244" y="297"/>
                    <a:pt x="166" y="303"/>
                  </a:cubicBezTo>
                  <a:cubicBezTo>
                    <a:pt x="162" y="304"/>
                    <a:pt x="158" y="304"/>
                    <a:pt x="153" y="304"/>
                  </a:cubicBezTo>
                  <a:cubicBezTo>
                    <a:pt x="77" y="304"/>
                    <a:pt x="11" y="245"/>
                    <a:pt x="4" y="167"/>
                  </a:cubicBezTo>
                  <a:cubicBezTo>
                    <a:pt x="4" y="163"/>
                    <a:pt x="4" y="158"/>
                    <a:pt x="4" y="154"/>
                  </a:cubicBezTo>
                  <a:cubicBezTo>
                    <a:pt x="4" y="77"/>
                    <a:pt x="63" y="12"/>
                    <a:pt x="141" y="5"/>
                  </a:cubicBezTo>
                  <a:cubicBezTo>
                    <a:pt x="145" y="5"/>
                    <a:pt x="149" y="4"/>
                    <a:pt x="154" y="4"/>
                  </a:cubicBezTo>
                  <a:cubicBezTo>
                    <a:pt x="231" y="4"/>
                    <a:pt x="296" y="63"/>
                    <a:pt x="303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7" y="141"/>
                    <a:pt x="307" y="141"/>
                    <a:pt x="307" y="141"/>
                  </a:cubicBezTo>
                  <a:cubicBezTo>
                    <a:pt x="300" y="61"/>
                    <a:pt x="233" y="0"/>
                    <a:pt x="154" y="0"/>
                  </a:cubicBezTo>
                  <a:cubicBezTo>
                    <a:pt x="149" y="0"/>
                    <a:pt x="145" y="1"/>
                    <a:pt x="140" y="1"/>
                  </a:cubicBezTo>
                  <a:cubicBezTo>
                    <a:pt x="60" y="8"/>
                    <a:pt x="0" y="75"/>
                    <a:pt x="0" y="154"/>
                  </a:cubicBezTo>
                  <a:cubicBezTo>
                    <a:pt x="0" y="158"/>
                    <a:pt x="0" y="163"/>
                    <a:pt x="0" y="167"/>
                  </a:cubicBezTo>
                  <a:cubicBezTo>
                    <a:pt x="7" y="248"/>
                    <a:pt x="74" y="308"/>
                    <a:pt x="153" y="308"/>
                  </a:cubicBezTo>
                  <a:cubicBezTo>
                    <a:pt x="158" y="308"/>
                    <a:pt x="162" y="308"/>
                    <a:pt x="167" y="307"/>
                  </a:cubicBezTo>
                  <a:cubicBezTo>
                    <a:pt x="247" y="300"/>
                    <a:pt x="307" y="233"/>
                    <a:pt x="307" y="154"/>
                  </a:cubicBezTo>
                  <a:cubicBezTo>
                    <a:pt x="307" y="150"/>
                    <a:pt x="307" y="145"/>
                    <a:pt x="307" y="141"/>
                  </a:cubicBezTo>
                  <a:lnTo>
                    <a:pt x="305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105">
              <a:extLst>
                <a:ext uri="{FF2B5EF4-FFF2-40B4-BE49-F238E27FC236}">
                  <a16:creationId xmlns:a16="http://schemas.microsoft.com/office/drawing/2014/main" id="{3A01D1EE-F545-483F-85AC-1D57A37FAA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28265" y="4064492"/>
              <a:ext cx="307928" cy="206379"/>
            </a:xfrm>
            <a:custGeom>
              <a:avLst/>
              <a:gdLst>
                <a:gd name="T0" fmla="*/ 147 w 159"/>
                <a:gd name="T1" fmla="*/ 1 h 108"/>
                <a:gd name="T2" fmla="*/ 150 w 159"/>
                <a:gd name="T3" fmla="*/ 4 h 108"/>
                <a:gd name="T4" fmla="*/ 158 w 159"/>
                <a:gd name="T5" fmla="*/ 90 h 108"/>
                <a:gd name="T6" fmla="*/ 155 w 159"/>
                <a:gd name="T7" fmla="*/ 94 h 108"/>
                <a:gd name="T8" fmla="*/ 12 w 159"/>
                <a:gd name="T9" fmla="*/ 107 h 108"/>
                <a:gd name="T10" fmla="*/ 8 w 159"/>
                <a:gd name="T11" fmla="*/ 103 h 108"/>
                <a:gd name="T12" fmla="*/ 1 w 159"/>
                <a:gd name="T13" fmla="*/ 17 h 108"/>
                <a:gd name="T14" fmla="*/ 4 w 159"/>
                <a:gd name="T15" fmla="*/ 13 h 108"/>
                <a:gd name="T16" fmla="*/ 147 w 159"/>
                <a:gd name="T1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08">
                  <a:moveTo>
                    <a:pt x="147" y="1"/>
                  </a:moveTo>
                  <a:cubicBezTo>
                    <a:pt x="147" y="1"/>
                    <a:pt x="150" y="0"/>
                    <a:pt x="150" y="4"/>
                  </a:cubicBezTo>
                  <a:cubicBezTo>
                    <a:pt x="151" y="9"/>
                    <a:pt x="158" y="90"/>
                    <a:pt x="158" y="90"/>
                  </a:cubicBezTo>
                  <a:cubicBezTo>
                    <a:pt x="158" y="90"/>
                    <a:pt x="159" y="94"/>
                    <a:pt x="155" y="94"/>
                  </a:cubicBezTo>
                  <a:cubicBezTo>
                    <a:pt x="151" y="95"/>
                    <a:pt x="12" y="107"/>
                    <a:pt x="12" y="107"/>
                  </a:cubicBezTo>
                  <a:cubicBezTo>
                    <a:pt x="12" y="107"/>
                    <a:pt x="9" y="108"/>
                    <a:pt x="8" y="103"/>
                  </a:cubicBezTo>
                  <a:cubicBezTo>
                    <a:pt x="8" y="99"/>
                    <a:pt x="1" y="17"/>
                    <a:pt x="1" y="17"/>
                  </a:cubicBezTo>
                  <a:cubicBezTo>
                    <a:pt x="1" y="17"/>
                    <a:pt x="0" y="13"/>
                    <a:pt x="4" y="13"/>
                  </a:cubicBezTo>
                  <a:cubicBezTo>
                    <a:pt x="7" y="13"/>
                    <a:pt x="147" y="1"/>
                    <a:pt x="1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eform 106">
              <a:extLst>
                <a:ext uri="{FF2B5EF4-FFF2-40B4-BE49-F238E27FC236}">
                  <a16:creationId xmlns:a16="http://schemas.microsoft.com/office/drawing/2014/main" id="{63B437A8-B1B1-4AF3-967B-6BDC66CCED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44643" y="4084147"/>
              <a:ext cx="275170" cy="170343"/>
            </a:xfrm>
            <a:custGeom>
              <a:avLst/>
              <a:gdLst>
                <a:gd name="T0" fmla="*/ 132 w 142"/>
                <a:gd name="T1" fmla="*/ 1 h 88"/>
                <a:gd name="T2" fmla="*/ 135 w 142"/>
                <a:gd name="T3" fmla="*/ 4 h 88"/>
                <a:gd name="T4" fmla="*/ 141 w 142"/>
                <a:gd name="T5" fmla="*/ 73 h 88"/>
                <a:gd name="T6" fmla="*/ 138 w 142"/>
                <a:gd name="T7" fmla="*/ 76 h 88"/>
                <a:gd name="T8" fmla="*/ 10 w 142"/>
                <a:gd name="T9" fmla="*/ 87 h 88"/>
                <a:gd name="T10" fmla="*/ 7 w 142"/>
                <a:gd name="T11" fmla="*/ 84 h 88"/>
                <a:gd name="T12" fmla="*/ 1 w 142"/>
                <a:gd name="T13" fmla="*/ 16 h 88"/>
                <a:gd name="T14" fmla="*/ 3 w 142"/>
                <a:gd name="T15" fmla="*/ 12 h 88"/>
                <a:gd name="T16" fmla="*/ 132 w 142"/>
                <a:gd name="T1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88">
                  <a:moveTo>
                    <a:pt x="132" y="1"/>
                  </a:moveTo>
                  <a:cubicBezTo>
                    <a:pt x="132" y="1"/>
                    <a:pt x="134" y="0"/>
                    <a:pt x="135" y="4"/>
                  </a:cubicBezTo>
                  <a:cubicBezTo>
                    <a:pt x="135" y="8"/>
                    <a:pt x="141" y="73"/>
                    <a:pt x="141" y="73"/>
                  </a:cubicBezTo>
                  <a:cubicBezTo>
                    <a:pt x="141" y="73"/>
                    <a:pt x="142" y="76"/>
                    <a:pt x="138" y="76"/>
                  </a:cubicBezTo>
                  <a:cubicBezTo>
                    <a:pt x="135" y="76"/>
                    <a:pt x="10" y="87"/>
                    <a:pt x="10" y="87"/>
                  </a:cubicBezTo>
                  <a:cubicBezTo>
                    <a:pt x="10" y="87"/>
                    <a:pt x="7" y="88"/>
                    <a:pt x="7" y="84"/>
                  </a:cubicBezTo>
                  <a:cubicBezTo>
                    <a:pt x="7" y="81"/>
                    <a:pt x="1" y="16"/>
                    <a:pt x="1" y="16"/>
                  </a:cubicBezTo>
                  <a:cubicBezTo>
                    <a:pt x="1" y="16"/>
                    <a:pt x="0" y="12"/>
                    <a:pt x="3" y="12"/>
                  </a:cubicBezTo>
                  <a:cubicBezTo>
                    <a:pt x="6" y="12"/>
                    <a:pt x="132" y="1"/>
                    <a:pt x="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 107">
              <a:extLst>
                <a:ext uri="{FF2B5EF4-FFF2-40B4-BE49-F238E27FC236}">
                  <a16:creationId xmlns:a16="http://schemas.microsoft.com/office/drawing/2014/main" id="{7C3EC191-6C64-4A1F-BBC6-17887601B6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44643" y="4084147"/>
              <a:ext cx="262067" cy="117930"/>
            </a:xfrm>
            <a:custGeom>
              <a:avLst/>
              <a:gdLst>
                <a:gd name="T0" fmla="*/ 0 w 80"/>
                <a:gd name="T1" fmla="*/ 7 h 36"/>
                <a:gd name="T2" fmla="*/ 43 w 80"/>
                <a:gd name="T3" fmla="*/ 36 h 36"/>
                <a:gd name="T4" fmla="*/ 80 w 80"/>
                <a:gd name="T5" fmla="*/ 0 h 36"/>
                <a:gd name="T6" fmla="*/ 75 w 80"/>
                <a:gd name="T7" fmla="*/ 0 h 36"/>
                <a:gd name="T8" fmla="*/ 43 w 80"/>
                <a:gd name="T9" fmla="*/ 32 h 36"/>
                <a:gd name="T10" fmla="*/ 4 w 80"/>
                <a:gd name="T11" fmla="*/ 6 h 36"/>
                <a:gd name="T12" fmla="*/ 0 w 80"/>
                <a:gd name="T13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6">
                  <a:moveTo>
                    <a:pt x="0" y="7"/>
                  </a:moveTo>
                  <a:lnTo>
                    <a:pt x="43" y="36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43" y="32"/>
                  </a:lnTo>
                  <a:lnTo>
                    <a:pt x="4" y="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20B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3816AD0-9669-4B88-8753-3248DAC368E8}"/>
              </a:ext>
            </a:extLst>
          </p:cNvPr>
          <p:cNvSpPr/>
          <p:nvPr/>
        </p:nvSpPr>
        <p:spPr>
          <a:xfrm>
            <a:off x="1421171" y="2345147"/>
            <a:ext cx="2293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can be replaced with your own text.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190F068-C5AC-4121-A260-42BCAF70B049}"/>
              </a:ext>
            </a:extLst>
          </p:cNvPr>
          <p:cNvSpPr/>
          <p:nvPr/>
        </p:nvSpPr>
        <p:spPr>
          <a:xfrm>
            <a:off x="1421171" y="3790489"/>
            <a:ext cx="2293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can be replaced with your own text.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0F4B697-FA58-4B1B-9C7E-998A45AD4FBA}"/>
              </a:ext>
            </a:extLst>
          </p:cNvPr>
          <p:cNvSpPr/>
          <p:nvPr/>
        </p:nvSpPr>
        <p:spPr>
          <a:xfrm>
            <a:off x="1421171" y="5216166"/>
            <a:ext cx="2293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can be replaced with your own text.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E4971-1E92-4A03-8E55-64D02E07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556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20B1C4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0F9F1D22-6A75-4F14-BFB6-D374D5948E9E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516926"/>
            <a:ext cx="3968885" cy="5341073"/>
            <a:chOff x="7644610" y="1084004"/>
            <a:chExt cx="4290585" cy="5773996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17E75E5-8D68-441D-B483-B38DB9BA31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41057" y="1084004"/>
              <a:ext cx="3894138" cy="2427288"/>
              <a:chOff x="4075113" y="1084263"/>
              <a:chExt cx="3894138" cy="2427288"/>
            </a:xfrm>
          </p:grpSpPr>
          <p:sp>
            <p:nvSpPr>
              <p:cNvPr id="65" name="Freeform 7">
                <a:extLst>
                  <a:ext uri="{FF2B5EF4-FFF2-40B4-BE49-F238E27FC236}">
                    <a16:creationId xmlns:a16="http://schemas.microsoft.com/office/drawing/2014/main" id="{DF4AF657-D495-457A-AC17-618C7BF20E2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195888" y="1312863"/>
                <a:ext cx="2222500" cy="2184400"/>
              </a:xfrm>
              <a:custGeom>
                <a:avLst/>
                <a:gdLst>
                  <a:gd name="T0" fmla="*/ 644 w 1033"/>
                  <a:gd name="T1" fmla="*/ 1017 h 1017"/>
                  <a:gd name="T2" fmla="*/ 352 w 1033"/>
                  <a:gd name="T3" fmla="*/ 1007 h 1017"/>
                  <a:gd name="T4" fmla="*/ 693 w 1033"/>
                  <a:gd name="T5" fmla="*/ 1002 h 1017"/>
                  <a:gd name="T6" fmla="*/ 304 w 1033"/>
                  <a:gd name="T7" fmla="*/ 988 h 1017"/>
                  <a:gd name="T8" fmla="*/ 741 w 1033"/>
                  <a:gd name="T9" fmla="*/ 982 h 1017"/>
                  <a:gd name="T10" fmla="*/ 259 w 1033"/>
                  <a:gd name="T11" fmla="*/ 965 h 1017"/>
                  <a:gd name="T12" fmla="*/ 786 w 1033"/>
                  <a:gd name="T13" fmla="*/ 958 h 1017"/>
                  <a:gd name="T14" fmla="*/ 215 w 1033"/>
                  <a:gd name="T15" fmla="*/ 937 h 1017"/>
                  <a:gd name="T16" fmla="*/ 828 w 1033"/>
                  <a:gd name="T17" fmla="*/ 928 h 1017"/>
                  <a:gd name="T18" fmla="*/ 175 w 1033"/>
                  <a:gd name="T19" fmla="*/ 905 h 1017"/>
                  <a:gd name="T20" fmla="*/ 868 w 1033"/>
                  <a:gd name="T21" fmla="*/ 895 h 1017"/>
                  <a:gd name="T22" fmla="*/ 138 w 1033"/>
                  <a:gd name="T23" fmla="*/ 869 h 1017"/>
                  <a:gd name="T24" fmla="*/ 904 w 1033"/>
                  <a:gd name="T25" fmla="*/ 858 h 1017"/>
                  <a:gd name="T26" fmla="*/ 105 w 1033"/>
                  <a:gd name="T27" fmla="*/ 829 h 1017"/>
                  <a:gd name="T28" fmla="*/ 936 w 1033"/>
                  <a:gd name="T29" fmla="*/ 818 h 1017"/>
                  <a:gd name="T30" fmla="*/ 76 w 1033"/>
                  <a:gd name="T31" fmla="*/ 787 h 1017"/>
                  <a:gd name="T32" fmla="*/ 964 w 1033"/>
                  <a:gd name="T33" fmla="*/ 775 h 1017"/>
                  <a:gd name="T34" fmla="*/ 51 w 1033"/>
                  <a:gd name="T35" fmla="*/ 742 h 1017"/>
                  <a:gd name="T36" fmla="*/ 987 w 1033"/>
                  <a:gd name="T37" fmla="*/ 729 h 1017"/>
                  <a:gd name="T38" fmla="*/ 31 w 1033"/>
                  <a:gd name="T39" fmla="*/ 694 h 1017"/>
                  <a:gd name="T40" fmla="*/ 1006 w 1033"/>
                  <a:gd name="T41" fmla="*/ 681 h 1017"/>
                  <a:gd name="T42" fmla="*/ 16 w 1033"/>
                  <a:gd name="T43" fmla="*/ 645 h 1017"/>
                  <a:gd name="T44" fmla="*/ 1020 w 1033"/>
                  <a:gd name="T45" fmla="*/ 632 h 1017"/>
                  <a:gd name="T46" fmla="*/ 5 w 1033"/>
                  <a:gd name="T47" fmla="*/ 594 h 1017"/>
                  <a:gd name="T48" fmla="*/ 1029 w 1033"/>
                  <a:gd name="T49" fmla="*/ 581 h 1017"/>
                  <a:gd name="T50" fmla="*/ 14 w 1033"/>
                  <a:gd name="T51" fmla="*/ 541 h 1017"/>
                  <a:gd name="T52" fmla="*/ 1019 w 1033"/>
                  <a:gd name="T53" fmla="*/ 517 h 1017"/>
                  <a:gd name="T54" fmla="*/ 14 w 1033"/>
                  <a:gd name="T55" fmla="*/ 492 h 1017"/>
                  <a:gd name="T56" fmla="*/ 1017 w 1033"/>
                  <a:gd name="T57" fmla="*/ 479 h 1017"/>
                  <a:gd name="T58" fmla="*/ 19 w 1033"/>
                  <a:gd name="T59" fmla="*/ 443 h 1017"/>
                  <a:gd name="T60" fmla="*/ 1011 w 1033"/>
                  <a:gd name="T61" fmla="*/ 429 h 1017"/>
                  <a:gd name="T62" fmla="*/ 29 w 1033"/>
                  <a:gd name="T63" fmla="*/ 393 h 1017"/>
                  <a:gd name="T64" fmla="*/ 1000 w 1033"/>
                  <a:gd name="T65" fmla="*/ 381 h 1017"/>
                  <a:gd name="T66" fmla="*/ 44 w 1033"/>
                  <a:gd name="T67" fmla="*/ 346 h 1017"/>
                  <a:gd name="T68" fmla="*/ 984 w 1033"/>
                  <a:gd name="T69" fmla="*/ 333 h 1017"/>
                  <a:gd name="T70" fmla="*/ 63 w 1033"/>
                  <a:gd name="T71" fmla="*/ 300 h 1017"/>
                  <a:gd name="T72" fmla="*/ 964 w 1033"/>
                  <a:gd name="T73" fmla="*/ 287 h 1017"/>
                  <a:gd name="T74" fmla="*/ 87 w 1033"/>
                  <a:gd name="T75" fmla="*/ 256 h 1017"/>
                  <a:gd name="T76" fmla="*/ 938 w 1033"/>
                  <a:gd name="T77" fmla="*/ 244 h 1017"/>
                  <a:gd name="T78" fmla="*/ 115 w 1033"/>
                  <a:gd name="T79" fmla="*/ 214 h 1017"/>
                  <a:gd name="T80" fmla="*/ 909 w 1033"/>
                  <a:gd name="T81" fmla="*/ 203 h 1017"/>
                  <a:gd name="T82" fmla="*/ 147 w 1033"/>
                  <a:gd name="T83" fmla="*/ 176 h 1017"/>
                  <a:gd name="T84" fmla="*/ 876 w 1033"/>
                  <a:gd name="T85" fmla="*/ 166 h 1017"/>
                  <a:gd name="T86" fmla="*/ 183 w 1033"/>
                  <a:gd name="T87" fmla="*/ 141 h 1017"/>
                  <a:gd name="T88" fmla="*/ 839 w 1033"/>
                  <a:gd name="T89" fmla="*/ 132 h 1017"/>
                  <a:gd name="T90" fmla="*/ 222 w 1033"/>
                  <a:gd name="T91" fmla="*/ 109 h 1017"/>
                  <a:gd name="T92" fmla="*/ 799 w 1033"/>
                  <a:gd name="T93" fmla="*/ 101 h 1017"/>
                  <a:gd name="T94" fmla="*/ 264 w 1033"/>
                  <a:gd name="T95" fmla="*/ 82 h 1017"/>
                  <a:gd name="T96" fmla="*/ 757 w 1033"/>
                  <a:gd name="T97" fmla="*/ 75 h 1017"/>
                  <a:gd name="T98" fmla="*/ 308 w 1033"/>
                  <a:gd name="T99" fmla="*/ 59 h 1017"/>
                  <a:gd name="T100" fmla="*/ 712 w 1033"/>
                  <a:gd name="T101" fmla="*/ 53 h 1017"/>
                  <a:gd name="T102" fmla="*/ 355 w 1033"/>
                  <a:gd name="T103" fmla="*/ 40 h 1017"/>
                  <a:gd name="T104" fmla="*/ 665 w 1033"/>
                  <a:gd name="T105" fmla="*/ 36 h 1017"/>
                  <a:gd name="T106" fmla="*/ 403 w 1033"/>
                  <a:gd name="T107" fmla="*/ 27 h 1017"/>
                  <a:gd name="T108" fmla="*/ 616 w 1033"/>
                  <a:gd name="T109" fmla="*/ 24 h 1017"/>
                  <a:gd name="T110" fmla="*/ 452 w 1033"/>
                  <a:gd name="T111" fmla="*/ 18 h 1017"/>
                  <a:gd name="T112" fmla="*/ 567 w 1033"/>
                  <a:gd name="T113" fmla="*/ 16 h 1017"/>
                  <a:gd name="T114" fmla="*/ 502 w 1033"/>
                  <a:gd name="T115" fmla="*/ 14 h 1017"/>
                  <a:gd name="T116" fmla="*/ 502 w 1033"/>
                  <a:gd name="T117" fmla="*/ 14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3" h="1017">
                    <a:moveTo>
                      <a:pt x="644" y="1017"/>
                    </a:moveTo>
                    <a:cubicBezTo>
                      <a:pt x="640" y="1003"/>
                      <a:pt x="640" y="1003"/>
                      <a:pt x="640" y="1003"/>
                    </a:cubicBezTo>
                    <a:cubicBezTo>
                      <a:pt x="645" y="1002"/>
                      <a:pt x="649" y="1001"/>
                      <a:pt x="654" y="1000"/>
                    </a:cubicBezTo>
                    <a:cubicBezTo>
                      <a:pt x="658" y="1014"/>
                      <a:pt x="658" y="1014"/>
                      <a:pt x="658" y="1014"/>
                    </a:cubicBezTo>
                    <a:cubicBezTo>
                      <a:pt x="653" y="1015"/>
                      <a:pt x="649" y="1016"/>
                      <a:pt x="644" y="1017"/>
                    </a:cubicBezTo>
                    <a:close/>
                    <a:moveTo>
                      <a:pt x="352" y="1007"/>
                    </a:moveTo>
                    <a:cubicBezTo>
                      <a:pt x="348" y="1005"/>
                      <a:pt x="343" y="1004"/>
                      <a:pt x="339" y="1002"/>
                    </a:cubicBezTo>
                    <a:cubicBezTo>
                      <a:pt x="344" y="988"/>
                      <a:pt x="344" y="988"/>
                      <a:pt x="344" y="988"/>
                    </a:cubicBezTo>
                    <a:cubicBezTo>
                      <a:pt x="348" y="990"/>
                      <a:pt x="352" y="992"/>
                      <a:pt x="357" y="993"/>
                    </a:cubicBezTo>
                    <a:lnTo>
                      <a:pt x="352" y="1007"/>
                    </a:lnTo>
                    <a:close/>
                    <a:moveTo>
                      <a:pt x="693" y="1002"/>
                    </a:moveTo>
                    <a:cubicBezTo>
                      <a:pt x="688" y="989"/>
                      <a:pt x="688" y="989"/>
                      <a:pt x="688" y="989"/>
                    </a:cubicBezTo>
                    <a:cubicBezTo>
                      <a:pt x="693" y="987"/>
                      <a:pt x="697" y="985"/>
                      <a:pt x="701" y="984"/>
                    </a:cubicBezTo>
                    <a:cubicBezTo>
                      <a:pt x="707" y="997"/>
                      <a:pt x="707" y="997"/>
                      <a:pt x="707" y="997"/>
                    </a:cubicBezTo>
                    <a:cubicBezTo>
                      <a:pt x="702" y="999"/>
                      <a:pt x="698" y="1001"/>
                      <a:pt x="693" y="1002"/>
                    </a:cubicBezTo>
                    <a:close/>
                    <a:moveTo>
                      <a:pt x="304" y="988"/>
                    </a:moveTo>
                    <a:cubicBezTo>
                      <a:pt x="300" y="986"/>
                      <a:pt x="296" y="984"/>
                      <a:pt x="291" y="982"/>
                    </a:cubicBezTo>
                    <a:cubicBezTo>
                      <a:pt x="297" y="969"/>
                      <a:pt x="297" y="969"/>
                      <a:pt x="297" y="969"/>
                    </a:cubicBezTo>
                    <a:cubicBezTo>
                      <a:pt x="302" y="971"/>
                      <a:pt x="306" y="973"/>
                      <a:pt x="310" y="975"/>
                    </a:cubicBezTo>
                    <a:lnTo>
                      <a:pt x="304" y="988"/>
                    </a:lnTo>
                    <a:close/>
                    <a:moveTo>
                      <a:pt x="741" y="982"/>
                    </a:moveTo>
                    <a:cubicBezTo>
                      <a:pt x="734" y="969"/>
                      <a:pt x="734" y="969"/>
                      <a:pt x="734" y="969"/>
                    </a:cubicBezTo>
                    <a:cubicBezTo>
                      <a:pt x="739" y="967"/>
                      <a:pt x="743" y="965"/>
                      <a:pt x="747" y="963"/>
                    </a:cubicBezTo>
                    <a:cubicBezTo>
                      <a:pt x="754" y="976"/>
                      <a:pt x="754" y="976"/>
                      <a:pt x="754" y="976"/>
                    </a:cubicBezTo>
                    <a:cubicBezTo>
                      <a:pt x="749" y="978"/>
                      <a:pt x="745" y="980"/>
                      <a:pt x="741" y="982"/>
                    </a:cubicBezTo>
                    <a:close/>
                    <a:moveTo>
                      <a:pt x="259" y="965"/>
                    </a:moveTo>
                    <a:cubicBezTo>
                      <a:pt x="254" y="962"/>
                      <a:pt x="250" y="960"/>
                      <a:pt x="246" y="957"/>
                    </a:cubicBezTo>
                    <a:cubicBezTo>
                      <a:pt x="254" y="945"/>
                      <a:pt x="254" y="945"/>
                      <a:pt x="254" y="945"/>
                    </a:cubicBezTo>
                    <a:cubicBezTo>
                      <a:pt x="258" y="947"/>
                      <a:pt x="262" y="950"/>
                      <a:pt x="266" y="952"/>
                    </a:cubicBezTo>
                    <a:lnTo>
                      <a:pt x="259" y="965"/>
                    </a:lnTo>
                    <a:close/>
                    <a:moveTo>
                      <a:pt x="786" y="958"/>
                    </a:moveTo>
                    <a:cubicBezTo>
                      <a:pt x="778" y="945"/>
                      <a:pt x="778" y="945"/>
                      <a:pt x="778" y="945"/>
                    </a:cubicBezTo>
                    <a:cubicBezTo>
                      <a:pt x="782" y="943"/>
                      <a:pt x="786" y="940"/>
                      <a:pt x="790" y="938"/>
                    </a:cubicBezTo>
                    <a:cubicBezTo>
                      <a:pt x="798" y="950"/>
                      <a:pt x="798" y="950"/>
                      <a:pt x="798" y="950"/>
                    </a:cubicBezTo>
                    <a:cubicBezTo>
                      <a:pt x="794" y="952"/>
                      <a:pt x="790" y="955"/>
                      <a:pt x="786" y="958"/>
                    </a:cubicBezTo>
                    <a:close/>
                    <a:moveTo>
                      <a:pt x="215" y="937"/>
                    </a:moveTo>
                    <a:cubicBezTo>
                      <a:pt x="211" y="934"/>
                      <a:pt x="207" y="931"/>
                      <a:pt x="204" y="928"/>
                    </a:cubicBezTo>
                    <a:cubicBezTo>
                      <a:pt x="212" y="916"/>
                      <a:pt x="212" y="916"/>
                      <a:pt x="212" y="916"/>
                    </a:cubicBezTo>
                    <a:cubicBezTo>
                      <a:pt x="216" y="919"/>
                      <a:pt x="220" y="922"/>
                      <a:pt x="224" y="925"/>
                    </a:cubicBezTo>
                    <a:lnTo>
                      <a:pt x="215" y="937"/>
                    </a:lnTo>
                    <a:close/>
                    <a:moveTo>
                      <a:pt x="828" y="928"/>
                    </a:moveTo>
                    <a:cubicBezTo>
                      <a:pt x="820" y="917"/>
                      <a:pt x="820" y="917"/>
                      <a:pt x="820" y="917"/>
                    </a:cubicBezTo>
                    <a:cubicBezTo>
                      <a:pt x="823" y="914"/>
                      <a:pt x="827" y="911"/>
                      <a:pt x="831" y="908"/>
                    </a:cubicBezTo>
                    <a:cubicBezTo>
                      <a:pt x="840" y="919"/>
                      <a:pt x="840" y="919"/>
                      <a:pt x="840" y="919"/>
                    </a:cubicBezTo>
                    <a:cubicBezTo>
                      <a:pt x="836" y="922"/>
                      <a:pt x="832" y="925"/>
                      <a:pt x="828" y="928"/>
                    </a:cubicBezTo>
                    <a:close/>
                    <a:moveTo>
                      <a:pt x="175" y="905"/>
                    </a:moveTo>
                    <a:cubicBezTo>
                      <a:pt x="171" y="901"/>
                      <a:pt x="168" y="898"/>
                      <a:pt x="164" y="895"/>
                    </a:cubicBezTo>
                    <a:cubicBezTo>
                      <a:pt x="174" y="884"/>
                      <a:pt x="174" y="884"/>
                      <a:pt x="174" y="884"/>
                    </a:cubicBezTo>
                    <a:cubicBezTo>
                      <a:pt x="177" y="887"/>
                      <a:pt x="181" y="891"/>
                      <a:pt x="185" y="894"/>
                    </a:cubicBezTo>
                    <a:lnTo>
                      <a:pt x="175" y="905"/>
                    </a:lnTo>
                    <a:close/>
                    <a:moveTo>
                      <a:pt x="868" y="895"/>
                    </a:moveTo>
                    <a:cubicBezTo>
                      <a:pt x="858" y="885"/>
                      <a:pt x="858" y="885"/>
                      <a:pt x="858" y="885"/>
                    </a:cubicBezTo>
                    <a:cubicBezTo>
                      <a:pt x="862" y="881"/>
                      <a:pt x="865" y="878"/>
                      <a:pt x="868" y="875"/>
                    </a:cubicBezTo>
                    <a:cubicBezTo>
                      <a:pt x="879" y="885"/>
                      <a:pt x="879" y="885"/>
                      <a:pt x="879" y="885"/>
                    </a:cubicBezTo>
                    <a:cubicBezTo>
                      <a:pt x="875" y="889"/>
                      <a:pt x="871" y="892"/>
                      <a:pt x="868" y="895"/>
                    </a:cubicBezTo>
                    <a:close/>
                    <a:moveTo>
                      <a:pt x="138" y="869"/>
                    </a:moveTo>
                    <a:cubicBezTo>
                      <a:pt x="135" y="865"/>
                      <a:pt x="131" y="862"/>
                      <a:pt x="128" y="858"/>
                    </a:cubicBezTo>
                    <a:cubicBezTo>
                      <a:pt x="139" y="848"/>
                      <a:pt x="139" y="848"/>
                      <a:pt x="139" y="848"/>
                    </a:cubicBezTo>
                    <a:cubicBezTo>
                      <a:pt x="142" y="852"/>
                      <a:pt x="145" y="855"/>
                      <a:pt x="149" y="859"/>
                    </a:cubicBezTo>
                    <a:lnTo>
                      <a:pt x="138" y="869"/>
                    </a:lnTo>
                    <a:close/>
                    <a:moveTo>
                      <a:pt x="904" y="858"/>
                    </a:moveTo>
                    <a:cubicBezTo>
                      <a:pt x="893" y="849"/>
                      <a:pt x="893" y="849"/>
                      <a:pt x="893" y="849"/>
                    </a:cubicBezTo>
                    <a:cubicBezTo>
                      <a:pt x="896" y="845"/>
                      <a:pt x="899" y="842"/>
                      <a:pt x="902" y="838"/>
                    </a:cubicBezTo>
                    <a:cubicBezTo>
                      <a:pt x="913" y="847"/>
                      <a:pt x="913" y="847"/>
                      <a:pt x="913" y="847"/>
                    </a:cubicBezTo>
                    <a:cubicBezTo>
                      <a:pt x="910" y="851"/>
                      <a:pt x="907" y="855"/>
                      <a:pt x="904" y="858"/>
                    </a:cubicBezTo>
                    <a:close/>
                    <a:moveTo>
                      <a:pt x="105" y="829"/>
                    </a:moveTo>
                    <a:cubicBezTo>
                      <a:pt x="102" y="826"/>
                      <a:pt x="99" y="822"/>
                      <a:pt x="96" y="818"/>
                    </a:cubicBezTo>
                    <a:cubicBezTo>
                      <a:pt x="108" y="809"/>
                      <a:pt x="108" y="809"/>
                      <a:pt x="108" y="809"/>
                    </a:cubicBezTo>
                    <a:cubicBezTo>
                      <a:pt x="111" y="813"/>
                      <a:pt x="113" y="817"/>
                      <a:pt x="116" y="821"/>
                    </a:cubicBezTo>
                    <a:lnTo>
                      <a:pt x="105" y="829"/>
                    </a:lnTo>
                    <a:close/>
                    <a:moveTo>
                      <a:pt x="936" y="818"/>
                    </a:moveTo>
                    <a:cubicBezTo>
                      <a:pt x="924" y="810"/>
                      <a:pt x="924" y="810"/>
                      <a:pt x="924" y="810"/>
                    </a:cubicBezTo>
                    <a:cubicBezTo>
                      <a:pt x="927" y="806"/>
                      <a:pt x="930" y="802"/>
                      <a:pt x="932" y="798"/>
                    </a:cubicBezTo>
                    <a:cubicBezTo>
                      <a:pt x="944" y="806"/>
                      <a:pt x="944" y="806"/>
                      <a:pt x="944" y="806"/>
                    </a:cubicBezTo>
                    <a:cubicBezTo>
                      <a:pt x="942" y="810"/>
                      <a:pt x="939" y="814"/>
                      <a:pt x="936" y="818"/>
                    </a:cubicBezTo>
                    <a:close/>
                    <a:moveTo>
                      <a:pt x="76" y="787"/>
                    </a:moveTo>
                    <a:cubicBezTo>
                      <a:pt x="73" y="783"/>
                      <a:pt x="71" y="778"/>
                      <a:pt x="68" y="774"/>
                    </a:cubicBezTo>
                    <a:cubicBezTo>
                      <a:pt x="81" y="767"/>
                      <a:pt x="81" y="767"/>
                      <a:pt x="81" y="767"/>
                    </a:cubicBezTo>
                    <a:cubicBezTo>
                      <a:pt x="83" y="771"/>
                      <a:pt x="85" y="775"/>
                      <a:pt x="88" y="779"/>
                    </a:cubicBezTo>
                    <a:lnTo>
                      <a:pt x="76" y="787"/>
                    </a:lnTo>
                    <a:close/>
                    <a:moveTo>
                      <a:pt x="964" y="775"/>
                    </a:moveTo>
                    <a:cubicBezTo>
                      <a:pt x="951" y="768"/>
                      <a:pt x="951" y="768"/>
                      <a:pt x="951" y="768"/>
                    </a:cubicBezTo>
                    <a:cubicBezTo>
                      <a:pt x="954" y="764"/>
                      <a:pt x="956" y="759"/>
                      <a:pt x="958" y="755"/>
                    </a:cubicBezTo>
                    <a:cubicBezTo>
                      <a:pt x="971" y="762"/>
                      <a:pt x="971" y="762"/>
                      <a:pt x="971" y="762"/>
                    </a:cubicBezTo>
                    <a:cubicBezTo>
                      <a:pt x="969" y="766"/>
                      <a:pt x="966" y="771"/>
                      <a:pt x="964" y="775"/>
                    </a:cubicBezTo>
                    <a:close/>
                    <a:moveTo>
                      <a:pt x="51" y="742"/>
                    </a:moveTo>
                    <a:cubicBezTo>
                      <a:pt x="49" y="737"/>
                      <a:pt x="47" y="733"/>
                      <a:pt x="45" y="728"/>
                    </a:cubicBezTo>
                    <a:cubicBezTo>
                      <a:pt x="58" y="722"/>
                      <a:pt x="58" y="722"/>
                      <a:pt x="58" y="722"/>
                    </a:cubicBezTo>
                    <a:cubicBezTo>
                      <a:pt x="60" y="727"/>
                      <a:pt x="62" y="731"/>
                      <a:pt x="64" y="735"/>
                    </a:cubicBezTo>
                    <a:lnTo>
                      <a:pt x="51" y="742"/>
                    </a:lnTo>
                    <a:close/>
                    <a:moveTo>
                      <a:pt x="987" y="729"/>
                    </a:moveTo>
                    <a:cubicBezTo>
                      <a:pt x="974" y="723"/>
                      <a:pt x="974" y="723"/>
                      <a:pt x="974" y="723"/>
                    </a:cubicBezTo>
                    <a:cubicBezTo>
                      <a:pt x="976" y="719"/>
                      <a:pt x="978" y="714"/>
                      <a:pt x="980" y="710"/>
                    </a:cubicBezTo>
                    <a:cubicBezTo>
                      <a:pt x="993" y="716"/>
                      <a:pt x="993" y="716"/>
                      <a:pt x="993" y="716"/>
                    </a:cubicBezTo>
                    <a:cubicBezTo>
                      <a:pt x="991" y="720"/>
                      <a:pt x="989" y="725"/>
                      <a:pt x="987" y="729"/>
                    </a:cubicBezTo>
                    <a:close/>
                    <a:moveTo>
                      <a:pt x="31" y="694"/>
                    </a:moveTo>
                    <a:cubicBezTo>
                      <a:pt x="29" y="690"/>
                      <a:pt x="27" y="685"/>
                      <a:pt x="26" y="680"/>
                    </a:cubicBezTo>
                    <a:cubicBezTo>
                      <a:pt x="40" y="676"/>
                      <a:pt x="40" y="676"/>
                      <a:pt x="40" y="676"/>
                    </a:cubicBezTo>
                    <a:cubicBezTo>
                      <a:pt x="41" y="680"/>
                      <a:pt x="43" y="685"/>
                      <a:pt x="44" y="689"/>
                    </a:cubicBezTo>
                    <a:lnTo>
                      <a:pt x="31" y="694"/>
                    </a:lnTo>
                    <a:close/>
                    <a:moveTo>
                      <a:pt x="1006" y="681"/>
                    </a:moveTo>
                    <a:cubicBezTo>
                      <a:pt x="993" y="677"/>
                      <a:pt x="993" y="677"/>
                      <a:pt x="993" y="677"/>
                    </a:cubicBezTo>
                    <a:cubicBezTo>
                      <a:pt x="994" y="672"/>
                      <a:pt x="996" y="668"/>
                      <a:pt x="997" y="663"/>
                    </a:cubicBezTo>
                    <a:cubicBezTo>
                      <a:pt x="1011" y="667"/>
                      <a:pt x="1011" y="667"/>
                      <a:pt x="1011" y="667"/>
                    </a:cubicBezTo>
                    <a:cubicBezTo>
                      <a:pt x="1009" y="672"/>
                      <a:pt x="1008" y="677"/>
                      <a:pt x="1006" y="681"/>
                    </a:cubicBezTo>
                    <a:close/>
                    <a:moveTo>
                      <a:pt x="16" y="645"/>
                    </a:moveTo>
                    <a:cubicBezTo>
                      <a:pt x="14" y="640"/>
                      <a:pt x="13" y="635"/>
                      <a:pt x="12" y="631"/>
                    </a:cubicBezTo>
                    <a:cubicBezTo>
                      <a:pt x="26" y="627"/>
                      <a:pt x="26" y="627"/>
                      <a:pt x="26" y="627"/>
                    </a:cubicBezTo>
                    <a:cubicBezTo>
                      <a:pt x="27" y="632"/>
                      <a:pt x="28" y="637"/>
                      <a:pt x="30" y="641"/>
                    </a:cubicBezTo>
                    <a:lnTo>
                      <a:pt x="16" y="645"/>
                    </a:lnTo>
                    <a:close/>
                    <a:moveTo>
                      <a:pt x="1020" y="632"/>
                    </a:moveTo>
                    <a:cubicBezTo>
                      <a:pt x="1006" y="628"/>
                      <a:pt x="1006" y="628"/>
                      <a:pt x="1006" y="628"/>
                    </a:cubicBezTo>
                    <a:cubicBezTo>
                      <a:pt x="1007" y="624"/>
                      <a:pt x="1008" y="619"/>
                      <a:pt x="1009" y="614"/>
                    </a:cubicBezTo>
                    <a:cubicBezTo>
                      <a:pt x="1023" y="617"/>
                      <a:pt x="1023" y="617"/>
                      <a:pt x="1023" y="617"/>
                    </a:cubicBezTo>
                    <a:cubicBezTo>
                      <a:pt x="1022" y="622"/>
                      <a:pt x="1021" y="627"/>
                      <a:pt x="1020" y="632"/>
                    </a:cubicBezTo>
                    <a:close/>
                    <a:moveTo>
                      <a:pt x="5" y="594"/>
                    </a:moveTo>
                    <a:cubicBezTo>
                      <a:pt x="5" y="590"/>
                      <a:pt x="4" y="585"/>
                      <a:pt x="3" y="580"/>
                    </a:cubicBezTo>
                    <a:cubicBezTo>
                      <a:pt x="18" y="578"/>
                      <a:pt x="18" y="578"/>
                      <a:pt x="18" y="578"/>
                    </a:cubicBezTo>
                    <a:cubicBezTo>
                      <a:pt x="18" y="583"/>
                      <a:pt x="19" y="588"/>
                      <a:pt x="20" y="592"/>
                    </a:cubicBezTo>
                    <a:lnTo>
                      <a:pt x="5" y="594"/>
                    </a:lnTo>
                    <a:close/>
                    <a:moveTo>
                      <a:pt x="1029" y="581"/>
                    </a:moveTo>
                    <a:cubicBezTo>
                      <a:pt x="1015" y="579"/>
                      <a:pt x="1015" y="579"/>
                      <a:pt x="1015" y="579"/>
                    </a:cubicBezTo>
                    <a:cubicBezTo>
                      <a:pt x="1015" y="574"/>
                      <a:pt x="1016" y="570"/>
                      <a:pt x="1016" y="565"/>
                    </a:cubicBezTo>
                    <a:cubicBezTo>
                      <a:pt x="1031" y="566"/>
                      <a:pt x="1031" y="566"/>
                      <a:pt x="1031" y="566"/>
                    </a:cubicBezTo>
                    <a:cubicBezTo>
                      <a:pt x="1030" y="571"/>
                      <a:pt x="1030" y="576"/>
                      <a:pt x="1029" y="581"/>
                    </a:cubicBezTo>
                    <a:close/>
                    <a:moveTo>
                      <a:pt x="0" y="543"/>
                    </a:moveTo>
                    <a:cubicBezTo>
                      <a:pt x="0" y="542"/>
                      <a:pt x="0" y="542"/>
                      <a:pt x="0" y="542"/>
                    </a:cubicBezTo>
                    <a:cubicBezTo>
                      <a:pt x="0" y="538"/>
                      <a:pt x="0" y="533"/>
                      <a:pt x="0" y="529"/>
                    </a:cubicBezTo>
                    <a:cubicBezTo>
                      <a:pt x="14" y="528"/>
                      <a:pt x="14" y="528"/>
                      <a:pt x="14" y="528"/>
                    </a:cubicBezTo>
                    <a:cubicBezTo>
                      <a:pt x="14" y="533"/>
                      <a:pt x="14" y="537"/>
                      <a:pt x="14" y="541"/>
                    </a:cubicBezTo>
                    <a:cubicBezTo>
                      <a:pt x="15" y="542"/>
                      <a:pt x="15" y="542"/>
                      <a:pt x="15" y="542"/>
                    </a:cubicBezTo>
                    <a:lnTo>
                      <a:pt x="0" y="543"/>
                    </a:lnTo>
                    <a:close/>
                    <a:moveTo>
                      <a:pt x="1033" y="530"/>
                    </a:moveTo>
                    <a:cubicBezTo>
                      <a:pt x="1019" y="529"/>
                      <a:pt x="1019" y="529"/>
                      <a:pt x="1019" y="529"/>
                    </a:cubicBezTo>
                    <a:cubicBezTo>
                      <a:pt x="1019" y="525"/>
                      <a:pt x="1019" y="521"/>
                      <a:pt x="1019" y="517"/>
                    </a:cubicBezTo>
                    <a:cubicBezTo>
                      <a:pt x="1019" y="515"/>
                      <a:pt x="1019" y="515"/>
                      <a:pt x="1019" y="515"/>
                    </a:cubicBezTo>
                    <a:cubicBezTo>
                      <a:pt x="1033" y="515"/>
                      <a:pt x="1033" y="515"/>
                      <a:pt x="1033" y="515"/>
                    </a:cubicBezTo>
                    <a:cubicBezTo>
                      <a:pt x="1033" y="517"/>
                      <a:pt x="1033" y="517"/>
                      <a:pt x="1033" y="517"/>
                    </a:cubicBezTo>
                    <a:cubicBezTo>
                      <a:pt x="1033" y="521"/>
                      <a:pt x="1033" y="525"/>
                      <a:pt x="1033" y="530"/>
                    </a:cubicBezTo>
                    <a:close/>
                    <a:moveTo>
                      <a:pt x="14" y="492"/>
                    </a:moveTo>
                    <a:cubicBezTo>
                      <a:pt x="0" y="492"/>
                      <a:pt x="0" y="492"/>
                      <a:pt x="0" y="492"/>
                    </a:cubicBezTo>
                    <a:cubicBezTo>
                      <a:pt x="0" y="487"/>
                      <a:pt x="0" y="482"/>
                      <a:pt x="1" y="477"/>
                    </a:cubicBez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83"/>
                      <a:pt x="15" y="488"/>
                      <a:pt x="14" y="492"/>
                    </a:cubicBezTo>
                    <a:close/>
                    <a:moveTo>
                      <a:pt x="1017" y="479"/>
                    </a:moveTo>
                    <a:cubicBezTo>
                      <a:pt x="1017" y="474"/>
                      <a:pt x="1017" y="470"/>
                      <a:pt x="1016" y="465"/>
                    </a:cubicBezTo>
                    <a:cubicBezTo>
                      <a:pt x="1030" y="463"/>
                      <a:pt x="1030" y="463"/>
                      <a:pt x="1030" y="463"/>
                    </a:cubicBezTo>
                    <a:cubicBezTo>
                      <a:pt x="1031" y="468"/>
                      <a:pt x="1031" y="473"/>
                      <a:pt x="1032" y="478"/>
                    </a:cubicBezTo>
                    <a:lnTo>
                      <a:pt x="1017" y="479"/>
                    </a:lnTo>
                    <a:close/>
                    <a:moveTo>
                      <a:pt x="19" y="443"/>
                    </a:moveTo>
                    <a:cubicBezTo>
                      <a:pt x="5" y="440"/>
                      <a:pt x="5" y="440"/>
                      <a:pt x="5" y="440"/>
                    </a:cubicBezTo>
                    <a:cubicBezTo>
                      <a:pt x="6" y="436"/>
                      <a:pt x="6" y="431"/>
                      <a:pt x="7" y="426"/>
                    </a:cubicBezTo>
                    <a:cubicBezTo>
                      <a:pt x="21" y="428"/>
                      <a:pt x="21" y="428"/>
                      <a:pt x="21" y="428"/>
                    </a:cubicBezTo>
                    <a:cubicBezTo>
                      <a:pt x="21" y="433"/>
                      <a:pt x="20" y="438"/>
                      <a:pt x="19" y="443"/>
                    </a:cubicBezTo>
                    <a:close/>
                    <a:moveTo>
                      <a:pt x="1011" y="429"/>
                    </a:moveTo>
                    <a:cubicBezTo>
                      <a:pt x="1010" y="425"/>
                      <a:pt x="1009" y="420"/>
                      <a:pt x="1008" y="415"/>
                    </a:cubicBezTo>
                    <a:cubicBezTo>
                      <a:pt x="1023" y="412"/>
                      <a:pt x="1023" y="412"/>
                      <a:pt x="1023" y="412"/>
                    </a:cubicBezTo>
                    <a:cubicBezTo>
                      <a:pt x="1024" y="417"/>
                      <a:pt x="1025" y="422"/>
                      <a:pt x="1025" y="427"/>
                    </a:cubicBezTo>
                    <a:lnTo>
                      <a:pt x="1011" y="429"/>
                    </a:lnTo>
                    <a:close/>
                    <a:moveTo>
                      <a:pt x="29" y="393"/>
                    </a:moveTo>
                    <a:cubicBezTo>
                      <a:pt x="15" y="390"/>
                      <a:pt x="15" y="390"/>
                      <a:pt x="15" y="390"/>
                    </a:cubicBezTo>
                    <a:cubicBezTo>
                      <a:pt x="16" y="385"/>
                      <a:pt x="17" y="380"/>
                      <a:pt x="19" y="376"/>
                    </a:cubicBezTo>
                    <a:cubicBezTo>
                      <a:pt x="33" y="380"/>
                      <a:pt x="33" y="380"/>
                      <a:pt x="33" y="380"/>
                    </a:cubicBezTo>
                    <a:cubicBezTo>
                      <a:pt x="31" y="384"/>
                      <a:pt x="30" y="389"/>
                      <a:pt x="29" y="393"/>
                    </a:cubicBezTo>
                    <a:close/>
                    <a:moveTo>
                      <a:pt x="1000" y="381"/>
                    </a:moveTo>
                    <a:cubicBezTo>
                      <a:pt x="999" y="376"/>
                      <a:pt x="997" y="371"/>
                      <a:pt x="996" y="367"/>
                    </a:cubicBezTo>
                    <a:cubicBezTo>
                      <a:pt x="1010" y="363"/>
                      <a:pt x="1010" y="363"/>
                      <a:pt x="1010" y="363"/>
                    </a:cubicBezTo>
                    <a:cubicBezTo>
                      <a:pt x="1011" y="367"/>
                      <a:pt x="1013" y="372"/>
                      <a:pt x="1014" y="377"/>
                    </a:cubicBezTo>
                    <a:lnTo>
                      <a:pt x="1000" y="381"/>
                    </a:lnTo>
                    <a:close/>
                    <a:moveTo>
                      <a:pt x="44" y="346"/>
                    </a:moveTo>
                    <a:cubicBezTo>
                      <a:pt x="30" y="341"/>
                      <a:pt x="30" y="341"/>
                      <a:pt x="30" y="341"/>
                    </a:cubicBezTo>
                    <a:cubicBezTo>
                      <a:pt x="32" y="336"/>
                      <a:pt x="33" y="332"/>
                      <a:pt x="35" y="327"/>
                    </a:cubicBezTo>
                    <a:cubicBezTo>
                      <a:pt x="49" y="332"/>
                      <a:pt x="49" y="332"/>
                      <a:pt x="49" y="332"/>
                    </a:cubicBezTo>
                    <a:cubicBezTo>
                      <a:pt x="47" y="337"/>
                      <a:pt x="45" y="341"/>
                      <a:pt x="44" y="346"/>
                    </a:cubicBezTo>
                    <a:close/>
                    <a:moveTo>
                      <a:pt x="984" y="333"/>
                    </a:moveTo>
                    <a:cubicBezTo>
                      <a:pt x="982" y="329"/>
                      <a:pt x="981" y="324"/>
                      <a:pt x="979" y="320"/>
                    </a:cubicBezTo>
                    <a:cubicBezTo>
                      <a:pt x="992" y="314"/>
                      <a:pt x="992" y="314"/>
                      <a:pt x="992" y="314"/>
                    </a:cubicBezTo>
                    <a:cubicBezTo>
                      <a:pt x="994" y="319"/>
                      <a:pt x="996" y="323"/>
                      <a:pt x="998" y="328"/>
                    </a:cubicBezTo>
                    <a:lnTo>
                      <a:pt x="984" y="333"/>
                    </a:lnTo>
                    <a:close/>
                    <a:moveTo>
                      <a:pt x="63" y="300"/>
                    </a:moveTo>
                    <a:cubicBezTo>
                      <a:pt x="50" y="293"/>
                      <a:pt x="50" y="293"/>
                      <a:pt x="50" y="293"/>
                    </a:cubicBezTo>
                    <a:cubicBezTo>
                      <a:pt x="52" y="289"/>
                      <a:pt x="54" y="284"/>
                      <a:pt x="57" y="280"/>
                    </a:cubicBezTo>
                    <a:cubicBezTo>
                      <a:pt x="69" y="287"/>
                      <a:pt x="69" y="287"/>
                      <a:pt x="69" y="287"/>
                    </a:cubicBezTo>
                    <a:cubicBezTo>
                      <a:pt x="67" y="291"/>
                      <a:pt x="65" y="295"/>
                      <a:pt x="63" y="300"/>
                    </a:cubicBezTo>
                    <a:close/>
                    <a:moveTo>
                      <a:pt x="964" y="287"/>
                    </a:moveTo>
                    <a:cubicBezTo>
                      <a:pt x="961" y="283"/>
                      <a:pt x="959" y="279"/>
                      <a:pt x="957" y="275"/>
                    </a:cubicBezTo>
                    <a:cubicBezTo>
                      <a:pt x="969" y="268"/>
                      <a:pt x="969" y="268"/>
                      <a:pt x="969" y="268"/>
                    </a:cubicBezTo>
                    <a:cubicBezTo>
                      <a:pt x="972" y="272"/>
                      <a:pt x="974" y="276"/>
                      <a:pt x="976" y="281"/>
                    </a:cubicBezTo>
                    <a:lnTo>
                      <a:pt x="964" y="287"/>
                    </a:lnTo>
                    <a:close/>
                    <a:moveTo>
                      <a:pt x="87" y="256"/>
                    </a:moveTo>
                    <a:cubicBezTo>
                      <a:pt x="75" y="248"/>
                      <a:pt x="75" y="248"/>
                      <a:pt x="75" y="248"/>
                    </a:cubicBezTo>
                    <a:cubicBezTo>
                      <a:pt x="77" y="244"/>
                      <a:pt x="80" y="240"/>
                      <a:pt x="82" y="236"/>
                    </a:cubicBezTo>
                    <a:cubicBezTo>
                      <a:pt x="94" y="243"/>
                      <a:pt x="94" y="243"/>
                      <a:pt x="94" y="243"/>
                    </a:cubicBezTo>
                    <a:cubicBezTo>
                      <a:pt x="92" y="247"/>
                      <a:pt x="89" y="251"/>
                      <a:pt x="87" y="256"/>
                    </a:cubicBezTo>
                    <a:close/>
                    <a:moveTo>
                      <a:pt x="938" y="244"/>
                    </a:moveTo>
                    <a:cubicBezTo>
                      <a:pt x="936" y="240"/>
                      <a:pt x="933" y="236"/>
                      <a:pt x="931" y="232"/>
                    </a:cubicBezTo>
                    <a:cubicBezTo>
                      <a:pt x="942" y="224"/>
                      <a:pt x="942" y="224"/>
                      <a:pt x="942" y="224"/>
                    </a:cubicBezTo>
                    <a:cubicBezTo>
                      <a:pt x="945" y="228"/>
                      <a:pt x="948" y="232"/>
                      <a:pt x="951" y="236"/>
                    </a:cubicBezTo>
                    <a:lnTo>
                      <a:pt x="938" y="244"/>
                    </a:lnTo>
                    <a:close/>
                    <a:moveTo>
                      <a:pt x="115" y="214"/>
                    </a:moveTo>
                    <a:cubicBezTo>
                      <a:pt x="103" y="205"/>
                      <a:pt x="103" y="205"/>
                      <a:pt x="103" y="205"/>
                    </a:cubicBezTo>
                    <a:cubicBezTo>
                      <a:pt x="106" y="202"/>
                      <a:pt x="109" y="198"/>
                      <a:pt x="112" y="194"/>
                    </a:cubicBezTo>
                    <a:cubicBezTo>
                      <a:pt x="124" y="203"/>
                      <a:pt x="124" y="203"/>
                      <a:pt x="124" y="203"/>
                    </a:cubicBezTo>
                    <a:cubicBezTo>
                      <a:pt x="121" y="207"/>
                      <a:pt x="118" y="210"/>
                      <a:pt x="115" y="214"/>
                    </a:cubicBezTo>
                    <a:close/>
                    <a:moveTo>
                      <a:pt x="909" y="203"/>
                    </a:moveTo>
                    <a:cubicBezTo>
                      <a:pt x="906" y="200"/>
                      <a:pt x="903" y="196"/>
                      <a:pt x="900" y="192"/>
                    </a:cubicBezTo>
                    <a:cubicBezTo>
                      <a:pt x="911" y="183"/>
                      <a:pt x="911" y="183"/>
                      <a:pt x="911" y="183"/>
                    </a:cubicBezTo>
                    <a:cubicBezTo>
                      <a:pt x="914" y="187"/>
                      <a:pt x="917" y="190"/>
                      <a:pt x="920" y="194"/>
                    </a:cubicBezTo>
                    <a:lnTo>
                      <a:pt x="909" y="203"/>
                    </a:lnTo>
                    <a:close/>
                    <a:moveTo>
                      <a:pt x="147" y="176"/>
                    </a:moveTo>
                    <a:cubicBezTo>
                      <a:pt x="136" y="166"/>
                      <a:pt x="136" y="166"/>
                      <a:pt x="136" y="166"/>
                    </a:cubicBezTo>
                    <a:cubicBezTo>
                      <a:pt x="140" y="162"/>
                      <a:pt x="143" y="159"/>
                      <a:pt x="147" y="155"/>
                    </a:cubicBezTo>
                    <a:cubicBezTo>
                      <a:pt x="157" y="165"/>
                      <a:pt x="157" y="165"/>
                      <a:pt x="157" y="165"/>
                    </a:cubicBezTo>
                    <a:cubicBezTo>
                      <a:pt x="154" y="169"/>
                      <a:pt x="150" y="172"/>
                      <a:pt x="147" y="176"/>
                    </a:cubicBezTo>
                    <a:close/>
                    <a:moveTo>
                      <a:pt x="876" y="166"/>
                    </a:moveTo>
                    <a:cubicBezTo>
                      <a:pt x="873" y="162"/>
                      <a:pt x="869" y="159"/>
                      <a:pt x="866" y="156"/>
                    </a:cubicBezTo>
                    <a:cubicBezTo>
                      <a:pt x="876" y="145"/>
                      <a:pt x="876" y="145"/>
                      <a:pt x="876" y="145"/>
                    </a:cubicBezTo>
                    <a:cubicBezTo>
                      <a:pt x="879" y="149"/>
                      <a:pt x="883" y="152"/>
                      <a:pt x="886" y="156"/>
                    </a:cubicBezTo>
                    <a:lnTo>
                      <a:pt x="876" y="166"/>
                    </a:lnTo>
                    <a:close/>
                    <a:moveTo>
                      <a:pt x="183" y="141"/>
                    </a:moveTo>
                    <a:cubicBezTo>
                      <a:pt x="173" y="130"/>
                      <a:pt x="173" y="130"/>
                      <a:pt x="173" y="130"/>
                    </a:cubicBezTo>
                    <a:cubicBezTo>
                      <a:pt x="177" y="127"/>
                      <a:pt x="181" y="123"/>
                      <a:pt x="184" y="120"/>
                    </a:cubicBezTo>
                    <a:cubicBezTo>
                      <a:pt x="194" y="131"/>
                      <a:pt x="194" y="131"/>
                      <a:pt x="194" y="131"/>
                    </a:cubicBezTo>
                    <a:cubicBezTo>
                      <a:pt x="190" y="134"/>
                      <a:pt x="186" y="137"/>
                      <a:pt x="183" y="141"/>
                    </a:cubicBezTo>
                    <a:close/>
                    <a:moveTo>
                      <a:pt x="839" y="132"/>
                    </a:moveTo>
                    <a:cubicBezTo>
                      <a:pt x="836" y="129"/>
                      <a:pt x="832" y="126"/>
                      <a:pt x="828" y="123"/>
                    </a:cubicBezTo>
                    <a:cubicBezTo>
                      <a:pt x="837" y="111"/>
                      <a:pt x="837" y="111"/>
                      <a:pt x="837" y="111"/>
                    </a:cubicBezTo>
                    <a:cubicBezTo>
                      <a:pt x="841" y="114"/>
                      <a:pt x="845" y="117"/>
                      <a:pt x="849" y="121"/>
                    </a:cubicBezTo>
                    <a:lnTo>
                      <a:pt x="839" y="132"/>
                    </a:lnTo>
                    <a:close/>
                    <a:moveTo>
                      <a:pt x="222" y="109"/>
                    </a:moveTo>
                    <a:cubicBezTo>
                      <a:pt x="213" y="98"/>
                      <a:pt x="213" y="98"/>
                      <a:pt x="213" y="98"/>
                    </a:cubicBezTo>
                    <a:cubicBezTo>
                      <a:pt x="217" y="95"/>
                      <a:pt x="221" y="92"/>
                      <a:pt x="225" y="89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0" y="104"/>
                      <a:pt x="226" y="106"/>
                      <a:pt x="222" y="109"/>
                    </a:cubicBezTo>
                    <a:close/>
                    <a:moveTo>
                      <a:pt x="799" y="101"/>
                    </a:moveTo>
                    <a:cubicBezTo>
                      <a:pt x="796" y="99"/>
                      <a:pt x="792" y="96"/>
                      <a:pt x="788" y="93"/>
                    </a:cubicBezTo>
                    <a:cubicBezTo>
                      <a:pt x="795" y="81"/>
                      <a:pt x="795" y="81"/>
                      <a:pt x="795" y="81"/>
                    </a:cubicBezTo>
                    <a:cubicBezTo>
                      <a:pt x="799" y="84"/>
                      <a:pt x="804" y="87"/>
                      <a:pt x="808" y="89"/>
                    </a:cubicBezTo>
                    <a:lnTo>
                      <a:pt x="799" y="101"/>
                    </a:lnTo>
                    <a:close/>
                    <a:moveTo>
                      <a:pt x="264" y="82"/>
                    </a:moveTo>
                    <a:cubicBezTo>
                      <a:pt x="257" y="69"/>
                      <a:pt x="257" y="69"/>
                      <a:pt x="257" y="69"/>
                    </a:cubicBezTo>
                    <a:cubicBezTo>
                      <a:pt x="261" y="67"/>
                      <a:pt x="265" y="65"/>
                      <a:pt x="269" y="62"/>
                    </a:cubicBezTo>
                    <a:cubicBezTo>
                      <a:pt x="276" y="75"/>
                      <a:pt x="276" y="75"/>
                      <a:pt x="276" y="75"/>
                    </a:cubicBezTo>
                    <a:cubicBezTo>
                      <a:pt x="272" y="77"/>
                      <a:pt x="268" y="79"/>
                      <a:pt x="264" y="82"/>
                    </a:cubicBezTo>
                    <a:close/>
                    <a:moveTo>
                      <a:pt x="757" y="75"/>
                    </a:moveTo>
                    <a:cubicBezTo>
                      <a:pt x="753" y="73"/>
                      <a:pt x="748" y="71"/>
                      <a:pt x="744" y="69"/>
                    </a:cubicBezTo>
                    <a:cubicBezTo>
                      <a:pt x="751" y="56"/>
                      <a:pt x="751" y="56"/>
                      <a:pt x="751" y="56"/>
                    </a:cubicBezTo>
                    <a:cubicBezTo>
                      <a:pt x="755" y="58"/>
                      <a:pt x="759" y="60"/>
                      <a:pt x="764" y="63"/>
                    </a:cubicBezTo>
                    <a:lnTo>
                      <a:pt x="757" y="75"/>
                    </a:lnTo>
                    <a:close/>
                    <a:moveTo>
                      <a:pt x="308" y="59"/>
                    </a:moveTo>
                    <a:cubicBezTo>
                      <a:pt x="302" y="46"/>
                      <a:pt x="302" y="46"/>
                      <a:pt x="302" y="46"/>
                    </a:cubicBezTo>
                    <a:cubicBezTo>
                      <a:pt x="307" y="44"/>
                      <a:pt x="311" y="42"/>
                      <a:pt x="316" y="40"/>
                    </a:cubicBezTo>
                    <a:cubicBezTo>
                      <a:pt x="322" y="53"/>
                      <a:pt x="322" y="53"/>
                      <a:pt x="322" y="53"/>
                    </a:cubicBezTo>
                    <a:cubicBezTo>
                      <a:pt x="317" y="55"/>
                      <a:pt x="313" y="57"/>
                      <a:pt x="308" y="59"/>
                    </a:cubicBezTo>
                    <a:close/>
                    <a:moveTo>
                      <a:pt x="712" y="53"/>
                    </a:moveTo>
                    <a:cubicBezTo>
                      <a:pt x="707" y="52"/>
                      <a:pt x="703" y="50"/>
                      <a:pt x="699" y="48"/>
                    </a:cubicBezTo>
                    <a:cubicBezTo>
                      <a:pt x="704" y="35"/>
                      <a:pt x="704" y="35"/>
                      <a:pt x="704" y="35"/>
                    </a:cubicBezTo>
                    <a:cubicBezTo>
                      <a:pt x="708" y="36"/>
                      <a:pt x="713" y="38"/>
                      <a:pt x="717" y="40"/>
                    </a:cubicBezTo>
                    <a:lnTo>
                      <a:pt x="712" y="53"/>
                    </a:lnTo>
                    <a:close/>
                    <a:moveTo>
                      <a:pt x="355" y="40"/>
                    </a:moveTo>
                    <a:cubicBezTo>
                      <a:pt x="350" y="27"/>
                      <a:pt x="350" y="27"/>
                      <a:pt x="350" y="27"/>
                    </a:cubicBezTo>
                    <a:cubicBezTo>
                      <a:pt x="355" y="25"/>
                      <a:pt x="360" y="24"/>
                      <a:pt x="364" y="22"/>
                    </a:cubicBezTo>
                    <a:cubicBezTo>
                      <a:pt x="369" y="36"/>
                      <a:pt x="369" y="36"/>
                      <a:pt x="369" y="36"/>
                    </a:cubicBezTo>
                    <a:cubicBezTo>
                      <a:pt x="364" y="37"/>
                      <a:pt x="360" y="39"/>
                      <a:pt x="355" y="40"/>
                    </a:cubicBezTo>
                    <a:close/>
                    <a:moveTo>
                      <a:pt x="665" y="36"/>
                    </a:moveTo>
                    <a:cubicBezTo>
                      <a:pt x="660" y="35"/>
                      <a:pt x="656" y="34"/>
                      <a:pt x="651" y="32"/>
                    </a:cubicBezTo>
                    <a:cubicBezTo>
                      <a:pt x="655" y="18"/>
                      <a:pt x="655" y="18"/>
                      <a:pt x="655" y="18"/>
                    </a:cubicBezTo>
                    <a:cubicBezTo>
                      <a:pt x="660" y="20"/>
                      <a:pt x="664" y="21"/>
                      <a:pt x="669" y="23"/>
                    </a:cubicBezTo>
                    <a:lnTo>
                      <a:pt x="665" y="36"/>
                    </a:lnTo>
                    <a:close/>
                    <a:moveTo>
                      <a:pt x="403" y="27"/>
                    </a:moveTo>
                    <a:cubicBezTo>
                      <a:pt x="400" y="13"/>
                      <a:pt x="400" y="13"/>
                      <a:pt x="400" y="13"/>
                    </a:cubicBezTo>
                    <a:cubicBezTo>
                      <a:pt x="405" y="12"/>
                      <a:pt x="410" y="11"/>
                      <a:pt x="414" y="10"/>
                    </a:cubicBezTo>
                    <a:cubicBezTo>
                      <a:pt x="417" y="24"/>
                      <a:pt x="417" y="24"/>
                      <a:pt x="417" y="24"/>
                    </a:cubicBezTo>
                    <a:cubicBezTo>
                      <a:pt x="412" y="25"/>
                      <a:pt x="408" y="26"/>
                      <a:pt x="403" y="27"/>
                    </a:cubicBezTo>
                    <a:close/>
                    <a:moveTo>
                      <a:pt x="616" y="24"/>
                    </a:moveTo>
                    <a:cubicBezTo>
                      <a:pt x="612" y="23"/>
                      <a:pt x="607" y="22"/>
                      <a:pt x="602" y="21"/>
                    </a:cubicBezTo>
                    <a:cubicBezTo>
                      <a:pt x="605" y="7"/>
                      <a:pt x="605" y="7"/>
                      <a:pt x="605" y="7"/>
                    </a:cubicBezTo>
                    <a:cubicBezTo>
                      <a:pt x="609" y="8"/>
                      <a:pt x="614" y="9"/>
                      <a:pt x="619" y="10"/>
                    </a:cubicBezTo>
                    <a:lnTo>
                      <a:pt x="616" y="24"/>
                    </a:lnTo>
                    <a:close/>
                    <a:moveTo>
                      <a:pt x="452" y="18"/>
                    </a:moveTo>
                    <a:cubicBezTo>
                      <a:pt x="451" y="4"/>
                      <a:pt x="451" y="4"/>
                      <a:pt x="451" y="4"/>
                    </a:cubicBezTo>
                    <a:cubicBezTo>
                      <a:pt x="456" y="3"/>
                      <a:pt x="460" y="3"/>
                      <a:pt x="465" y="2"/>
                    </a:cubicBezTo>
                    <a:cubicBezTo>
                      <a:pt x="467" y="16"/>
                      <a:pt x="467" y="16"/>
                      <a:pt x="467" y="16"/>
                    </a:cubicBezTo>
                    <a:cubicBezTo>
                      <a:pt x="462" y="17"/>
                      <a:pt x="457" y="17"/>
                      <a:pt x="452" y="18"/>
                    </a:cubicBezTo>
                    <a:close/>
                    <a:moveTo>
                      <a:pt x="567" y="16"/>
                    </a:moveTo>
                    <a:cubicBezTo>
                      <a:pt x="562" y="16"/>
                      <a:pt x="557" y="16"/>
                      <a:pt x="552" y="15"/>
                    </a:cubicBezTo>
                    <a:cubicBezTo>
                      <a:pt x="554" y="1"/>
                      <a:pt x="554" y="1"/>
                      <a:pt x="554" y="1"/>
                    </a:cubicBezTo>
                    <a:cubicBezTo>
                      <a:pt x="558" y="1"/>
                      <a:pt x="563" y="2"/>
                      <a:pt x="568" y="2"/>
                    </a:cubicBezTo>
                    <a:lnTo>
                      <a:pt x="567" y="16"/>
                    </a:lnTo>
                    <a:close/>
                    <a:moveTo>
                      <a:pt x="502" y="14"/>
                    </a:moveTo>
                    <a:cubicBezTo>
                      <a:pt x="502" y="0"/>
                      <a:pt x="502" y="0"/>
                      <a:pt x="502" y="0"/>
                    </a:cubicBezTo>
                    <a:cubicBezTo>
                      <a:pt x="507" y="0"/>
                      <a:pt x="512" y="0"/>
                      <a:pt x="517" y="0"/>
                    </a:cubicBezTo>
                    <a:cubicBezTo>
                      <a:pt x="517" y="14"/>
                      <a:pt x="517" y="14"/>
                      <a:pt x="517" y="14"/>
                    </a:cubicBezTo>
                    <a:cubicBezTo>
                      <a:pt x="517" y="14"/>
                      <a:pt x="517" y="14"/>
                      <a:pt x="517" y="14"/>
                    </a:cubicBezTo>
                    <a:cubicBezTo>
                      <a:pt x="512" y="14"/>
                      <a:pt x="507" y="14"/>
                      <a:pt x="50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66" name="Freeform 8">
                <a:extLst>
                  <a:ext uri="{FF2B5EF4-FFF2-40B4-BE49-F238E27FC236}">
                    <a16:creationId xmlns:a16="http://schemas.microsoft.com/office/drawing/2014/main" id="{CA0FB2C7-17FE-4A34-816E-E30ADB366DD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964113" y="1084263"/>
                <a:ext cx="2682875" cy="2389188"/>
              </a:xfrm>
              <a:custGeom>
                <a:avLst/>
                <a:gdLst>
                  <a:gd name="T0" fmla="*/ 1020 w 1246"/>
                  <a:gd name="T1" fmla="*/ 1104 h 1113"/>
                  <a:gd name="T2" fmla="*/ 236 w 1246"/>
                  <a:gd name="T3" fmla="*/ 1092 h 1113"/>
                  <a:gd name="T4" fmla="*/ 1055 w 1246"/>
                  <a:gd name="T5" fmla="*/ 1052 h 1113"/>
                  <a:gd name="T6" fmla="*/ 181 w 1246"/>
                  <a:gd name="T7" fmla="*/ 1062 h 1113"/>
                  <a:gd name="T8" fmla="*/ 181 w 1246"/>
                  <a:gd name="T9" fmla="*/ 1062 h 1113"/>
                  <a:gd name="T10" fmla="*/ 1125 w 1246"/>
                  <a:gd name="T11" fmla="*/ 993 h 1113"/>
                  <a:gd name="T12" fmla="*/ 133 w 1246"/>
                  <a:gd name="T13" fmla="*/ 983 h 1113"/>
                  <a:gd name="T14" fmla="*/ 1146 w 1246"/>
                  <a:gd name="T15" fmla="*/ 934 h 1113"/>
                  <a:gd name="T16" fmla="*/ 87 w 1246"/>
                  <a:gd name="T17" fmla="*/ 941 h 1113"/>
                  <a:gd name="T18" fmla="*/ 87 w 1246"/>
                  <a:gd name="T19" fmla="*/ 941 h 1113"/>
                  <a:gd name="T20" fmla="*/ 1200 w 1246"/>
                  <a:gd name="T21" fmla="*/ 859 h 1113"/>
                  <a:gd name="T22" fmla="*/ 60 w 1246"/>
                  <a:gd name="T23" fmla="*/ 853 h 1113"/>
                  <a:gd name="T24" fmla="*/ 1206 w 1246"/>
                  <a:gd name="T25" fmla="*/ 797 h 1113"/>
                  <a:gd name="T26" fmla="*/ 26 w 1246"/>
                  <a:gd name="T27" fmla="*/ 801 h 1113"/>
                  <a:gd name="T28" fmla="*/ 26 w 1246"/>
                  <a:gd name="T29" fmla="*/ 801 h 1113"/>
                  <a:gd name="T30" fmla="*/ 1240 w 1246"/>
                  <a:gd name="T31" fmla="*/ 711 h 1113"/>
                  <a:gd name="T32" fmla="*/ 21 w 1246"/>
                  <a:gd name="T33" fmla="*/ 709 h 1113"/>
                  <a:gd name="T34" fmla="*/ 1231 w 1246"/>
                  <a:gd name="T35" fmla="*/ 650 h 1113"/>
                  <a:gd name="T36" fmla="*/ 1 w 1246"/>
                  <a:gd name="T37" fmla="*/ 650 h 1113"/>
                  <a:gd name="T38" fmla="*/ 1 w 1246"/>
                  <a:gd name="T39" fmla="*/ 650 h 1113"/>
                  <a:gd name="T40" fmla="*/ 1244 w 1246"/>
                  <a:gd name="T41" fmla="*/ 574 h 1113"/>
                  <a:gd name="T42" fmla="*/ 4 w 1246"/>
                  <a:gd name="T43" fmla="*/ 558 h 1113"/>
                  <a:gd name="T44" fmla="*/ 1215 w 1246"/>
                  <a:gd name="T45" fmla="*/ 486 h 1113"/>
                  <a:gd name="T46" fmla="*/ 28 w 1246"/>
                  <a:gd name="T47" fmla="*/ 500 h 1113"/>
                  <a:gd name="T48" fmla="*/ 28 w 1246"/>
                  <a:gd name="T49" fmla="*/ 500 h 1113"/>
                  <a:gd name="T50" fmla="*/ 1213 w 1246"/>
                  <a:gd name="T51" fmla="*/ 424 h 1113"/>
                  <a:gd name="T52" fmla="*/ 38 w 1246"/>
                  <a:gd name="T53" fmla="*/ 409 h 1113"/>
                  <a:gd name="T54" fmla="*/ 1164 w 1246"/>
                  <a:gd name="T55" fmla="*/ 346 h 1113"/>
                  <a:gd name="T56" fmla="*/ 76 w 1246"/>
                  <a:gd name="T57" fmla="*/ 359 h 1113"/>
                  <a:gd name="T58" fmla="*/ 76 w 1246"/>
                  <a:gd name="T59" fmla="*/ 359 h 1113"/>
                  <a:gd name="T60" fmla="*/ 1147 w 1246"/>
                  <a:gd name="T61" fmla="*/ 286 h 1113"/>
                  <a:gd name="T62" fmla="*/ 108 w 1246"/>
                  <a:gd name="T63" fmla="*/ 273 h 1113"/>
                  <a:gd name="T64" fmla="*/ 1080 w 1246"/>
                  <a:gd name="T65" fmla="*/ 222 h 1113"/>
                  <a:gd name="T66" fmla="*/ 157 w 1246"/>
                  <a:gd name="T67" fmla="*/ 233 h 1113"/>
                  <a:gd name="T68" fmla="*/ 157 w 1246"/>
                  <a:gd name="T69" fmla="*/ 233 h 1113"/>
                  <a:gd name="T70" fmla="*/ 1049 w 1246"/>
                  <a:gd name="T71" fmla="*/ 168 h 1113"/>
                  <a:gd name="T72" fmla="*/ 210 w 1246"/>
                  <a:gd name="T73" fmla="*/ 158 h 1113"/>
                  <a:gd name="T74" fmla="*/ 968 w 1246"/>
                  <a:gd name="T75" fmla="*/ 123 h 1113"/>
                  <a:gd name="T76" fmla="*/ 266 w 1246"/>
                  <a:gd name="T77" fmla="*/ 131 h 1113"/>
                  <a:gd name="T78" fmla="*/ 266 w 1246"/>
                  <a:gd name="T79" fmla="*/ 131 h 1113"/>
                  <a:gd name="T80" fmla="*/ 925 w 1246"/>
                  <a:gd name="T81" fmla="*/ 78 h 1113"/>
                  <a:gd name="T82" fmla="*/ 336 w 1246"/>
                  <a:gd name="T83" fmla="*/ 71 h 1113"/>
                  <a:gd name="T84" fmla="*/ 836 w 1246"/>
                  <a:gd name="T85" fmla="*/ 54 h 1113"/>
                  <a:gd name="T86" fmla="*/ 397 w 1246"/>
                  <a:gd name="T87" fmla="*/ 59 h 1113"/>
                  <a:gd name="T88" fmla="*/ 397 w 1246"/>
                  <a:gd name="T89" fmla="*/ 59 h 1113"/>
                  <a:gd name="T90" fmla="*/ 783 w 1246"/>
                  <a:gd name="T91" fmla="*/ 21 h 1113"/>
                  <a:gd name="T92" fmla="*/ 479 w 1246"/>
                  <a:gd name="T93" fmla="*/ 17 h 1113"/>
                  <a:gd name="T94" fmla="*/ 691 w 1246"/>
                  <a:gd name="T95" fmla="*/ 19 h 1113"/>
                  <a:gd name="T96" fmla="*/ 541 w 1246"/>
                  <a:gd name="T97" fmla="*/ 21 h 1113"/>
                  <a:gd name="T98" fmla="*/ 541 w 1246"/>
                  <a:gd name="T99" fmla="*/ 21 h 1113"/>
                  <a:gd name="T100" fmla="*/ 631 w 1246"/>
                  <a:gd name="T101" fmla="*/ 1 h 1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46" h="1113">
                    <a:moveTo>
                      <a:pt x="1008" y="1113"/>
                    </a:moveTo>
                    <a:cubicBezTo>
                      <a:pt x="999" y="1102"/>
                      <a:pt x="999" y="1102"/>
                      <a:pt x="999" y="1102"/>
                    </a:cubicBezTo>
                    <a:cubicBezTo>
                      <a:pt x="1003" y="1098"/>
                      <a:pt x="1007" y="1095"/>
                      <a:pt x="1010" y="1092"/>
                    </a:cubicBezTo>
                    <a:cubicBezTo>
                      <a:pt x="1020" y="1104"/>
                      <a:pt x="1020" y="1104"/>
                      <a:pt x="1020" y="1104"/>
                    </a:cubicBezTo>
                    <a:cubicBezTo>
                      <a:pt x="1016" y="1107"/>
                      <a:pt x="1012" y="1110"/>
                      <a:pt x="1008" y="1113"/>
                    </a:cubicBezTo>
                    <a:close/>
                    <a:moveTo>
                      <a:pt x="238" y="1113"/>
                    </a:moveTo>
                    <a:cubicBezTo>
                      <a:pt x="234" y="1110"/>
                      <a:pt x="230" y="1107"/>
                      <a:pt x="226" y="1104"/>
                    </a:cubicBezTo>
                    <a:cubicBezTo>
                      <a:pt x="236" y="1092"/>
                      <a:pt x="236" y="1092"/>
                      <a:pt x="236" y="1092"/>
                    </a:cubicBezTo>
                    <a:cubicBezTo>
                      <a:pt x="240" y="1095"/>
                      <a:pt x="244" y="1098"/>
                      <a:pt x="248" y="1101"/>
                    </a:cubicBezTo>
                    <a:lnTo>
                      <a:pt x="238" y="1113"/>
                    </a:lnTo>
                    <a:close/>
                    <a:moveTo>
                      <a:pt x="1065" y="1062"/>
                    </a:moveTo>
                    <a:cubicBezTo>
                      <a:pt x="1055" y="1052"/>
                      <a:pt x="1055" y="1052"/>
                      <a:pt x="1055" y="1052"/>
                    </a:cubicBezTo>
                    <a:cubicBezTo>
                      <a:pt x="1058" y="1048"/>
                      <a:pt x="1062" y="1045"/>
                      <a:pt x="1065" y="1041"/>
                    </a:cubicBezTo>
                    <a:cubicBezTo>
                      <a:pt x="1076" y="1051"/>
                      <a:pt x="1076" y="1051"/>
                      <a:pt x="1076" y="1051"/>
                    </a:cubicBezTo>
                    <a:cubicBezTo>
                      <a:pt x="1072" y="1055"/>
                      <a:pt x="1069" y="1059"/>
                      <a:pt x="1065" y="1062"/>
                    </a:cubicBezTo>
                    <a:close/>
                    <a:moveTo>
                      <a:pt x="181" y="1062"/>
                    </a:moveTo>
                    <a:cubicBezTo>
                      <a:pt x="177" y="1058"/>
                      <a:pt x="174" y="1055"/>
                      <a:pt x="170" y="1051"/>
                    </a:cubicBezTo>
                    <a:cubicBezTo>
                      <a:pt x="181" y="1041"/>
                      <a:pt x="181" y="1041"/>
                      <a:pt x="181" y="1041"/>
                    </a:cubicBezTo>
                    <a:cubicBezTo>
                      <a:pt x="185" y="1044"/>
                      <a:pt x="188" y="1048"/>
                      <a:pt x="192" y="1051"/>
                    </a:cubicBezTo>
                    <a:lnTo>
                      <a:pt x="181" y="1062"/>
                    </a:lnTo>
                    <a:close/>
                    <a:moveTo>
                      <a:pt x="1116" y="1005"/>
                    </a:moveTo>
                    <a:cubicBezTo>
                      <a:pt x="1104" y="995"/>
                      <a:pt x="1104" y="995"/>
                      <a:pt x="1104" y="995"/>
                    </a:cubicBezTo>
                    <a:cubicBezTo>
                      <a:pt x="1107" y="992"/>
                      <a:pt x="1110" y="988"/>
                      <a:pt x="1113" y="984"/>
                    </a:cubicBezTo>
                    <a:cubicBezTo>
                      <a:pt x="1125" y="993"/>
                      <a:pt x="1125" y="993"/>
                      <a:pt x="1125" y="993"/>
                    </a:cubicBezTo>
                    <a:cubicBezTo>
                      <a:pt x="1122" y="997"/>
                      <a:pt x="1119" y="1001"/>
                      <a:pt x="1116" y="1005"/>
                    </a:cubicBezTo>
                    <a:close/>
                    <a:moveTo>
                      <a:pt x="130" y="1004"/>
                    </a:moveTo>
                    <a:cubicBezTo>
                      <a:pt x="127" y="1000"/>
                      <a:pt x="124" y="996"/>
                      <a:pt x="121" y="992"/>
                    </a:cubicBezTo>
                    <a:cubicBezTo>
                      <a:pt x="133" y="983"/>
                      <a:pt x="133" y="983"/>
                      <a:pt x="133" y="983"/>
                    </a:cubicBezTo>
                    <a:cubicBezTo>
                      <a:pt x="136" y="987"/>
                      <a:pt x="139" y="991"/>
                      <a:pt x="142" y="995"/>
                    </a:cubicBezTo>
                    <a:lnTo>
                      <a:pt x="130" y="1004"/>
                    </a:lnTo>
                    <a:close/>
                    <a:moveTo>
                      <a:pt x="1159" y="941"/>
                    </a:moveTo>
                    <a:cubicBezTo>
                      <a:pt x="1146" y="934"/>
                      <a:pt x="1146" y="934"/>
                      <a:pt x="1146" y="934"/>
                    </a:cubicBezTo>
                    <a:cubicBezTo>
                      <a:pt x="1149" y="929"/>
                      <a:pt x="1151" y="925"/>
                      <a:pt x="1154" y="921"/>
                    </a:cubicBezTo>
                    <a:cubicBezTo>
                      <a:pt x="1167" y="928"/>
                      <a:pt x="1167" y="928"/>
                      <a:pt x="1167" y="928"/>
                    </a:cubicBezTo>
                    <a:cubicBezTo>
                      <a:pt x="1164" y="933"/>
                      <a:pt x="1162" y="937"/>
                      <a:pt x="1159" y="941"/>
                    </a:cubicBezTo>
                    <a:close/>
                    <a:moveTo>
                      <a:pt x="87" y="941"/>
                    </a:moveTo>
                    <a:cubicBezTo>
                      <a:pt x="85" y="937"/>
                      <a:pt x="82" y="932"/>
                      <a:pt x="79" y="928"/>
                    </a:cubicBezTo>
                    <a:cubicBezTo>
                      <a:pt x="93" y="920"/>
                      <a:pt x="93" y="920"/>
                      <a:pt x="93" y="920"/>
                    </a:cubicBezTo>
                    <a:cubicBezTo>
                      <a:pt x="95" y="925"/>
                      <a:pt x="98" y="929"/>
                      <a:pt x="100" y="933"/>
                    </a:cubicBezTo>
                    <a:lnTo>
                      <a:pt x="87" y="941"/>
                    </a:lnTo>
                    <a:close/>
                    <a:moveTo>
                      <a:pt x="1194" y="873"/>
                    </a:moveTo>
                    <a:cubicBezTo>
                      <a:pt x="1180" y="867"/>
                      <a:pt x="1180" y="867"/>
                      <a:pt x="1180" y="867"/>
                    </a:cubicBezTo>
                    <a:cubicBezTo>
                      <a:pt x="1182" y="863"/>
                      <a:pt x="1184" y="858"/>
                      <a:pt x="1186" y="853"/>
                    </a:cubicBezTo>
                    <a:cubicBezTo>
                      <a:pt x="1200" y="859"/>
                      <a:pt x="1200" y="859"/>
                      <a:pt x="1200" y="859"/>
                    </a:cubicBezTo>
                    <a:cubicBezTo>
                      <a:pt x="1198" y="864"/>
                      <a:pt x="1196" y="869"/>
                      <a:pt x="1194" y="873"/>
                    </a:cubicBezTo>
                    <a:close/>
                    <a:moveTo>
                      <a:pt x="52" y="873"/>
                    </a:moveTo>
                    <a:cubicBezTo>
                      <a:pt x="50" y="868"/>
                      <a:pt x="48" y="863"/>
                      <a:pt x="46" y="859"/>
                    </a:cubicBezTo>
                    <a:cubicBezTo>
                      <a:pt x="60" y="853"/>
                      <a:pt x="60" y="853"/>
                      <a:pt x="60" y="853"/>
                    </a:cubicBezTo>
                    <a:cubicBezTo>
                      <a:pt x="62" y="858"/>
                      <a:pt x="64" y="862"/>
                      <a:pt x="66" y="867"/>
                    </a:cubicBezTo>
                    <a:lnTo>
                      <a:pt x="52" y="873"/>
                    </a:lnTo>
                    <a:close/>
                    <a:moveTo>
                      <a:pt x="1220" y="801"/>
                    </a:moveTo>
                    <a:cubicBezTo>
                      <a:pt x="1206" y="797"/>
                      <a:pt x="1206" y="797"/>
                      <a:pt x="1206" y="797"/>
                    </a:cubicBezTo>
                    <a:cubicBezTo>
                      <a:pt x="1207" y="792"/>
                      <a:pt x="1209" y="787"/>
                      <a:pt x="1210" y="783"/>
                    </a:cubicBezTo>
                    <a:cubicBezTo>
                      <a:pt x="1225" y="786"/>
                      <a:pt x="1225" y="786"/>
                      <a:pt x="1225" y="786"/>
                    </a:cubicBezTo>
                    <a:cubicBezTo>
                      <a:pt x="1223" y="791"/>
                      <a:pt x="1222" y="796"/>
                      <a:pt x="1220" y="801"/>
                    </a:cubicBezTo>
                    <a:close/>
                    <a:moveTo>
                      <a:pt x="26" y="801"/>
                    </a:moveTo>
                    <a:cubicBezTo>
                      <a:pt x="24" y="796"/>
                      <a:pt x="23" y="791"/>
                      <a:pt x="22" y="786"/>
                    </a:cubicBezTo>
                    <a:cubicBezTo>
                      <a:pt x="36" y="782"/>
                      <a:pt x="36" y="782"/>
                      <a:pt x="36" y="782"/>
                    </a:cubicBezTo>
                    <a:cubicBezTo>
                      <a:pt x="38" y="787"/>
                      <a:pt x="39" y="792"/>
                      <a:pt x="40" y="796"/>
                    </a:cubicBezTo>
                    <a:lnTo>
                      <a:pt x="26" y="801"/>
                    </a:lnTo>
                    <a:close/>
                    <a:moveTo>
                      <a:pt x="1238" y="727"/>
                    </a:moveTo>
                    <a:cubicBezTo>
                      <a:pt x="1223" y="724"/>
                      <a:pt x="1223" y="724"/>
                      <a:pt x="1223" y="724"/>
                    </a:cubicBezTo>
                    <a:cubicBezTo>
                      <a:pt x="1224" y="719"/>
                      <a:pt x="1224" y="714"/>
                      <a:pt x="1225" y="709"/>
                    </a:cubicBezTo>
                    <a:cubicBezTo>
                      <a:pt x="1240" y="711"/>
                      <a:pt x="1240" y="711"/>
                      <a:pt x="1240" y="711"/>
                    </a:cubicBezTo>
                    <a:cubicBezTo>
                      <a:pt x="1239" y="716"/>
                      <a:pt x="1239" y="721"/>
                      <a:pt x="1238" y="727"/>
                    </a:cubicBezTo>
                    <a:close/>
                    <a:moveTo>
                      <a:pt x="9" y="726"/>
                    </a:moveTo>
                    <a:cubicBezTo>
                      <a:pt x="8" y="721"/>
                      <a:pt x="7" y="716"/>
                      <a:pt x="6" y="711"/>
                    </a:cubicBezTo>
                    <a:cubicBezTo>
                      <a:pt x="21" y="709"/>
                      <a:pt x="21" y="709"/>
                      <a:pt x="21" y="709"/>
                    </a:cubicBezTo>
                    <a:cubicBezTo>
                      <a:pt x="22" y="714"/>
                      <a:pt x="23" y="719"/>
                      <a:pt x="24" y="723"/>
                    </a:cubicBezTo>
                    <a:lnTo>
                      <a:pt x="9" y="726"/>
                    </a:lnTo>
                    <a:close/>
                    <a:moveTo>
                      <a:pt x="1246" y="650"/>
                    </a:moveTo>
                    <a:cubicBezTo>
                      <a:pt x="1231" y="650"/>
                      <a:pt x="1231" y="650"/>
                      <a:pt x="1231" y="650"/>
                    </a:cubicBezTo>
                    <a:cubicBezTo>
                      <a:pt x="1231" y="645"/>
                      <a:pt x="1231" y="640"/>
                      <a:pt x="1231" y="635"/>
                    </a:cubicBezTo>
                    <a:cubicBezTo>
                      <a:pt x="1246" y="635"/>
                      <a:pt x="1246" y="635"/>
                      <a:pt x="1246" y="635"/>
                    </a:cubicBezTo>
                    <a:cubicBezTo>
                      <a:pt x="1246" y="640"/>
                      <a:pt x="1246" y="645"/>
                      <a:pt x="1246" y="650"/>
                    </a:cubicBezTo>
                    <a:close/>
                    <a:moveTo>
                      <a:pt x="1" y="650"/>
                    </a:moveTo>
                    <a:cubicBezTo>
                      <a:pt x="1" y="645"/>
                      <a:pt x="0" y="639"/>
                      <a:pt x="0" y="634"/>
                    </a:cubicBezTo>
                    <a:cubicBezTo>
                      <a:pt x="16" y="634"/>
                      <a:pt x="16" y="634"/>
                      <a:pt x="16" y="634"/>
                    </a:cubicBezTo>
                    <a:cubicBezTo>
                      <a:pt x="16" y="639"/>
                      <a:pt x="16" y="644"/>
                      <a:pt x="16" y="649"/>
                    </a:cubicBezTo>
                    <a:lnTo>
                      <a:pt x="1" y="650"/>
                    </a:lnTo>
                    <a:close/>
                    <a:moveTo>
                      <a:pt x="1229" y="575"/>
                    </a:moveTo>
                    <a:cubicBezTo>
                      <a:pt x="1229" y="570"/>
                      <a:pt x="1228" y="565"/>
                      <a:pt x="1228" y="560"/>
                    </a:cubicBezTo>
                    <a:cubicBezTo>
                      <a:pt x="1243" y="558"/>
                      <a:pt x="1243" y="558"/>
                      <a:pt x="1243" y="558"/>
                    </a:cubicBezTo>
                    <a:cubicBezTo>
                      <a:pt x="1243" y="563"/>
                      <a:pt x="1244" y="569"/>
                      <a:pt x="1244" y="574"/>
                    </a:cubicBezTo>
                    <a:lnTo>
                      <a:pt x="1229" y="575"/>
                    </a:lnTo>
                    <a:close/>
                    <a:moveTo>
                      <a:pt x="17" y="574"/>
                    </a:moveTo>
                    <a:cubicBezTo>
                      <a:pt x="2" y="573"/>
                      <a:pt x="2" y="573"/>
                      <a:pt x="2" y="573"/>
                    </a:cubicBezTo>
                    <a:cubicBezTo>
                      <a:pt x="3" y="568"/>
                      <a:pt x="3" y="563"/>
                      <a:pt x="4" y="558"/>
                    </a:cubicBezTo>
                    <a:cubicBezTo>
                      <a:pt x="19" y="559"/>
                      <a:pt x="19" y="559"/>
                      <a:pt x="19" y="559"/>
                    </a:cubicBezTo>
                    <a:cubicBezTo>
                      <a:pt x="18" y="564"/>
                      <a:pt x="18" y="569"/>
                      <a:pt x="17" y="574"/>
                    </a:cubicBezTo>
                    <a:close/>
                    <a:moveTo>
                      <a:pt x="1219" y="501"/>
                    </a:moveTo>
                    <a:cubicBezTo>
                      <a:pt x="1218" y="496"/>
                      <a:pt x="1217" y="491"/>
                      <a:pt x="1215" y="486"/>
                    </a:cubicBezTo>
                    <a:cubicBezTo>
                      <a:pt x="1230" y="483"/>
                      <a:pt x="1230" y="483"/>
                      <a:pt x="1230" y="483"/>
                    </a:cubicBezTo>
                    <a:cubicBezTo>
                      <a:pt x="1231" y="488"/>
                      <a:pt x="1232" y="493"/>
                      <a:pt x="1233" y="498"/>
                    </a:cubicBezTo>
                    <a:lnTo>
                      <a:pt x="1219" y="501"/>
                    </a:lnTo>
                    <a:close/>
                    <a:moveTo>
                      <a:pt x="28" y="500"/>
                    </a:moveTo>
                    <a:cubicBezTo>
                      <a:pt x="13" y="497"/>
                      <a:pt x="13" y="497"/>
                      <a:pt x="13" y="497"/>
                    </a:cubicBezTo>
                    <a:cubicBezTo>
                      <a:pt x="14" y="492"/>
                      <a:pt x="15" y="487"/>
                      <a:pt x="16" y="482"/>
                    </a:cubicBezTo>
                    <a:cubicBezTo>
                      <a:pt x="31" y="486"/>
                      <a:pt x="31" y="486"/>
                      <a:pt x="31" y="486"/>
                    </a:cubicBezTo>
                    <a:cubicBezTo>
                      <a:pt x="30" y="490"/>
                      <a:pt x="29" y="495"/>
                      <a:pt x="28" y="500"/>
                    </a:cubicBezTo>
                    <a:close/>
                    <a:moveTo>
                      <a:pt x="1199" y="429"/>
                    </a:moveTo>
                    <a:cubicBezTo>
                      <a:pt x="1198" y="424"/>
                      <a:pt x="1196" y="419"/>
                      <a:pt x="1194" y="414"/>
                    </a:cubicBezTo>
                    <a:cubicBezTo>
                      <a:pt x="1208" y="409"/>
                      <a:pt x="1208" y="409"/>
                      <a:pt x="1208" y="409"/>
                    </a:cubicBezTo>
                    <a:cubicBezTo>
                      <a:pt x="1210" y="414"/>
                      <a:pt x="1212" y="419"/>
                      <a:pt x="1213" y="424"/>
                    </a:cubicBezTo>
                    <a:lnTo>
                      <a:pt x="1199" y="429"/>
                    </a:lnTo>
                    <a:close/>
                    <a:moveTo>
                      <a:pt x="48" y="428"/>
                    </a:moveTo>
                    <a:cubicBezTo>
                      <a:pt x="33" y="423"/>
                      <a:pt x="33" y="423"/>
                      <a:pt x="33" y="423"/>
                    </a:cubicBezTo>
                    <a:cubicBezTo>
                      <a:pt x="35" y="418"/>
                      <a:pt x="37" y="413"/>
                      <a:pt x="38" y="409"/>
                    </a:cubicBezTo>
                    <a:cubicBezTo>
                      <a:pt x="53" y="414"/>
                      <a:pt x="53" y="414"/>
                      <a:pt x="53" y="414"/>
                    </a:cubicBezTo>
                    <a:cubicBezTo>
                      <a:pt x="51" y="419"/>
                      <a:pt x="49" y="423"/>
                      <a:pt x="48" y="428"/>
                    </a:cubicBezTo>
                    <a:close/>
                    <a:moveTo>
                      <a:pt x="1171" y="359"/>
                    </a:moveTo>
                    <a:cubicBezTo>
                      <a:pt x="1169" y="355"/>
                      <a:pt x="1166" y="350"/>
                      <a:pt x="1164" y="346"/>
                    </a:cubicBezTo>
                    <a:cubicBezTo>
                      <a:pt x="1178" y="339"/>
                      <a:pt x="1178" y="339"/>
                      <a:pt x="1178" y="339"/>
                    </a:cubicBezTo>
                    <a:cubicBezTo>
                      <a:pt x="1180" y="343"/>
                      <a:pt x="1182" y="348"/>
                      <a:pt x="1184" y="353"/>
                    </a:cubicBezTo>
                    <a:lnTo>
                      <a:pt x="1171" y="359"/>
                    </a:lnTo>
                    <a:close/>
                    <a:moveTo>
                      <a:pt x="76" y="359"/>
                    </a:moveTo>
                    <a:cubicBezTo>
                      <a:pt x="62" y="352"/>
                      <a:pt x="62" y="352"/>
                      <a:pt x="62" y="352"/>
                    </a:cubicBezTo>
                    <a:cubicBezTo>
                      <a:pt x="65" y="348"/>
                      <a:pt x="67" y="343"/>
                      <a:pt x="69" y="339"/>
                    </a:cubicBezTo>
                    <a:cubicBezTo>
                      <a:pt x="83" y="345"/>
                      <a:pt x="83" y="345"/>
                      <a:pt x="83" y="345"/>
                    </a:cubicBezTo>
                    <a:cubicBezTo>
                      <a:pt x="80" y="350"/>
                      <a:pt x="78" y="354"/>
                      <a:pt x="76" y="359"/>
                    </a:cubicBezTo>
                    <a:close/>
                    <a:moveTo>
                      <a:pt x="1134" y="294"/>
                    </a:moveTo>
                    <a:cubicBezTo>
                      <a:pt x="1131" y="290"/>
                      <a:pt x="1129" y="286"/>
                      <a:pt x="1126" y="282"/>
                    </a:cubicBezTo>
                    <a:cubicBezTo>
                      <a:pt x="1138" y="273"/>
                      <a:pt x="1138" y="273"/>
                      <a:pt x="1138" y="273"/>
                    </a:cubicBezTo>
                    <a:cubicBezTo>
                      <a:pt x="1141" y="277"/>
                      <a:pt x="1144" y="281"/>
                      <a:pt x="1147" y="286"/>
                    </a:cubicBezTo>
                    <a:lnTo>
                      <a:pt x="1134" y="294"/>
                    </a:lnTo>
                    <a:close/>
                    <a:moveTo>
                      <a:pt x="113" y="294"/>
                    </a:moveTo>
                    <a:cubicBezTo>
                      <a:pt x="100" y="285"/>
                      <a:pt x="100" y="285"/>
                      <a:pt x="100" y="285"/>
                    </a:cubicBezTo>
                    <a:cubicBezTo>
                      <a:pt x="103" y="281"/>
                      <a:pt x="106" y="277"/>
                      <a:pt x="108" y="273"/>
                    </a:cubicBezTo>
                    <a:cubicBezTo>
                      <a:pt x="121" y="281"/>
                      <a:pt x="121" y="281"/>
                      <a:pt x="121" y="281"/>
                    </a:cubicBezTo>
                    <a:cubicBezTo>
                      <a:pt x="118" y="285"/>
                      <a:pt x="115" y="289"/>
                      <a:pt x="113" y="294"/>
                    </a:cubicBezTo>
                    <a:close/>
                    <a:moveTo>
                      <a:pt x="1090" y="234"/>
                    </a:moveTo>
                    <a:cubicBezTo>
                      <a:pt x="1087" y="230"/>
                      <a:pt x="1083" y="226"/>
                      <a:pt x="1080" y="222"/>
                    </a:cubicBezTo>
                    <a:cubicBezTo>
                      <a:pt x="1091" y="212"/>
                      <a:pt x="1091" y="212"/>
                      <a:pt x="1091" y="212"/>
                    </a:cubicBezTo>
                    <a:cubicBezTo>
                      <a:pt x="1095" y="216"/>
                      <a:pt x="1098" y="220"/>
                      <a:pt x="1101" y="224"/>
                    </a:cubicBezTo>
                    <a:lnTo>
                      <a:pt x="1090" y="234"/>
                    </a:lnTo>
                    <a:close/>
                    <a:moveTo>
                      <a:pt x="157" y="233"/>
                    </a:moveTo>
                    <a:cubicBezTo>
                      <a:pt x="145" y="224"/>
                      <a:pt x="145" y="224"/>
                      <a:pt x="145" y="224"/>
                    </a:cubicBezTo>
                    <a:cubicBezTo>
                      <a:pt x="149" y="220"/>
                      <a:pt x="152" y="216"/>
                      <a:pt x="155" y="212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4" y="226"/>
                      <a:pt x="160" y="230"/>
                      <a:pt x="157" y="233"/>
                    </a:cubicBezTo>
                    <a:close/>
                    <a:moveTo>
                      <a:pt x="1038" y="179"/>
                    </a:moveTo>
                    <a:cubicBezTo>
                      <a:pt x="1035" y="176"/>
                      <a:pt x="1031" y="173"/>
                      <a:pt x="1027" y="169"/>
                    </a:cubicBezTo>
                    <a:cubicBezTo>
                      <a:pt x="1037" y="158"/>
                      <a:pt x="1037" y="158"/>
                      <a:pt x="1037" y="158"/>
                    </a:cubicBezTo>
                    <a:cubicBezTo>
                      <a:pt x="1041" y="161"/>
                      <a:pt x="1045" y="165"/>
                      <a:pt x="1049" y="168"/>
                    </a:cubicBezTo>
                    <a:lnTo>
                      <a:pt x="1038" y="179"/>
                    </a:lnTo>
                    <a:close/>
                    <a:moveTo>
                      <a:pt x="209" y="179"/>
                    </a:moveTo>
                    <a:cubicBezTo>
                      <a:pt x="198" y="168"/>
                      <a:pt x="198" y="168"/>
                      <a:pt x="198" y="168"/>
                    </a:cubicBezTo>
                    <a:cubicBezTo>
                      <a:pt x="202" y="165"/>
                      <a:pt x="206" y="161"/>
                      <a:pt x="210" y="158"/>
                    </a:cubicBezTo>
                    <a:cubicBezTo>
                      <a:pt x="220" y="169"/>
                      <a:pt x="220" y="169"/>
                      <a:pt x="220" y="169"/>
                    </a:cubicBezTo>
                    <a:cubicBezTo>
                      <a:pt x="216" y="172"/>
                      <a:pt x="212" y="176"/>
                      <a:pt x="209" y="179"/>
                    </a:cubicBezTo>
                    <a:close/>
                    <a:moveTo>
                      <a:pt x="981" y="132"/>
                    </a:moveTo>
                    <a:cubicBezTo>
                      <a:pt x="977" y="129"/>
                      <a:pt x="972" y="126"/>
                      <a:pt x="968" y="123"/>
                    </a:cubicBezTo>
                    <a:cubicBezTo>
                      <a:pt x="977" y="111"/>
                      <a:pt x="977" y="111"/>
                      <a:pt x="977" y="111"/>
                    </a:cubicBezTo>
                    <a:cubicBezTo>
                      <a:pt x="981" y="114"/>
                      <a:pt x="985" y="116"/>
                      <a:pt x="990" y="119"/>
                    </a:cubicBezTo>
                    <a:lnTo>
                      <a:pt x="981" y="132"/>
                    </a:lnTo>
                    <a:close/>
                    <a:moveTo>
                      <a:pt x="266" y="131"/>
                    </a:moveTo>
                    <a:cubicBezTo>
                      <a:pt x="257" y="119"/>
                      <a:pt x="257" y="119"/>
                      <a:pt x="257" y="119"/>
                    </a:cubicBezTo>
                    <a:cubicBezTo>
                      <a:pt x="261" y="116"/>
                      <a:pt x="266" y="113"/>
                      <a:pt x="270" y="110"/>
                    </a:cubicBezTo>
                    <a:cubicBezTo>
                      <a:pt x="278" y="123"/>
                      <a:pt x="278" y="123"/>
                      <a:pt x="278" y="123"/>
                    </a:cubicBezTo>
                    <a:cubicBezTo>
                      <a:pt x="274" y="126"/>
                      <a:pt x="270" y="129"/>
                      <a:pt x="266" y="131"/>
                    </a:cubicBezTo>
                    <a:close/>
                    <a:moveTo>
                      <a:pt x="918" y="92"/>
                    </a:moveTo>
                    <a:cubicBezTo>
                      <a:pt x="913" y="89"/>
                      <a:pt x="909" y="87"/>
                      <a:pt x="904" y="84"/>
                    </a:cubicBezTo>
                    <a:cubicBezTo>
                      <a:pt x="911" y="71"/>
                      <a:pt x="911" y="71"/>
                      <a:pt x="911" y="71"/>
                    </a:cubicBezTo>
                    <a:cubicBezTo>
                      <a:pt x="916" y="73"/>
                      <a:pt x="920" y="76"/>
                      <a:pt x="925" y="78"/>
                    </a:cubicBezTo>
                    <a:lnTo>
                      <a:pt x="918" y="92"/>
                    </a:lnTo>
                    <a:close/>
                    <a:moveTo>
                      <a:pt x="329" y="91"/>
                    </a:moveTo>
                    <a:cubicBezTo>
                      <a:pt x="322" y="78"/>
                      <a:pt x="322" y="78"/>
                      <a:pt x="322" y="78"/>
                    </a:cubicBezTo>
                    <a:cubicBezTo>
                      <a:pt x="327" y="76"/>
                      <a:pt x="331" y="73"/>
                      <a:pt x="336" y="71"/>
                    </a:cubicBezTo>
                    <a:cubicBezTo>
                      <a:pt x="343" y="84"/>
                      <a:pt x="343" y="84"/>
                      <a:pt x="343" y="84"/>
                    </a:cubicBezTo>
                    <a:cubicBezTo>
                      <a:pt x="338" y="86"/>
                      <a:pt x="334" y="89"/>
                      <a:pt x="329" y="91"/>
                    </a:cubicBezTo>
                    <a:close/>
                    <a:moveTo>
                      <a:pt x="850" y="59"/>
                    </a:moveTo>
                    <a:cubicBezTo>
                      <a:pt x="845" y="57"/>
                      <a:pt x="841" y="56"/>
                      <a:pt x="836" y="54"/>
                    </a:cubicBezTo>
                    <a:cubicBezTo>
                      <a:pt x="841" y="40"/>
                      <a:pt x="841" y="40"/>
                      <a:pt x="841" y="40"/>
                    </a:cubicBezTo>
                    <a:cubicBezTo>
                      <a:pt x="846" y="42"/>
                      <a:pt x="851" y="43"/>
                      <a:pt x="856" y="45"/>
                    </a:cubicBezTo>
                    <a:lnTo>
                      <a:pt x="850" y="59"/>
                    </a:lnTo>
                    <a:close/>
                    <a:moveTo>
                      <a:pt x="397" y="59"/>
                    </a:moveTo>
                    <a:cubicBezTo>
                      <a:pt x="391" y="45"/>
                      <a:pt x="391" y="45"/>
                      <a:pt x="391" y="45"/>
                    </a:cubicBezTo>
                    <a:cubicBezTo>
                      <a:pt x="396" y="43"/>
                      <a:pt x="401" y="41"/>
                      <a:pt x="406" y="40"/>
                    </a:cubicBezTo>
                    <a:cubicBezTo>
                      <a:pt x="411" y="54"/>
                      <a:pt x="411" y="54"/>
                      <a:pt x="411" y="54"/>
                    </a:cubicBezTo>
                    <a:cubicBezTo>
                      <a:pt x="406" y="55"/>
                      <a:pt x="402" y="57"/>
                      <a:pt x="397" y="59"/>
                    </a:cubicBezTo>
                    <a:close/>
                    <a:moveTo>
                      <a:pt x="779" y="36"/>
                    </a:moveTo>
                    <a:cubicBezTo>
                      <a:pt x="774" y="34"/>
                      <a:pt x="769" y="33"/>
                      <a:pt x="765" y="32"/>
                    </a:cubicBezTo>
                    <a:cubicBezTo>
                      <a:pt x="768" y="17"/>
                      <a:pt x="768" y="17"/>
                      <a:pt x="768" y="17"/>
                    </a:cubicBezTo>
                    <a:cubicBezTo>
                      <a:pt x="773" y="19"/>
                      <a:pt x="778" y="20"/>
                      <a:pt x="783" y="21"/>
                    </a:cubicBezTo>
                    <a:lnTo>
                      <a:pt x="779" y="36"/>
                    </a:lnTo>
                    <a:close/>
                    <a:moveTo>
                      <a:pt x="468" y="36"/>
                    </a:moveTo>
                    <a:cubicBezTo>
                      <a:pt x="464" y="21"/>
                      <a:pt x="464" y="21"/>
                      <a:pt x="464" y="21"/>
                    </a:cubicBezTo>
                    <a:cubicBezTo>
                      <a:pt x="469" y="20"/>
                      <a:pt x="474" y="18"/>
                      <a:pt x="479" y="17"/>
                    </a:cubicBezTo>
                    <a:cubicBezTo>
                      <a:pt x="483" y="32"/>
                      <a:pt x="483" y="32"/>
                      <a:pt x="483" y="32"/>
                    </a:cubicBezTo>
                    <a:cubicBezTo>
                      <a:pt x="478" y="33"/>
                      <a:pt x="473" y="34"/>
                      <a:pt x="468" y="36"/>
                    </a:cubicBezTo>
                    <a:close/>
                    <a:moveTo>
                      <a:pt x="706" y="21"/>
                    </a:moveTo>
                    <a:cubicBezTo>
                      <a:pt x="701" y="20"/>
                      <a:pt x="696" y="20"/>
                      <a:pt x="691" y="19"/>
                    </a:cubicBezTo>
                    <a:cubicBezTo>
                      <a:pt x="692" y="4"/>
                      <a:pt x="692" y="4"/>
                      <a:pt x="692" y="4"/>
                    </a:cubicBezTo>
                    <a:cubicBezTo>
                      <a:pt x="698" y="5"/>
                      <a:pt x="703" y="5"/>
                      <a:pt x="708" y="6"/>
                    </a:cubicBezTo>
                    <a:lnTo>
                      <a:pt x="706" y="21"/>
                    </a:lnTo>
                    <a:close/>
                    <a:moveTo>
                      <a:pt x="541" y="21"/>
                    </a:moveTo>
                    <a:cubicBezTo>
                      <a:pt x="539" y="6"/>
                      <a:pt x="539" y="6"/>
                      <a:pt x="539" y="6"/>
                    </a:cubicBezTo>
                    <a:cubicBezTo>
                      <a:pt x="544" y="5"/>
                      <a:pt x="550" y="5"/>
                      <a:pt x="555" y="4"/>
                    </a:cubicBezTo>
                    <a:cubicBezTo>
                      <a:pt x="556" y="19"/>
                      <a:pt x="556" y="19"/>
                      <a:pt x="556" y="19"/>
                    </a:cubicBezTo>
                    <a:cubicBezTo>
                      <a:pt x="551" y="20"/>
                      <a:pt x="546" y="20"/>
                      <a:pt x="541" y="21"/>
                    </a:cubicBezTo>
                    <a:close/>
                    <a:moveTo>
                      <a:pt x="616" y="16"/>
                    </a:moveTo>
                    <a:cubicBezTo>
                      <a:pt x="616" y="1"/>
                      <a:pt x="616" y="1"/>
                      <a:pt x="616" y="1"/>
                    </a:cubicBezTo>
                    <a:cubicBezTo>
                      <a:pt x="619" y="0"/>
                      <a:pt x="621" y="0"/>
                      <a:pt x="624" y="0"/>
                    </a:cubicBezTo>
                    <a:cubicBezTo>
                      <a:pt x="627" y="0"/>
                      <a:pt x="629" y="0"/>
                      <a:pt x="631" y="1"/>
                    </a:cubicBezTo>
                    <a:cubicBezTo>
                      <a:pt x="631" y="16"/>
                      <a:pt x="631" y="16"/>
                      <a:pt x="631" y="16"/>
                    </a:cubicBezTo>
                    <a:cubicBezTo>
                      <a:pt x="629" y="16"/>
                      <a:pt x="626" y="16"/>
                      <a:pt x="624" y="16"/>
                    </a:cubicBezTo>
                    <a:cubicBezTo>
                      <a:pt x="621" y="16"/>
                      <a:pt x="619" y="16"/>
                      <a:pt x="616" y="16"/>
                    </a:cubicBezTo>
                    <a:close/>
                  </a:path>
                </a:pathLst>
              </a:custGeom>
              <a:solidFill>
                <a:srgbClr val="BEE1E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A91EA5D7-A43C-4FDF-83BA-6AFF5C1540F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075113" y="1465263"/>
                <a:ext cx="3894138" cy="2046288"/>
                <a:chOff x="4075113" y="1465263"/>
                <a:chExt cx="3894138" cy="2046288"/>
              </a:xfrm>
            </p:grpSpPr>
            <p:sp>
              <p:nvSpPr>
                <p:cNvPr id="67" name="Freeform 9">
                  <a:extLst>
                    <a:ext uri="{FF2B5EF4-FFF2-40B4-BE49-F238E27FC236}">
                      <a16:creationId xmlns:a16="http://schemas.microsoft.com/office/drawing/2014/main" id="{B1A89BD9-164A-452A-B352-4FDCB52A3B0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930775" y="1465263"/>
                  <a:ext cx="2324100" cy="1814513"/>
                </a:xfrm>
                <a:custGeom>
                  <a:avLst/>
                  <a:gdLst>
                    <a:gd name="T0" fmla="*/ 508 w 1080"/>
                    <a:gd name="T1" fmla="*/ 72 h 845"/>
                    <a:gd name="T2" fmla="*/ 1008 w 1080"/>
                    <a:gd name="T3" fmla="*/ 313 h 845"/>
                    <a:gd name="T4" fmla="*/ 767 w 1080"/>
                    <a:gd name="T5" fmla="*/ 814 h 845"/>
                    <a:gd name="T6" fmla="*/ 509 w 1080"/>
                    <a:gd name="T7" fmla="*/ 815 h 845"/>
                    <a:gd name="T8" fmla="*/ 270 w 1080"/>
                    <a:gd name="T9" fmla="*/ 774 h 845"/>
                    <a:gd name="T10" fmla="*/ 142 w 1080"/>
                    <a:gd name="T11" fmla="*/ 799 h 845"/>
                    <a:gd name="T12" fmla="*/ 98 w 1080"/>
                    <a:gd name="T13" fmla="*/ 779 h 845"/>
                    <a:gd name="T14" fmla="*/ 56 w 1080"/>
                    <a:gd name="T15" fmla="*/ 660 h 845"/>
                    <a:gd name="T16" fmla="*/ 6 w 1080"/>
                    <a:gd name="T17" fmla="*/ 518 h 845"/>
                    <a:gd name="T18" fmla="*/ 28 w 1080"/>
                    <a:gd name="T19" fmla="*/ 473 h 845"/>
                    <a:gd name="T20" fmla="*/ 144 w 1080"/>
                    <a:gd name="T21" fmla="*/ 413 h 845"/>
                    <a:gd name="T22" fmla="*/ 300 w 1080"/>
                    <a:gd name="T23" fmla="*/ 241 h 845"/>
                    <a:gd name="T24" fmla="*/ 508 w 1080"/>
                    <a:gd name="T25" fmla="*/ 72 h 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0" h="845">
                      <a:moveTo>
                        <a:pt x="508" y="72"/>
                      </a:moveTo>
                      <a:cubicBezTo>
                        <a:pt x="713" y="0"/>
                        <a:pt x="937" y="108"/>
                        <a:pt x="1008" y="313"/>
                      </a:cubicBezTo>
                      <a:cubicBezTo>
                        <a:pt x="1080" y="518"/>
                        <a:pt x="972" y="743"/>
                        <a:pt x="767" y="814"/>
                      </a:cubicBezTo>
                      <a:cubicBezTo>
                        <a:pt x="680" y="845"/>
                        <a:pt x="589" y="843"/>
                        <a:pt x="509" y="815"/>
                      </a:cubicBezTo>
                      <a:cubicBezTo>
                        <a:pt x="474" y="804"/>
                        <a:pt x="342" y="764"/>
                        <a:pt x="270" y="774"/>
                      </a:cubicBezTo>
                      <a:cubicBezTo>
                        <a:pt x="186" y="786"/>
                        <a:pt x="158" y="794"/>
                        <a:pt x="142" y="799"/>
                      </a:cubicBezTo>
                      <a:cubicBezTo>
                        <a:pt x="126" y="805"/>
                        <a:pt x="103" y="796"/>
                        <a:pt x="98" y="779"/>
                      </a:cubicBezTo>
                      <a:cubicBezTo>
                        <a:pt x="92" y="762"/>
                        <a:pt x="56" y="660"/>
                        <a:pt x="56" y="660"/>
                      </a:cubicBezTo>
                      <a:cubicBezTo>
                        <a:pt x="56" y="660"/>
                        <a:pt x="11" y="531"/>
                        <a:pt x="6" y="518"/>
                      </a:cubicBezTo>
                      <a:cubicBezTo>
                        <a:pt x="0" y="499"/>
                        <a:pt x="12" y="478"/>
                        <a:pt x="28" y="473"/>
                      </a:cubicBezTo>
                      <a:cubicBezTo>
                        <a:pt x="44" y="467"/>
                        <a:pt x="71" y="456"/>
                        <a:pt x="144" y="413"/>
                      </a:cubicBezTo>
                      <a:cubicBezTo>
                        <a:pt x="202" y="378"/>
                        <a:pt x="274" y="279"/>
                        <a:pt x="300" y="241"/>
                      </a:cubicBezTo>
                      <a:cubicBezTo>
                        <a:pt x="346" y="165"/>
                        <a:pt x="417" y="103"/>
                        <a:pt x="508" y="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8" name="Freeform 10">
                  <a:extLst>
                    <a:ext uri="{FF2B5EF4-FFF2-40B4-BE49-F238E27FC236}">
                      <a16:creationId xmlns:a16="http://schemas.microsoft.com/office/drawing/2014/main" id="{FE1839D4-2A98-4EE7-914F-0766AE9F8CC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75150" y="2817813"/>
                  <a:ext cx="295275" cy="417513"/>
                </a:xfrm>
                <a:custGeom>
                  <a:avLst/>
                  <a:gdLst>
                    <a:gd name="T0" fmla="*/ 75 w 137"/>
                    <a:gd name="T1" fmla="*/ 0 h 194"/>
                    <a:gd name="T2" fmla="*/ 18 w 137"/>
                    <a:gd name="T3" fmla="*/ 120 h 194"/>
                    <a:gd name="T4" fmla="*/ 137 w 137"/>
                    <a:gd name="T5" fmla="*/ 177 h 194"/>
                    <a:gd name="T6" fmla="*/ 75 w 137"/>
                    <a:gd name="T7" fmla="*/ 0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7" h="194">
                      <a:moveTo>
                        <a:pt x="75" y="0"/>
                      </a:moveTo>
                      <a:cubicBezTo>
                        <a:pt x="26" y="17"/>
                        <a:pt x="0" y="71"/>
                        <a:pt x="18" y="120"/>
                      </a:cubicBezTo>
                      <a:cubicBezTo>
                        <a:pt x="35" y="168"/>
                        <a:pt x="88" y="194"/>
                        <a:pt x="137" y="177"/>
                      </a:cubicBez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9" name="Freeform 11">
                  <a:extLst>
                    <a:ext uri="{FF2B5EF4-FFF2-40B4-BE49-F238E27FC236}">
                      <a16:creationId xmlns:a16="http://schemas.microsoft.com/office/drawing/2014/main" id="{77598501-9558-4279-BEA9-EAF7A195158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730750" y="2532063"/>
                  <a:ext cx="384175" cy="730250"/>
                </a:xfrm>
                <a:custGeom>
                  <a:avLst/>
                  <a:gdLst>
                    <a:gd name="T0" fmla="*/ 33 w 179"/>
                    <a:gd name="T1" fmla="*/ 7 h 340"/>
                    <a:gd name="T2" fmla="*/ 7 w 179"/>
                    <a:gd name="T3" fmla="*/ 60 h 340"/>
                    <a:gd name="T4" fmla="*/ 94 w 179"/>
                    <a:gd name="T5" fmla="*/ 307 h 340"/>
                    <a:gd name="T6" fmla="*/ 146 w 179"/>
                    <a:gd name="T7" fmla="*/ 332 h 340"/>
                    <a:gd name="T8" fmla="*/ 172 w 179"/>
                    <a:gd name="T9" fmla="*/ 280 h 340"/>
                    <a:gd name="T10" fmla="*/ 85 w 179"/>
                    <a:gd name="T11" fmla="*/ 33 h 340"/>
                    <a:gd name="T12" fmla="*/ 33 w 179"/>
                    <a:gd name="T13" fmla="*/ 7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9" h="340">
                      <a:moveTo>
                        <a:pt x="33" y="7"/>
                      </a:moveTo>
                      <a:cubicBezTo>
                        <a:pt x="11" y="15"/>
                        <a:pt x="0" y="38"/>
                        <a:pt x="7" y="60"/>
                      </a:cubicBezTo>
                      <a:cubicBezTo>
                        <a:pt x="94" y="307"/>
                        <a:pt x="94" y="307"/>
                        <a:pt x="94" y="307"/>
                      </a:cubicBezTo>
                      <a:cubicBezTo>
                        <a:pt x="101" y="329"/>
                        <a:pt x="125" y="340"/>
                        <a:pt x="146" y="332"/>
                      </a:cubicBezTo>
                      <a:cubicBezTo>
                        <a:pt x="168" y="325"/>
                        <a:pt x="179" y="301"/>
                        <a:pt x="172" y="280"/>
                      </a:cubicBezTo>
                      <a:cubicBezTo>
                        <a:pt x="85" y="33"/>
                        <a:pt x="85" y="33"/>
                        <a:pt x="85" y="33"/>
                      </a:cubicBezTo>
                      <a:cubicBezTo>
                        <a:pt x="78" y="11"/>
                        <a:pt x="54" y="0"/>
                        <a:pt x="33" y="7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0" name="Freeform 12">
                  <a:extLst>
                    <a:ext uri="{FF2B5EF4-FFF2-40B4-BE49-F238E27FC236}">
                      <a16:creationId xmlns:a16="http://schemas.microsoft.com/office/drawing/2014/main" id="{B3EFC13C-2E0D-4E7D-BD18-874777FC90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527550" y="2601913"/>
                  <a:ext cx="385763" cy="731838"/>
                </a:xfrm>
                <a:custGeom>
                  <a:avLst/>
                  <a:gdLst>
                    <a:gd name="T0" fmla="*/ 33 w 179"/>
                    <a:gd name="T1" fmla="*/ 8 h 341"/>
                    <a:gd name="T2" fmla="*/ 8 w 179"/>
                    <a:gd name="T3" fmla="*/ 60 h 341"/>
                    <a:gd name="T4" fmla="*/ 94 w 179"/>
                    <a:gd name="T5" fmla="*/ 308 h 341"/>
                    <a:gd name="T6" fmla="*/ 146 w 179"/>
                    <a:gd name="T7" fmla="*/ 333 h 341"/>
                    <a:gd name="T8" fmla="*/ 172 w 179"/>
                    <a:gd name="T9" fmla="*/ 281 h 341"/>
                    <a:gd name="T10" fmla="*/ 85 w 179"/>
                    <a:gd name="T11" fmla="*/ 33 h 341"/>
                    <a:gd name="T12" fmla="*/ 33 w 179"/>
                    <a:gd name="T13" fmla="*/ 8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9" h="341">
                      <a:moveTo>
                        <a:pt x="33" y="8"/>
                      </a:moveTo>
                      <a:cubicBezTo>
                        <a:pt x="11" y="15"/>
                        <a:pt x="0" y="39"/>
                        <a:pt x="8" y="60"/>
                      </a:cubicBezTo>
                      <a:cubicBezTo>
                        <a:pt x="94" y="308"/>
                        <a:pt x="94" y="308"/>
                        <a:pt x="94" y="308"/>
                      </a:cubicBezTo>
                      <a:cubicBezTo>
                        <a:pt x="102" y="329"/>
                        <a:pt x="125" y="341"/>
                        <a:pt x="146" y="333"/>
                      </a:cubicBezTo>
                      <a:cubicBezTo>
                        <a:pt x="168" y="326"/>
                        <a:pt x="179" y="302"/>
                        <a:pt x="172" y="281"/>
                      </a:cubicBezTo>
                      <a:cubicBezTo>
                        <a:pt x="85" y="33"/>
                        <a:pt x="85" y="33"/>
                        <a:pt x="85" y="33"/>
                      </a:cubicBezTo>
                      <a:cubicBezTo>
                        <a:pt x="78" y="12"/>
                        <a:pt x="54" y="0"/>
                        <a:pt x="33" y="8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1" name="Freeform 13">
                  <a:extLst>
                    <a:ext uri="{FF2B5EF4-FFF2-40B4-BE49-F238E27FC236}">
                      <a16:creationId xmlns:a16="http://schemas.microsoft.com/office/drawing/2014/main" id="{02B4B2ED-3283-4589-973F-5F283C99638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948238" y="2160588"/>
                  <a:ext cx="1343025" cy="461963"/>
                </a:xfrm>
                <a:custGeom>
                  <a:avLst/>
                  <a:gdLst>
                    <a:gd name="T0" fmla="*/ 4 w 624"/>
                    <a:gd name="T1" fmla="*/ 215 h 215"/>
                    <a:gd name="T2" fmla="*/ 0 w 624"/>
                    <a:gd name="T3" fmla="*/ 204 h 215"/>
                    <a:gd name="T4" fmla="*/ 572 w 624"/>
                    <a:gd name="T5" fmla="*/ 4 h 215"/>
                    <a:gd name="T6" fmla="*/ 603 w 624"/>
                    <a:gd name="T7" fmla="*/ 6 h 215"/>
                    <a:gd name="T8" fmla="*/ 624 w 624"/>
                    <a:gd name="T9" fmla="*/ 29 h 215"/>
                    <a:gd name="T10" fmla="*/ 612 w 624"/>
                    <a:gd name="T11" fmla="*/ 33 h 215"/>
                    <a:gd name="T12" fmla="*/ 598 w 624"/>
                    <a:gd name="T13" fmla="*/ 17 h 215"/>
                    <a:gd name="T14" fmla="*/ 576 w 624"/>
                    <a:gd name="T15" fmla="*/ 15 h 215"/>
                    <a:gd name="T16" fmla="*/ 4 w 624"/>
                    <a:gd name="T17" fmla="*/ 215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4" h="215">
                      <a:moveTo>
                        <a:pt x="4" y="215"/>
                      </a:moveTo>
                      <a:cubicBezTo>
                        <a:pt x="0" y="204"/>
                        <a:pt x="0" y="204"/>
                        <a:pt x="0" y="204"/>
                      </a:cubicBezTo>
                      <a:cubicBezTo>
                        <a:pt x="572" y="4"/>
                        <a:pt x="572" y="4"/>
                        <a:pt x="572" y="4"/>
                      </a:cubicBezTo>
                      <a:cubicBezTo>
                        <a:pt x="582" y="0"/>
                        <a:pt x="593" y="1"/>
                        <a:pt x="603" y="6"/>
                      </a:cubicBezTo>
                      <a:cubicBezTo>
                        <a:pt x="613" y="10"/>
                        <a:pt x="620" y="18"/>
                        <a:pt x="624" y="29"/>
                      </a:cubicBezTo>
                      <a:cubicBezTo>
                        <a:pt x="612" y="33"/>
                        <a:pt x="612" y="33"/>
                        <a:pt x="612" y="33"/>
                      </a:cubicBezTo>
                      <a:cubicBezTo>
                        <a:pt x="610" y="26"/>
                        <a:pt x="604" y="20"/>
                        <a:pt x="598" y="17"/>
                      </a:cubicBezTo>
                      <a:cubicBezTo>
                        <a:pt x="591" y="13"/>
                        <a:pt x="583" y="13"/>
                        <a:pt x="576" y="15"/>
                      </a:cubicBezTo>
                      <a:lnTo>
                        <a:pt x="4" y="215"/>
                      </a:lnTo>
                      <a:close/>
                    </a:path>
                  </a:pathLst>
                </a:custGeom>
                <a:solidFill>
                  <a:srgbClr val="1D99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2" name="Freeform 14">
                  <a:extLst>
                    <a:ext uri="{FF2B5EF4-FFF2-40B4-BE49-F238E27FC236}">
                      <a16:creationId xmlns:a16="http://schemas.microsoft.com/office/drawing/2014/main" id="{BFCA85A4-4E3E-42D1-9D14-F358065B7BD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18100" y="2559051"/>
                  <a:ext cx="1296988" cy="538163"/>
                </a:xfrm>
                <a:custGeom>
                  <a:avLst/>
                  <a:gdLst>
                    <a:gd name="T0" fmla="*/ 4 w 603"/>
                    <a:gd name="T1" fmla="*/ 251 h 251"/>
                    <a:gd name="T2" fmla="*/ 0 w 603"/>
                    <a:gd name="T3" fmla="*/ 239 h 251"/>
                    <a:gd name="T4" fmla="*/ 570 w 603"/>
                    <a:gd name="T5" fmla="*/ 40 h 251"/>
                    <a:gd name="T6" fmla="*/ 586 w 603"/>
                    <a:gd name="T7" fmla="*/ 26 h 251"/>
                    <a:gd name="T8" fmla="*/ 588 w 603"/>
                    <a:gd name="T9" fmla="*/ 4 h 251"/>
                    <a:gd name="T10" fmla="*/ 599 w 603"/>
                    <a:gd name="T11" fmla="*/ 0 h 251"/>
                    <a:gd name="T12" fmla="*/ 597 w 603"/>
                    <a:gd name="T13" fmla="*/ 31 h 251"/>
                    <a:gd name="T14" fmla="*/ 574 w 603"/>
                    <a:gd name="T15" fmla="*/ 52 h 251"/>
                    <a:gd name="T16" fmla="*/ 4 w 603"/>
                    <a:gd name="T17" fmla="*/ 251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3" h="251">
                      <a:moveTo>
                        <a:pt x="4" y="251"/>
                      </a:moveTo>
                      <a:cubicBezTo>
                        <a:pt x="0" y="239"/>
                        <a:pt x="0" y="239"/>
                        <a:pt x="0" y="239"/>
                      </a:cubicBezTo>
                      <a:cubicBezTo>
                        <a:pt x="570" y="40"/>
                        <a:pt x="570" y="40"/>
                        <a:pt x="570" y="40"/>
                      </a:cubicBezTo>
                      <a:cubicBezTo>
                        <a:pt x="577" y="38"/>
                        <a:pt x="583" y="33"/>
                        <a:pt x="586" y="26"/>
                      </a:cubicBezTo>
                      <a:cubicBezTo>
                        <a:pt x="590" y="19"/>
                        <a:pt x="590" y="11"/>
                        <a:pt x="588" y="4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03" y="10"/>
                        <a:pt x="602" y="21"/>
                        <a:pt x="597" y="31"/>
                      </a:cubicBezTo>
                      <a:cubicBezTo>
                        <a:pt x="593" y="41"/>
                        <a:pt x="584" y="48"/>
                        <a:pt x="574" y="52"/>
                      </a:cubicBezTo>
                      <a:lnTo>
                        <a:pt x="4" y="251"/>
                      </a:lnTo>
                      <a:close/>
                    </a:path>
                  </a:pathLst>
                </a:custGeom>
                <a:solidFill>
                  <a:srgbClr val="1D99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3" name="Freeform 15">
                  <a:extLst>
                    <a:ext uri="{FF2B5EF4-FFF2-40B4-BE49-F238E27FC236}">
                      <a16:creationId xmlns:a16="http://schemas.microsoft.com/office/drawing/2014/main" id="{2BDBCD55-C6F1-4C08-BCBC-6161CB572154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273800" y="2390776"/>
                  <a:ext cx="188913" cy="184150"/>
                </a:xfrm>
                <a:custGeom>
                  <a:avLst/>
                  <a:gdLst>
                    <a:gd name="T0" fmla="*/ 44 w 88"/>
                    <a:gd name="T1" fmla="*/ 86 h 86"/>
                    <a:gd name="T2" fmla="*/ 44 w 88"/>
                    <a:gd name="T3" fmla="*/ 86 h 86"/>
                    <a:gd name="T4" fmla="*/ 3 w 88"/>
                    <a:gd name="T5" fmla="*/ 57 h 86"/>
                    <a:gd name="T6" fmla="*/ 5 w 88"/>
                    <a:gd name="T7" fmla="*/ 24 h 86"/>
                    <a:gd name="T8" fmla="*/ 30 w 88"/>
                    <a:gd name="T9" fmla="*/ 3 h 86"/>
                    <a:gd name="T10" fmla="*/ 44 w 88"/>
                    <a:gd name="T11" fmla="*/ 0 h 86"/>
                    <a:gd name="T12" fmla="*/ 84 w 88"/>
                    <a:gd name="T13" fmla="*/ 29 h 86"/>
                    <a:gd name="T14" fmla="*/ 82 w 88"/>
                    <a:gd name="T15" fmla="*/ 62 h 86"/>
                    <a:gd name="T16" fmla="*/ 58 w 88"/>
                    <a:gd name="T17" fmla="*/ 83 h 86"/>
                    <a:gd name="T18" fmla="*/ 44 w 88"/>
                    <a:gd name="T19" fmla="*/ 86 h 86"/>
                    <a:gd name="T20" fmla="*/ 44 w 88"/>
                    <a:gd name="T21" fmla="*/ 12 h 86"/>
                    <a:gd name="T22" fmla="*/ 34 w 88"/>
                    <a:gd name="T23" fmla="*/ 14 h 86"/>
                    <a:gd name="T24" fmla="*/ 16 w 88"/>
                    <a:gd name="T25" fmla="*/ 30 h 86"/>
                    <a:gd name="T26" fmla="*/ 15 w 88"/>
                    <a:gd name="T27" fmla="*/ 53 h 86"/>
                    <a:gd name="T28" fmla="*/ 44 w 88"/>
                    <a:gd name="T29" fmla="*/ 74 h 86"/>
                    <a:gd name="T30" fmla="*/ 54 w 88"/>
                    <a:gd name="T31" fmla="*/ 72 h 86"/>
                    <a:gd name="T32" fmla="*/ 71 w 88"/>
                    <a:gd name="T33" fmla="*/ 56 h 86"/>
                    <a:gd name="T34" fmla="*/ 73 w 88"/>
                    <a:gd name="T35" fmla="*/ 33 h 86"/>
                    <a:gd name="T36" fmla="*/ 44 w 88"/>
                    <a:gd name="T37" fmla="*/ 12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8" h="86">
                      <a:moveTo>
                        <a:pt x="44" y="86"/>
                      </a:moveTo>
                      <a:cubicBezTo>
                        <a:pt x="44" y="86"/>
                        <a:pt x="44" y="86"/>
                        <a:pt x="44" y="86"/>
                      </a:cubicBezTo>
                      <a:cubicBezTo>
                        <a:pt x="26" y="86"/>
                        <a:pt x="9" y="74"/>
                        <a:pt x="3" y="57"/>
                      </a:cubicBezTo>
                      <a:cubicBezTo>
                        <a:pt x="0" y="46"/>
                        <a:pt x="0" y="35"/>
                        <a:pt x="5" y="24"/>
                      </a:cubicBezTo>
                      <a:cubicBezTo>
                        <a:pt x="10" y="14"/>
                        <a:pt x="19" y="6"/>
                        <a:pt x="30" y="3"/>
                      </a:cubicBezTo>
                      <a:cubicBezTo>
                        <a:pt x="34" y="1"/>
                        <a:pt x="39" y="0"/>
                        <a:pt x="44" y="0"/>
                      </a:cubicBezTo>
                      <a:cubicBezTo>
                        <a:pt x="62" y="0"/>
                        <a:pt x="78" y="12"/>
                        <a:pt x="84" y="29"/>
                      </a:cubicBezTo>
                      <a:cubicBezTo>
                        <a:pt x="88" y="40"/>
                        <a:pt x="87" y="51"/>
                        <a:pt x="82" y="62"/>
                      </a:cubicBezTo>
                      <a:cubicBezTo>
                        <a:pt x="77" y="72"/>
                        <a:pt x="69" y="80"/>
                        <a:pt x="58" y="83"/>
                      </a:cubicBezTo>
                      <a:cubicBezTo>
                        <a:pt x="53" y="85"/>
                        <a:pt x="48" y="86"/>
                        <a:pt x="44" y="86"/>
                      </a:cubicBezTo>
                      <a:close/>
                      <a:moveTo>
                        <a:pt x="44" y="12"/>
                      </a:moveTo>
                      <a:cubicBezTo>
                        <a:pt x="40" y="12"/>
                        <a:pt x="37" y="13"/>
                        <a:pt x="34" y="14"/>
                      </a:cubicBezTo>
                      <a:cubicBezTo>
                        <a:pt x="26" y="17"/>
                        <a:pt x="20" y="22"/>
                        <a:pt x="16" y="30"/>
                      </a:cubicBezTo>
                      <a:cubicBezTo>
                        <a:pt x="13" y="37"/>
                        <a:pt x="12" y="45"/>
                        <a:pt x="15" y="53"/>
                      </a:cubicBezTo>
                      <a:cubicBezTo>
                        <a:pt x="19" y="65"/>
                        <a:pt x="31" y="74"/>
                        <a:pt x="44" y="74"/>
                      </a:cubicBezTo>
                      <a:cubicBezTo>
                        <a:pt x="47" y="74"/>
                        <a:pt x="50" y="73"/>
                        <a:pt x="54" y="72"/>
                      </a:cubicBezTo>
                      <a:cubicBezTo>
                        <a:pt x="61" y="69"/>
                        <a:pt x="68" y="64"/>
                        <a:pt x="71" y="56"/>
                      </a:cubicBezTo>
                      <a:cubicBezTo>
                        <a:pt x="75" y="49"/>
                        <a:pt x="75" y="41"/>
                        <a:pt x="73" y="33"/>
                      </a:cubicBezTo>
                      <a:cubicBezTo>
                        <a:pt x="68" y="21"/>
                        <a:pt x="57" y="12"/>
                        <a:pt x="44" y="12"/>
                      </a:cubicBezTo>
                      <a:close/>
                    </a:path>
                  </a:pathLst>
                </a:custGeom>
                <a:solidFill>
                  <a:srgbClr val="1D99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4" name="Freeform 16">
                  <a:extLst>
                    <a:ext uri="{FF2B5EF4-FFF2-40B4-BE49-F238E27FC236}">
                      <a16:creationId xmlns:a16="http://schemas.microsoft.com/office/drawing/2014/main" id="{511A53F8-CF74-4176-9D0D-FFF91B939877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200775" y="2206626"/>
                  <a:ext cx="196850" cy="184150"/>
                </a:xfrm>
                <a:custGeom>
                  <a:avLst/>
                  <a:gdLst>
                    <a:gd name="T0" fmla="*/ 48 w 92"/>
                    <a:gd name="T1" fmla="*/ 86 h 86"/>
                    <a:gd name="T2" fmla="*/ 48 w 92"/>
                    <a:gd name="T3" fmla="*/ 86 h 86"/>
                    <a:gd name="T4" fmla="*/ 7 w 92"/>
                    <a:gd name="T5" fmla="*/ 57 h 86"/>
                    <a:gd name="T6" fmla="*/ 34 w 92"/>
                    <a:gd name="T7" fmla="*/ 3 h 86"/>
                    <a:gd name="T8" fmla="*/ 48 w 92"/>
                    <a:gd name="T9" fmla="*/ 0 h 86"/>
                    <a:gd name="T10" fmla="*/ 88 w 92"/>
                    <a:gd name="T11" fmla="*/ 29 h 86"/>
                    <a:gd name="T12" fmla="*/ 86 w 92"/>
                    <a:gd name="T13" fmla="*/ 62 h 86"/>
                    <a:gd name="T14" fmla="*/ 62 w 92"/>
                    <a:gd name="T15" fmla="*/ 84 h 86"/>
                    <a:gd name="T16" fmla="*/ 48 w 92"/>
                    <a:gd name="T17" fmla="*/ 86 h 86"/>
                    <a:gd name="T18" fmla="*/ 48 w 92"/>
                    <a:gd name="T19" fmla="*/ 13 h 86"/>
                    <a:gd name="T20" fmla="*/ 38 w 92"/>
                    <a:gd name="T21" fmla="*/ 14 h 86"/>
                    <a:gd name="T22" fmla="*/ 19 w 92"/>
                    <a:gd name="T23" fmla="*/ 53 h 86"/>
                    <a:gd name="T24" fmla="*/ 48 w 92"/>
                    <a:gd name="T25" fmla="*/ 74 h 86"/>
                    <a:gd name="T26" fmla="*/ 58 w 92"/>
                    <a:gd name="T27" fmla="*/ 72 h 86"/>
                    <a:gd name="T28" fmla="*/ 75 w 92"/>
                    <a:gd name="T29" fmla="*/ 56 h 86"/>
                    <a:gd name="T30" fmla="*/ 77 w 92"/>
                    <a:gd name="T31" fmla="*/ 33 h 86"/>
                    <a:gd name="T32" fmla="*/ 48 w 92"/>
                    <a:gd name="T33" fmla="*/ 1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2" h="86">
                      <a:moveTo>
                        <a:pt x="48" y="86"/>
                      </a:moveTo>
                      <a:cubicBezTo>
                        <a:pt x="48" y="86"/>
                        <a:pt x="48" y="86"/>
                        <a:pt x="48" y="86"/>
                      </a:cubicBezTo>
                      <a:cubicBezTo>
                        <a:pt x="30" y="86"/>
                        <a:pt x="13" y="74"/>
                        <a:pt x="7" y="57"/>
                      </a:cubicBezTo>
                      <a:cubicBezTo>
                        <a:pt x="0" y="35"/>
                        <a:pt x="11" y="11"/>
                        <a:pt x="34" y="3"/>
                      </a:cubicBezTo>
                      <a:cubicBezTo>
                        <a:pt x="38" y="1"/>
                        <a:pt x="43" y="0"/>
                        <a:pt x="48" y="0"/>
                      </a:cubicBezTo>
                      <a:cubicBezTo>
                        <a:pt x="66" y="0"/>
                        <a:pt x="82" y="12"/>
                        <a:pt x="88" y="29"/>
                      </a:cubicBezTo>
                      <a:cubicBezTo>
                        <a:pt x="92" y="40"/>
                        <a:pt x="91" y="51"/>
                        <a:pt x="86" y="62"/>
                      </a:cubicBezTo>
                      <a:cubicBezTo>
                        <a:pt x="81" y="72"/>
                        <a:pt x="73" y="80"/>
                        <a:pt x="62" y="84"/>
                      </a:cubicBezTo>
                      <a:cubicBezTo>
                        <a:pt x="57" y="85"/>
                        <a:pt x="53" y="86"/>
                        <a:pt x="48" y="86"/>
                      </a:cubicBezTo>
                      <a:close/>
                      <a:moveTo>
                        <a:pt x="48" y="13"/>
                      </a:moveTo>
                      <a:cubicBezTo>
                        <a:pt x="44" y="13"/>
                        <a:pt x="41" y="13"/>
                        <a:pt x="38" y="14"/>
                      </a:cubicBezTo>
                      <a:cubicBezTo>
                        <a:pt x="22" y="20"/>
                        <a:pt x="13" y="37"/>
                        <a:pt x="19" y="53"/>
                      </a:cubicBezTo>
                      <a:cubicBezTo>
                        <a:pt x="23" y="65"/>
                        <a:pt x="35" y="74"/>
                        <a:pt x="48" y="74"/>
                      </a:cubicBezTo>
                      <a:cubicBezTo>
                        <a:pt x="51" y="74"/>
                        <a:pt x="55" y="73"/>
                        <a:pt x="58" y="72"/>
                      </a:cubicBezTo>
                      <a:cubicBezTo>
                        <a:pt x="65" y="69"/>
                        <a:pt x="72" y="64"/>
                        <a:pt x="75" y="56"/>
                      </a:cubicBezTo>
                      <a:cubicBezTo>
                        <a:pt x="79" y="49"/>
                        <a:pt x="79" y="41"/>
                        <a:pt x="77" y="33"/>
                      </a:cubicBezTo>
                      <a:cubicBezTo>
                        <a:pt x="72" y="21"/>
                        <a:pt x="61" y="13"/>
                        <a:pt x="48" y="13"/>
                      </a:cubicBezTo>
                      <a:close/>
                    </a:path>
                  </a:pathLst>
                </a:custGeom>
                <a:solidFill>
                  <a:srgbClr val="1D99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5" name="Freeform 17">
                  <a:extLst>
                    <a:ext uri="{FF2B5EF4-FFF2-40B4-BE49-F238E27FC236}">
                      <a16:creationId xmlns:a16="http://schemas.microsoft.com/office/drawing/2014/main" id="{EAD23761-2758-4A19-AB80-B995DF5C14E3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230938" y="2293938"/>
                  <a:ext cx="206375" cy="182563"/>
                </a:xfrm>
                <a:custGeom>
                  <a:avLst/>
                  <a:gdLst>
                    <a:gd name="T0" fmla="*/ 48 w 96"/>
                    <a:gd name="T1" fmla="*/ 85 h 85"/>
                    <a:gd name="T2" fmla="*/ 48 w 96"/>
                    <a:gd name="T3" fmla="*/ 85 h 85"/>
                    <a:gd name="T4" fmla="*/ 7 w 96"/>
                    <a:gd name="T5" fmla="*/ 57 h 85"/>
                    <a:gd name="T6" fmla="*/ 34 w 96"/>
                    <a:gd name="T7" fmla="*/ 2 h 85"/>
                    <a:gd name="T8" fmla="*/ 48 w 96"/>
                    <a:gd name="T9" fmla="*/ 0 h 85"/>
                    <a:gd name="T10" fmla="*/ 88 w 96"/>
                    <a:gd name="T11" fmla="*/ 28 h 85"/>
                    <a:gd name="T12" fmla="*/ 62 w 96"/>
                    <a:gd name="T13" fmla="*/ 83 h 85"/>
                    <a:gd name="T14" fmla="*/ 48 w 96"/>
                    <a:gd name="T15" fmla="*/ 85 h 85"/>
                    <a:gd name="T16" fmla="*/ 48 w 96"/>
                    <a:gd name="T17" fmla="*/ 12 h 85"/>
                    <a:gd name="T18" fmla="*/ 38 w 96"/>
                    <a:gd name="T19" fmla="*/ 14 h 85"/>
                    <a:gd name="T20" fmla="*/ 19 w 96"/>
                    <a:gd name="T21" fmla="*/ 53 h 85"/>
                    <a:gd name="T22" fmla="*/ 48 w 96"/>
                    <a:gd name="T23" fmla="*/ 73 h 85"/>
                    <a:gd name="T24" fmla="*/ 58 w 96"/>
                    <a:gd name="T25" fmla="*/ 71 h 85"/>
                    <a:gd name="T26" fmla="*/ 77 w 96"/>
                    <a:gd name="T27" fmla="*/ 32 h 85"/>
                    <a:gd name="T28" fmla="*/ 48 w 96"/>
                    <a:gd name="T29" fmla="*/ 12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6" h="85">
                      <a:moveTo>
                        <a:pt x="48" y="85"/>
                      </a:moveTo>
                      <a:cubicBezTo>
                        <a:pt x="48" y="85"/>
                        <a:pt x="48" y="85"/>
                        <a:pt x="48" y="85"/>
                      </a:cubicBezTo>
                      <a:cubicBezTo>
                        <a:pt x="30" y="85"/>
                        <a:pt x="13" y="74"/>
                        <a:pt x="7" y="57"/>
                      </a:cubicBezTo>
                      <a:cubicBezTo>
                        <a:pt x="0" y="34"/>
                        <a:pt x="12" y="10"/>
                        <a:pt x="34" y="2"/>
                      </a:cubicBezTo>
                      <a:cubicBezTo>
                        <a:pt x="38" y="1"/>
                        <a:pt x="43" y="0"/>
                        <a:pt x="48" y="0"/>
                      </a:cubicBezTo>
                      <a:cubicBezTo>
                        <a:pt x="66" y="0"/>
                        <a:pt x="82" y="11"/>
                        <a:pt x="88" y="28"/>
                      </a:cubicBezTo>
                      <a:cubicBezTo>
                        <a:pt x="96" y="51"/>
                        <a:pt x="84" y="75"/>
                        <a:pt x="62" y="83"/>
                      </a:cubicBezTo>
                      <a:cubicBezTo>
                        <a:pt x="57" y="84"/>
                        <a:pt x="53" y="85"/>
                        <a:pt x="48" y="85"/>
                      </a:cubicBezTo>
                      <a:close/>
                      <a:moveTo>
                        <a:pt x="48" y="12"/>
                      </a:moveTo>
                      <a:cubicBezTo>
                        <a:pt x="44" y="12"/>
                        <a:pt x="41" y="13"/>
                        <a:pt x="38" y="14"/>
                      </a:cubicBezTo>
                      <a:cubicBezTo>
                        <a:pt x="22" y="19"/>
                        <a:pt x="13" y="37"/>
                        <a:pt x="19" y="53"/>
                      </a:cubicBezTo>
                      <a:cubicBezTo>
                        <a:pt x="23" y="65"/>
                        <a:pt x="35" y="73"/>
                        <a:pt x="48" y="73"/>
                      </a:cubicBezTo>
                      <a:cubicBezTo>
                        <a:pt x="51" y="73"/>
                        <a:pt x="55" y="72"/>
                        <a:pt x="58" y="71"/>
                      </a:cubicBezTo>
                      <a:cubicBezTo>
                        <a:pt x="74" y="66"/>
                        <a:pt x="82" y="48"/>
                        <a:pt x="77" y="32"/>
                      </a:cubicBezTo>
                      <a:cubicBezTo>
                        <a:pt x="72" y="20"/>
                        <a:pt x="61" y="12"/>
                        <a:pt x="48" y="12"/>
                      </a:cubicBezTo>
                      <a:close/>
                    </a:path>
                  </a:pathLst>
                </a:custGeom>
                <a:solidFill>
                  <a:srgbClr val="1D99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6" name="Freeform 18">
                  <a:extLst>
                    <a:ext uri="{FF2B5EF4-FFF2-40B4-BE49-F238E27FC236}">
                      <a16:creationId xmlns:a16="http://schemas.microsoft.com/office/drawing/2014/main" id="{2E354205-B150-4C26-9544-9FE0CDD68F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075113" y="3284538"/>
                  <a:ext cx="3894138" cy="61913"/>
                </a:xfrm>
                <a:custGeom>
                  <a:avLst/>
                  <a:gdLst>
                    <a:gd name="T0" fmla="*/ 1809 w 1809"/>
                    <a:gd name="T1" fmla="*/ 14 h 29"/>
                    <a:gd name="T2" fmla="*/ 1794 w 1809"/>
                    <a:gd name="T3" fmla="*/ 29 h 29"/>
                    <a:gd name="T4" fmla="*/ 15 w 1809"/>
                    <a:gd name="T5" fmla="*/ 29 h 29"/>
                    <a:gd name="T6" fmla="*/ 0 w 1809"/>
                    <a:gd name="T7" fmla="*/ 14 h 29"/>
                    <a:gd name="T8" fmla="*/ 15 w 1809"/>
                    <a:gd name="T9" fmla="*/ 0 h 29"/>
                    <a:gd name="T10" fmla="*/ 1794 w 1809"/>
                    <a:gd name="T11" fmla="*/ 0 h 29"/>
                    <a:gd name="T12" fmla="*/ 1809 w 1809"/>
                    <a:gd name="T1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09" h="29">
                      <a:moveTo>
                        <a:pt x="1809" y="14"/>
                      </a:moveTo>
                      <a:cubicBezTo>
                        <a:pt x="1809" y="22"/>
                        <a:pt x="1802" y="29"/>
                        <a:pt x="1794" y="29"/>
                      </a:cubicBezTo>
                      <a:cubicBezTo>
                        <a:pt x="15" y="29"/>
                        <a:pt x="15" y="29"/>
                        <a:pt x="15" y="29"/>
                      </a:cubicBezTo>
                      <a:cubicBezTo>
                        <a:pt x="7" y="29"/>
                        <a:pt x="0" y="22"/>
                        <a:pt x="0" y="14"/>
                      </a:cubicBezTo>
                      <a:cubicBezTo>
                        <a:pt x="0" y="6"/>
                        <a:pt x="7" y="0"/>
                        <a:pt x="15" y="0"/>
                      </a:cubicBezTo>
                      <a:cubicBezTo>
                        <a:pt x="1794" y="0"/>
                        <a:pt x="1794" y="0"/>
                        <a:pt x="1794" y="0"/>
                      </a:cubicBezTo>
                      <a:cubicBezTo>
                        <a:pt x="1802" y="0"/>
                        <a:pt x="1809" y="6"/>
                        <a:pt x="1809" y="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7" name="Freeform 19">
                  <a:extLst>
                    <a:ext uri="{FF2B5EF4-FFF2-40B4-BE49-F238E27FC236}">
                      <a16:creationId xmlns:a16="http://schemas.microsoft.com/office/drawing/2014/main" id="{473E37AD-8EA7-4EC9-81B8-C3ADA8E9A65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110038" y="3344863"/>
                  <a:ext cx="3825875" cy="166688"/>
                </a:xfrm>
                <a:custGeom>
                  <a:avLst/>
                  <a:gdLst>
                    <a:gd name="T0" fmla="*/ 891 w 1777"/>
                    <a:gd name="T1" fmla="*/ 0 h 78"/>
                    <a:gd name="T2" fmla="*/ 891 w 1777"/>
                    <a:gd name="T3" fmla="*/ 0 h 78"/>
                    <a:gd name="T4" fmla="*/ 888 w 1777"/>
                    <a:gd name="T5" fmla="*/ 0 h 78"/>
                    <a:gd name="T6" fmla="*/ 886 w 1777"/>
                    <a:gd name="T7" fmla="*/ 0 h 78"/>
                    <a:gd name="T8" fmla="*/ 0 w 1777"/>
                    <a:gd name="T9" fmla="*/ 0 h 78"/>
                    <a:gd name="T10" fmla="*/ 130 w 1777"/>
                    <a:gd name="T11" fmla="*/ 78 h 78"/>
                    <a:gd name="T12" fmla="*/ 886 w 1777"/>
                    <a:gd name="T13" fmla="*/ 78 h 78"/>
                    <a:gd name="T14" fmla="*/ 891 w 1777"/>
                    <a:gd name="T15" fmla="*/ 78 h 78"/>
                    <a:gd name="T16" fmla="*/ 1647 w 1777"/>
                    <a:gd name="T17" fmla="*/ 78 h 78"/>
                    <a:gd name="T18" fmla="*/ 1777 w 1777"/>
                    <a:gd name="T19" fmla="*/ 0 h 78"/>
                    <a:gd name="T20" fmla="*/ 891 w 1777"/>
                    <a:gd name="T21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77" h="78">
                      <a:moveTo>
                        <a:pt x="891" y="0"/>
                      </a:moveTo>
                      <a:cubicBezTo>
                        <a:pt x="891" y="0"/>
                        <a:pt x="891" y="0"/>
                        <a:pt x="891" y="0"/>
                      </a:cubicBezTo>
                      <a:cubicBezTo>
                        <a:pt x="890" y="0"/>
                        <a:pt x="889" y="0"/>
                        <a:pt x="888" y="0"/>
                      </a:cubicBezTo>
                      <a:cubicBezTo>
                        <a:pt x="888" y="0"/>
                        <a:pt x="887" y="0"/>
                        <a:pt x="886" y="0"/>
                      </a:cubicBezTo>
                      <a:cubicBezTo>
                        <a:pt x="457" y="0"/>
                        <a:pt x="32" y="0"/>
                        <a:pt x="0" y="0"/>
                      </a:cubicBezTo>
                      <a:cubicBezTo>
                        <a:pt x="54" y="0"/>
                        <a:pt x="103" y="78"/>
                        <a:pt x="130" y="78"/>
                      </a:cubicBezTo>
                      <a:cubicBezTo>
                        <a:pt x="143" y="78"/>
                        <a:pt x="511" y="78"/>
                        <a:pt x="886" y="78"/>
                      </a:cubicBezTo>
                      <a:cubicBezTo>
                        <a:pt x="888" y="78"/>
                        <a:pt x="889" y="78"/>
                        <a:pt x="891" y="78"/>
                      </a:cubicBezTo>
                      <a:cubicBezTo>
                        <a:pt x="1266" y="78"/>
                        <a:pt x="1634" y="78"/>
                        <a:pt x="1647" y="78"/>
                      </a:cubicBezTo>
                      <a:cubicBezTo>
                        <a:pt x="1674" y="78"/>
                        <a:pt x="1722" y="0"/>
                        <a:pt x="1777" y="0"/>
                      </a:cubicBezTo>
                      <a:cubicBezTo>
                        <a:pt x="1744" y="0"/>
                        <a:pt x="1319" y="0"/>
                        <a:pt x="891" y="0"/>
                      </a:cubicBezTo>
                      <a:close/>
                    </a:path>
                  </a:pathLst>
                </a:custGeom>
                <a:solidFill>
                  <a:srgbClr val="7BC1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859A672-16EF-47D2-AB85-70955A4A8C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44610" y="3508485"/>
              <a:ext cx="3942065" cy="3349515"/>
              <a:chOff x="3776663" y="3475038"/>
              <a:chExt cx="3527425" cy="2997201"/>
            </a:xfrm>
          </p:grpSpPr>
          <p:sp>
            <p:nvSpPr>
              <p:cNvPr id="78" name="Freeform 20">
                <a:extLst>
                  <a:ext uri="{FF2B5EF4-FFF2-40B4-BE49-F238E27FC236}">
                    <a16:creationId xmlns:a16="http://schemas.microsoft.com/office/drawing/2014/main" id="{8C11E908-F948-427A-B348-7D57A33A4F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18238" y="4211638"/>
                <a:ext cx="1038225" cy="242888"/>
              </a:xfrm>
              <a:custGeom>
                <a:avLst/>
                <a:gdLst>
                  <a:gd name="T0" fmla="*/ 379 w 483"/>
                  <a:gd name="T1" fmla="*/ 0 h 113"/>
                  <a:gd name="T2" fmla="*/ 0 w 483"/>
                  <a:gd name="T3" fmla="*/ 1 h 113"/>
                  <a:gd name="T4" fmla="*/ 0 w 483"/>
                  <a:gd name="T5" fmla="*/ 113 h 113"/>
                  <a:gd name="T6" fmla="*/ 448 w 483"/>
                  <a:gd name="T7" fmla="*/ 112 h 113"/>
                  <a:gd name="T8" fmla="*/ 379 w 483"/>
                  <a:gd name="T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3" h="113">
                    <a:moveTo>
                      <a:pt x="379" y="0"/>
                    </a:moveTo>
                    <a:cubicBezTo>
                      <a:pt x="293" y="0"/>
                      <a:pt x="0" y="1"/>
                      <a:pt x="0" y="1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3"/>
                      <a:pt x="402" y="112"/>
                      <a:pt x="448" y="112"/>
                    </a:cubicBezTo>
                    <a:cubicBezTo>
                      <a:pt x="483" y="59"/>
                      <a:pt x="441" y="0"/>
                      <a:pt x="37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77C5D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21">
                <a:extLst>
                  <a:ext uri="{FF2B5EF4-FFF2-40B4-BE49-F238E27FC236}">
                    <a16:creationId xmlns:a16="http://schemas.microsoft.com/office/drawing/2014/main" id="{5FB1D897-33F9-4A28-9D0F-A3E32A9769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197600" y="3975101"/>
                <a:ext cx="1106488" cy="423863"/>
              </a:xfrm>
              <a:custGeom>
                <a:avLst/>
                <a:gdLst>
                  <a:gd name="T0" fmla="*/ 392 w 514"/>
                  <a:gd name="T1" fmla="*/ 11 h 197"/>
                  <a:gd name="T2" fmla="*/ 13 w 514"/>
                  <a:gd name="T3" fmla="*/ 70 h 197"/>
                  <a:gd name="T4" fmla="*/ 0 w 514"/>
                  <a:gd name="T5" fmla="*/ 197 h 197"/>
                  <a:gd name="T6" fmla="*/ 485 w 514"/>
                  <a:gd name="T7" fmla="*/ 120 h 197"/>
                  <a:gd name="T8" fmla="*/ 392 w 514"/>
                  <a:gd name="T9" fmla="*/ 11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4" h="197">
                    <a:moveTo>
                      <a:pt x="392" y="11"/>
                    </a:moveTo>
                    <a:cubicBezTo>
                      <a:pt x="299" y="25"/>
                      <a:pt x="13" y="70"/>
                      <a:pt x="13" y="70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197"/>
                      <a:pt x="435" y="128"/>
                      <a:pt x="485" y="120"/>
                    </a:cubicBezTo>
                    <a:cubicBezTo>
                      <a:pt x="514" y="57"/>
                      <a:pt x="458" y="0"/>
                      <a:pt x="392" y="1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77C5D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22">
                <a:extLst>
                  <a:ext uri="{FF2B5EF4-FFF2-40B4-BE49-F238E27FC236}">
                    <a16:creationId xmlns:a16="http://schemas.microsoft.com/office/drawing/2014/main" id="{24451587-306D-4738-85DE-2C110F5BFA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67450" y="3719513"/>
                <a:ext cx="989013" cy="661988"/>
              </a:xfrm>
              <a:custGeom>
                <a:avLst/>
                <a:gdLst>
                  <a:gd name="T0" fmla="*/ 330 w 460"/>
                  <a:gd name="T1" fmla="*/ 27 h 308"/>
                  <a:gd name="T2" fmla="*/ 17 w 460"/>
                  <a:gd name="T3" fmla="*/ 166 h 308"/>
                  <a:gd name="T4" fmla="*/ 0 w 460"/>
                  <a:gd name="T5" fmla="*/ 308 h 308"/>
                  <a:gd name="T6" fmla="*/ 449 w 460"/>
                  <a:gd name="T7" fmla="*/ 109 h 308"/>
                  <a:gd name="T8" fmla="*/ 330 w 460"/>
                  <a:gd name="T9" fmla="*/ 2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0" h="308">
                    <a:moveTo>
                      <a:pt x="330" y="27"/>
                    </a:moveTo>
                    <a:cubicBezTo>
                      <a:pt x="244" y="65"/>
                      <a:pt x="17" y="166"/>
                      <a:pt x="17" y="166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0" y="308"/>
                      <a:pt x="403" y="129"/>
                      <a:pt x="449" y="109"/>
                    </a:cubicBezTo>
                    <a:cubicBezTo>
                      <a:pt x="460" y="40"/>
                      <a:pt x="392" y="0"/>
                      <a:pt x="330" y="2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77C5D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23">
                <a:extLst>
                  <a:ext uri="{FF2B5EF4-FFF2-40B4-BE49-F238E27FC236}">
                    <a16:creationId xmlns:a16="http://schemas.microsoft.com/office/drawing/2014/main" id="{5BD58209-6DEE-428F-BC69-2053B81207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11750" y="3475038"/>
                <a:ext cx="1979613" cy="1731963"/>
              </a:xfrm>
              <a:custGeom>
                <a:avLst/>
                <a:gdLst>
                  <a:gd name="T0" fmla="*/ 89 w 920"/>
                  <a:gd name="T1" fmla="*/ 240 h 807"/>
                  <a:gd name="T2" fmla="*/ 0 w 920"/>
                  <a:gd name="T3" fmla="*/ 44 h 807"/>
                  <a:gd name="T4" fmla="*/ 180 w 920"/>
                  <a:gd name="T5" fmla="*/ 74 h 807"/>
                  <a:gd name="T6" fmla="*/ 306 w 920"/>
                  <a:gd name="T7" fmla="*/ 330 h 807"/>
                  <a:gd name="T8" fmla="*/ 570 w 920"/>
                  <a:gd name="T9" fmla="*/ 264 h 807"/>
                  <a:gd name="T10" fmla="*/ 781 w 920"/>
                  <a:gd name="T11" fmla="*/ 48 h 807"/>
                  <a:gd name="T12" fmla="*/ 920 w 920"/>
                  <a:gd name="T13" fmla="*/ 81 h 807"/>
                  <a:gd name="T14" fmla="*/ 333 w 920"/>
                  <a:gd name="T15" fmla="*/ 807 h 807"/>
                  <a:gd name="T16" fmla="*/ 124 w 920"/>
                  <a:gd name="T17" fmla="*/ 660 h 807"/>
                  <a:gd name="T18" fmla="*/ 124 w 920"/>
                  <a:gd name="T19" fmla="*/ 482 h 807"/>
                  <a:gd name="T20" fmla="*/ 89 w 920"/>
                  <a:gd name="T21" fmla="*/ 240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0" h="807">
                    <a:moveTo>
                      <a:pt x="89" y="240"/>
                    </a:moveTo>
                    <a:cubicBezTo>
                      <a:pt x="64" y="183"/>
                      <a:pt x="28" y="102"/>
                      <a:pt x="0" y="44"/>
                    </a:cubicBezTo>
                    <a:cubicBezTo>
                      <a:pt x="43" y="2"/>
                      <a:pt x="156" y="26"/>
                      <a:pt x="180" y="74"/>
                    </a:cubicBezTo>
                    <a:cubicBezTo>
                      <a:pt x="188" y="91"/>
                      <a:pt x="277" y="271"/>
                      <a:pt x="306" y="330"/>
                    </a:cubicBezTo>
                    <a:cubicBezTo>
                      <a:pt x="323" y="331"/>
                      <a:pt x="487" y="344"/>
                      <a:pt x="570" y="264"/>
                    </a:cubicBezTo>
                    <a:cubicBezTo>
                      <a:pt x="641" y="196"/>
                      <a:pt x="744" y="85"/>
                      <a:pt x="781" y="48"/>
                    </a:cubicBezTo>
                    <a:cubicBezTo>
                      <a:pt x="828" y="0"/>
                      <a:pt x="907" y="13"/>
                      <a:pt x="920" y="81"/>
                    </a:cubicBezTo>
                    <a:cubicBezTo>
                      <a:pt x="886" y="116"/>
                      <a:pt x="333" y="807"/>
                      <a:pt x="333" y="807"/>
                    </a:cubicBezTo>
                    <a:cubicBezTo>
                      <a:pt x="124" y="660"/>
                      <a:pt x="124" y="660"/>
                      <a:pt x="124" y="660"/>
                    </a:cubicBezTo>
                    <a:cubicBezTo>
                      <a:pt x="124" y="660"/>
                      <a:pt x="124" y="489"/>
                      <a:pt x="124" y="482"/>
                    </a:cubicBezTo>
                    <a:cubicBezTo>
                      <a:pt x="123" y="429"/>
                      <a:pt x="118" y="306"/>
                      <a:pt x="89" y="240"/>
                    </a:cubicBezTo>
                    <a:close/>
                  </a:path>
                </a:pathLst>
              </a:custGeom>
              <a:gradFill>
                <a:gsLst>
                  <a:gs pos="54000">
                    <a:schemeClr val="accent1">
                      <a:lumMod val="5000"/>
                      <a:lumOff val="95000"/>
                    </a:schemeClr>
                  </a:gs>
                  <a:gs pos="93000">
                    <a:srgbClr val="77C5D7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24">
                <a:extLst>
                  <a:ext uri="{FF2B5EF4-FFF2-40B4-BE49-F238E27FC236}">
                    <a16:creationId xmlns:a16="http://schemas.microsoft.com/office/drawing/2014/main" id="{9D39792D-2880-44AF-A19E-73ED3B640C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24450" y="3584576"/>
                <a:ext cx="160338" cy="225425"/>
              </a:xfrm>
              <a:custGeom>
                <a:avLst/>
                <a:gdLst>
                  <a:gd name="T0" fmla="*/ 45 w 75"/>
                  <a:gd name="T1" fmla="*/ 105 h 105"/>
                  <a:gd name="T2" fmla="*/ 0 w 75"/>
                  <a:gd name="T3" fmla="*/ 4 h 105"/>
                  <a:gd name="T4" fmla="*/ 24 w 75"/>
                  <a:gd name="T5" fmla="*/ 1 h 105"/>
                  <a:gd name="T6" fmla="*/ 49 w 75"/>
                  <a:gd name="T7" fmla="*/ 29 h 105"/>
                  <a:gd name="T8" fmla="*/ 69 w 75"/>
                  <a:gd name="T9" fmla="*/ 75 h 105"/>
                  <a:gd name="T10" fmla="*/ 60 w 75"/>
                  <a:gd name="T11" fmla="*/ 98 h 105"/>
                  <a:gd name="T12" fmla="*/ 45 w 75"/>
                  <a:gd name="T13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105">
                    <a:moveTo>
                      <a:pt x="45" y="105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3" y="0"/>
                      <a:pt x="24" y="1"/>
                    </a:cubicBezTo>
                    <a:cubicBezTo>
                      <a:pt x="35" y="2"/>
                      <a:pt x="42" y="14"/>
                      <a:pt x="49" y="29"/>
                    </a:cubicBezTo>
                    <a:cubicBezTo>
                      <a:pt x="49" y="30"/>
                      <a:pt x="69" y="74"/>
                      <a:pt x="69" y="75"/>
                    </a:cubicBezTo>
                    <a:cubicBezTo>
                      <a:pt x="75" y="87"/>
                      <a:pt x="64" y="96"/>
                      <a:pt x="60" y="98"/>
                    </a:cubicBezTo>
                    <a:cubicBezTo>
                      <a:pt x="55" y="100"/>
                      <a:pt x="45" y="105"/>
                      <a:pt x="45" y="105"/>
                    </a:cubicBezTo>
                    <a:close/>
                  </a:path>
                </a:pathLst>
              </a:custGeom>
              <a:solidFill>
                <a:srgbClr val="9CD6E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25">
                <a:extLst>
                  <a:ext uri="{FF2B5EF4-FFF2-40B4-BE49-F238E27FC236}">
                    <a16:creationId xmlns:a16="http://schemas.microsoft.com/office/drawing/2014/main" id="{4F1F2A34-6EB1-440C-8E75-688AD0A5BD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904038" y="3643313"/>
                <a:ext cx="173038" cy="168275"/>
              </a:xfrm>
              <a:custGeom>
                <a:avLst/>
                <a:gdLst>
                  <a:gd name="T0" fmla="*/ 24 w 80"/>
                  <a:gd name="T1" fmla="*/ 79 h 79"/>
                  <a:gd name="T2" fmla="*/ 80 w 80"/>
                  <a:gd name="T3" fmla="*/ 12 h 79"/>
                  <a:gd name="T4" fmla="*/ 57 w 80"/>
                  <a:gd name="T5" fmla="*/ 2 h 79"/>
                  <a:gd name="T6" fmla="*/ 26 w 80"/>
                  <a:gd name="T7" fmla="*/ 23 h 79"/>
                  <a:gd name="T8" fmla="*/ 9 w 80"/>
                  <a:gd name="T9" fmla="*/ 43 h 79"/>
                  <a:gd name="T10" fmla="*/ 12 w 80"/>
                  <a:gd name="T11" fmla="*/ 69 h 79"/>
                  <a:gd name="T12" fmla="*/ 24 w 80"/>
                  <a:gd name="T13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79">
                    <a:moveTo>
                      <a:pt x="24" y="79"/>
                    </a:move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69" y="4"/>
                      <a:pt x="57" y="2"/>
                    </a:cubicBezTo>
                    <a:cubicBezTo>
                      <a:pt x="46" y="0"/>
                      <a:pt x="36" y="9"/>
                      <a:pt x="26" y="23"/>
                    </a:cubicBezTo>
                    <a:cubicBezTo>
                      <a:pt x="25" y="23"/>
                      <a:pt x="9" y="43"/>
                      <a:pt x="9" y="43"/>
                    </a:cubicBezTo>
                    <a:cubicBezTo>
                      <a:pt x="0" y="53"/>
                      <a:pt x="8" y="65"/>
                      <a:pt x="12" y="69"/>
                    </a:cubicBezTo>
                    <a:cubicBezTo>
                      <a:pt x="15" y="72"/>
                      <a:pt x="24" y="79"/>
                      <a:pt x="24" y="79"/>
                    </a:cubicBezTo>
                    <a:close/>
                  </a:path>
                </a:pathLst>
              </a:custGeom>
              <a:solidFill>
                <a:srgbClr val="9CD6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26">
                <a:extLst>
                  <a:ext uri="{FF2B5EF4-FFF2-40B4-BE49-F238E27FC236}">
                    <a16:creationId xmlns:a16="http://schemas.microsoft.com/office/drawing/2014/main" id="{0EF00DD7-7BD6-48BB-A5FA-80D69543D4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18338" y="3908426"/>
                <a:ext cx="193675" cy="131763"/>
              </a:xfrm>
              <a:custGeom>
                <a:avLst/>
                <a:gdLst>
                  <a:gd name="T0" fmla="*/ 10 w 90"/>
                  <a:gd name="T1" fmla="*/ 61 h 61"/>
                  <a:gd name="T2" fmla="*/ 90 w 90"/>
                  <a:gd name="T3" fmla="*/ 25 h 61"/>
                  <a:gd name="T4" fmla="*/ 73 w 90"/>
                  <a:gd name="T5" fmla="*/ 7 h 61"/>
                  <a:gd name="T6" fmla="*/ 36 w 90"/>
                  <a:gd name="T7" fmla="*/ 11 h 61"/>
                  <a:gd name="T8" fmla="*/ 12 w 90"/>
                  <a:gd name="T9" fmla="*/ 23 h 61"/>
                  <a:gd name="T10" fmla="*/ 3 w 90"/>
                  <a:gd name="T11" fmla="*/ 46 h 61"/>
                  <a:gd name="T12" fmla="*/ 10 w 90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61">
                    <a:moveTo>
                      <a:pt x="10" y="61"/>
                    </a:move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83" y="14"/>
                      <a:pt x="73" y="7"/>
                    </a:cubicBezTo>
                    <a:cubicBezTo>
                      <a:pt x="64" y="0"/>
                      <a:pt x="52" y="4"/>
                      <a:pt x="36" y="11"/>
                    </a:cubicBezTo>
                    <a:cubicBezTo>
                      <a:pt x="35" y="12"/>
                      <a:pt x="12" y="22"/>
                      <a:pt x="12" y="23"/>
                    </a:cubicBezTo>
                    <a:cubicBezTo>
                      <a:pt x="0" y="28"/>
                      <a:pt x="1" y="42"/>
                      <a:pt x="3" y="46"/>
                    </a:cubicBezTo>
                    <a:cubicBezTo>
                      <a:pt x="5" y="51"/>
                      <a:pt x="10" y="61"/>
                      <a:pt x="10" y="61"/>
                    </a:cubicBezTo>
                    <a:close/>
                  </a:path>
                </a:pathLst>
              </a:custGeom>
              <a:solidFill>
                <a:srgbClr val="9CD6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27">
                <a:extLst>
                  <a:ext uri="{FF2B5EF4-FFF2-40B4-BE49-F238E27FC236}">
                    <a16:creationId xmlns:a16="http://schemas.microsoft.com/office/drawing/2014/main" id="{635EC774-A2F5-4E07-ABFD-6458BD95B7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26275" y="4170363"/>
                <a:ext cx="193675" cy="96838"/>
              </a:xfrm>
              <a:custGeom>
                <a:avLst/>
                <a:gdLst>
                  <a:gd name="T0" fmla="*/ 3 w 90"/>
                  <a:gd name="T1" fmla="*/ 45 h 45"/>
                  <a:gd name="T2" fmla="*/ 90 w 90"/>
                  <a:gd name="T3" fmla="*/ 31 h 45"/>
                  <a:gd name="T4" fmla="*/ 79 w 90"/>
                  <a:gd name="T5" fmla="*/ 9 h 45"/>
                  <a:gd name="T6" fmla="*/ 42 w 90"/>
                  <a:gd name="T7" fmla="*/ 4 h 45"/>
                  <a:gd name="T8" fmla="*/ 15 w 90"/>
                  <a:gd name="T9" fmla="*/ 8 h 45"/>
                  <a:gd name="T10" fmla="*/ 1 w 90"/>
                  <a:gd name="T11" fmla="*/ 29 h 45"/>
                  <a:gd name="T12" fmla="*/ 3 w 90"/>
                  <a:gd name="T1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45">
                    <a:moveTo>
                      <a:pt x="3" y="45"/>
                    </a:moveTo>
                    <a:cubicBezTo>
                      <a:pt x="90" y="31"/>
                      <a:pt x="90" y="31"/>
                      <a:pt x="90" y="31"/>
                    </a:cubicBezTo>
                    <a:cubicBezTo>
                      <a:pt x="90" y="31"/>
                      <a:pt x="86" y="18"/>
                      <a:pt x="79" y="9"/>
                    </a:cubicBezTo>
                    <a:cubicBezTo>
                      <a:pt x="72" y="0"/>
                      <a:pt x="59" y="1"/>
                      <a:pt x="42" y="4"/>
                    </a:cubicBezTo>
                    <a:cubicBezTo>
                      <a:pt x="41" y="4"/>
                      <a:pt x="16" y="8"/>
                      <a:pt x="15" y="8"/>
                    </a:cubicBezTo>
                    <a:cubicBezTo>
                      <a:pt x="2" y="10"/>
                      <a:pt x="0" y="24"/>
                      <a:pt x="1" y="29"/>
                    </a:cubicBezTo>
                    <a:cubicBezTo>
                      <a:pt x="2" y="34"/>
                      <a:pt x="3" y="45"/>
                      <a:pt x="3" y="45"/>
                    </a:cubicBezTo>
                    <a:close/>
                  </a:path>
                </a:pathLst>
              </a:custGeom>
              <a:solidFill>
                <a:srgbClr val="9CD6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002C5618-6EFC-4297-9A8E-82B0155B67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965950" y="4376738"/>
                <a:ext cx="190500" cy="74613"/>
              </a:xfrm>
              <a:custGeom>
                <a:avLst/>
                <a:gdLst>
                  <a:gd name="T0" fmla="*/ 0 w 88"/>
                  <a:gd name="T1" fmla="*/ 35 h 35"/>
                  <a:gd name="T2" fmla="*/ 88 w 88"/>
                  <a:gd name="T3" fmla="*/ 35 h 35"/>
                  <a:gd name="T4" fmla="*/ 80 w 88"/>
                  <a:gd name="T5" fmla="*/ 11 h 35"/>
                  <a:gd name="T6" fmla="*/ 45 w 88"/>
                  <a:gd name="T7" fmla="*/ 1 h 35"/>
                  <a:gd name="T8" fmla="*/ 18 w 88"/>
                  <a:gd name="T9" fmla="*/ 1 h 35"/>
                  <a:gd name="T10" fmla="*/ 0 w 88"/>
                  <a:gd name="T11" fmla="*/ 19 h 35"/>
                  <a:gd name="T12" fmla="*/ 0 w 88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35">
                    <a:moveTo>
                      <a:pt x="0" y="35"/>
                    </a:moveTo>
                    <a:cubicBezTo>
                      <a:pt x="88" y="35"/>
                      <a:pt x="88" y="35"/>
                      <a:pt x="88" y="35"/>
                    </a:cubicBezTo>
                    <a:cubicBezTo>
                      <a:pt x="88" y="35"/>
                      <a:pt x="86" y="22"/>
                      <a:pt x="80" y="11"/>
                    </a:cubicBezTo>
                    <a:cubicBezTo>
                      <a:pt x="75" y="2"/>
                      <a:pt x="62" y="0"/>
                      <a:pt x="45" y="1"/>
                    </a:cubicBezTo>
                    <a:cubicBezTo>
                      <a:pt x="44" y="1"/>
                      <a:pt x="18" y="1"/>
                      <a:pt x="18" y="1"/>
                    </a:cubicBezTo>
                    <a:cubicBezTo>
                      <a:pt x="4" y="1"/>
                      <a:pt x="0" y="14"/>
                      <a:pt x="0" y="19"/>
                    </a:cubicBezTo>
                    <a:cubicBezTo>
                      <a:pt x="0" y="24"/>
                      <a:pt x="0" y="35"/>
                      <a:pt x="0" y="35"/>
                    </a:cubicBezTo>
                    <a:close/>
                  </a:path>
                </a:pathLst>
              </a:custGeom>
              <a:solidFill>
                <a:srgbClr val="9CD6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4CA5F93-D7E5-4F2E-BB5D-B9586B77148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37125" y="4619626"/>
                <a:ext cx="1046163" cy="987425"/>
              </a:xfrm>
              <a:custGeom>
                <a:avLst/>
                <a:gdLst>
                  <a:gd name="T0" fmla="*/ 446 w 659"/>
                  <a:gd name="T1" fmla="*/ 622 h 622"/>
                  <a:gd name="T2" fmla="*/ 0 w 659"/>
                  <a:gd name="T3" fmla="*/ 262 h 622"/>
                  <a:gd name="T4" fmla="*/ 213 w 659"/>
                  <a:gd name="T5" fmla="*/ 0 h 622"/>
                  <a:gd name="T6" fmla="*/ 659 w 659"/>
                  <a:gd name="T7" fmla="*/ 360 h 622"/>
                  <a:gd name="T8" fmla="*/ 446 w 659"/>
                  <a:gd name="T9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622">
                    <a:moveTo>
                      <a:pt x="446" y="622"/>
                    </a:moveTo>
                    <a:lnTo>
                      <a:pt x="0" y="262"/>
                    </a:lnTo>
                    <a:lnTo>
                      <a:pt x="213" y="0"/>
                    </a:lnTo>
                    <a:lnTo>
                      <a:pt x="659" y="360"/>
                    </a:lnTo>
                    <a:lnTo>
                      <a:pt x="446" y="6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F999C722-081E-48D8-9090-8812B2F8F0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37125" y="4619626"/>
                <a:ext cx="1046163" cy="987425"/>
              </a:xfrm>
              <a:custGeom>
                <a:avLst/>
                <a:gdLst>
                  <a:gd name="T0" fmla="*/ 446 w 659"/>
                  <a:gd name="T1" fmla="*/ 622 h 622"/>
                  <a:gd name="T2" fmla="*/ 0 w 659"/>
                  <a:gd name="T3" fmla="*/ 262 h 622"/>
                  <a:gd name="T4" fmla="*/ 213 w 659"/>
                  <a:gd name="T5" fmla="*/ 0 h 622"/>
                  <a:gd name="T6" fmla="*/ 659 w 659"/>
                  <a:gd name="T7" fmla="*/ 360 h 622"/>
                  <a:gd name="T8" fmla="*/ 446 w 659"/>
                  <a:gd name="T9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622">
                    <a:moveTo>
                      <a:pt x="446" y="622"/>
                    </a:moveTo>
                    <a:lnTo>
                      <a:pt x="0" y="262"/>
                    </a:lnTo>
                    <a:lnTo>
                      <a:pt x="213" y="0"/>
                    </a:lnTo>
                    <a:lnTo>
                      <a:pt x="659" y="360"/>
                    </a:lnTo>
                    <a:lnTo>
                      <a:pt x="446" y="6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E5162E24-39CB-466B-94AC-573FD6D4CE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776663" y="4806951"/>
                <a:ext cx="2124075" cy="1665288"/>
              </a:xfrm>
              <a:custGeom>
                <a:avLst/>
                <a:gdLst>
                  <a:gd name="T0" fmla="*/ 815 w 1338"/>
                  <a:gd name="T1" fmla="*/ 1048 h 1049"/>
                  <a:gd name="T2" fmla="*/ 548 w 1338"/>
                  <a:gd name="T3" fmla="*/ 1049 h 1049"/>
                  <a:gd name="T4" fmla="*/ 0 w 1338"/>
                  <a:gd name="T5" fmla="*/ 1049 h 1049"/>
                  <a:gd name="T6" fmla="*/ 843 w 1338"/>
                  <a:gd name="T7" fmla="*/ 0 h 1049"/>
                  <a:gd name="T8" fmla="*/ 1338 w 1338"/>
                  <a:gd name="T9" fmla="*/ 399 h 1049"/>
                  <a:gd name="T10" fmla="*/ 815 w 1338"/>
                  <a:gd name="T11" fmla="*/ 1048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38" h="1049">
                    <a:moveTo>
                      <a:pt x="815" y="1048"/>
                    </a:moveTo>
                    <a:lnTo>
                      <a:pt x="548" y="1049"/>
                    </a:lnTo>
                    <a:lnTo>
                      <a:pt x="0" y="1049"/>
                    </a:lnTo>
                    <a:lnTo>
                      <a:pt x="843" y="0"/>
                    </a:lnTo>
                    <a:lnTo>
                      <a:pt x="1338" y="399"/>
                    </a:lnTo>
                    <a:lnTo>
                      <a:pt x="815" y="104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Oval 33">
                <a:extLst>
                  <a:ext uri="{FF2B5EF4-FFF2-40B4-BE49-F238E27FC236}">
                    <a16:creationId xmlns:a16="http://schemas.microsoft.com/office/drawing/2014/main" id="{126A0B5B-B03D-4A29-9C21-BC5858C54C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529263" y="5395913"/>
                <a:ext cx="180975" cy="1809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BCA8DCF-8D66-45C9-9F67-80A9443B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 Concept</a:t>
            </a:r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6EFB0E-A014-493D-877A-F48C69A94690}"/>
              </a:ext>
            </a:extLst>
          </p:cNvPr>
          <p:cNvGrpSpPr/>
          <p:nvPr/>
        </p:nvGrpSpPr>
        <p:grpSpPr>
          <a:xfrm>
            <a:off x="5074762" y="1903543"/>
            <a:ext cx="2901809" cy="1552571"/>
            <a:chOff x="4825572" y="1903543"/>
            <a:chExt cx="2901809" cy="1552571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3AEB908E-5741-463E-B1FF-F825D85DB274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E9079EE-8C42-45FA-9ADE-E84234A274B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A4D1ADB-0636-4ED2-BD14-6896FFEFD615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EA7C480-6EA6-43BA-9135-B5ABEA566FED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72E7F1D-D3A9-480D-B500-90446771979F}"/>
              </a:ext>
            </a:extLst>
          </p:cNvPr>
          <p:cNvGrpSpPr>
            <a:grpSpLocks noChangeAspect="1"/>
          </p:cNvGrpSpPr>
          <p:nvPr/>
        </p:nvGrpSpPr>
        <p:grpSpPr>
          <a:xfrm>
            <a:off x="4778298" y="2385003"/>
            <a:ext cx="592927" cy="589650"/>
            <a:chOff x="7267400" y="1869683"/>
            <a:chExt cx="592927" cy="589650"/>
          </a:xfrm>
        </p:grpSpPr>
        <p:sp>
          <p:nvSpPr>
            <p:cNvPr id="98" name="Freeform 25">
              <a:extLst>
                <a:ext uri="{FF2B5EF4-FFF2-40B4-BE49-F238E27FC236}">
                  <a16:creationId xmlns:a16="http://schemas.microsoft.com/office/drawing/2014/main" id="{028B9B51-A589-4FD5-A843-AE3DC23F7F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87055" y="1889338"/>
              <a:ext cx="550340" cy="550340"/>
            </a:xfrm>
            <a:custGeom>
              <a:avLst/>
              <a:gdLst>
                <a:gd name="T0" fmla="*/ 279 w 285"/>
                <a:gd name="T1" fmla="*/ 131 h 285"/>
                <a:gd name="T2" fmla="*/ 154 w 285"/>
                <a:gd name="T3" fmla="*/ 279 h 285"/>
                <a:gd name="T4" fmla="*/ 6 w 285"/>
                <a:gd name="T5" fmla="*/ 154 h 285"/>
                <a:gd name="T6" fmla="*/ 131 w 285"/>
                <a:gd name="T7" fmla="*/ 6 h 285"/>
                <a:gd name="T8" fmla="*/ 279 w 285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285">
                  <a:moveTo>
                    <a:pt x="279" y="131"/>
                  </a:moveTo>
                  <a:cubicBezTo>
                    <a:pt x="285" y="206"/>
                    <a:pt x="230" y="272"/>
                    <a:pt x="154" y="279"/>
                  </a:cubicBezTo>
                  <a:cubicBezTo>
                    <a:pt x="79" y="285"/>
                    <a:pt x="13" y="230"/>
                    <a:pt x="6" y="154"/>
                  </a:cubicBezTo>
                  <a:cubicBezTo>
                    <a:pt x="0" y="79"/>
                    <a:pt x="56" y="13"/>
                    <a:pt x="131" y="6"/>
                  </a:cubicBezTo>
                  <a:cubicBezTo>
                    <a:pt x="206" y="0"/>
                    <a:pt x="272" y="56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 26">
              <a:extLst>
                <a:ext uri="{FF2B5EF4-FFF2-40B4-BE49-F238E27FC236}">
                  <a16:creationId xmlns:a16="http://schemas.microsoft.com/office/drawing/2014/main" id="{2EBED03B-C719-487C-A57D-1E53F8A9DB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29641" y="1935200"/>
              <a:ext cx="465168" cy="461894"/>
            </a:xfrm>
            <a:custGeom>
              <a:avLst/>
              <a:gdLst>
                <a:gd name="T0" fmla="*/ 235 w 241"/>
                <a:gd name="T1" fmla="*/ 110 h 240"/>
                <a:gd name="T2" fmla="*/ 131 w 241"/>
                <a:gd name="T3" fmla="*/ 235 h 240"/>
                <a:gd name="T4" fmla="*/ 6 w 241"/>
                <a:gd name="T5" fmla="*/ 130 h 240"/>
                <a:gd name="T6" fmla="*/ 111 w 241"/>
                <a:gd name="T7" fmla="*/ 5 h 240"/>
                <a:gd name="T8" fmla="*/ 235 w 241"/>
                <a:gd name="T9" fmla="*/ 1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0">
                  <a:moveTo>
                    <a:pt x="235" y="110"/>
                  </a:moveTo>
                  <a:cubicBezTo>
                    <a:pt x="241" y="173"/>
                    <a:pt x="194" y="229"/>
                    <a:pt x="131" y="235"/>
                  </a:cubicBezTo>
                  <a:cubicBezTo>
                    <a:pt x="67" y="240"/>
                    <a:pt x="11" y="193"/>
                    <a:pt x="6" y="130"/>
                  </a:cubicBezTo>
                  <a:cubicBezTo>
                    <a:pt x="0" y="67"/>
                    <a:pt x="47" y="11"/>
                    <a:pt x="111" y="5"/>
                  </a:cubicBezTo>
                  <a:cubicBezTo>
                    <a:pt x="174" y="0"/>
                    <a:pt x="230" y="47"/>
                    <a:pt x="235" y="110"/>
                  </a:cubicBezTo>
                  <a:close/>
                </a:path>
              </a:pathLst>
            </a:custGeom>
            <a:solidFill>
              <a:srgbClr val="1D8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27">
              <a:extLst>
                <a:ext uri="{FF2B5EF4-FFF2-40B4-BE49-F238E27FC236}">
                  <a16:creationId xmlns:a16="http://schemas.microsoft.com/office/drawing/2014/main" id="{6FF27506-8AF7-45AF-B0D9-6675C2BA98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7400" y="1869683"/>
              <a:ext cx="592927" cy="589650"/>
            </a:xfrm>
            <a:custGeom>
              <a:avLst/>
              <a:gdLst>
                <a:gd name="T0" fmla="*/ 305 w 308"/>
                <a:gd name="T1" fmla="*/ 140 h 307"/>
                <a:gd name="T2" fmla="*/ 303 w 308"/>
                <a:gd name="T3" fmla="*/ 140 h 307"/>
                <a:gd name="T4" fmla="*/ 304 w 308"/>
                <a:gd name="T5" fmla="*/ 153 h 307"/>
                <a:gd name="T6" fmla="*/ 167 w 308"/>
                <a:gd name="T7" fmla="*/ 302 h 307"/>
                <a:gd name="T8" fmla="*/ 154 w 308"/>
                <a:gd name="T9" fmla="*/ 303 h 307"/>
                <a:gd name="T10" fmla="*/ 5 w 308"/>
                <a:gd name="T11" fmla="*/ 166 h 307"/>
                <a:gd name="T12" fmla="*/ 4 w 308"/>
                <a:gd name="T13" fmla="*/ 153 h 307"/>
                <a:gd name="T14" fmla="*/ 141 w 308"/>
                <a:gd name="T15" fmla="*/ 4 h 307"/>
                <a:gd name="T16" fmla="*/ 154 w 308"/>
                <a:gd name="T17" fmla="*/ 4 h 307"/>
                <a:gd name="T18" fmla="*/ 303 w 308"/>
                <a:gd name="T19" fmla="*/ 140 h 307"/>
                <a:gd name="T20" fmla="*/ 305 w 308"/>
                <a:gd name="T21" fmla="*/ 140 h 307"/>
                <a:gd name="T22" fmla="*/ 307 w 308"/>
                <a:gd name="T23" fmla="*/ 140 h 307"/>
                <a:gd name="T24" fmla="*/ 154 w 308"/>
                <a:gd name="T25" fmla="*/ 0 h 307"/>
                <a:gd name="T26" fmla="*/ 141 w 308"/>
                <a:gd name="T27" fmla="*/ 0 h 307"/>
                <a:gd name="T28" fmla="*/ 0 w 308"/>
                <a:gd name="T29" fmla="*/ 153 h 307"/>
                <a:gd name="T30" fmla="*/ 1 w 308"/>
                <a:gd name="T31" fmla="*/ 167 h 307"/>
                <a:gd name="T32" fmla="*/ 154 w 308"/>
                <a:gd name="T33" fmla="*/ 307 h 307"/>
                <a:gd name="T34" fmla="*/ 167 w 308"/>
                <a:gd name="T35" fmla="*/ 306 h 307"/>
                <a:gd name="T36" fmla="*/ 308 w 308"/>
                <a:gd name="T37" fmla="*/ 153 h 307"/>
                <a:gd name="T38" fmla="*/ 307 w 308"/>
                <a:gd name="T39" fmla="*/ 140 h 307"/>
                <a:gd name="T40" fmla="*/ 305 w 308"/>
                <a:gd name="T41" fmla="*/ 14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7">
                  <a:moveTo>
                    <a:pt x="305" y="140"/>
                  </a:moveTo>
                  <a:cubicBezTo>
                    <a:pt x="303" y="140"/>
                    <a:pt x="303" y="140"/>
                    <a:pt x="303" y="140"/>
                  </a:cubicBezTo>
                  <a:cubicBezTo>
                    <a:pt x="303" y="145"/>
                    <a:pt x="304" y="149"/>
                    <a:pt x="304" y="153"/>
                  </a:cubicBezTo>
                  <a:cubicBezTo>
                    <a:pt x="304" y="230"/>
                    <a:pt x="245" y="296"/>
                    <a:pt x="167" y="302"/>
                  </a:cubicBezTo>
                  <a:cubicBezTo>
                    <a:pt x="162" y="303"/>
                    <a:pt x="158" y="303"/>
                    <a:pt x="154" y="303"/>
                  </a:cubicBezTo>
                  <a:cubicBezTo>
                    <a:pt x="77" y="303"/>
                    <a:pt x="12" y="244"/>
                    <a:pt x="5" y="166"/>
                  </a:cubicBezTo>
                  <a:cubicBezTo>
                    <a:pt x="4" y="162"/>
                    <a:pt x="4" y="157"/>
                    <a:pt x="4" y="153"/>
                  </a:cubicBezTo>
                  <a:cubicBezTo>
                    <a:pt x="4" y="76"/>
                    <a:pt x="63" y="11"/>
                    <a:pt x="141" y="4"/>
                  </a:cubicBezTo>
                  <a:cubicBezTo>
                    <a:pt x="145" y="4"/>
                    <a:pt x="150" y="4"/>
                    <a:pt x="154" y="4"/>
                  </a:cubicBezTo>
                  <a:cubicBezTo>
                    <a:pt x="231" y="4"/>
                    <a:pt x="296" y="62"/>
                    <a:pt x="303" y="140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7" y="140"/>
                    <a:pt x="307" y="140"/>
                    <a:pt x="307" y="140"/>
                  </a:cubicBezTo>
                  <a:cubicBezTo>
                    <a:pt x="300" y="60"/>
                    <a:pt x="233" y="0"/>
                    <a:pt x="154" y="0"/>
                  </a:cubicBezTo>
                  <a:cubicBezTo>
                    <a:pt x="150" y="0"/>
                    <a:pt x="145" y="0"/>
                    <a:pt x="141" y="0"/>
                  </a:cubicBezTo>
                  <a:cubicBezTo>
                    <a:pt x="61" y="7"/>
                    <a:pt x="0" y="74"/>
                    <a:pt x="0" y="153"/>
                  </a:cubicBezTo>
                  <a:cubicBezTo>
                    <a:pt x="0" y="158"/>
                    <a:pt x="0" y="162"/>
                    <a:pt x="1" y="167"/>
                  </a:cubicBezTo>
                  <a:cubicBezTo>
                    <a:pt x="8" y="247"/>
                    <a:pt x="75" y="307"/>
                    <a:pt x="154" y="307"/>
                  </a:cubicBezTo>
                  <a:cubicBezTo>
                    <a:pt x="158" y="307"/>
                    <a:pt x="163" y="307"/>
                    <a:pt x="167" y="306"/>
                  </a:cubicBezTo>
                  <a:cubicBezTo>
                    <a:pt x="247" y="299"/>
                    <a:pt x="308" y="232"/>
                    <a:pt x="308" y="153"/>
                  </a:cubicBezTo>
                  <a:cubicBezTo>
                    <a:pt x="308" y="149"/>
                    <a:pt x="307" y="144"/>
                    <a:pt x="307" y="140"/>
                  </a:cubicBezTo>
                  <a:lnTo>
                    <a:pt x="305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28">
              <a:extLst>
                <a:ext uri="{FF2B5EF4-FFF2-40B4-BE49-F238E27FC236}">
                  <a16:creationId xmlns:a16="http://schemas.microsoft.com/office/drawing/2014/main" id="{8767C07A-B4DC-4B31-A698-66D9284C17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57398" y="2108820"/>
              <a:ext cx="163792" cy="147414"/>
            </a:xfrm>
            <a:custGeom>
              <a:avLst/>
              <a:gdLst>
                <a:gd name="T0" fmla="*/ 9 w 84"/>
                <a:gd name="T1" fmla="*/ 4 h 77"/>
                <a:gd name="T2" fmla="*/ 1 w 84"/>
                <a:gd name="T3" fmla="*/ 13 h 77"/>
                <a:gd name="T4" fmla="*/ 10 w 84"/>
                <a:gd name="T5" fmla="*/ 21 h 77"/>
                <a:gd name="T6" fmla="*/ 66 w 84"/>
                <a:gd name="T7" fmla="*/ 69 h 77"/>
                <a:gd name="T8" fmla="*/ 75 w 84"/>
                <a:gd name="T9" fmla="*/ 77 h 77"/>
                <a:gd name="T10" fmla="*/ 83 w 84"/>
                <a:gd name="T11" fmla="*/ 67 h 77"/>
                <a:gd name="T12" fmla="*/ 9 w 84"/>
                <a:gd name="T13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7">
                  <a:moveTo>
                    <a:pt x="9" y="4"/>
                  </a:moveTo>
                  <a:cubicBezTo>
                    <a:pt x="4" y="4"/>
                    <a:pt x="0" y="8"/>
                    <a:pt x="1" y="13"/>
                  </a:cubicBezTo>
                  <a:cubicBezTo>
                    <a:pt x="1" y="18"/>
                    <a:pt x="5" y="22"/>
                    <a:pt x="10" y="21"/>
                  </a:cubicBezTo>
                  <a:cubicBezTo>
                    <a:pt x="39" y="19"/>
                    <a:pt x="64" y="40"/>
                    <a:pt x="66" y="69"/>
                  </a:cubicBezTo>
                  <a:cubicBezTo>
                    <a:pt x="67" y="73"/>
                    <a:pt x="71" y="77"/>
                    <a:pt x="75" y="77"/>
                  </a:cubicBezTo>
                  <a:cubicBezTo>
                    <a:pt x="80" y="76"/>
                    <a:pt x="84" y="72"/>
                    <a:pt x="83" y="67"/>
                  </a:cubicBezTo>
                  <a:cubicBezTo>
                    <a:pt x="80" y="29"/>
                    <a:pt x="47" y="0"/>
                    <a:pt x="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29">
              <a:extLst>
                <a:ext uri="{FF2B5EF4-FFF2-40B4-BE49-F238E27FC236}">
                  <a16:creationId xmlns:a16="http://schemas.microsoft.com/office/drawing/2014/main" id="{C395FD29-4FB0-492E-A105-B06471DD23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67226" y="2197266"/>
              <a:ext cx="68794" cy="68794"/>
            </a:xfrm>
            <a:custGeom>
              <a:avLst/>
              <a:gdLst>
                <a:gd name="T0" fmla="*/ 17 w 36"/>
                <a:gd name="T1" fmla="*/ 1 h 35"/>
                <a:gd name="T2" fmla="*/ 1 w 36"/>
                <a:gd name="T3" fmla="*/ 19 h 35"/>
                <a:gd name="T4" fmla="*/ 19 w 36"/>
                <a:gd name="T5" fmla="*/ 34 h 35"/>
                <a:gd name="T6" fmla="*/ 35 w 36"/>
                <a:gd name="T7" fmla="*/ 16 h 35"/>
                <a:gd name="T8" fmla="*/ 17 w 36"/>
                <a:gd name="T9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17" y="1"/>
                  </a:moveTo>
                  <a:cubicBezTo>
                    <a:pt x="7" y="1"/>
                    <a:pt x="0" y="10"/>
                    <a:pt x="1" y="19"/>
                  </a:cubicBezTo>
                  <a:cubicBezTo>
                    <a:pt x="1" y="28"/>
                    <a:pt x="10" y="35"/>
                    <a:pt x="19" y="34"/>
                  </a:cubicBezTo>
                  <a:cubicBezTo>
                    <a:pt x="29" y="34"/>
                    <a:pt x="36" y="25"/>
                    <a:pt x="35" y="16"/>
                  </a:cubicBezTo>
                  <a:cubicBezTo>
                    <a:pt x="34" y="7"/>
                    <a:pt x="26" y="0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30">
              <a:extLst>
                <a:ext uri="{FF2B5EF4-FFF2-40B4-BE49-F238E27FC236}">
                  <a16:creationId xmlns:a16="http://schemas.microsoft.com/office/drawing/2014/main" id="{387EC122-EADC-4CEF-82DB-7C30D07B28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54123" y="2020371"/>
              <a:ext cx="252240" cy="229308"/>
            </a:xfrm>
            <a:custGeom>
              <a:avLst/>
              <a:gdLst>
                <a:gd name="T0" fmla="*/ 8 w 131"/>
                <a:gd name="T1" fmla="*/ 6 h 119"/>
                <a:gd name="T2" fmla="*/ 0 w 131"/>
                <a:gd name="T3" fmla="*/ 15 h 119"/>
                <a:gd name="T4" fmla="*/ 9 w 131"/>
                <a:gd name="T5" fmla="*/ 23 h 119"/>
                <a:gd name="T6" fmla="*/ 9 w 131"/>
                <a:gd name="T7" fmla="*/ 23 h 119"/>
                <a:gd name="T8" fmla="*/ 113 w 131"/>
                <a:gd name="T9" fmla="*/ 111 h 119"/>
                <a:gd name="T10" fmla="*/ 123 w 131"/>
                <a:gd name="T11" fmla="*/ 119 h 119"/>
                <a:gd name="T12" fmla="*/ 131 w 131"/>
                <a:gd name="T13" fmla="*/ 109 h 119"/>
                <a:gd name="T14" fmla="*/ 8 w 131"/>
                <a:gd name="T15" fmla="*/ 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19">
                  <a:moveTo>
                    <a:pt x="8" y="6"/>
                  </a:moveTo>
                  <a:cubicBezTo>
                    <a:pt x="3" y="6"/>
                    <a:pt x="0" y="10"/>
                    <a:pt x="0" y="15"/>
                  </a:cubicBezTo>
                  <a:cubicBezTo>
                    <a:pt x="0" y="20"/>
                    <a:pt x="5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2" y="19"/>
                    <a:pt x="109" y="58"/>
                    <a:pt x="113" y="111"/>
                  </a:cubicBezTo>
                  <a:cubicBezTo>
                    <a:pt x="114" y="115"/>
                    <a:pt x="118" y="119"/>
                    <a:pt x="123" y="119"/>
                  </a:cubicBezTo>
                  <a:cubicBezTo>
                    <a:pt x="128" y="118"/>
                    <a:pt x="131" y="114"/>
                    <a:pt x="131" y="109"/>
                  </a:cubicBezTo>
                  <a:cubicBezTo>
                    <a:pt x="125" y="47"/>
                    <a:pt x="70" y="0"/>
                    <a:pt x="8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E637914-515B-41CF-8637-7121A06A0895}"/>
              </a:ext>
            </a:extLst>
          </p:cNvPr>
          <p:cNvGrpSpPr/>
          <p:nvPr/>
        </p:nvGrpSpPr>
        <p:grpSpPr>
          <a:xfrm>
            <a:off x="8487363" y="1903543"/>
            <a:ext cx="2901809" cy="1552571"/>
            <a:chOff x="4825572" y="1903543"/>
            <a:chExt cx="2901809" cy="1552571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DB50F8AA-4A8B-4ED8-BC48-072CD9AF224E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A9331C7F-A0A8-4AAB-9E1B-D1E7B314259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B856C2EC-992D-4590-843D-2F59155CF650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CB5C04F9-0E9F-4BFA-BA96-9AC618C6EA90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BDE8E9C-DBF1-4126-B1F6-0978DB1F7BC9}"/>
              </a:ext>
            </a:extLst>
          </p:cNvPr>
          <p:cNvGrpSpPr>
            <a:grpSpLocks noChangeAspect="1"/>
          </p:cNvGrpSpPr>
          <p:nvPr/>
        </p:nvGrpSpPr>
        <p:grpSpPr>
          <a:xfrm>
            <a:off x="8191140" y="2383365"/>
            <a:ext cx="592927" cy="592927"/>
            <a:chOff x="8001186" y="1571583"/>
            <a:chExt cx="592927" cy="592927"/>
          </a:xfrm>
        </p:grpSpPr>
        <p:sp>
          <p:nvSpPr>
            <p:cNvPr id="105" name="Freeform 36">
              <a:extLst>
                <a:ext uri="{FF2B5EF4-FFF2-40B4-BE49-F238E27FC236}">
                  <a16:creationId xmlns:a16="http://schemas.microsoft.com/office/drawing/2014/main" id="{F83AC479-BFD3-4922-B491-510D45670C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20841" y="1594513"/>
              <a:ext cx="547065" cy="547065"/>
            </a:xfrm>
            <a:custGeom>
              <a:avLst/>
              <a:gdLst>
                <a:gd name="T0" fmla="*/ 279 w 285"/>
                <a:gd name="T1" fmla="*/ 131 h 285"/>
                <a:gd name="T2" fmla="*/ 154 w 285"/>
                <a:gd name="T3" fmla="*/ 279 h 285"/>
                <a:gd name="T4" fmla="*/ 6 w 285"/>
                <a:gd name="T5" fmla="*/ 154 h 285"/>
                <a:gd name="T6" fmla="*/ 131 w 285"/>
                <a:gd name="T7" fmla="*/ 6 h 285"/>
                <a:gd name="T8" fmla="*/ 279 w 285"/>
                <a:gd name="T9" fmla="*/ 13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285">
                  <a:moveTo>
                    <a:pt x="279" y="131"/>
                  </a:moveTo>
                  <a:cubicBezTo>
                    <a:pt x="285" y="206"/>
                    <a:pt x="229" y="272"/>
                    <a:pt x="154" y="279"/>
                  </a:cubicBezTo>
                  <a:cubicBezTo>
                    <a:pt x="79" y="285"/>
                    <a:pt x="13" y="229"/>
                    <a:pt x="6" y="154"/>
                  </a:cubicBezTo>
                  <a:cubicBezTo>
                    <a:pt x="0" y="79"/>
                    <a:pt x="55" y="13"/>
                    <a:pt x="131" y="6"/>
                  </a:cubicBezTo>
                  <a:cubicBezTo>
                    <a:pt x="206" y="0"/>
                    <a:pt x="272" y="55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37">
              <a:extLst>
                <a:ext uri="{FF2B5EF4-FFF2-40B4-BE49-F238E27FC236}">
                  <a16:creationId xmlns:a16="http://schemas.microsoft.com/office/drawing/2014/main" id="{A94042D7-9C79-492E-9C84-60C44DC669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63428" y="1637100"/>
              <a:ext cx="461894" cy="461894"/>
            </a:xfrm>
            <a:custGeom>
              <a:avLst/>
              <a:gdLst>
                <a:gd name="T0" fmla="*/ 235 w 241"/>
                <a:gd name="T1" fmla="*/ 110 h 240"/>
                <a:gd name="T2" fmla="*/ 130 w 241"/>
                <a:gd name="T3" fmla="*/ 234 h 240"/>
                <a:gd name="T4" fmla="*/ 6 w 241"/>
                <a:gd name="T5" fmla="*/ 130 h 240"/>
                <a:gd name="T6" fmla="*/ 110 w 241"/>
                <a:gd name="T7" fmla="*/ 5 h 240"/>
                <a:gd name="T8" fmla="*/ 235 w 241"/>
                <a:gd name="T9" fmla="*/ 1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0">
                  <a:moveTo>
                    <a:pt x="235" y="110"/>
                  </a:moveTo>
                  <a:cubicBezTo>
                    <a:pt x="241" y="173"/>
                    <a:pt x="194" y="229"/>
                    <a:pt x="130" y="234"/>
                  </a:cubicBezTo>
                  <a:cubicBezTo>
                    <a:pt x="67" y="240"/>
                    <a:pt x="11" y="193"/>
                    <a:pt x="6" y="130"/>
                  </a:cubicBezTo>
                  <a:cubicBezTo>
                    <a:pt x="0" y="66"/>
                    <a:pt x="47" y="11"/>
                    <a:pt x="110" y="5"/>
                  </a:cubicBezTo>
                  <a:cubicBezTo>
                    <a:pt x="174" y="0"/>
                    <a:pt x="230" y="46"/>
                    <a:pt x="235" y="110"/>
                  </a:cubicBezTo>
                  <a:close/>
                </a:path>
              </a:pathLst>
            </a:custGeom>
            <a:solidFill>
              <a:srgbClr val="1D6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38">
              <a:extLst>
                <a:ext uri="{FF2B5EF4-FFF2-40B4-BE49-F238E27FC236}">
                  <a16:creationId xmlns:a16="http://schemas.microsoft.com/office/drawing/2014/main" id="{99981434-6E59-4D7E-8E97-8E8C62BD534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01186" y="1571583"/>
              <a:ext cx="592927" cy="592927"/>
            </a:xfrm>
            <a:custGeom>
              <a:avLst/>
              <a:gdLst>
                <a:gd name="T0" fmla="*/ 305 w 307"/>
                <a:gd name="T1" fmla="*/ 141 h 308"/>
                <a:gd name="T2" fmla="*/ 303 w 307"/>
                <a:gd name="T3" fmla="*/ 141 h 308"/>
                <a:gd name="T4" fmla="*/ 303 w 307"/>
                <a:gd name="T5" fmla="*/ 154 h 308"/>
                <a:gd name="T6" fmla="*/ 167 w 307"/>
                <a:gd name="T7" fmla="*/ 303 h 308"/>
                <a:gd name="T8" fmla="*/ 154 w 307"/>
                <a:gd name="T9" fmla="*/ 304 h 308"/>
                <a:gd name="T10" fmla="*/ 5 w 307"/>
                <a:gd name="T11" fmla="*/ 167 h 308"/>
                <a:gd name="T12" fmla="*/ 4 w 307"/>
                <a:gd name="T13" fmla="*/ 154 h 308"/>
                <a:gd name="T14" fmla="*/ 141 w 307"/>
                <a:gd name="T15" fmla="*/ 5 h 308"/>
                <a:gd name="T16" fmla="*/ 154 w 307"/>
                <a:gd name="T17" fmla="*/ 4 h 308"/>
                <a:gd name="T18" fmla="*/ 303 w 307"/>
                <a:gd name="T19" fmla="*/ 141 h 308"/>
                <a:gd name="T20" fmla="*/ 305 w 307"/>
                <a:gd name="T21" fmla="*/ 141 h 308"/>
                <a:gd name="T22" fmla="*/ 307 w 307"/>
                <a:gd name="T23" fmla="*/ 141 h 308"/>
                <a:gd name="T24" fmla="*/ 154 w 307"/>
                <a:gd name="T25" fmla="*/ 0 h 308"/>
                <a:gd name="T26" fmla="*/ 140 w 307"/>
                <a:gd name="T27" fmla="*/ 1 h 308"/>
                <a:gd name="T28" fmla="*/ 0 w 307"/>
                <a:gd name="T29" fmla="*/ 154 h 308"/>
                <a:gd name="T30" fmla="*/ 1 w 307"/>
                <a:gd name="T31" fmla="*/ 167 h 308"/>
                <a:gd name="T32" fmla="*/ 154 w 307"/>
                <a:gd name="T33" fmla="*/ 308 h 308"/>
                <a:gd name="T34" fmla="*/ 167 w 307"/>
                <a:gd name="T35" fmla="*/ 307 h 308"/>
                <a:gd name="T36" fmla="*/ 307 w 307"/>
                <a:gd name="T37" fmla="*/ 154 h 308"/>
                <a:gd name="T38" fmla="*/ 307 w 307"/>
                <a:gd name="T39" fmla="*/ 141 h 308"/>
                <a:gd name="T40" fmla="*/ 305 w 307"/>
                <a:gd name="T41" fmla="*/ 14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7" h="308">
                  <a:moveTo>
                    <a:pt x="305" y="141"/>
                  </a:moveTo>
                  <a:cubicBezTo>
                    <a:pt x="303" y="141"/>
                    <a:pt x="303" y="141"/>
                    <a:pt x="303" y="141"/>
                  </a:cubicBezTo>
                  <a:cubicBezTo>
                    <a:pt x="303" y="145"/>
                    <a:pt x="303" y="150"/>
                    <a:pt x="303" y="154"/>
                  </a:cubicBezTo>
                  <a:cubicBezTo>
                    <a:pt x="303" y="231"/>
                    <a:pt x="245" y="296"/>
                    <a:pt x="167" y="303"/>
                  </a:cubicBezTo>
                  <a:cubicBezTo>
                    <a:pt x="162" y="304"/>
                    <a:pt x="158" y="304"/>
                    <a:pt x="154" y="304"/>
                  </a:cubicBezTo>
                  <a:cubicBezTo>
                    <a:pt x="77" y="304"/>
                    <a:pt x="11" y="245"/>
                    <a:pt x="5" y="167"/>
                  </a:cubicBezTo>
                  <a:cubicBezTo>
                    <a:pt x="4" y="163"/>
                    <a:pt x="4" y="158"/>
                    <a:pt x="4" y="154"/>
                  </a:cubicBezTo>
                  <a:cubicBezTo>
                    <a:pt x="4" y="77"/>
                    <a:pt x="63" y="12"/>
                    <a:pt x="141" y="5"/>
                  </a:cubicBezTo>
                  <a:cubicBezTo>
                    <a:pt x="145" y="4"/>
                    <a:pt x="150" y="4"/>
                    <a:pt x="154" y="4"/>
                  </a:cubicBezTo>
                  <a:cubicBezTo>
                    <a:pt x="231" y="4"/>
                    <a:pt x="296" y="63"/>
                    <a:pt x="303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7" y="141"/>
                    <a:pt x="307" y="141"/>
                    <a:pt x="307" y="141"/>
                  </a:cubicBezTo>
                  <a:cubicBezTo>
                    <a:pt x="300" y="61"/>
                    <a:pt x="233" y="0"/>
                    <a:pt x="154" y="0"/>
                  </a:cubicBezTo>
                  <a:cubicBezTo>
                    <a:pt x="149" y="0"/>
                    <a:pt x="145" y="0"/>
                    <a:pt x="140" y="1"/>
                  </a:cubicBezTo>
                  <a:cubicBezTo>
                    <a:pt x="60" y="8"/>
                    <a:pt x="0" y="75"/>
                    <a:pt x="0" y="154"/>
                  </a:cubicBezTo>
                  <a:cubicBezTo>
                    <a:pt x="0" y="158"/>
                    <a:pt x="0" y="163"/>
                    <a:pt x="1" y="167"/>
                  </a:cubicBezTo>
                  <a:cubicBezTo>
                    <a:pt x="8" y="247"/>
                    <a:pt x="75" y="308"/>
                    <a:pt x="154" y="308"/>
                  </a:cubicBezTo>
                  <a:cubicBezTo>
                    <a:pt x="158" y="308"/>
                    <a:pt x="162" y="307"/>
                    <a:pt x="167" y="307"/>
                  </a:cubicBezTo>
                  <a:cubicBezTo>
                    <a:pt x="247" y="300"/>
                    <a:pt x="307" y="233"/>
                    <a:pt x="307" y="154"/>
                  </a:cubicBezTo>
                  <a:cubicBezTo>
                    <a:pt x="307" y="150"/>
                    <a:pt x="307" y="145"/>
                    <a:pt x="307" y="141"/>
                  </a:cubicBezTo>
                  <a:lnTo>
                    <a:pt x="305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Freeform 39">
              <a:extLst>
                <a:ext uri="{FF2B5EF4-FFF2-40B4-BE49-F238E27FC236}">
                  <a16:creationId xmlns:a16="http://schemas.microsoft.com/office/drawing/2014/main" id="{2509BFD4-ABBD-4CBA-92CC-CA6F2F8CBE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81358" y="1751753"/>
              <a:ext cx="39310" cy="9829"/>
            </a:xfrm>
            <a:custGeom>
              <a:avLst/>
              <a:gdLst>
                <a:gd name="T0" fmla="*/ 12 w 12"/>
                <a:gd name="T1" fmla="*/ 0 h 3"/>
                <a:gd name="T2" fmla="*/ 3 w 12"/>
                <a:gd name="T3" fmla="*/ 2 h 3"/>
                <a:gd name="T4" fmla="*/ 4 w 12"/>
                <a:gd name="T5" fmla="*/ 3 h 3"/>
                <a:gd name="T6" fmla="*/ 0 w 12"/>
                <a:gd name="T7" fmla="*/ 3 h 3"/>
                <a:gd name="T8" fmla="*/ 5 w 12"/>
                <a:gd name="T9" fmla="*/ 3 h 3"/>
                <a:gd name="T10" fmla="*/ 12 w 1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lnTo>
                    <a:pt x="3" y="2"/>
                  </a:lnTo>
                  <a:lnTo>
                    <a:pt x="4" y="3"/>
                  </a:lnTo>
                  <a:lnTo>
                    <a:pt x="0" y="3"/>
                  </a:lnTo>
                  <a:lnTo>
                    <a:pt x="5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40">
              <a:extLst>
                <a:ext uri="{FF2B5EF4-FFF2-40B4-BE49-F238E27FC236}">
                  <a16:creationId xmlns:a16="http://schemas.microsoft.com/office/drawing/2014/main" id="{298087C9-3AFC-4FB3-A7DF-DFE9CFAD16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10840" y="1748478"/>
              <a:ext cx="49139" cy="36035"/>
            </a:xfrm>
            <a:custGeom>
              <a:avLst/>
              <a:gdLst>
                <a:gd name="T0" fmla="*/ 5 w 15"/>
                <a:gd name="T1" fmla="*/ 1 h 11"/>
                <a:gd name="T2" fmla="*/ 2 w 15"/>
                <a:gd name="T3" fmla="*/ 2 h 11"/>
                <a:gd name="T4" fmla="*/ 0 w 15"/>
                <a:gd name="T5" fmla="*/ 3 h 11"/>
                <a:gd name="T6" fmla="*/ 2 w 15"/>
                <a:gd name="T7" fmla="*/ 3 h 11"/>
                <a:gd name="T8" fmla="*/ 2 w 15"/>
                <a:gd name="T9" fmla="*/ 6 h 11"/>
                <a:gd name="T10" fmla="*/ 3 w 15"/>
                <a:gd name="T11" fmla="*/ 7 h 11"/>
                <a:gd name="T12" fmla="*/ 2 w 15"/>
                <a:gd name="T13" fmla="*/ 7 h 11"/>
                <a:gd name="T14" fmla="*/ 4 w 15"/>
                <a:gd name="T15" fmla="*/ 11 h 11"/>
                <a:gd name="T16" fmla="*/ 6 w 15"/>
                <a:gd name="T17" fmla="*/ 7 h 11"/>
                <a:gd name="T18" fmla="*/ 12 w 15"/>
                <a:gd name="T19" fmla="*/ 4 h 11"/>
                <a:gd name="T20" fmla="*/ 12 w 15"/>
                <a:gd name="T21" fmla="*/ 3 h 11"/>
                <a:gd name="T22" fmla="*/ 13 w 15"/>
                <a:gd name="T23" fmla="*/ 2 h 11"/>
                <a:gd name="T24" fmla="*/ 12 w 15"/>
                <a:gd name="T25" fmla="*/ 2 h 11"/>
                <a:gd name="T26" fmla="*/ 15 w 15"/>
                <a:gd name="T27" fmla="*/ 0 h 11"/>
                <a:gd name="T28" fmla="*/ 5 w 15"/>
                <a:gd name="T2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11">
                  <a:moveTo>
                    <a:pt x="5" y="1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4" y="11"/>
                  </a:lnTo>
                  <a:lnTo>
                    <a:pt x="6" y="7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41">
              <a:extLst>
                <a:ext uri="{FF2B5EF4-FFF2-40B4-BE49-F238E27FC236}">
                  <a16:creationId xmlns:a16="http://schemas.microsoft.com/office/drawing/2014/main" id="{246C8AE3-ACA9-430C-A956-34D43525E38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02738" y="1771408"/>
              <a:ext cx="108104" cy="108104"/>
            </a:xfrm>
            <a:custGeom>
              <a:avLst/>
              <a:gdLst>
                <a:gd name="T0" fmla="*/ 26 w 33"/>
                <a:gd name="T1" fmla="*/ 2 h 33"/>
                <a:gd name="T2" fmla="*/ 26 w 33"/>
                <a:gd name="T3" fmla="*/ 3 h 33"/>
                <a:gd name="T4" fmla="*/ 26 w 33"/>
                <a:gd name="T5" fmla="*/ 2 h 33"/>
                <a:gd name="T6" fmla="*/ 25 w 33"/>
                <a:gd name="T7" fmla="*/ 1 h 33"/>
                <a:gd name="T8" fmla="*/ 22 w 33"/>
                <a:gd name="T9" fmla="*/ 4 h 33"/>
                <a:gd name="T10" fmla="*/ 23 w 33"/>
                <a:gd name="T11" fmla="*/ 2 h 33"/>
                <a:gd name="T12" fmla="*/ 21 w 33"/>
                <a:gd name="T13" fmla="*/ 2 h 33"/>
                <a:gd name="T14" fmla="*/ 18 w 33"/>
                <a:gd name="T15" fmla="*/ 3 h 33"/>
                <a:gd name="T16" fmla="*/ 19 w 33"/>
                <a:gd name="T17" fmla="*/ 4 h 33"/>
                <a:gd name="T18" fmla="*/ 5 w 33"/>
                <a:gd name="T19" fmla="*/ 5 h 33"/>
                <a:gd name="T20" fmla="*/ 3 w 33"/>
                <a:gd name="T21" fmla="*/ 6 h 33"/>
                <a:gd name="T22" fmla="*/ 1 w 33"/>
                <a:gd name="T23" fmla="*/ 8 h 33"/>
                <a:gd name="T24" fmla="*/ 0 w 33"/>
                <a:gd name="T25" fmla="*/ 12 h 33"/>
                <a:gd name="T26" fmla="*/ 9 w 33"/>
                <a:gd name="T27" fmla="*/ 9 h 33"/>
                <a:gd name="T28" fmla="*/ 9 w 33"/>
                <a:gd name="T29" fmla="*/ 13 h 33"/>
                <a:gd name="T30" fmla="*/ 8 w 33"/>
                <a:gd name="T31" fmla="*/ 18 h 33"/>
                <a:gd name="T32" fmla="*/ 11 w 33"/>
                <a:gd name="T33" fmla="*/ 26 h 33"/>
                <a:gd name="T34" fmla="*/ 11 w 33"/>
                <a:gd name="T35" fmla="*/ 22 h 33"/>
                <a:gd name="T36" fmla="*/ 13 w 33"/>
                <a:gd name="T37" fmla="*/ 27 h 33"/>
                <a:gd name="T38" fmla="*/ 19 w 33"/>
                <a:gd name="T39" fmla="*/ 29 h 33"/>
                <a:gd name="T40" fmla="*/ 22 w 33"/>
                <a:gd name="T41" fmla="*/ 32 h 33"/>
                <a:gd name="T42" fmla="*/ 21 w 33"/>
                <a:gd name="T43" fmla="*/ 28 h 33"/>
                <a:gd name="T44" fmla="*/ 19 w 33"/>
                <a:gd name="T45" fmla="*/ 26 h 33"/>
                <a:gd name="T46" fmla="*/ 18 w 33"/>
                <a:gd name="T47" fmla="*/ 26 h 33"/>
                <a:gd name="T48" fmla="*/ 16 w 33"/>
                <a:gd name="T49" fmla="*/ 27 h 33"/>
                <a:gd name="T50" fmla="*/ 17 w 33"/>
                <a:gd name="T51" fmla="*/ 22 h 33"/>
                <a:gd name="T52" fmla="*/ 19 w 33"/>
                <a:gd name="T53" fmla="*/ 23 h 33"/>
                <a:gd name="T54" fmla="*/ 22 w 33"/>
                <a:gd name="T55" fmla="*/ 22 h 33"/>
                <a:gd name="T56" fmla="*/ 22 w 33"/>
                <a:gd name="T57" fmla="*/ 24 h 33"/>
                <a:gd name="T58" fmla="*/ 24 w 33"/>
                <a:gd name="T59" fmla="*/ 19 h 33"/>
                <a:gd name="T60" fmla="*/ 26 w 33"/>
                <a:gd name="T61" fmla="*/ 15 h 33"/>
                <a:gd name="T62" fmla="*/ 28 w 33"/>
                <a:gd name="T63" fmla="*/ 14 h 33"/>
                <a:gd name="T64" fmla="*/ 29 w 33"/>
                <a:gd name="T65" fmla="*/ 12 h 33"/>
                <a:gd name="T66" fmla="*/ 32 w 33"/>
                <a:gd name="T67" fmla="*/ 10 h 33"/>
                <a:gd name="T68" fmla="*/ 33 w 33"/>
                <a:gd name="T69" fmla="*/ 12 h 33"/>
                <a:gd name="T70" fmla="*/ 31 w 33"/>
                <a:gd name="T71" fmla="*/ 6 h 33"/>
                <a:gd name="T72" fmla="*/ 28 w 33"/>
                <a:gd name="T73" fmla="*/ 5 h 33"/>
                <a:gd name="T74" fmla="*/ 27 w 33"/>
                <a:gd name="T75" fmla="*/ 8 h 33"/>
                <a:gd name="T76" fmla="*/ 25 w 33"/>
                <a:gd name="T77" fmla="*/ 11 h 33"/>
                <a:gd name="T78" fmla="*/ 25 w 33"/>
                <a:gd name="T79" fmla="*/ 9 h 33"/>
                <a:gd name="T80" fmla="*/ 22 w 33"/>
                <a:gd name="T81" fmla="*/ 7 h 33"/>
                <a:gd name="T82" fmla="*/ 26 w 33"/>
                <a:gd name="T83" fmla="*/ 5 h 33"/>
                <a:gd name="T84" fmla="*/ 26 w 33"/>
                <a:gd name="T85" fmla="*/ 5 h 33"/>
                <a:gd name="T86" fmla="*/ 28 w 33"/>
                <a:gd name="T87" fmla="*/ 2 h 33"/>
                <a:gd name="T88" fmla="*/ 29 w 33"/>
                <a:gd name="T89" fmla="*/ 3 h 33"/>
                <a:gd name="T90" fmla="*/ 29 w 33"/>
                <a:gd name="T91" fmla="*/ 4 h 33"/>
                <a:gd name="T92" fmla="*/ 29 w 33"/>
                <a:gd name="T93" fmla="*/ 5 h 33"/>
                <a:gd name="T94" fmla="*/ 32 w 33"/>
                <a:gd name="T95" fmla="*/ 6 h 33"/>
                <a:gd name="T96" fmla="*/ 32 w 33"/>
                <a:gd name="T97" fmla="*/ 5 h 33"/>
                <a:gd name="T98" fmla="*/ 32 w 33"/>
                <a:gd name="T99" fmla="*/ 2 h 33"/>
                <a:gd name="T100" fmla="*/ 26 w 33"/>
                <a:gd name="T10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" h="33">
                  <a:moveTo>
                    <a:pt x="26" y="2"/>
                  </a:moveTo>
                  <a:lnTo>
                    <a:pt x="26" y="2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4" y="3"/>
                  </a:lnTo>
                  <a:lnTo>
                    <a:pt x="22" y="4"/>
                  </a:lnTo>
                  <a:lnTo>
                    <a:pt x="24" y="3"/>
                  </a:lnTo>
                  <a:lnTo>
                    <a:pt x="23" y="2"/>
                  </a:lnTo>
                  <a:lnTo>
                    <a:pt x="24" y="1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9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1" y="8"/>
                  </a:lnTo>
                  <a:lnTo>
                    <a:pt x="2" y="9"/>
                  </a:lnTo>
                  <a:lnTo>
                    <a:pt x="0" y="12"/>
                  </a:lnTo>
                  <a:lnTo>
                    <a:pt x="6" y="8"/>
                  </a:lnTo>
                  <a:lnTo>
                    <a:pt x="9" y="9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8" y="20"/>
                  </a:lnTo>
                  <a:lnTo>
                    <a:pt x="11" y="26"/>
                  </a:lnTo>
                  <a:lnTo>
                    <a:pt x="10" y="21"/>
                  </a:lnTo>
                  <a:lnTo>
                    <a:pt x="11" y="22"/>
                  </a:lnTo>
                  <a:lnTo>
                    <a:pt x="12" y="26"/>
                  </a:lnTo>
                  <a:lnTo>
                    <a:pt x="13" y="27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1" y="30"/>
                  </a:lnTo>
                  <a:lnTo>
                    <a:pt x="21" y="28"/>
                  </a:lnTo>
                  <a:lnTo>
                    <a:pt x="19" y="28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22" y="22"/>
                  </a:lnTo>
                  <a:lnTo>
                    <a:pt x="21" y="23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4" y="19"/>
                  </a:lnTo>
                  <a:lnTo>
                    <a:pt x="25" y="16"/>
                  </a:lnTo>
                  <a:lnTo>
                    <a:pt x="26" y="15"/>
                  </a:lnTo>
                  <a:lnTo>
                    <a:pt x="27" y="13"/>
                  </a:lnTo>
                  <a:lnTo>
                    <a:pt x="28" y="14"/>
                  </a:lnTo>
                  <a:lnTo>
                    <a:pt x="30" y="13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32" y="10"/>
                  </a:lnTo>
                  <a:lnTo>
                    <a:pt x="31" y="12"/>
                  </a:lnTo>
                  <a:lnTo>
                    <a:pt x="33" y="12"/>
                  </a:lnTo>
                  <a:lnTo>
                    <a:pt x="32" y="9"/>
                  </a:lnTo>
                  <a:lnTo>
                    <a:pt x="31" y="6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7" y="6"/>
                  </a:lnTo>
                  <a:lnTo>
                    <a:pt x="27" y="8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4" y="11"/>
                  </a:lnTo>
                  <a:lnTo>
                    <a:pt x="25" y="9"/>
                  </a:lnTo>
                  <a:lnTo>
                    <a:pt x="23" y="9"/>
                  </a:lnTo>
                  <a:lnTo>
                    <a:pt x="22" y="7"/>
                  </a:lnTo>
                  <a:lnTo>
                    <a:pt x="24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8" y="2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29" y="4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1" y="4"/>
                  </a:lnTo>
                  <a:lnTo>
                    <a:pt x="32" y="5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42">
              <a:extLst>
                <a:ext uri="{FF2B5EF4-FFF2-40B4-BE49-F238E27FC236}">
                  <a16:creationId xmlns:a16="http://schemas.microsoft.com/office/drawing/2014/main" id="{30453A4B-F2EE-4E1A-857D-1423DC6701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64978" y="1850028"/>
              <a:ext cx="13103" cy="6552"/>
            </a:xfrm>
            <a:custGeom>
              <a:avLst/>
              <a:gdLst>
                <a:gd name="T0" fmla="*/ 0 w 4"/>
                <a:gd name="T1" fmla="*/ 1 h 2"/>
                <a:gd name="T2" fmla="*/ 2 w 4"/>
                <a:gd name="T3" fmla="*/ 0 h 2"/>
                <a:gd name="T4" fmla="*/ 4 w 4"/>
                <a:gd name="T5" fmla="*/ 1 h 2"/>
                <a:gd name="T6" fmla="*/ 3 w 4"/>
                <a:gd name="T7" fmla="*/ 2 h 2"/>
                <a:gd name="T8" fmla="*/ 2 w 4"/>
                <a:gd name="T9" fmla="*/ 1 h 2"/>
                <a:gd name="T10" fmla="*/ 0 w 4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43">
              <a:extLst>
                <a:ext uri="{FF2B5EF4-FFF2-40B4-BE49-F238E27FC236}">
                  <a16:creationId xmlns:a16="http://schemas.microsoft.com/office/drawing/2014/main" id="{FB0702FF-12DF-412F-AF38-A4B77DF99B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74807" y="1853305"/>
              <a:ext cx="13103" cy="6552"/>
            </a:xfrm>
            <a:custGeom>
              <a:avLst/>
              <a:gdLst>
                <a:gd name="T0" fmla="*/ 3 w 4"/>
                <a:gd name="T1" fmla="*/ 0 h 2"/>
                <a:gd name="T2" fmla="*/ 4 w 4"/>
                <a:gd name="T3" fmla="*/ 1 h 2"/>
                <a:gd name="T4" fmla="*/ 3 w 4"/>
                <a:gd name="T5" fmla="*/ 1 h 2"/>
                <a:gd name="T6" fmla="*/ 0 w 4"/>
                <a:gd name="T7" fmla="*/ 2 h 2"/>
                <a:gd name="T8" fmla="*/ 3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3" y="0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Freeform 44">
              <a:extLst>
                <a:ext uri="{FF2B5EF4-FFF2-40B4-BE49-F238E27FC236}">
                  <a16:creationId xmlns:a16="http://schemas.microsoft.com/office/drawing/2014/main" id="{038C06DE-75B1-4C98-AD53-77A424CC00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71530" y="1866408"/>
              <a:ext cx="62242" cy="114655"/>
            </a:xfrm>
            <a:custGeom>
              <a:avLst/>
              <a:gdLst>
                <a:gd name="T0" fmla="*/ 5 w 32"/>
                <a:gd name="T1" fmla="*/ 0 h 59"/>
                <a:gd name="T2" fmla="*/ 2 w 32"/>
                <a:gd name="T3" fmla="*/ 2 h 59"/>
                <a:gd name="T4" fmla="*/ 2 w 32"/>
                <a:gd name="T5" fmla="*/ 4 h 59"/>
                <a:gd name="T6" fmla="*/ 1 w 32"/>
                <a:gd name="T7" fmla="*/ 6 h 59"/>
                <a:gd name="T8" fmla="*/ 1 w 32"/>
                <a:gd name="T9" fmla="*/ 10 h 59"/>
                <a:gd name="T10" fmla="*/ 0 w 32"/>
                <a:gd name="T11" fmla="*/ 13 h 59"/>
                <a:gd name="T12" fmla="*/ 0 w 32"/>
                <a:gd name="T13" fmla="*/ 14 h 59"/>
                <a:gd name="T14" fmla="*/ 0 w 32"/>
                <a:gd name="T15" fmla="*/ 15 h 59"/>
                <a:gd name="T16" fmla="*/ 4 w 32"/>
                <a:gd name="T17" fmla="*/ 24 h 59"/>
                <a:gd name="T18" fmla="*/ 8 w 32"/>
                <a:gd name="T19" fmla="*/ 26 h 59"/>
                <a:gd name="T20" fmla="*/ 12 w 32"/>
                <a:gd name="T21" fmla="*/ 47 h 59"/>
                <a:gd name="T22" fmla="*/ 16 w 32"/>
                <a:gd name="T23" fmla="*/ 57 h 59"/>
                <a:gd name="T24" fmla="*/ 19 w 32"/>
                <a:gd name="T25" fmla="*/ 59 h 59"/>
                <a:gd name="T26" fmla="*/ 22 w 32"/>
                <a:gd name="T27" fmla="*/ 59 h 59"/>
                <a:gd name="T28" fmla="*/ 19 w 32"/>
                <a:gd name="T29" fmla="*/ 55 h 59"/>
                <a:gd name="T30" fmla="*/ 19 w 32"/>
                <a:gd name="T31" fmla="*/ 52 h 59"/>
                <a:gd name="T32" fmla="*/ 18 w 32"/>
                <a:gd name="T33" fmla="*/ 49 h 59"/>
                <a:gd name="T34" fmla="*/ 18 w 32"/>
                <a:gd name="T35" fmla="*/ 45 h 59"/>
                <a:gd name="T36" fmla="*/ 20 w 32"/>
                <a:gd name="T37" fmla="*/ 45 h 59"/>
                <a:gd name="T38" fmla="*/ 22 w 32"/>
                <a:gd name="T39" fmla="*/ 42 h 59"/>
                <a:gd name="T40" fmla="*/ 20 w 32"/>
                <a:gd name="T41" fmla="*/ 40 h 59"/>
                <a:gd name="T42" fmla="*/ 23 w 32"/>
                <a:gd name="T43" fmla="*/ 42 h 59"/>
                <a:gd name="T44" fmla="*/ 25 w 32"/>
                <a:gd name="T45" fmla="*/ 34 h 59"/>
                <a:gd name="T46" fmla="*/ 25 w 32"/>
                <a:gd name="T47" fmla="*/ 31 h 59"/>
                <a:gd name="T48" fmla="*/ 28 w 32"/>
                <a:gd name="T49" fmla="*/ 30 h 59"/>
                <a:gd name="T50" fmla="*/ 30 w 32"/>
                <a:gd name="T51" fmla="*/ 20 h 59"/>
                <a:gd name="T52" fmla="*/ 32 w 32"/>
                <a:gd name="T53" fmla="*/ 16 h 59"/>
                <a:gd name="T54" fmla="*/ 25 w 32"/>
                <a:gd name="T55" fmla="*/ 10 h 59"/>
                <a:gd name="T56" fmla="*/ 23 w 32"/>
                <a:gd name="T57" fmla="*/ 11 h 59"/>
                <a:gd name="T58" fmla="*/ 19 w 32"/>
                <a:gd name="T59" fmla="*/ 6 h 59"/>
                <a:gd name="T60" fmla="*/ 14 w 32"/>
                <a:gd name="T61" fmla="*/ 4 h 59"/>
                <a:gd name="T62" fmla="*/ 12 w 32"/>
                <a:gd name="T63" fmla="*/ 1 h 59"/>
                <a:gd name="T64" fmla="*/ 8 w 32"/>
                <a:gd name="T65" fmla="*/ 2 h 59"/>
                <a:gd name="T66" fmla="*/ 5 w 32"/>
                <a:gd name="T6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" h="59">
                  <a:moveTo>
                    <a:pt x="5" y="0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8" y="26"/>
                  </a:cubicBezTo>
                  <a:cubicBezTo>
                    <a:pt x="8" y="27"/>
                    <a:pt x="12" y="47"/>
                    <a:pt x="12" y="47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Freeform 45">
              <a:extLst>
                <a:ext uri="{FF2B5EF4-FFF2-40B4-BE49-F238E27FC236}">
                  <a16:creationId xmlns:a16="http://schemas.microsoft.com/office/drawing/2014/main" id="{4A40A50E-497C-4D57-AB6E-07AACF4E4C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0667" y="187623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00CA353C-E981-43E7-A1CC-24CEC86344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23770" y="180089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Rectangle 47">
              <a:extLst>
                <a:ext uri="{FF2B5EF4-FFF2-40B4-BE49-F238E27FC236}">
                  <a16:creationId xmlns:a16="http://schemas.microsoft.com/office/drawing/2014/main" id="{5F919734-A2B0-4A87-AAE4-75B9310614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286185" y="1813995"/>
              <a:ext cx="3277" cy="3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Freeform 48">
              <a:extLst>
                <a:ext uri="{FF2B5EF4-FFF2-40B4-BE49-F238E27FC236}">
                  <a16:creationId xmlns:a16="http://schemas.microsoft.com/office/drawing/2014/main" id="{B9757179-49EA-4FAB-A693-6FFCCB1A1F7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250150" y="1745201"/>
              <a:ext cx="203102" cy="193275"/>
            </a:xfrm>
            <a:custGeom>
              <a:avLst/>
              <a:gdLst>
                <a:gd name="T0" fmla="*/ 92 w 105"/>
                <a:gd name="T1" fmla="*/ 3 h 100"/>
                <a:gd name="T2" fmla="*/ 67 w 105"/>
                <a:gd name="T3" fmla="*/ 1 h 100"/>
                <a:gd name="T4" fmla="*/ 55 w 105"/>
                <a:gd name="T5" fmla="*/ 0 h 100"/>
                <a:gd name="T6" fmla="*/ 42 w 105"/>
                <a:gd name="T7" fmla="*/ 8 h 100"/>
                <a:gd name="T8" fmla="*/ 31 w 105"/>
                <a:gd name="T9" fmla="*/ 10 h 100"/>
                <a:gd name="T10" fmla="*/ 12 w 105"/>
                <a:gd name="T11" fmla="*/ 15 h 100"/>
                <a:gd name="T12" fmla="*/ 19 w 105"/>
                <a:gd name="T13" fmla="*/ 19 h 100"/>
                <a:gd name="T14" fmla="*/ 21 w 105"/>
                <a:gd name="T15" fmla="*/ 15 h 100"/>
                <a:gd name="T16" fmla="*/ 17 w 105"/>
                <a:gd name="T17" fmla="*/ 21 h 100"/>
                <a:gd name="T18" fmla="*/ 14 w 105"/>
                <a:gd name="T19" fmla="*/ 21 h 100"/>
                <a:gd name="T20" fmla="*/ 4 w 105"/>
                <a:gd name="T21" fmla="*/ 27 h 100"/>
                <a:gd name="T22" fmla="*/ 8 w 105"/>
                <a:gd name="T23" fmla="*/ 28 h 100"/>
                <a:gd name="T24" fmla="*/ 4 w 105"/>
                <a:gd name="T25" fmla="*/ 36 h 100"/>
                <a:gd name="T26" fmla="*/ 12 w 105"/>
                <a:gd name="T27" fmla="*/ 31 h 100"/>
                <a:gd name="T28" fmla="*/ 21 w 105"/>
                <a:gd name="T29" fmla="*/ 36 h 100"/>
                <a:gd name="T30" fmla="*/ 21 w 105"/>
                <a:gd name="T31" fmla="*/ 31 h 100"/>
                <a:gd name="T32" fmla="*/ 27 w 105"/>
                <a:gd name="T33" fmla="*/ 32 h 100"/>
                <a:gd name="T34" fmla="*/ 31 w 105"/>
                <a:gd name="T35" fmla="*/ 29 h 100"/>
                <a:gd name="T36" fmla="*/ 33 w 105"/>
                <a:gd name="T37" fmla="*/ 32 h 100"/>
                <a:gd name="T38" fmla="*/ 32 w 105"/>
                <a:gd name="T39" fmla="*/ 36 h 100"/>
                <a:gd name="T40" fmla="*/ 24 w 105"/>
                <a:gd name="T41" fmla="*/ 39 h 100"/>
                <a:gd name="T42" fmla="*/ 16 w 105"/>
                <a:gd name="T43" fmla="*/ 37 h 100"/>
                <a:gd name="T44" fmla="*/ 4 w 105"/>
                <a:gd name="T45" fmla="*/ 44 h 100"/>
                <a:gd name="T46" fmla="*/ 0 w 105"/>
                <a:gd name="T47" fmla="*/ 59 h 100"/>
                <a:gd name="T48" fmla="*/ 19 w 105"/>
                <a:gd name="T49" fmla="*/ 65 h 100"/>
                <a:gd name="T50" fmla="*/ 28 w 105"/>
                <a:gd name="T51" fmla="*/ 99 h 100"/>
                <a:gd name="T52" fmla="*/ 41 w 105"/>
                <a:gd name="T53" fmla="*/ 81 h 100"/>
                <a:gd name="T54" fmla="*/ 41 w 105"/>
                <a:gd name="T55" fmla="*/ 58 h 100"/>
                <a:gd name="T56" fmla="*/ 42 w 105"/>
                <a:gd name="T57" fmla="*/ 55 h 100"/>
                <a:gd name="T58" fmla="*/ 48 w 105"/>
                <a:gd name="T59" fmla="*/ 43 h 100"/>
                <a:gd name="T60" fmla="*/ 50 w 105"/>
                <a:gd name="T61" fmla="*/ 44 h 100"/>
                <a:gd name="T62" fmla="*/ 64 w 105"/>
                <a:gd name="T63" fmla="*/ 60 h 100"/>
                <a:gd name="T64" fmla="*/ 71 w 105"/>
                <a:gd name="T65" fmla="*/ 45 h 100"/>
                <a:gd name="T66" fmla="*/ 82 w 105"/>
                <a:gd name="T67" fmla="*/ 63 h 100"/>
                <a:gd name="T68" fmla="*/ 98 w 105"/>
                <a:gd name="T69" fmla="*/ 70 h 100"/>
                <a:gd name="T70" fmla="*/ 83 w 105"/>
                <a:gd name="T71" fmla="*/ 67 h 100"/>
                <a:gd name="T72" fmla="*/ 79 w 105"/>
                <a:gd name="T73" fmla="*/ 57 h 100"/>
                <a:gd name="T74" fmla="*/ 85 w 105"/>
                <a:gd name="T75" fmla="*/ 51 h 100"/>
                <a:gd name="T76" fmla="*/ 89 w 105"/>
                <a:gd name="T77" fmla="*/ 36 h 100"/>
                <a:gd name="T78" fmla="*/ 85 w 105"/>
                <a:gd name="T79" fmla="*/ 27 h 100"/>
                <a:gd name="T80" fmla="*/ 92 w 105"/>
                <a:gd name="T81" fmla="*/ 31 h 100"/>
                <a:gd name="T82" fmla="*/ 90 w 105"/>
                <a:gd name="T83" fmla="*/ 25 h 100"/>
                <a:gd name="T84" fmla="*/ 98 w 105"/>
                <a:gd name="T85" fmla="*/ 29 h 100"/>
                <a:gd name="T86" fmla="*/ 96 w 105"/>
                <a:gd name="T87" fmla="*/ 35 h 100"/>
                <a:gd name="T88" fmla="*/ 98 w 105"/>
                <a:gd name="T89" fmla="*/ 24 h 100"/>
                <a:gd name="T90" fmla="*/ 88 w 105"/>
                <a:gd name="T91" fmla="*/ 15 h 100"/>
                <a:gd name="T92" fmla="*/ 93 w 105"/>
                <a:gd name="T93" fmla="*/ 9 h 100"/>
                <a:gd name="T94" fmla="*/ 100 w 105"/>
                <a:gd name="T95" fmla="*/ 13 h 100"/>
                <a:gd name="T96" fmla="*/ 103 w 105"/>
                <a:gd name="T97" fmla="*/ 7 h 100"/>
                <a:gd name="T98" fmla="*/ 41 w 105"/>
                <a:gd name="T99" fmla="*/ 34 h 100"/>
                <a:gd name="T100" fmla="*/ 41 w 105"/>
                <a:gd name="T101" fmla="*/ 2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5" h="100">
                  <a:moveTo>
                    <a:pt x="105" y="6"/>
                  </a:moveTo>
                  <a:cubicBezTo>
                    <a:pt x="105" y="4"/>
                    <a:pt x="105" y="4"/>
                    <a:pt x="105" y="4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3" y="41"/>
                    <a:pt x="23" y="41"/>
                  </a:cubicBezTo>
                  <a:cubicBezTo>
                    <a:pt x="23" y="42"/>
                    <a:pt x="16" y="40"/>
                    <a:pt x="16" y="40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8" y="99"/>
                    <a:pt x="28" y="99"/>
                  </a:cubicBezTo>
                  <a:cubicBezTo>
                    <a:pt x="27" y="100"/>
                    <a:pt x="32" y="99"/>
                    <a:pt x="32" y="99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44"/>
                    <a:pt x="58" y="47"/>
                    <a:pt x="58" y="48"/>
                  </a:cubicBezTo>
                  <a:cubicBezTo>
                    <a:pt x="58" y="48"/>
                    <a:pt x="59" y="46"/>
                    <a:pt x="59" y="4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82" y="69"/>
                    <a:pt x="82" y="69"/>
                  </a:cubicBezTo>
                  <a:cubicBezTo>
                    <a:pt x="83" y="69"/>
                    <a:pt x="86" y="71"/>
                    <a:pt x="87" y="71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88" y="69"/>
                    <a:pt x="84" y="67"/>
                    <a:pt x="83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8" y="28"/>
                    <a:pt x="91" y="32"/>
                    <a:pt x="91" y="33"/>
                  </a:cubicBezTo>
                  <a:cubicBezTo>
                    <a:pt x="91" y="33"/>
                    <a:pt x="92" y="31"/>
                    <a:pt x="92" y="31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00" y="17"/>
                    <a:pt x="100" y="17"/>
                    <a:pt x="100" y="17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97" y="10"/>
                    <a:pt x="97" y="10"/>
                    <a:pt x="97" y="10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1" y="5"/>
                    <a:pt x="101" y="5"/>
                    <a:pt x="101" y="5"/>
                  </a:cubicBezTo>
                  <a:lnTo>
                    <a:pt x="105" y="6"/>
                  </a:lnTo>
                  <a:close/>
                  <a:moveTo>
                    <a:pt x="43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3" y="31"/>
                    <a:pt x="43" y="31"/>
                    <a:pt x="43" y="31"/>
                  </a:cubicBezTo>
                  <a:lnTo>
                    <a:pt x="43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49">
              <a:extLst>
                <a:ext uri="{FF2B5EF4-FFF2-40B4-BE49-F238E27FC236}">
                  <a16:creationId xmlns:a16="http://schemas.microsoft.com/office/drawing/2014/main" id="{95F0BC9A-7699-4F6B-838C-BB978D7D99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63253" y="1781236"/>
              <a:ext cx="6552" cy="13103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1 h 4"/>
                <a:gd name="T4" fmla="*/ 0 w 2"/>
                <a:gd name="T5" fmla="*/ 2 h 4"/>
                <a:gd name="T6" fmla="*/ 1 w 2"/>
                <a:gd name="T7" fmla="*/ 2 h 4"/>
                <a:gd name="T8" fmla="*/ 0 w 2"/>
                <a:gd name="T9" fmla="*/ 3 h 4"/>
                <a:gd name="T10" fmla="*/ 0 w 2"/>
                <a:gd name="T11" fmla="*/ 4 h 4"/>
                <a:gd name="T12" fmla="*/ 2 w 2"/>
                <a:gd name="T13" fmla="*/ 3 h 4"/>
                <a:gd name="T14" fmla="*/ 2 w 2"/>
                <a:gd name="T15" fmla="*/ 2 h 4"/>
                <a:gd name="T16" fmla="*/ 1 w 2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50">
              <a:extLst>
                <a:ext uri="{FF2B5EF4-FFF2-40B4-BE49-F238E27FC236}">
                  <a16:creationId xmlns:a16="http://schemas.microsoft.com/office/drawing/2014/main" id="{92BA7285-C2CE-45BD-AD1B-D2CB10D2F0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59978" y="1787788"/>
              <a:ext cx="3277" cy="6552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1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51">
              <a:extLst>
                <a:ext uri="{FF2B5EF4-FFF2-40B4-BE49-F238E27FC236}">
                  <a16:creationId xmlns:a16="http://schemas.microsoft.com/office/drawing/2014/main" id="{1EEC5D9D-2655-41BE-BE44-9A17AFEF39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13941" y="1853305"/>
              <a:ext cx="16380" cy="22932"/>
            </a:xfrm>
            <a:custGeom>
              <a:avLst/>
              <a:gdLst>
                <a:gd name="T0" fmla="*/ 4 w 5"/>
                <a:gd name="T1" fmla="*/ 0 h 7"/>
                <a:gd name="T2" fmla="*/ 2 w 5"/>
                <a:gd name="T3" fmla="*/ 2 h 7"/>
                <a:gd name="T4" fmla="*/ 0 w 5"/>
                <a:gd name="T5" fmla="*/ 4 h 7"/>
                <a:gd name="T6" fmla="*/ 2 w 5"/>
                <a:gd name="T7" fmla="*/ 6 h 7"/>
                <a:gd name="T8" fmla="*/ 4 w 5"/>
                <a:gd name="T9" fmla="*/ 7 h 7"/>
                <a:gd name="T10" fmla="*/ 5 w 5"/>
                <a:gd name="T11" fmla="*/ 4 h 7"/>
                <a:gd name="T12" fmla="*/ 4 w 5"/>
                <a:gd name="T13" fmla="*/ 1 h 7"/>
                <a:gd name="T14" fmla="*/ 4 w 5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7"/>
                  </a:lnTo>
                  <a:lnTo>
                    <a:pt x="5" y="4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52">
              <a:extLst>
                <a:ext uri="{FF2B5EF4-FFF2-40B4-BE49-F238E27FC236}">
                  <a16:creationId xmlns:a16="http://schemas.microsoft.com/office/drawing/2014/main" id="{01AC2FDF-1CC1-4B34-9622-C7A096B471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23770" y="1833650"/>
              <a:ext cx="16380" cy="22932"/>
            </a:xfrm>
            <a:custGeom>
              <a:avLst/>
              <a:gdLst>
                <a:gd name="T0" fmla="*/ 2 w 8"/>
                <a:gd name="T1" fmla="*/ 0 h 12"/>
                <a:gd name="T2" fmla="*/ 0 w 8"/>
                <a:gd name="T3" fmla="*/ 1 h 12"/>
                <a:gd name="T4" fmla="*/ 2 w 8"/>
                <a:gd name="T5" fmla="*/ 5 h 12"/>
                <a:gd name="T6" fmla="*/ 4 w 8"/>
                <a:gd name="T7" fmla="*/ 7 h 12"/>
                <a:gd name="T8" fmla="*/ 3 w 8"/>
                <a:gd name="T9" fmla="*/ 8 h 12"/>
                <a:gd name="T10" fmla="*/ 5 w 8"/>
                <a:gd name="T11" fmla="*/ 9 h 12"/>
                <a:gd name="T12" fmla="*/ 4 w 8"/>
                <a:gd name="T13" fmla="*/ 10 h 12"/>
                <a:gd name="T14" fmla="*/ 6 w 8"/>
                <a:gd name="T15" fmla="*/ 12 h 12"/>
                <a:gd name="T16" fmla="*/ 8 w 8"/>
                <a:gd name="T17" fmla="*/ 12 h 12"/>
                <a:gd name="T18" fmla="*/ 6 w 8"/>
                <a:gd name="T19" fmla="*/ 7 h 12"/>
                <a:gd name="T20" fmla="*/ 4 w 8"/>
                <a:gd name="T21" fmla="*/ 5 h 12"/>
                <a:gd name="T22" fmla="*/ 2 w 8"/>
                <a:gd name="T23" fmla="*/ 3 h 12"/>
                <a:gd name="T24" fmla="*/ 2 w 8"/>
                <a:gd name="T2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12">
                  <a:moveTo>
                    <a:pt x="2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5" y="5"/>
                    <a:pt x="4" y="5"/>
                  </a:cubicBezTo>
                  <a:cubicBezTo>
                    <a:pt x="4" y="5"/>
                    <a:pt x="2" y="3"/>
                    <a:pt x="2" y="3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53">
              <a:extLst>
                <a:ext uri="{FF2B5EF4-FFF2-40B4-BE49-F238E27FC236}">
                  <a16:creationId xmlns:a16="http://schemas.microsoft.com/office/drawing/2014/main" id="{AD7B13EB-2855-4966-A812-5ADBF820A9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30322" y="1866408"/>
              <a:ext cx="6552" cy="9829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1 h 3"/>
                <a:gd name="T10" fmla="*/ 1 w 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54">
              <a:extLst>
                <a:ext uri="{FF2B5EF4-FFF2-40B4-BE49-F238E27FC236}">
                  <a16:creationId xmlns:a16="http://schemas.microsoft.com/office/drawing/2014/main" id="{3A2E2242-2A5B-47B8-9D94-C5C719FBDA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46700" y="1866408"/>
              <a:ext cx="22932" cy="16380"/>
            </a:xfrm>
            <a:custGeom>
              <a:avLst/>
              <a:gdLst>
                <a:gd name="T0" fmla="*/ 0 w 7"/>
                <a:gd name="T1" fmla="*/ 0 h 5"/>
                <a:gd name="T2" fmla="*/ 0 w 7"/>
                <a:gd name="T3" fmla="*/ 0 h 5"/>
                <a:gd name="T4" fmla="*/ 2 w 7"/>
                <a:gd name="T5" fmla="*/ 2 h 5"/>
                <a:gd name="T6" fmla="*/ 3 w 7"/>
                <a:gd name="T7" fmla="*/ 1 h 5"/>
                <a:gd name="T8" fmla="*/ 6 w 7"/>
                <a:gd name="T9" fmla="*/ 1 h 5"/>
                <a:gd name="T10" fmla="*/ 6 w 7"/>
                <a:gd name="T11" fmla="*/ 3 h 5"/>
                <a:gd name="T12" fmla="*/ 7 w 7"/>
                <a:gd name="T13" fmla="*/ 5 h 5"/>
                <a:gd name="T14" fmla="*/ 7 w 7"/>
                <a:gd name="T15" fmla="*/ 5 h 5"/>
                <a:gd name="T16" fmla="*/ 5 w 7"/>
                <a:gd name="T17" fmla="*/ 4 h 5"/>
                <a:gd name="T18" fmla="*/ 4 w 7"/>
                <a:gd name="T19" fmla="*/ 5 h 5"/>
                <a:gd name="T20" fmla="*/ 2 w 7"/>
                <a:gd name="T21" fmla="*/ 4 h 5"/>
                <a:gd name="T22" fmla="*/ 3 w 7"/>
                <a:gd name="T23" fmla="*/ 2 h 5"/>
                <a:gd name="T24" fmla="*/ 0 w 7"/>
                <a:gd name="T25" fmla="*/ 2 h 5"/>
                <a:gd name="T26" fmla="*/ 0 w 7"/>
                <a:gd name="T27" fmla="*/ 1 h 5"/>
                <a:gd name="T28" fmla="*/ 0 w 7"/>
                <a:gd name="T2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3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55">
              <a:extLst>
                <a:ext uri="{FF2B5EF4-FFF2-40B4-BE49-F238E27FC236}">
                  <a16:creationId xmlns:a16="http://schemas.microsoft.com/office/drawing/2014/main" id="{7D3C39F9-9B46-4F19-A2BE-C3C00EBA72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20493" y="1886063"/>
              <a:ext cx="52413" cy="45862"/>
            </a:xfrm>
            <a:custGeom>
              <a:avLst/>
              <a:gdLst>
                <a:gd name="T0" fmla="*/ 13 w 27"/>
                <a:gd name="T1" fmla="*/ 0 h 24"/>
                <a:gd name="T2" fmla="*/ 17 w 27"/>
                <a:gd name="T3" fmla="*/ 1 h 24"/>
                <a:gd name="T4" fmla="*/ 16 w 27"/>
                <a:gd name="T5" fmla="*/ 4 h 24"/>
                <a:gd name="T6" fmla="*/ 19 w 27"/>
                <a:gd name="T7" fmla="*/ 5 h 24"/>
                <a:gd name="T8" fmla="*/ 21 w 27"/>
                <a:gd name="T9" fmla="*/ 0 h 24"/>
                <a:gd name="T10" fmla="*/ 24 w 27"/>
                <a:gd name="T11" fmla="*/ 7 h 24"/>
                <a:gd name="T12" fmla="*/ 27 w 27"/>
                <a:gd name="T13" fmla="*/ 14 h 24"/>
                <a:gd name="T14" fmla="*/ 21 w 27"/>
                <a:gd name="T15" fmla="*/ 23 h 24"/>
                <a:gd name="T16" fmla="*/ 19 w 27"/>
                <a:gd name="T17" fmla="*/ 24 h 24"/>
                <a:gd name="T18" fmla="*/ 15 w 27"/>
                <a:gd name="T19" fmla="*/ 23 h 24"/>
                <a:gd name="T20" fmla="*/ 15 w 27"/>
                <a:gd name="T21" fmla="*/ 20 h 24"/>
                <a:gd name="T22" fmla="*/ 13 w 27"/>
                <a:gd name="T23" fmla="*/ 21 h 24"/>
                <a:gd name="T24" fmla="*/ 13 w 27"/>
                <a:gd name="T25" fmla="*/ 19 h 24"/>
                <a:gd name="T26" fmla="*/ 7 w 27"/>
                <a:gd name="T27" fmla="*/ 20 h 24"/>
                <a:gd name="T28" fmla="*/ 5 w 27"/>
                <a:gd name="T29" fmla="*/ 21 h 24"/>
                <a:gd name="T30" fmla="*/ 3 w 27"/>
                <a:gd name="T31" fmla="*/ 21 h 24"/>
                <a:gd name="T32" fmla="*/ 2 w 27"/>
                <a:gd name="T33" fmla="*/ 23 h 24"/>
                <a:gd name="T34" fmla="*/ 0 w 27"/>
                <a:gd name="T35" fmla="*/ 22 h 24"/>
                <a:gd name="T36" fmla="*/ 0 w 27"/>
                <a:gd name="T37" fmla="*/ 15 h 24"/>
                <a:gd name="T38" fmla="*/ 1 w 27"/>
                <a:gd name="T39" fmla="*/ 10 h 24"/>
                <a:gd name="T40" fmla="*/ 6 w 27"/>
                <a:gd name="T41" fmla="*/ 8 h 24"/>
                <a:gd name="T42" fmla="*/ 9 w 27"/>
                <a:gd name="T43" fmla="*/ 3 h 24"/>
                <a:gd name="T44" fmla="*/ 12 w 27"/>
                <a:gd name="T45" fmla="*/ 3 h 24"/>
                <a:gd name="T46" fmla="*/ 13 w 27"/>
                <a:gd name="T4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24">
                  <a:moveTo>
                    <a:pt x="13" y="0"/>
                  </a:moveTo>
                  <a:cubicBezTo>
                    <a:pt x="17" y="1"/>
                    <a:pt x="17" y="1"/>
                    <a:pt x="17" y="1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9" y="5"/>
                    <a:pt x="19" y="5"/>
                  </a:cubicBezTo>
                  <a:cubicBezTo>
                    <a:pt x="20" y="6"/>
                    <a:pt x="21" y="0"/>
                    <a:pt x="21" y="0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9" y="2"/>
                    <a:pt x="9" y="3"/>
                  </a:cubicBezTo>
                  <a:cubicBezTo>
                    <a:pt x="9" y="3"/>
                    <a:pt x="12" y="3"/>
                    <a:pt x="12" y="3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56">
              <a:extLst>
                <a:ext uri="{FF2B5EF4-FFF2-40B4-BE49-F238E27FC236}">
                  <a16:creationId xmlns:a16="http://schemas.microsoft.com/office/drawing/2014/main" id="{E6A98F2B-CEBA-419E-B3A2-526C0518D3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53251" y="1935200"/>
              <a:ext cx="6552" cy="6552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2 h 3"/>
                <a:gd name="T4" fmla="*/ 1 w 3"/>
                <a:gd name="T5" fmla="*/ 3 h 3"/>
                <a:gd name="T6" fmla="*/ 2 w 3"/>
                <a:gd name="T7" fmla="*/ 1 h 3"/>
                <a:gd name="T8" fmla="*/ 1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1"/>
                    <a:pt x="2" y="1"/>
                  </a:cubicBezTo>
                  <a:cubicBezTo>
                    <a:pt x="3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57">
              <a:extLst>
                <a:ext uri="{FF2B5EF4-FFF2-40B4-BE49-F238E27FC236}">
                  <a16:creationId xmlns:a16="http://schemas.microsoft.com/office/drawing/2014/main" id="{AFC5A4BD-E2DE-4859-957E-018F7E0479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72906" y="1931925"/>
              <a:ext cx="13103" cy="9829"/>
            </a:xfrm>
            <a:custGeom>
              <a:avLst/>
              <a:gdLst>
                <a:gd name="T0" fmla="*/ 0 w 7"/>
                <a:gd name="T1" fmla="*/ 5 h 6"/>
                <a:gd name="T2" fmla="*/ 3 w 7"/>
                <a:gd name="T3" fmla="*/ 3 h 6"/>
                <a:gd name="T4" fmla="*/ 7 w 7"/>
                <a:gd name="T5" fmla="*/ 0 h 6"/>
                <a:gd name="T6" fmla="*/ 7 w 7"/>
                <a:gd name="T7" fmla="*/ 1 h 6"/>
                <a:gd name="T8" fmla="*/ 6 w 7"/>
                <a:gd name="T9" fmla="*/ 3 h 6"/>
                <a:gd name="T10" fmla="*/ 2 w 7"/>
                <a:gd name="T11" fmla="*/ 6 h 6"/>
                <a:gd name="T12" fmla="*/ 0 w 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0" y="5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2" y="6"/>
                    <a:pt x="2" y="6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58">
              <a:extLst>
                <a:ext uri="{FF2B5EF4-FFF2-40B4-BE49-F238E27FC236}">
                  <a16:creationId xmlns:a16="http://schemas.microsoft.com/office/drawing/2014/main" id="{F2EFD702-F4AC-4C49-A280-0C1BBFA321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489287" y="1918821"/>
              <a:ext cx="6552" cy="9829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0 w 2"/>
                <a:gd name="T5" fmla="*/ 3 h 3"/>
                <a:gd name="T6" fmla="*/ 1 w 2"/>
                <a:gd name="T7" fmla="*/ 2 h 3"/>
                <a:gd name="T8" fmla="*/ 2 w 2"/>
                <a:gd name="T9" fmla="*/ 2 h 3"/>
                <a:gd name="T10" fmla="*/ 1 w 2"/>
                <a:gd name="T11" fmla="*/ 1 h 3"/>
                <a:gd name="T12" fmla="*/ 0 w 2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59">
              <a:extLst>
                <a:ext uri="{FF2B5EF4-FFF2-40B4-BE49-F238E27FC236}">
                  <a16:creationId xmlns:a16="http://schemas.microsoft.com/office/drawing/2014/main" id="{2D9B31E1-B2CD-4C8B-9E48-80F4E00695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335321" y="1892615"/>
              <a:ext cx="6552" cy="29484"/>
            </a:xfrm>
            <a:custGeom>
              <a:avLst/>
              <a:gdLst>
                <a:gd name="T0" fmla="*/ 3 w 4"/>
                <a:gd name="T1" fmla="*/ 2 h 14"/>
                <a:gd name="T2" fmla="*/ 2 w 4"/>
                <a:gd name="T3" fmla="*/ 3 h 14"/>
                <a:gd name="T4" fmla="*/ 0 w 4"/>
                <a:gd name="T5" fmla="*/ 5 h 14"/>
                <a:gd name="T6" fmla="*/ 0 w 4"/>
                <a:gd name="T7" fmla="*/ 8 h 14"/>
                <a:gd name="T8" fmla="*/ 0 w 4"/>
                <a:gd name="T9" fmla="*/ 11 h 14"/>
                <a:gd name="T10" fmla="*/ 2 w 4"/>
                <a:gd name="T11" fmla="*/ 14 h 14"/>
                <a:gd name="T12" fmla="*/ 3 w 4"/>
                <a:gd name="T13" fmla="*/ 9 h 14"/>
                <a:gd name="T14" fmla="*/ 4 w 4"/>
                <a:gd name="T15" fmla="*/ 5 h 14"/>
                <a:gd name="T16" fmla="*/ 4 w 4"/>
                <a:gd name="T17" fmla="*/ 0 h 14"/>
                <a:gd name="T18" fmla="*/ 3 w 4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4">
                  <a:moveTo>
                    <a:pt x="3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11"/>
                    <a:pt x="0" y="11"/>
                  </a:cubicBezTo>
                  <a:cubicBezTo>
                    <a:pt x="1" y="12"/>
                    <a:pt x="2" y="13"/>
                    <a:pt x="2" y="14"/>
                  </a:cubicBezTo>
                  <a:cubicBezTo>
                    <a:pt x="2" y="14"/>
                    <a:pt x="3" y="9"/>
                    <a:pt x="3" y="9"/>
                  </a:cubicBezTo>
                  <a:cubicBezTo>
                    <a:pt x="3" y="9"/>
                    <a:pt x="4" y="5"/>
                    <a:pt x="4" y="5"/>
                  </a:cubicBezTo>
                  <a:cubicBezTo>
                    <a:pt x="4" y="4"/>
                    <a:pt x="4" y="0"/>
                    <a:pt x="4" y="0"/>
                  </a:cubicBez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407A44AA-400F-448D-B180-4F7CA30750AA}"/>
              </a:ext>
            </a:extLst>
          </p:cNvPr>
          <p:cNvGrpSpPr/>
          <p:nvPr/>
        </p:nvGrpSpPr>
        <p:grpSpPr>
          <a:xfrm>
            <a:off x="8487363" y="3716338"/>
            <a:ext cx="2901809" cy="1552571"/>
            <a:chOff x="4825572" y="1903543"/>
            <a:chExt cx="2901809" cy="1552571"/>
          </a:xfrm>
        </p:grpSpPr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4F618725-580B-479C-B43C-8541DF68915F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530133B6-1495-497C-BC57-6B9125ABB4B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183B62EB-041A-480B-BE9A-78358BDA8E08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5581A290-75E6-4C38-960B-4745B5F9867B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288F16-28D7-4805-8B5F-D98EDE96D6EB}"/>
              </a:ext>
            </a:extLst>
          </p:cNvPr>
          <p:cNvGrpSpPr>
            <a:grpSpLocks noChangeAspect="1"/>
          </p:cNvGrpSpPr>
          <p:nvPr/>
        </p:nvGrpSpPr>
        <p:grpSpPr>
          <a:xfrm>
            <a:off x="8210145" y="4196160"/>
            <a:ext cx="589650" cy="592927"/>
            <a:chOff x="6176371" y="5572545"/>
            <a:chExt cx="589650" cy="592927"/>
          </a:xfrm>
        </p:grpSpPr>
        <p:sp>
          <p:nvSpPr>
            <p:cNvPr id="142" name="Freeform 108">
              <a:extLst>
                <a:ext uri="{FF2B5EF4-FFF2-40B4-BE49-F238E27FC236}">
                  <a16:creationId xmlns:a16="http://schemas.microsoft.com/office/drawing/2014/main" id="{B012D677-DF95-4E30-8D70-790D5B3BD4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2749" y="5595475"/>
              <a:ext cx="550340" cy="550340"/>
            </a:xfrm>
            <a:custGeom>
              <a:avLst/>
              <a:gdLst>
                <a:gd name="T0" fmla="*/ 279 w 286"/>
                <a:gd name="T1" fmla="*/ 131 h 286"/>
                <a:gd name="T2" fmla="*/ 155 w 286"/>
                <a:gd name="T3" fmla="*/ 279 h 286"/>
                <a:gd name="T4" fmla="*/ 7 w 286"/>
                <a:gd name="T5" fmla="*/ 155 h 286"/>
                <a:gd name="T6" fmla="*/ 131 w 286"/>
                <a:gd name="T7" fmla="*/ 7 h 286"/>
                <a:gd name="T8" fmla="*/ 279 w 286"/>
                <a:gd name="T9" fmla="*/ 13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6">
                  <a:moveTo>
                    <a:pt x="279" y="131"/>
                  </a:moveTo>
                  <a:cubicBezTo>
                    <a:pt x="286" y="207"/>
                    <a:pt x="230" y="273"/>
                    <a:pt x="155" y="279"/>
                  </a:cubicBezTo>
                  <a:cubicBezTo>
                    <a:pt x="80" y="286"/>
                    <a:pt x="13" y="230"/>
                    <a:pt x="7" y="155"/>
                  </a:cubicBezTo>
                  <a:cubicBezTo>
                    <a:pt x="0" y="80"/>
                    <a:pt x="56" y="14"/>
                    <a:pt x="131" y="7"/>
                  </a:cubicBezTo>
                  <a:cubicBezTo>
                    <a:pt x="206" y="0"/>
                    <a:pt x="273" y="56"/>
                    <a:pt x="279" y="1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 109">
              <a:extLst>
                <a:ext uri="{FF2B5EF4-FFF2-40B4-BE49-F238E27FC236}">
                  <a16:creationId xmlns:a16="http://schemas.microsoft.com/office/drawing/2014/main" id="{6B406C8A-179F-470D-8DC9-F19592C408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38610" y="5638061"/>
              <a:ext cx="461894" cy="465168"/>
            </a:xfrm>
            <a:custGeom>
              <a:avLst/>
              <a:gdLst>
                <a:gd name="T0" fmla="*/ 235 w 240"/>
                <a:gd name="T1" fmla="*/ 111 h 241"/>
                <a:gd name="T2" fmla="*/ 130 w 240"/>
                <a:gd name="T3" fmla="*/ 235 h 241"/>
                <a:gd name="T4" fmla="*/ 5 w 240"/>
                <a:gd name="T5" fmla="*/ 131 h 241"/>
                <a:gd name="T6" fmla="*/ 110 w 240"/>
                <a:gd name="T7" fmla="*/ 6 h 241"/>
                <a:gd name="T8" fmla="*/ 235 w 240"/>
                <a:gd name="T9" fmla="*/ 11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1">
                  <a:moveTo>
                    <a:pt x="235" y="111"/>
                  </a:moveTo>
                  <a:cubicBezTo>
                    <a:pt x="240" y="174"/>
                    <a:pt x="193" y="230"/>
                    <a:pt x="130" y="235"/>
                  </a:cubicBezTo>
                  <a:cubicBezTo>
                    <a:pt x="67" y="241"/>
                    <a:pt x="11" y="194"/>
                    <a:pt x="5" y="131"/>
                  </a:cubicBezTo>
                  <a:cubicBezTo>
                    <a:pt x="0" y="67"/>
                    <a:pt x="47" y="11"/>
                    <a:pt x="110" y="6"/>
                  </a:cubicBezTo>
                  <a:cubicBezTo>
                    <a:pt x="173" y="0"/>
                    <a:pt x="229" y="47"/>
                    <a:pt x="235" y="111"/>
                  </a:cubicBezTo>
                  <a:close/>
                </a:path>
              </a:pathLst>
            </a:custGeom>
            <a:solidFill>
              <a:srgbClr val="1D8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10">
              <a:extLst>
                <a:ext uri="{FF2B5EF4-FFF2-40B4-BE49-F238E27FC236}">
                  <a16:creationId xmlns:a16="http://schemas.microsoft.com/office/drawing/2014/main" id="{15402974-096A-4807-AE87-64C708AC04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76371" y="5572545"/>
              <a:ext cx="589650" cy="592927"/>
            </a:xfrm>
            <a:custGeom>
              <a:avLst/>
              <a:gdLst>
                <a:gd name="T0" fmla="*/ 304 w 307"/>
                <a:gd name="T1" fmla="*/ 141 h 308"/>
                <a:gd name="T2" fmla="*/ 302 w 307"/>
                <a:gd name="T3" fmla="*/ 141 h 308"/>
                <a:gd name="T4" fmla="*/ 303 w 307"/>
                <a:gd name="T5" fmla="*/ 154 h 308"/>
                <a:gd name="T6" fmla="*/ 166 w 307"/>
                <a:gd name="T7" fmla="*/ 303 h 308"/>
                <a:gd name="T8" fmla="*/ 153 w 307"/>
                <a:gd name="T9" fmla="*/ 304 h 308"/>
                <a:gd name="T10" fmla="*/ 4 w 307"/>
                <a:gd name="T11" fmla="*/ 167 h 308"/>
                <a:gd name="T12" fmla="*/ 4 w 307"/>
                <a:gd name="T13" fmla="*/ 154 h 308"/>
                <a:gd name="T14" fmla="*/ 140 w 307"/>
                <a:gd name="T15" fmla="*/ 5 h 308"/>
                <a:gd name="T16" fmla="*/ 153 w 307"/>
                <a:gd name="T17" fmla="*/ 4 h 308"/>
                <a:gd name="T18" fmla="*/ 302 w 307"/>
                <a:gd name="T19" fmla="*/ 141 h 308"/>
                <a:gd name="T20" fmla="*/ 304 w 307"/>
                <a:gd name="T21" fmla="*/ 141 h 308"/>
                <a:gd name="T22" fmla="*/ 306 w 307"/>
                <a:gd name="T23" fmla="*/ 141 h 308"/>
                <a:gd name="T24" fmla="*/ 153 w 307"/>
                <a:gd name="T25" fmla="*/ 0 h 308"/>
                <a:gd name="T26" fmla="*/ 140 w 307"/>
                <a:gd name="T27" fmla="*/ 1 h 308"/>
                <a:gd name="T28" fmla="*/ 0 w 307"/>
                <a:gd name="T29" fmla="*/ 154 h 308"/>
                <a:gd name="T30" fmla="*/ 0 w 307"/>
                <a:gd name="T31" fmla="*/ 167 h 308"/>
                <a:gd name="T32" fmla="*/ 153 w 307"/>
                <a:gd name="T33" fmla="*/ 308 h 308"/>
                <a:gd name="T34" fmla="*/ 167 w 307"/>
                <a:gd name="T35" fmla="*/ 307 h 308"/>
                <a:gd name="T36" fmla="*/ 307 w 307"/>
                <a:gd name="T37" fmla="*/ 154 h 308"/>
                <a:gd name="T38" fmla="*/ 306 w 307"/>
                <a:gd name="T39" fmla="*/ 141 h 308"/>
                <a:gd name="T40" fmla="*/ 304 w 307"/>
                <a:gd name="T41" fmla="*/ 14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7" h="308">
                  <a:moveTo>
                    <a:pt x="304" y="141"/>
                  </a:moveTo>
                  <a:cubicBezTo>
                    <a:pt x="302" y="141"/>
                    <a:pt x="302" y="141"/>
                    <a:pt x="302" y="141"/>
                  </a:cubicBezTo>
                  <a:cubicBezTo>
                    <a:pt x="303" y="145"/>
                    <a:pt x="303" y="150"/>
                    <a:pt x="303" y="154"/>
                  </a:cubicBezTo>
                  <a:cubicBezTo>
                    <a:pt x="303" y="231"/>
                    <a:pt x="244" y="296"/>
                    <a:pt x="166" y="303"/>
                  </a:cubicBezTo>
                  <a:cubicBezTo>
                    <a:pt x="162" y="303"/>
                    <a:pt x="157" y="304"/>
                    <a:pt x="153" y="304"/>
                  </a:cubicBezTo>
                  <a:cubicBezTo>
                    <a:pt x="76" y="304"/>
                    <a:pt x="11" y="245"/>
                    <a:pt x="4" y="167"/>
                  </a:cubicBezTo>
                  <a:cubicBezTo>
                    <a:pt x="4" y="162"/>
                    <a:pt x="4" y="158"/>
                    <a:pt x="4" y="154"/>
                  </a:cubicBezTo>
                  <a:cubicBezTo>
                    <a:pt x="4" y="77"/>
                    <a:pt x="62" y="11"/>
                    <a:pt x="140" y="5"/>
                  </a:cubicBezTo>
                  <a:cubicBezTo>
                    <a:pt x="145" y="4"/>
                    <a:pt x="149" y="4"/>
                    <a:pt x="153" y="4"/>
                  </a:cubicBezTo>
                  <a:cubicBezTo>
                    <a:pt x="230" y="4"/>
                    <a:pt x="296" y="63"/>
                    <a:pt x="302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299" y="60"/>
                    <a:pt x="232" y="0"/>
                    <a:pt x="153" y="0"/>
                  </a:cubicBezTo>
                  <a:cubicBezTo>
                    <a:pt x="149" y="0"/>
                    <a:pt x="144" y="0"/>
                    <a:pt x="140" y="1"/>
                  </a:cubicBezTo>
                  <a:cubicBezTo>
                    <a:pt x="60" y="8"/>
                    <a:pt x="0" y="75"/>
                    <a:pt x="0" y="154"/>
                  </a:cubicBezTo>
                  <a:cubicBezTo>
                    <a:pt x="0" y="158"/>
                    <a:pt x="0" y="163"/>
                    <a:pt x="0" y="167"/>
                  </a:cubicBezTo>
                  <a:cubicBezTo>
                    <a:pt x="7" y="247"/>
                    <a:pt x="74" y="308"/>
                    <a:pt x="153" y="308"/>
                  </a:cubicBezTo>
                  <a:cubicBezTo>
                    <a:pt x="158" y="308"/>
                    <a:pt x="162" y="307"/>
                    <a:pt x="167" y="307"/>
                  </a:cubicBezTo>
                  <a:cubicBezTo>
                    <a:pt x="247" y="300"/>
                    <a:pt x="307" y="233"/>
                    <a:pt x="307" y="154"/>
                  </a:cubicBezTo>
                  <a:cubicBezTo>
                    <a:pt x="307" y="150"/>
                    <a:pt x="307" y="145"/>
                    <a:pt x="306" y="141"/>
                  </a:cubicBezTo>
                  <a:lnTo>
                    <a:pt x="304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F9A418-860D-45E5-8139-217C49380B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29929" y="5701659"/>
              <a:ext cx="275979" cy="316304"/>
              <a:chOff x="7984391" y="5438447"/>
              <a:chExt cx="394533" cy="452181"/>
            </a:xfrm>
          </p:grpSpPr>
          <p:sp>
            <p:nvSpPr>
              <p:cNvPr id="137" name="Freeform 58">
                <a:extLst>
                  <a:ext uri="{FF2B5EF4-FFF2-40B4-BE49-F238E27FC236}">
                    <a16:creationId xmlns:a16="http://schemas.microsoft.com/office/drawing/2014/main" id="{E0DD0B89-0920-407B-A706-D5AC297253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011414" y="5787941"/>
                <a:ext cx="93679" cy="102687"/>
              </a:xfrm>
              <a:custGeom>
                <a:avLst/>
                <a:gdLst>
                  <a:gd name="T0" fmla="*/ 52 w 52"/>
                  <a:gd name="T1" fmla="*/ 50 h 57"/>
                  <a:gd name="T2" fmla="*/ 8 w 52"/>
                  <a:gd name="T3" fmla="*/ 57 h 57"/>
                  <a:gd name="T4" fmla="*/ 0 w 52"/>
                  <a:gd name="T5" fmla="*/ 7 h 57"/>
                  <a:gd name="T6" fmla="*/ 44 w 52"/>
                  <a:gd name="T7" fmla="*/ 0 h 57"/>
                  <a:gd name="T8" fmla="*/ 52 w 52"/>
                  <a:gd name="T9" fmla="*/ 5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52" y="50"/>
                    </a:moveTo>
                    <a:lnTo>
                      <a:pt x="8" y="57"/>
                    </a:lnTo>
                    <a:lnTo>
                      <a:pt x="0" y="7"/>
                    </a:lnTo>
                    <a:lnTo>
                      <a:pt x="44" y="0"/>
                    </a:lnTo>
                    <a:lnTo>
                      <a:pt x="52" y="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8" name="Freeform 59">
                <a:extLst>
                  <a:ext uri="{FF2B5EF4-FFF2-40B4-BE49-F238E27FC236}">
                    <a16:creationId xmlns:a16="http://schemas.microsoft.com/office/drawing/2014/main" id="{50FB622A-847F-4E19-BAB7-981934D2B9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137521" y="5710476"/>
                <a:ext cx="104488" cy="158533"/>
              </a:xfrm>
              <a:custGeom>
                <a:avLst/>
                <a:gdLst>
                  <a:gd name="T0" fmla="*/ 58 w 58"/>
                  <a:gd name="T1" fmla="*/ 81 h 88"/>
                  <a:gd name="T2" fmla="*/ 14 w 58"/>
                  <a:gd name="T3" fmla="*/ 88 h 88"/>
                  <a:gd name="T4" fmla="*/ 0 w 58"/>
                  <a:gd name="T5" fmla="*/ 7 h 88"/>
                  <a:gd name="T6" fmla="*/ 45 w 58"/>
                  <a:gd name="T7" fmla="*/ 0 h 88"/>
                  <a:gd name="T8" fmla="*/ 58 w 58"/>
                  <a:gd name="T9" fmla="*/ 8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88">
                    <a:moveTo>
                      <a:pt x="58" y="81"/>
                    </a:moveTo>
                    <a:lnTo>
                      <a:pt x="14" y="88"/>
                    </a:lnTo>
                    <a:lnTo>
                      <a:pt x="0" y="7"/>
                    </a:lnTo>
                    <a:lnTo>
                      <a:pt x="45" y="0"/>
                    </a:lnTo>
                    <a:lnTo>
                      <a:pt x="58" y="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9" name="Freeform 60">
                <a:extLst>
                  <a:ext uri="{FF2B5EF4-FFF2-40B4-BE49-F238E27FC236}">
                    <a16:creationId xmlns:a16="http://schemas.microsoft.com/office/drawing/2014/main" id="{6978C6CF-C4CF-4A2B-A178-986C4E4D6A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260024" y="5595179"/>
                <a:ext cx="118900" cy="252212"/>
              </a:xfrm>
              <a:custGeom>
                <a:avLst/>
                <a:gdLst>
                  <a:gd name="T0" fmla="*/ 66 w 66"/>
                  <a:gd name="T1" fmla="*/ 133 h 140"/>
                  <a:gd name="T2" fmla="*/ 22 w 66"/>
                  <a:gd name="T3" fmla="*/ 140 h 140"/>
                  <a:gd name="T4" fmla="*/ 0 w 66"/>
                  <a:gd name="T5" fmla="*/ 7 h 140"/>
                  <a:gd name="T6" fmla="*/ 44 w 66"/>
                  <a:gd name="T7" fmla="*/ 0 h 140"/>
                  <a:gd name="T8" fmla="*/ 66 w 66"/>
                  <a:gd name="T9" fmla="*/ 13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140">
                    <a:moveTo>
                      <a:pt x="66" y="133"/>
                    </a:moveTo>
                    <a:lnTo>
                      <a:pt x="22" y="140"/>
                    </a:lnTo>
                    <a:lnTo>
                      <a:pt x="0" y="7"/>
                    </a:lnTo>
                    <a:lnTo>
                      <a:pt x="44" y="0"/>
                    </a:lnTo>
                    <a:lnTo>
                      <a:pt x="66" y="13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0" name="Freeform 61">
                <a:extLst>
                  <a:ext uri="{FF2B5EF4-FFF2-40B4-BE49-F238E27FC236}">
                    <a16:creationId xmlns:a16="http://schemas.microsoft.com/office/drawing/2014/main" id="{97304C44-BECC-4105-8AD8-08E34274E9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984391" y="5438447"/>
                <a:ext cx="345891" cy="306258"/>
              </a:xfrm>
              <a:custGeom>
                <a:avLst/>
                <a:gdLst>
                  <a:gd name="T0" fmla="*/ 305 w 305"/>
                  <a:gd name="T1" fmla="*/ 103 h 271"/>
                  <a:gd name="T2" fmla="*/ 288 w 305"/>
                  <a:gd name="T3" fmla="*/ 0 h 271"/>
                  <a:gd name="T4" fmla="*/ 185 w 305"/>
                  <a:gd name="T5" fmla="*/ 16 h 271"/>
                  <a:gd name="T6" fmla="*/ 227 w 305"/>
                  <a:gd name="T7" fmla="*/ 47 h 271"/>
                  <a:gd name="T8" fmla="*/ 0 w 305"/>
                  <a:gd name="T9" fmla="*/ 229 h 271"/>
                  <a:gd name="T10" fmla="*/ 16 w 305"/>
                  <a:gd name="T11" fmla="*/ 271 h 271"/>
                  <a:gd name="T12" fmla="*/ 264 w 305"/>
                  <a:gd name="T13" fmla="*/ 74 h 271"/>
                  <a:gd name="T14" fmla="*/ 305 w 305"/>
                  <a:gd name="T15" fmla="*/ 10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5" h="271">
                    <a:moveTo>
                      <a:pt x="305" y="103"/>
                    </a:moveTo>
                    <a:cubicBezTo>
                      <a:pt x="288" y="0"/>
                      <a:pt x="288" y="0"/>
                      <a:pt x="288" y="0"/>
                    </a:cubicBezTo>
                    <a:cubicBezTo>
                      <a:pt x="185" y="16"/>
                      <a:pt x="185" y="16"/>
                      <a:pt x="185" y="16"/>
                    </a:cubicBezTo>
                    <a:cubicBezTo>
                      <a:pt x="227" y="47"/>
                      <a:pt x="227" y="47"/>
                      <a:pt x="227" y="47"/>
                    </a:cubicBezTo>
                    <a:cubicBezTo>
                      <a:pt x="182" y="111"/>
                      <a:pt x="135" y="178"/>
                      <a:pt x="0" y="229"/>
                    </a:cubicBezTo>
                    <a:cubicBezTo>
                      <a:pt x="16" y="271"/>
                      <a:pt x="16" y="271"/>
                      <a:pt x="16" y="271"/>
                    </a:cubicBezTo>
                    <a:cubicBezTo>
                      <a:pt x="164" y="216"/>
                      <a:pt x="218" y="141"/>
                      <a:pt x="264" y="74"/>
                    </a:cubicBezTo>
                    <a:lnTo>
                      <a:pt x="305" y="10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49D5555-C632-40C1-BDF7-9CBE54932ED9}"/>
              </a:ext>
            </a:extLst>
          </p:cNvPr>
          <p:cNvGrpSpPr/>
          <p:nvPr/>
        </p:nvGrpSpPr>
        <p:grpSpPr>
          <a:xfrm>
            <a:off x="5074762" y="3716338"/>
            <a:ext cx="2901809" cy="1552571"/>
            <a:chOff x="4825572" y="1903543"/>
            <a:chExt cx="2901809" cy="1552571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A8A9A4BB-C480-4691-B32C-C4A8020DF025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C21A6AD-5C5E-48C5-B887-E746C1784B4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EF66591B-674F-40F1-A049-644C48881CF1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033AFF96-E96F-4857-8580-234F3F2AF85B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83B9625-FBE5-4176-8361-D7B39969ABB0}"/>
              </a:ext>
            </a:extLst>
          </p:cNvPr>
          <p:cNvGrpSpPr>
            <a:grpSpLocks noChangeAspect="1"/>
          </p:cNvGrpSpPr>
          <p:nvPr/>
        </p:nvGrpSpPr>
        <p:grpSpPr>
          <a:xfrm>
            <a:off x="4797953" y="4201074"/>
            <a:ext cx="583098" cy="583098"/>
            <a:chOff x="8083083" y="4500179"/>
            <a:chExt cx="583098" cy="583098"/>
          </a:xfrm>
        </p:grpSpPr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C3C40C8D-03E2-4C06-A445-D42CD4DC40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99461" y="4519834"/>
              <a:ext cx="543788" cy="543788"/>
            </a:xfrm>
            <a:custGeom>
              <a:avLst/>
              <a:gdLst>
                <a:gd name="T0" fmla="*/ 275 w 282"/>
                <a:gd name="T1" fmla="*/ 129 h 282"/>
                <a:gd name="T2" fmla="*/ 153 w 282"/>
                <a:gd name="T3" fmla="*/ 275 h 282"/>
                <a:gd name="T4" fmla="*/ 7 w 282"/>
                <a:gd name="T5" fmla="*/ 152 h 282"/>
                <a:gd name="T6" fmla="*/ 129 w 282"/>
                <a:gd name="T7" fmla="*/ 6 h 282"/>
                <a:gd name="T8" fmla="*/ 275 w 282"/>
                <a:gd name="T9" fmla="*/ 12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282">
                  <a:moveTo>
                    <a:pt x="275" y="129"/>
                  </a:moveTo>
                  <a:cubicBezTo>
                    <a:pt x="282" y="203"/>
                    <a:pt x="227" y="269"/>
                    <a:pt x="153" y="275"/>
                  </a:cubicBezTo>
                  <a:cubicBezTo>
                    <a:pt x="79" y="282"/>
                    <a:pt x="13" y="227"/>
                    <a:pt x="7" y="152"/>
                  </a:cubicBezTo>
                  <a:cubicBezTo>
                    <a:pt x="0" y="78"/>
                    <a:pt x="55" y="13"/>
                    <a:pt x="129" y="6"/>
                  </a:cubicBezTo>
                  <a:cubicBezTo>
                    <a:pt x="204" y="0"/>
                    <a:pt x="269" y="55"/>
                    <a:pt x="275" y="12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647FD0FD-4C9F-4CC9-A824-84DA1CB5B6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45323" y="4565695"/>
              <a:ext cx="455342" cy="455342"/>
            </a:xfrm>
            <a:custGeom>
              <a:avLst/>
              <a:gdLst>
                <a:gd name="T0" fmla="*/ 231 w 237"/>
                <a:gd name="T1" fmla="*/ 108 h 237"/>
                <a:gd name="T2" fmla="*/ 128 w 237"/>
                <a:gd name="T3" fmla="*/ 231 h 237"/>
                <a:gd name="T4" fmla="*/ 5 w 237"/>
                <a:gd name="T5" fmla="*/ 128 h 237"/>
                <a:gd name="T6" fmla="*/ 108 w 237"/>
                <a:gd name="T7" fmla="*/ 5 h 237"/>
                <a:gd name="T8" fmla="*/ 231 w 237"/>
                <a:gd name="T9" fmla="*/ 108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7">
                  <a:moveTo>
                    <a:pt x="231" y="108"/>
                  </a:moveTo>
                  <a:cubicBezTo>
                    <a:pt x="237" y="171"/>
                    <a:pt x="190" y="226"/>
                    <a:pt x="128" y="231"/>
                  </a:cubicBezTo>
                  <a:cubicBezTo>
                    <a:pt x="66" y="237"/>
                    <a:pt x="10" y="190"/>
                    <a:pt x="5" y="128"/>
                  </a:cubicBezTo>
                  <a:cubicBezTo>
                    <a:pt x="0" y="65"/>
                    <a:pt x="46" y="10"/>
                    <a:pt x="108" y="5"/>
                  </a:cubicBezTo>
                  <a:cubicBezTo>
                    <a:pt x="171" y="0"/>
                    <a:pt x="226" y="46"/>
                    <a:pt x="231" y="108"/>
                  </a:cubicBezTo>
                  <a:close/>
                </a:path>
              </a:pathLst>
            </a:custGeom>
            <a:solidFill>
              <a:srgbClr val="1D8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AC12AA08-0563-47D9-AAB9-C8E00A0824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83083" y="4500179"/>
              <a:ext cx="583098" cy="583098"/>
            </a:xfrm>
            <a:custGeom>
              <a:avLst/>
              <a:gdLst>
                <a:gd name="T0" fmla="*/ 301 w 303"/>
                <a:gd name="T1" fmla="*/ 138 h 303"/>
                <a:gd name="T2" fmla="*/ 299 w 303"/>
                <a:gd name="T3" fmla="*/ 139 h 303"/>
                <a:gd name="T4" fmla="*/ 299 w 303"/>
                <a:gd name="T5" fmla="*/ 152 h 303"/>
                <a:gd name="T6" fmla="*/ 164 w 303"/>
                <a:gd name="T7" fmla="*/ 298 h 303"/>
                <a:gd name="T8" fmla="*/ 151 w 303"/>
                <a:gd name="T9" fmla="*/ 299 h 303"/>
                <a:gd name="T10" fmla="*/ 4 w 303"/>
                <a:gd name="T11" fmla="*/ 164 h 303"/>
                <a:gd name="T12" fmla="*/ 4 w 303"/>
                <a:gd name="T13" fmla="*/ 151 h 303"/>
                <a:gd name="T14" fmla="*/ 139 w 303"/>
                <a:gd name="T15" fmla="*/ 4 h 303"/>
                <a:gd name="T16" fmla="*/ 152 w 303"/>
                <a:gd name="T17" fmla="*/ 4 h 303"/>
                <a:gd name="T18" fmla="*/ 299 w 303"/>
                <a:gd name="T19" fmla="*/ 139 h 303"/>
                <a:gd name="T20" fmla="*/ 301 w 303"/>
                <a:gd name="T21" fmla="*/ 138 h 303"/>
                <a:gd name="T22" fmla="*/ 303 w 303"/>
                <a:gd name="T23" fmla="*/ 138 h 303"/>
                <a:gd name="T24" fmla="*/ 152 w 303"/>
                <a:gd name="T25" fmla="*/ 0 h 303"/>
                <a:gd name="T26" fmla="*/ 138 w 303"/>
                <a:gd name="T27" fmla="*/ 0 h 303"/>
                <a:gd name="T28" fmla="*/ 0 w 303"/>
                <a:gd name="T29" fmla="*/ 151 h 303"/>
                <a:gd name="T30" fmla="*/ 0 w 303"/>
                <a:gd name="T31" fmla="*/ 164 h 303"/>
                <a:gd name="T32" fmla="*/ 151 w 303"/>
                <a:gd name="T33" fmla="*/ 303 h 303"/>
                <a:gd name="T34" fmla="*/ 165 w 303"/>
                <a:gd name="T35" fmla="*/ 302 h 303"/>
                <a:gd name="T36" fmla="*/ 303 w 303"/>
                <a:gd name="T37" fmla="*/ 152 h 303"/>
                <a:gd name="T38" fmla="*/ 303 w 303"/>
                <a:gd name="T39" fmla="*/ 138 h 303"/>
                <a:gd name="T40" fmla="*/ 301 w 303"/>
                <a:gd name="T41" fmla="*/ 13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3" h="303">
                  <a:moveTo>
                    <a:pt x="301" y="138"/>
                  </a:moveTo>
                  <a:cubicBezTo>
                    <a:pt x="299" y="139"/>
                    <a:pt x="299" y="139"/>
                    <a:pt x="299" y="139"/>
                  </a:cubicBezTo>
                  <a:cubicBezTo>
                    <a:pt x="299" y="143"/>
                    <a:pt x="299" y="147"/>
                    <a:pt x="299" y="152"/>
                  </a:cubicBezTo>
                  <a:cubicBezTo>
                    <a:pt x="299" y="227"/>
                    <a:pt x="241" y="292"/>
                    <a:pt x="164" y="298"/>
                  </a:cubicBezTo>
                  <a:cubicBezTo>
                    <a:pt x="160" y="299"/>
                    <a:pt x="156" y="299"/>
                    <a:pt x="151" y="299"/>
                  </a:cubicBezTo>
                  <a:cubicBezTo>
                    <a:pt x="75" y="299"/>
                    <a:pt x="11" y="241"/>
                    <a:pt x="4" y="164"/>
                  </a:cubicBezTo>
                  <a:cubicBezTo>
                    <a:pt x="4" y="160"/>
                    <a:pt x="4" y="155"/>
                    <a:pt x="4" y="151"/>
                  </a:cubicBezTo>
                  <a:cubicBezTo>
                    <a:pt x="4" y="75"/>
                    <a:pt x="62" y="11"/>
                    <a:pt x="139" y="4"/>
                  </a:cubicBezTo>
                  <a:cubicBezTo>
                    <a:pt x="143" y="4"/>
                    <a:pt x="147" y="4"/>
                    <a:pt x="152" y="4"/>
                  </a:cubicBezTo>
                  <a:cubicBezTo>
                    <a:pt x="227" y="4"/>
                    <a:pt x="292" y="62"/>
                    <a:pt x="299" y="139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3" y="138"/>
                    <a:pt x="303" y="138"/>
                    <a:pt x="303" y="138"/>
                  </a:cubicBezTo>
                  <a:cubicBezTo>
                    <a:pt x="296" y="59"/>
                    <a:pt x="229" y="0"/>
                    <a:pt x="152" y="0"/>
                  </a:cubicBezTo>
                  <a:cubicBezTo>
                    <a:pt x="147" y="0"/>
                    <a:pt x="143" y="0"/>
                    <a:pt x="138" y="0"/>
                  </a:cubicBezTo>
                  <a:cubicBezTo>
                    <a:pt x="59" y="7"/>
                    <a:pt x="0" y="73"/>
                    <a:pt x="0" y="151"/>
                  </a:cubicBezTo>
                  <a:cubicBezTo>
                    <a:pt x="0" y="156"/>
                    <a:pt x="0" y="160"/>
                    <a:pt x="0" y="164"/>
                  </a:cubicBezTo>
                  <a:cubicBezTo>
                    <a:pt x="7" y="243"/>
                    <a:pt x="73" y="303"/>
                    <a:pt x="151" y="303"/>
                  </a:cubicBezTo>
                  <a:cubicBezTo>
                    <a:pt x="156" y="303"/>
                    <a:pt x="160" y="303"/>
                    <a:pt x="165" y="302"/>
                  </a:cubicBezTo>
                  <a:cubicBezTo>
                    <a:pt x="244" y="296"/>
                    <a:pt x="303" y="229"/>
                    <a:pt x="303" y="152"/>
                  </a:cubicBezTo>
                  <a:cubicBezTo>
                    <a:pt x="303" y="147"/>
                    <a:pt x="303" y="143"/>
                    <a:pt x="303" y="138"/>
                  </a:cubicBezTo>
                  <a:lnTo>
                    <a:pt x="301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90A7C32A-BA53-4E25-86FC-0B976DF141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92737" y="4611557"/>
              <a:ext cx="42587" cy="88449"/>
            </a:xfrm>
            <a:custGeom>
              <a:avLst/>
              <a:gdLst>
                <a:gd name="T0" fmla="*/ 21 w 22"/>
                <a:gd name="T1" fmla="*/ 36 h 46"/>
                <a:gd name="T2" fmla="*/ 13 w 22"/>
                <a:gd name="T3" fmla="*/ 46 h 46"/>
                <a:gd name="T4" fmla="*/ 2 w 22"/>
                <a:gd name="T5" fmla="*/ 37 h 46"/>
                <a:gd name="T6" fmla="*/ 0 w 22"/>
                <a:gd name="T7" fmla="*/ 10 h 46"/>
                <a:gd name="T8" fmla="*/ 9 w 22"/>
                <a:gd name="T9" fmla="*/ 0 h 46"/>
                <a:gd name="T10" fmla="*/ 19 w 22"/>
                <a:gd name="T11" fmla="*/ 9 h 46"/>
                <a:gd name="T12" fmla="*/ 21 w 22"/>
                <a:gd name="T1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46">
                  <a:moveTo>
                    <a:pt x="21" y="36"/>
                  </a:moveTo>
                  <a:cubicBezTo>
                    <a:pt x="22" y="41"/>
                    <a:pt x="18" y="45"/>
                    <a:pt x="13" y="46"/>
                  </a:cubicBezTo>
                  <a:cubicBezTo>
                    <a:pt x="7" y="46"/>
                    <a:pt x="3" y="42"/>
                    <a:pt x="2" y="3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3" y="1"/>
                    <a:pt x="9" y="0"/>
                  </a:cubicBezTo>
                  <a:cubicBezTo>
                    <a:pt x="14" y="0"/>
                    <a:pt x="18" y="4"/>
                    <a:pt x="19" y="9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id="{BFF97B61-131D-4546-9248-35C7D548B0A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276356" y="4650867"/>
              <a:ext cx="212930" cy="288273"/>
            </a:xfrm>
            <a:custGeom>
              <a:avLst/>
              <a:gdLst>
                <a:gd name="T0" fmla="*/ 100 w 110"/>
                <a:gd name="T1" fmla="*/ 15 h 149"/>
                <a:gd name="T2" fmla="*/ 85 w 110"/>
                <a:gd name="T3" fmla="*/ 2 h 149"/>
                <a:gd name="T4" fmla="*/ 22 w 110"/>
                <a:gd name="T5" fmla="*/ 7 h 149"/>
                <a:gd name="T6" fmla="*/ 9 w 110"/>
                <a:gd name="T7" fmla="*/ 9 h 149"/>
                <a:gd name="T8" fmla="*/ 0 w 110"/>
                <a:gd name="T9" fmla="*/ 21 h 149"/>
                <a:gd name="T10" fmla="*/ 10 w 110"/>
                <a:gd name="T11" fmla="*/ 132 h 149"/>
                <a:gd name="T12" fmla="*/ 23 w 110"/>
                <a:gd name="T13" fmla="*/ 149 h 149"/>
                <a:gd name="T14" fmla="*/ 97 w 110"/>
                <a:gd name="T15" fmla="*/ 143 h 149"/>
                <a:gd name="T16" fmla="*/ 110 w 110"/>
                <a:gd name="T17" fmla="*/ 127 h 149"/>
                <a:gd name="T18" fmla="*/ 100 w 110"/>
                <a:gd name="T19" fmla="*/ 15 h 149"/>
                <a:gd name="T20" fmla="*/ 86 w 110"/>
                <a:gd name="T21" fmla="*/ 85 h 149"/>
                <a:gd name="T22" fmla="*/ 79 w 110"/>
                <a:gd name="T23" fmla="*/ 94 h 149"/>
                <a:gd name="T24" fmla="*/ 36 w 110"/>
                <a:gd name="T25" fmla="*/ 97 h 149"/>
                <a:gd name="T26" fmla="*/ 29 w 110"/>
                <a:gd name="T27" fmla="*/ 88 h 149"/>
                <a:gd name="T28" fmla="*/ 24 w 110"/>
                <a:gd name="T29" fmla="*/ 31 h 149"/>
                <a:gd name="T30" fmla="*/ 28 w 110"/>
                <a:gd name="T31" fmla="*/ 24 h 149"/>
                <a:gd name="T32" fmla="*/ 36 w 110"/>
                <a:gd name="T33" fmla="*/ 24 h 149"/>
                <a:gd name="T34" fmla="*/ 73 w 110"/>
                <a:gd name="T35" fmla="*/ 21 h 149"/>
                <a:gd name="T36" fmla="*/ 81 w 110"/>
                <a:gd name="T37" fmla="*/ 27 h 149"/>
                <a:gd name="T38" fmla="*/ 86 w 110"/>
                <a:gd name="T39" fmla="*/ 8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149">
                  <a:moveTo>
                    <a:pt x="100" y="15"/>
                  </a:moveTo>
                  <a:cubicBezTo>
                    <a:pt x="99" y="0"/>
                    <a:pt x="85" y="2"/>
                    <a:pt x="85" y="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17" y="6"/>
                    <a:pt x="9" y="9"/>
                  </a:cubicBezTo>
                  <a:cubicBezTo>
                    <a:pt x="0" y="12"/>
                    <a:pt x="0" y="21"/>
                    <a:pt x="0" y="21"/>
                  </a:cubicBezTo>
                  <a:cubicBezTo>
                    <a:pt x="0" y="21"/>
                    <a:pt x="10" y="118"/>
                    <a:pt x="10" y="132"/>
                  </a:cubicBezTo>
                  <a:cubicBezTo>
                    <a:pt x="11" y="146"/>
                    <a:pt x="23" y="149"/>
                    <a:pt x="23" y="149"/>
                  </a:cubicBezTo>
                  <a:cubicBezTo>
                    <a:pt x="23" y="149"/>
                    <a:pt x="84" y="146"/>
                    <a:pt x="97" y="143"/>
                  </a:cubicBezTo>
                  <a:cubicBezTo>
                    <a:pt x="110" y="141"/>
                    <a:pt x="110" y="127"/>
                    <a:pt x="110" y="127"/>
                  </a:cubicBezTo>
                  <a:cubicBezTo>
                    <a:pt x="110" y="127"/>
                    <a:pt x="101" y="30"/>
                    <a:pt x="100" y="15"/>
                  </a:cubicBezTo>
                  <a:close/>
                  <a:moveTo>
                    <a:pt x="86" y="85"/>
                  </a:moveTo>
                  <a:cubicBezTo>
                    <a:pt x="86" y="85"/>
                    <a:pt x="86" y="92"/>
                    <a:pt x="79" y="94"/>
                  </a:cubicBezTo>
                  <a:cubicBezTo>
                    <a:pt x="71" y="95"/>
                    <a:pt x="36" y="97"/>
                    <a:pt x="36" y="97"/>
                  </a:cubicBezTo>
                  <a:cubicBezTo>
                    <a:pt x="36" y="97"/>
                    <a:pt x="29" y="96"/>
                    <a:pt x="29" y="88"/>
                  </a:cubicBezTo>
                  <a:cubicBezTo>
                    <a:pt x="28" y="81"/>
                    <a:pt x="24" y="31"/>
                    <a:pt x="24" y="31"/>
                  </a:cubicBezTo>
                  <a:cubicBezTo>
                    <a:pt x="24" y="31"/>
                    <a:pt x="23" y="26"/>
                    <a:pt x="28" y="24"/>
                  </a:cubicBezTo>
                  <a:cubicBezTo>
                    <a:pt x="33" y="23"/>
                    <a:pt x="36" y="24"/>
                    <a:pt x="36" y="24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1"/>
                    <a:pt x="80" y="20"/>
                    <a:pt x="81" y="27"/>
                  </a:cubicBezTo>
                  <a:cubicBezTo>
                    <a:pt x="81" y="35"/>
                    <a:pt x="86" y="85"/>
                    <a:pt x="86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27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1B91A9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F76B6B7-A7C3-405A-B302-D166EF69DFAB}"/>
              </a:ext>
            </a:extLst>
          </p:cNvPr>
          <p:cNvGrpSpPr>
            <a:grpSpLocks noChangeAspect="1"/>
          </p:cNvGrpSpPr>
          <p:nvPr/>
        </p:nvGrpSpPr>
        <p:grpSpPr>
          <a:xfrm>
            <a:off x="6871609" y="2652900"/>
            <a:ext cx="683611" cy="681608"/>
            <a:chOff x="7725908" y="1842168"/>
            <a:chExt cx="602889" cy="601122"/>
          </a:xfrm>
        </p:grpSpPr>
        <p:sp>
          <p:nvSpPr>
            <p:cNvPr id="89" name="Oval 62">
              <a:extLst>
                <a:ext uri="{FF2B5EF4-FFF2-40B4-BE49-F238E27FC236}">
                  <a16:creationId xmlns:a16="http://schemas.microsoft.com/office/drawing/2014/main" id="{BD2B565A-83CF-4793-9B4C-EDAD6A7CA5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25908" y="1842168"/>
              <a:ext cx="602889" cy="601122"/>
            </a:xfrm>
            <a:prstGeom prst="ellipse">
              <a:avLst/>
            </a:prstGeom>
            <a:solidFill>
              <a:srgbClr val="002B6A"/>
            </a:solidFill>
            <a:ln w="34925">
              <a:solidFill>
                <a:srgbClr val="DEEBF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" name="Freeform 135">
              <a:extLst>
                <a:ext uri="{FF2B5EF4-FFF2-40B4-BE49-F238E27FC236}">
                  <a16:creationId xmlns:a16="http://schemas.microsoft.com/office/drawing/2014/main" id="{E0215501-8BDB-4A34-9984-A10BC5597C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22931" y="2004210"/>
              <a:ext cx="208842" cy="277038"/>
            </a:xfrm>
            <a:custGeom>
              <a:avLst/>
              <a:gdLst>
                <a:gd name="T0" fmla="*/ 0 w 1271"/>
                <a:gd name="T1" fmla="*/ 1236 h 1690"/>
                <a:gd name="T2" fmla="*/ 341 w 1271"/>
                <a:gd name="T3" fmla="*/ 1002 h 1690"/>
                <a:gd name="T4" fmla="*/ 554 w 1271"/>
                <a:gd name="T5" fmla="*/ 1142 h 1690"/>
                <a:gd name="T6" fmla="*/ 762 w 1271"/>
                <a:gd name="T7" fmla="*/ 1116 h 1690"/>
                <a:gd name="T8" fmla="*/ 484 w 1271"/>
                <a:gd name="T9" fmla="*/ 984 h 1690"/>
                <a:gd name="T10" fmla="*/ 176 w 1271"/>
                <a:gd name="T11" fmla="*/ 538 h 1690"/>
                <a:gd name="T12" fmla="*/ 588 w 1271"/>
                <a:gd name="T13" fmla="*/ 142 h 1690"/>
                <a:gd name="T14" fmla="*/ 588 w 1271"/>
                <a:gd name="T15" fmla="*/ 0 h 1690"/>
                <a:gd name="T16" fmla="*/ 800 w 1271"/>
                <a:gd name="T17" fmla="*/ 0 h 1690"/>
                <a:gd name="T18" fmla="*/ 800 w 1271"/>
                <a:gd name="T19" fmla="*/ 138 h 1690"/>
                <a:gd name="T20" fmla="*/ 1271 w 1271"/>
                <a:gd name="T21" fmla="*/ 354 h 1690"/>
                <a:gd name="T22" fmla="*/ 996 w 1271"/>
                <a:gd name="T23" fmla="*/ 616 h 1690"/>
                <a:gd name="T24" fmla="*/ 782 w 1271"/>
                <a:gd name="T25" fmla="*/ 518 h 1690"/>
                <a:gd name="T26" fmla="*/ 640 w 1271"/>
                <a:gd name="T27" fmla="*/ 568 h 1690"/>
                <a:gd name="T28" fmla="*/ 742 w 1271"/>
                <a:gd name="T29" fmla="*/ 634 h 1690"/>
                <a:gd name="T30" fmla="*/ 1122 w 1271"/>
                <a:gd name="T31" fmla="*/ 809 h 1690"/>
                <a:gd name="T32" fmla="*/ 1246 w 1271"/>
                <a:gd name="T33" fmla="*/ 1141 h 1690"/>
                <a:gd name="T34" fmla="*/ 792 w 1271"/>
                <a:gd name="T35" fmla="*/ 1546 h 1690"/>
                <a:gd name="T36" fmla="*/ 792 w 1271"/>
                <a:gd name="T37" fmla="*/ 1690 h 1690"/>
                <a:gd name="T38" fmla="*/ 582 w 1271"/>
                <a:gd name="T39" fmla="*/ 1690 h 1690"/>
                <a:gd name="T40" fmla="*/ 582 w 1271"/>
                <a:gd name="T41" fmla="*/ 1546 h 1690"/>
                <a:gd name="T42" fmla="*/ 0 w 1271"/>
                <a:gd name="T43" fmla="*/ 1236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71" h="1690">
                  <a:moveTo>
                    <a:pt x="0" y="1236"/>
                  </a:moveTo>
                  <a:cubicBezTo>
                    <a:pt x="73" y="1180"/>
                    <a:pt x="341" y="1002"/>
                    <a:pt x="341" y="1002"/>
                  </a:cubicBezTo>
                  <a:cubicBezTo>
                    <a:pt x="341" y="1002"/>
                    <a:pt x="450" y="1110"/>
                    <a:pt x="554" y="1142"/>
                  </a:cubicBezTo>
                  <a:cubicBezTo>
                    <a:pt x="657" y="1173"/>
                    <a:pt x="760" y="1163"/>
                    <a:pt x="762" y="1116"/>
                  </a:cubicBezTo>
                  <a:cubicBezTo>
                    <a:pt x="764" y="1079"/>
                    <a:pt x="676" y="1048"/>
                    <a:pt x="484" y="984"/>
                  </a:cubicBezTo>
                  <a:cubicBezTo>
                    <a:pt x="292" y="920"/>
                    <a:pt x="152" y="804"/>
                    <a:pt x="176" y="538"/>
                  </a:cubicBezTo>
                  <a:cubicBezTo>
                    <a:pt x="200" y="279"/>
                    <a:pt x="419" y="175"/>
                    <a:pt x="588" y="142"/>
                  </a:cubicBezTo>
                  <a:cubicBezTo>
                    <a:pt x="588" y="95"/>
                    <a:pt x="588" y="0"/>
                    <a:pt x="588" y="0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800" y="0"/>
                    <a:pt x="800" y="100"/>
                    <a:pt x="800" y="138"/>
                  </a:cubicBezTo>
                  <a:cubicBezTo>
                    <a:pt x="908" y="149"/>
                    <a:pt x="1083" y="161"/>
                    <a:pt x="1271" y="354"/>
                  </a:cubicBezTo>
                  <a:cubicBezTo>
                    <a:pt x="1200" y="425"/>
                    <a:pt x="996" y="616"/>
                    <a:pt x="996" y="616"/>
                  </a:cubicBezTo>
                  <a:cubicBezTo>
                    <a:pt x="996" y="616"/>
                    <a:pt x="882" y="526"/>
                    <a:pt x="782" y="518"/>
                  </a:cubicBezTo>
                  <a:cubicBezTo>
                    <a:pt x="682" y="510"/>
                    <a:pt x="640" y="548"/>
                    <a:pt x="640" y="568"/>
                  </a:cubicBezTo>
                  <a:cubicBezTo>
                    <a:pt x="640" y="588"/>
                    <a:pt x="660" y="608"/>
                    <a:pt x="742" y="634"/>
                  </a:cubicBezTo>
                  <a:cubicBezTo>
                    <a:pt x="824" y="660"/>
                    <a:pt x="1030" y="719"/>
                    <a:pt x="1122" y="809"/>
                  </a:cubicBezTo>
                  <a:cubicBezTo>
                    <a:pt x="1214" y="899"/>
                    <a:pt x="1252" y="983"/>
                    <a:pt x="1246" y="1141"/>
                  </a:cubicBezTo>
                  <a:cubicBezTo>
                    <a:pt x="1236" y="1378"/>
                    <a:pt x="957" y="1537"/>
                    <a:pt x="792" y="1546"/>
                  </a:cubicBezTo>
                  <a:cubicBezTo>
                    <a:pt x="792" y="1593"/>
                    <a:pt x="792" y="1690"/>
                    <a:pt x="792" y="1690"/>
                  </a:cubicBezTo>
                  <a:cubicBezTo>
                    <a:pt x="582" y="1690"/>
                    <a:pt x="582" y="1690"/>
                    <a:pt x="582" y="1690"/>
                  </a:cubicBezTo>
                  <a:cubicBezTo>
                    <a:pt x="582" y="1690"/>
                    <a:pt x="584" y="1604"/>
                    <a:pt x="582" y="1546"/>
                  </a:cubicBezTo>
                  <a:cubicBezTo>
                    <a:pt x="338" y="1542"/>
                    <a:pt x="99" y="1407"/>
                    <a:pt x="0" y="12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41D415-A09B-42C3-BA6A-EE2AA6F87D5B}"/>
              </a:ext>
            </a:extLst>
          </p:cNvPr>
          <p:cNvGrpSpPr/>
          <p:nvPr/>
        </p:nvGrpSpPr>
        <p:grpSpPr>
          <a:xfrm>
            <a:off x="6849779" y="3681508"/>
            <a:ext cx="683611" cy="681608"/>
            <a:chOff x="9803064" y="1842168"/>
            <a:chExt cx="602889" cy="601122"/>
          </a:xfrm>
        </p:grpSpPr>
        <p:sp>
          <p:nvSpPr>
            <p:cNvPr id="96" name="Oval 62">
              <a:extLst>
                <a:ext uri="{FF2B5EF4-FFF2-40B4-BE49-F238E27FC236}">
                  <a16:creationId xmlns:a16="http://schemas.microsoft.com/office/drawing/2014/main" id="{B86E79A2-12BA-4485-88A7-1CC4DCA885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03064" y="1842168"/>
              <a:ext cx="602889" cy="601122"/>
            </a:xfrm>
            <a:prstGeom prst="ellipse">
              <a:avLst/>
            </a:prstGeom>
            <a:solidFill>
              <a:srgbClr val="002B6A"/>
            </a:solidFill>
            <a:ln w="34925">
              <a:solidFill>
                <a:srgbClr val="DEEBF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DF85894-8311-428D-BE1B-1B288B31A4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984257" y="2023259"/>
              <a:ext cx="240502" cy="238941"/>
              <a:chOff x="7254875" y="1392238"/>
              <a:chExt cx="488950" cy="485775"/>
            </a:xfrm>
          </p:grpSpPr>
          <p:sp>
            <p:nvSpPr>
              <p:cNvPr id="78" name="Freeform 66">
                <a:extLst>
                  <a:ext uri="{FF2B5EF4-FFF2-40B4-BE49-F238E27FC236}">
                    <a16:creationId xmlns:a16="http://schemas.microsoft.com/office/drawing/2014/main" id="{476B8FE6-8A4B-4BDC-BD6A-12ABDAC1B3C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254875" y="1392238"/>
                <a:ext cx="488950" cy="485775"/>
              </a:xfrm>
              <a:custGeom>
                <a:avLst/>
                <a:gdLst>
                  <a:gd name="T0" fmla="*/ 244 w 489"/>
                  <a:gd name="T1" fmla="*/ 488 h 488"/>
                  <a:gd name="T2" fmla="*/ 0 w 489"/>
                  <a:gd name="T3" fmla="*/ 244 h 488"/>
                  <a:gd name="T4" fmla="*/ 244 w 489"/>
                  <a:gd name="T5" fmla="*/ 0 h 488"/>
                  <a:gd name="T6" fmla="*/ 489 w 489"/>
                  <a:gd name="T7" fmla="*/ 244 h 488"/>
                  <a:gd name="T8" fmla="*/ 244 w 489"/>
                  <a:gd name="T9" fmla="*/ 488 h 488"/>
                  <a:gd name="T10" fmla="*/ 244 w 489"/>
                  <a:gd name="T11" fmla="*/ 48 h 488"/>
                  <a:gd name="T12" fmla="*/ 48 w 489"/>
                  <a:gd name="T13" fmla="*/ 244 h 488"/>
                  <a:gd name="T14" fmla="*/ 244 w 489"/>
                  <a:gd name="T15" fmla="*/ 440 h 488"/>
                  <a:gd name="T16" fmla="*/ 440 w 489"/>
                  <a:gd name="T17" fmla="*/ 244 h 488"/>
                  <a:gd name="T18" fmla="*/ 244 w 489"/>
                  <a:gd name="T19" fmla="*/ 48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9" h="488">
                    <a:moveTo>
                      <a:pt x="244" y="488"/>
                    </a:moveTo>
                    <a:cubicBezTo>
                      <a:pt x="110" y="488"/>
                      <a:pt x="0" y="379"/>
                      <a:pt x="0" y="244"/>
                    </a:cubicBezTo>
                    <a:cubicBezTo>
                      <a:pt x="0" y="109"/>
                      <a:pt x="110" y="0"/>
                      <a:pt x="244" y="0"/>
                    </a:cubicBezTo>
                    <a:cubicBezTo>
                      <a:pt x="379" y="0"/>
                      <a:pt x="489" y="109"/>
                      <a:pt x="489" y="244"/>
                    </a:cubicBezTo>
                    <a:cubicBezTo>
                      <a:pt x="489" y="379"/>
                      <a:pt x="379" y="488"/>
                      <a:pt x="244" y="488"/>
                    </a:cubicBezTo>
                    <a:close/>
                    <a:moveTo>
                      <a:pt x="244" y="48"/>
                    </a:moveTo>
                    <a:cubicBezTo>
                      <a:pt x="136" y="48"/>
                      <a:pt x="48" y="136"/>
                      <a:pt x="48" y="244"/>
                    </a:cubicBezTo>
                    <a:cubicBezTo>
                      <a:pt x="48" y="352"/>
                      <a:pt x="136" y="440"/>
                      <a:pt x="244" y="440"/>
                    </a:cubicBezTo>
                    <a:cubicBezTo>
                      <a:pt x="352" y="440"/>
                      <a:pt x="440" y="352"/>
                      <a:pt x="440" y="244"/>
                    </a:cubicBezTo>
                    <a:cubicBezTo>
                      <a:pt x="440" y="136"/>
                      <a:pt x="352" y="48"/>
                      <a:pt x="244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67">
                <a:extLst>
                  <a:ext uri="{FF2B5EF4-FFF2-40B4-BE49-F238E27FC236}">
                    <a16:creationId xmlns:a16="http://schemas.microsoft.com/office/drawing/2014/main" id="{C9D0011E-E8D4-4EF7-B317-C45F7E6855F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408863" y="1492251"/>
                <a:ext cx="184150" cy="287338"/>
              </a:xfrm>
              <a:custGeom>
                <a:avLst/>
                <a:gdLst>
                  <a:gd name="T0" fmla="*/ 185 w 185"/>
                  <a:gd name="T1" fmla="*/ 2 h 289"/>
                  <a:gd name="T2" fmla="*/ 183 w 185"/>
                  <a:gd name="T3" fmla="*/ 0 h 289"/>
                  <a:gd name="T4" fmla="*/ 85 w 185"/>
                  <a:gd name="T5" fmla="*/ 106 h 289"/>
                  <a:gd name="T6" fmla="*/ 60 w 185"/>
                  <a:gd name="T7" fmla="*/ 123 h 289"/>
                  <a:gd name="T8" fmla="*/ 55 w 185"/>
                  <a:gd name="T9" fmla="*/ 151 h 289"/>
                  <a:gd name="T10" fmla="*/ 0 w 185"/>
                  <a:gd name="T11" fmla="*/ 287 h 289"/>
                  <a:gd name="T12" fmla="*/ 2 w 185"/>
                  <a:gd name="T13" fmla="*/ 289 h 289"/>
                  <a:gd name="T14" fmla="*/ 101 w 185"/>
                  <a:gd name="T15" fmla="*/ 182 h 289"/>
                  <a:gd name="T16" fmla="*/ 126 w 185"/>
                  <a:gd name="T17" fmla="*/ 165 h 289"/>
                  <a:gd name="T18" fmla="*/ 131 w 185"/>
                  <a:gd name="T19" fmla="*/ 135 h 289"/>
                  <a:gd name="T20" fmla="*/ 185 w 185"/>
                  <a:gd name="T21" fmla="*/ 2 h 289"/>
                  <a:gd name="T22" fmla="*/ 109 w 185"/>
                  <a:gd name="T23" fmla="*/ 155 h 289"/>
                  <a:gd name="T24" fmla="*/ 80 w 185"/>
                  <a:gd name="T25" fmla="*/ 161 h 289"/>
                  <a:gd name="T26" fmla="*/ 73 w 185"/>
                  <a:gd name="T27" fmla="*/ 132 h 289"/>
                  <a:gd name="T28" fmla="*/ 102 w 185"/>
                  <a:gd name="T29" fmla="*/ 126 h 289"/>
                  <a:gd name="T30" fmla="*/ 109 w 185"/>
                  <a:gd name="T31" fmla="*/ 155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5" h="289">
                    <a:moveTo>
                      <a:pt x="185" y="2"/>
                    </a:moveTo>
                    <a:cubicBezTo>
                      <a:pt x="183" y="0"/>
                      <a:pt x="183" y="0"/>
                      <a:pt x="183" y="0"/>
                    </a:cubicBezTo>
                    <a:cubicBezTo>
                      <a:pt x="85" y="106"/>
                      <a:pt x="85" y="106"/>
                      <a:pt x="85" y="106"/>
                    </a:cubicBezTo>
                    <a:cubicBezTo>
                      <a:pt x="75" y="108"/>
                      <a:pt x="66" y="114"/>
                      <a:pt x="60" y="123"/>
                    </a:cubicBezTo>
                    <a:cubicBezTo>
                      <a:pt x="55" y="132"/>
                      <a:pt x="53" y="142"/>
                      <a:pt x="55" y="151"/>
                    </a:cubicBezTo>
                    <a:cubicBezTo>
                      <a:pt x="0" y="287"/>
                      <a:pt x="0" y="287"/>
                      <a:pt x="0" y="287"/>
                    </a:cubicBezTo>
                    <a:cubicBezTo>
                      <a:pt x="2" y="289"/>
                      <a:pt x="2" y="289"/>
                      <a:pt x="2" y="289"/>
                    </a:cubicBezTo>
                    <a:cubicBezTo>
                      <a:pt x="101" y="182"/>
                      <a:pt x="101" y="182"/>
                      <a:pt x="101" y="182"/>
                    </a:cubicBezTo>
                    <a:cubicBezTo>
                      <a:pt x="111" y="180"/>
                      <a:pt x="120" y="174"/>
                      <a:pt x="126" y="165"/>
                    </a:cubicBezTo>
                    <a:cubicBezTo>
                      <a:pt x="132" y="156"/>
                      <a:pt x="134" y="145"/>
                      <a:pt x="131" y="135"/>
                    </a:cubicBezTo>
                    <a:lnTo>
                      <a:pt x="185" y="2"/>
                    </a:lnTo>
                    <a:close/>
                    <a:moveTo>
                      <a:pt x="109" y="155"/>
                    </a:moveTo>
                    <a:cubicBezTo>
                      <a:pt x="102" y="164"/>
                      <a:pt x="89" y="167"/>
                      <a:pt x="80" y="161"/>
                    </a:cubicBezTo>
                    <a:cubicBezTo>
                      <a:pt x="70" y="155"/>
                      <a:pt x="67" y="142"/>
                      <a:pt x="73" y="132"/>
                    </a:cubicBezTo>
                    <a:cubicBezTo>
                      <a:pt x="80" y="122"/>
                      <a:pt x="92" y="119"/>
                      <a:pt x="102" y="126"/>
                    </a:cubicBezTo>
                    <a:cubicBezTo>
                      <a:pt x="112" y="132"/>
                      <a:pt x="115" y="145"/>
                      <a:pt x="109" y="1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2F33AE0-EFDA-4B23-B048-6643920F2318}"/>
              </a:ext>
            </a:extLst>
          </p:cNvPr>
          <p:cNvGrpSpPr>
            <a:grpSpLocks noChangeAspect="1"/>
          </p:cNvGrpSpPr>
          <p:nvPr/>
        </p:nvGrpSpPr>
        <p:grpSpPr>
          <a:xfrm>
            <a:off x="-512776" y="147644"/>
            <a:ext cx="7543732" cy="6630579"/>
            <a:chOff x="2622621" y="-112001"/>
            <a:chExt cx="7543732" cy="6630579"/>
          </a:xfrm>
        </p:grpSpPr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F2590F02-A8AA-4903-B1C5-068A05E3BD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22621" y="6209374"/>
              <a:ext cx="4355874" cy="290272"/>
            </a:xfrm>
            <a:custGeom>
              <a:avLst/>
              <a:gdLst>
                <a:gd name="T0" fmla="*/ 1810 w 2416"/>
                <a:gd name="T1" fmla="*/ 0 h 161"/>
                <a:gd name="T2" fmla="*/ 1873 w 2416"/>
                <a:gd name="T3" fmla="*/ 27 h 161"/>
                <a:gd name="T4" fmla="*/ 0 w 2416"/>
                <a:gd name="T5" fmla="*/ 27 h 161"/>
                <a:gd name="T6" fmla="*/ 0 w 2416"/>
                <a:gd name="T7" fmla="*/ 139 h 161"/>
                <a:gd name="T8" fmla="*/ 2114 w 2416"/>
                <a:gd name="T9" fmla="*/ 141 h 161"/>
                <a:gd name="T10" fmla="*/ 2162 w 2416"/>
                <a:gd name="T11" fmla="*/ 161 h 161"/>
                <a:gd name="T12" fmla="*/ 2416 w 2416"/>
                <a:gd name="T13" fmla="*/ 62 h 161"/>
                <a:gd name="T14" fmla="*/ 1810 w 2416"/>
                <a:gd name="T1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6" h="161">
                  <a:moveTo>
                    <a:pt x="1810" y="0"/>
                  </a:moveTo>
                  <a:lnTo>
                    <a:pt x="1873" y="27"/>
                  </a:lnTo>
                  <a:lnTo>
                    <a:pt x="0" y="27"/>
                  </a:lnTo>
                  <a:lnTo>
                    <a:pt x="0" y="139"/>
                  </a:lnTo>
                  <a:lnTo>
                    <a:pt x="2114" y="141"/>
                  </a:lnTo>
                  <a:lnTo>
                    <a:pt x="2162" y="161"/>
                  </a:lnTo>
                  <a:lnTo>
                    <a:pt x="2416" y="62"/>
                  </a:lnTo>
                  <a:lnTo>
                    <a:pt x="1810" y="0"/>
                  </a:lnTo>
                  <a:close/>
                </a:path>
              </a:pathLst>
            </a:custGeom>
            <a:gradFill>
              <a:gsLst>
                <a:gs pos="100000">
                  <a:srgbClr val="ABDBE3"/>
                </a:gs>
                <a:gs pos="16000">
                  <a:srgbClr val="92CAD2">
                    <a:alpha val="0"/>
                  </a:srgb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A3D47BB-B13F-40F7-9EC2-D6CA1CDDD7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25236" y="-112001"/>
              <a:ext cx="3241117" cy="1372029"/>
              <a:chOff x="9199432" y="222057"/>
              <a:chExt cx="2853843" cy="1208088"/>
            </a:xfrm>
          </p:grpSpPr>
          <p:sp>
            <p:nvSpPr>
              <p:cNvPr id="29" name="Freeform 35">
                <a:extLst>
                  <a:ext uri="{FF2B5EF4-FFF2-40B4-BE49-F238E27FC236}">
                    <a16:creationId xmlns:a16="http://schemas.microsoft.com/office/drawing/2014/main" id="{D732B48A-BA48-4B32-AE39-A1DC20FF6B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199432" y="222057"/>
                <a:ext cx="2813050" cy="1208088"/>
              </a:xfrm>
              <a:custGeom>
                <a:avLst/>
                <a:gdLst>
                  <a:gd name="T0" fmla="*/ 67 w 1307"/>
                  <a:gd name="T1" fmla="*/ 563 h 563"/>
                  <a:gd name="T2" fmla="*/ 1289 w 1307"/>
                  <a:gd name="T3" fmla="*/ 480 h 563"/>
                  <a:gd name="T4" fmla="*/ 1298 w 1307"/>
                  <a:gd name="T5" fmla="*/ 460 h 563"/>
                  <a:gd name="T6" fmla="*/ 0 w 1307"/>
                  <a:gd name="T7" fmla="*/ 422 h 563"/>
                  <a:gd name="T8" fmla="*/ 67 w 1307"/>
                  <a:gd name="T9" fmla="*/ 563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7" h="563">
                    <a:moveTo>
                      <a:pt x="67" y="563"/>
                    </a:moveTo>
                    <a:cubicBezTo>
                      <a:pt x="282" y="322"/>
                      <a:pt x="806" y="119"/>
                      <a:pt x="1289" y="480"/>
                    </a:cubicBezTo>
                    <a:cubicBezTo>
                      <a:pt x="1295" y="485"/>
                      <a:pt x="1307" y="470"/>
                      <a:pt x="1298" y="460"/>
                    </a:cubicBezTo>
                    <a:cubicBezTo>
                      <a:pt x="852" y="0"/>
                      <a:pt x="297" y="225"/>
                      <a:pt x="0" y="422"/>
                    </a:cubicBezTo>
                    <a:cubicBezTo>
                      <a:pt x="23" y="474"/>
                      <a:pt x="42" y="508"/>
                      <a:pt x="67" y="56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B91A9">
                      <a:alpha val="0"/>
                    </a:srgb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" name="Freeform 36">
                <a:extLst>
                  <a:ext uri="{FF2B5EF4-FFF2-40B4-BE49-F238E27FC236}">
                    <a16:creationId xmlns:a16="http://schemas.microsoft.com/office/drawing/2014/main" id="{B183E6BE-B3C4-4523-A6AF-C2FDB87702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881825" y="1122169"/>
                <a:ext cx="171450" cy="163513"/>
              </a:xfrm>
              <a:custGeom>
                <a:avLst/>
                <a:gdLst>
                  <a:gd name="T0" fmla="*/ 0 w 108"/>
                  <a:gd name="T1" fmla="*/ 88 h 103"/>
                  <a:gd name="T2" fmla="*/ 108 w 108"/>
                  <a:gd name="T3" fmla="*/ 103 h 103"/>
                  <a:gd name="T4" fmla="*/ 79 w 108"/>
                  <a:gd name="T5" fmla="*/ 0 h 103"/>
                  <a:gd name="T6" fmla="*/ 0 w 108"/>
                  <a:gd name="T7" fmla="*/ 8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" h="103">
                    <a:moveTo>
                      <a:pt x="0" y="88"/>
                    </a:moveTo>
                    <a:lnTo>
                      <a:pt x="108" y="103"/>
                    </a:lnTo>
                    <a:lnTo>
                      <a:pt x="79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CB6F9757-2064-4D90-911B-A5D0FAB5FCC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07520" y="1349584"/>
              <a:ext cx="2821382" cy="5168994"/>
              <a:chOff x="7593817" y="1560670"/>
              <a:chExt cx="2484261" cy="4551363"/>
            </a:xfrm>
          </p:grpSpPr>
          <p:sp>
            <p:nvSpPr>
              <p:cNvPr id="16" name="Rectangle 22">
                <a:extLst>
                  <a:ext uri="{FF2B5EF4-FFF2-40B4-BE49-F238E27FC236}">
                    <a16:creationId xmlns:a16="http://schemas.microsoft.com/office/drawing/2014/main" id="{6638664E-98BB-4817-B78D-F825554706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593817" y="5771512"/>
                <a:ext cx="1651000" cy="45719"/>
              </a:xfrm>
              <a:prstGeom prst="rect">
                <a:avLst/>
              </a:prstGeom>
              <a:gradFill>
                <a:gsLst>
                  <a:gs pos="100000">
                    <a:srgbClr val="1B91A9"/>
                  </a:gs>
                  <a:gs pos="14000">
                    <a:srgbClr val="92CAD2">
                      <a:alpha val="0"/>
                    </a:srgb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8" name="Rectangle 24">
                <a:extLst>
                  <a:ext uri="{FF2B5EF4-FFF2-40B4-BE49-F238E27FC236}">
                    <a16:creationId xmlns:a16="http://schemas.microsoft.com/office/drawing/2014/main" id="{5BB0C614-DB61-464E-83CC-F45D0ED36C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882743" y="5899306"/>
                <a:ext cx="1706563" cy="42863"/>
              </a:xfrm>
              <a:prstGeom prst="rect">
                <a:avLst/>
              </a:prstGeom>
              <a:gradFill>
                <a:gsLst>
                  <a:gs pos="87000">
                    <a:srgbClr val="1B91A9"/>
                  </a:gs>
                  <a:gs pos="0">
                    <a:srgbClr val="92CAD2">
                      <a:alpha val="0"/>
                    </a:srgb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6C069014-958B-4CB3-A2AD-E754ACA93E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192430" y="2132170"/>
                <a:ext cx="52211" cy="3689350"/>
              </a:xfrm>
              <a:custGeom>
                <a:avLst/>
                <a:gdLst>
                  <a:gd name="T0" fmla="*/ 25 w 25"/>
                  <a:gd name="T1" fmla="*/ 1709 h 1719"/>
                  <a:gd name="T2" fmla="*/ 0 w 25"/>
                  <a:gd name="T3" fmla="*/ 1709 h 1719"/>
                  <a:gd name="T4" fmla="*/ 0 w 25"/>
                  <a:gd name="T5" fmla="*/ 9 h 1719"/>
                  <a:gd name="T6" fmla="*/ 25 w 25"/>
                  <a:gd name="T7" fmla="*/ 9 h 1719"/>
                  <a:gd name="T8" fmla="*/ 25 w 25"/>
                  <a:gd name="T9" fmla="*/ 1709 h 1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719">
                    <a:moveTo>
                      <a:pt x="25" y="1709"/>
                    </a:moveTo>
                    <a:cubicBezTo>
                      <a:pt x="25" y="1719"/>
                      <a:pt x="0" y="1718"/>
                      <a:pt x="0" y="1709"/>
                    </a:cubicBezTo>
                    <a:cubicBezTo>
                      <a:pt x="0" y="1701"/>
                      <a:pt x="0" y="16"/>
                      <a:pt x="0" y="9"/>
                    </a:cubicBezTo>
                    <a:cubicBezTo>
                      <a:pt x="0" y="0"/>
                      <a:pt x="25" y="2"/>
                      <a:pt x="25" y="9"/>
                    </a:cubicBezTo>
                    <a:cubicBezTo>
                      <a:pt x="25" y="15"/>
                      <a:pt x="25" y="1699"/>
                      <a:pt x="25" y="1709"/>
                    </a:cubicBezTo>
                    <a:close/>
                  </a:path>
                </a:pathLst>
              </a:custGeom>
              <a:solidFill>
                <a:srgbClr val="9ED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5D6027F4-D7DF-461A-9132-932DCA6786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255753" y="1657508"/>
                <a:ext cx="762000" cy="617538"/>
              </a:xfrm>
              <a:custGeom>
                <a:avLst/>
                <a:gdLst>
                  <a:gd name="T0" fmla="*/ 0 w 480"/>
                  <a:gd name="T1" fmla="*/ 311 h 389"/>
                  <a:gd name="T2" fmla="*/ 480 w 480"/>
                  <a:gd name="T3" fmla="*/ 0 h 389"/>
                  <a:gd name="T4" fmla="*/ 480 w 480"/>
                  <a:gd name="T5" fmla="*/ 254 h 389"/>
                  <a:gd name="T6" fmla="*/ 0 w 480"/>
                  <a:gd name="T7" fmla="*/ 389 h 389"/>
                  <a:gd name="T8" fmla="*/ 0 w 480"/>
                  <a:gd name="T9" fmla="*/ 311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0" h="389">
                    <a:moveTo>
                      <a:pt x="0" y="311"/>
                    </a:moveTo>
                    <a:lnTo>
                      <a:pt x="480" y="0"/>
                    </a:lnTo>
                    <a:lnTo>
                      <a:pt x="480" y="254"/>
                    </a:lnTo>
                    <a:lnTo>
                      <a:pt x="0" y="389"/>
                    </a:lnTo>
                    <a:lnTo>
                      <a:pt x="0" y="3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9" name="Rectangle 24">
                <a:extLst>
                  <a:ext uri="{FF2B5EF4-FFF2-40B4-BE49-F238E27FC236}">
                    <a16:creationId xmlns:a16="http://schemas.microsoft.com/office/drawing/2014/main" id="{9734EC44-FC13-47CF-85BD-75AA7D9E732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364371" y="6060436"/>
                <a:ext cx="1706563" cy="42863"/>
              </a:xfrm>
              <a:prstGeom prst="rect">
                <a:avLst/>
              </a:prstGeom>
              <a:gradFill>
                <a:gsLst>
                  <a:gs pos="77000">
                    <a:srgbClr val="1B91A9"/>
                  </a:gs>
                  <a:gs pos="0">
                    <a:srgbClr val="92CAD2">
                      <a:alpha val="0"/>
                    </a:srgb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2" name="Freeform 28">
                <a:extLst>
                  <a:ext uri="{FF2B5EF4-FFF2-40B4-BE49-F238E27FC236}">
                    <a16:creationId xmlns:a16="http://schemas.microsoft.com/office/drawing/2014/main" id="{36C12608-3900-4125-A3AC-A44D7D8EC3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998703" y="1560670"/>
                <a:ext cx="79375" cy="4551363"/>
              </a:xfrm>
              <a:custGeom>
                <a:avLst/>
                <a:gdLst>
                  <a:gd name="T0" fmla="*/ 37 w 37"/>
                  <a:gd name="T1" fmla="*/ 2107 h 2120"/>
                  <a:gd name="T2" fmla="*/ 0 w 37"/>
                  <a:gd name="T3" fmla="*/ 2107 h 2120"/>
                  <a:gd name="T4" fmla="*/ 0 w 37"/>
                  <a:gd name="T5" fmla="*/ 12 h 2120"/>
                  <a:gd name="T6" fmla="*/ 37 w 37"/>
                  <a:gd name="T7" fmla="*/ 12 h 2120"/>
                  <a:gd name="T8" fmla="*/ 37 w 37"/>
                  <a:gd name="T9" fmla="*/ 2107 h 2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120">
                    <a:moveTo>
                      <a:pt x="37" y="2107"/>
                    </a:moveTo>
                    <a:cubicBezTo>
                      <a:pt x="37" y="2120"/>
                      <a:pt x="0" y="2119"/>
                      <a:pt x="0" y="2107"/>
                    </a:cubicBezTo>
                    <a:cubicBezTo>
                      <a:pt x="0" y="2094"/>
                      <a:pt x="0" y="19"/>
                      <a:pt x="0" y="12"/>
                    </a:cubicBezTo>
                    <a:cubicBezTo>
                      <a:pt x="3" y="1"/>
                      <a:pt x="33" y="0"/>
                      <a:pt x="37" y="12"/>
                    </a:cubicBezTo>
                    <a:cubicBezTo>
                      <a:pt x="37" y="23"/>
                      <a:pt x="37" y="2093"/>
                      <a:pt x="37" y="2107"/>
                    </a:cubicBezTo>
                    <a:close/>
                  </a:path>
                </a:pathLst>
              </a:custGeom>
              <a:solidFill>
                <a:srgbClr val="9ED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9BAD508-B29A-440B-BB97-C800559743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68284" y="762729"/>
              <a:ext cx="2692672" cy="5538594"/>
              <a:chOff x="3415507" y="1160463"/>
              <a:chExt cx="2370931" cy="4876800"/>
            </a:xfrm>
          </p:grpSpPr>
          <p:sp>
            <p:nvSpPr>
              <p:cNvPr id="33" name="Freeform 39">
                <a:extLst>
                  <a:ext uri="{FF2B5EF4-FFF2-40B4-BE49-F238E27FC236}">
                    <a16:creationId xmlns:a16="http://schemas.microsoft.com/office/drawing/2014/main" id="{E6B96125-71AF-481F-9E2A-874AF2045E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15507" y="1962151"/>
                <a:ext cx="1163638" cy="1211263"/>
              </a:xfrm>
              <a:custGeom>
                <a:avLst/>
                <a:gdLst>
                  <a:gd name="T0" fmla="*/ 336 w 541"/>
                  <a:gd name="T1" fmla="*/ 563 h 564"/>
                  <a:gd name="T2" fmla="*/ 173 w 541"/>
                  <a:gd name="T3" fmla="*/ 525 h 564"/>
                  <a:gd name="T4" fmla="*/ 82 w 541"/>
                  <a:gd name="T5" fmla="*/ 455 h 564"/>
                  <a:gd name="T6" fmla="*/ 1 w 541"/>
                  <a:gd name="T7" fmla="*/ 291 h 564"/>
                  <a:gd name="T8" fmla="*/ 0 w 541"/>
                  <a:gd name="T9" fmla="*/ 286 h 564"/>
                  <a:gd name="T10" fmla="*/ 2 w 541"/>
                  <a:gd name="T11" fmla="*/ 282 h 564"/>
                  <a:gd name="T12" fmla="*/ 218 w 541"/>
                  <a:gd name="T13" fmla="*/ 6 h 564"/>
                  <a:gd name="T14" fmla="*/ 227 w 541"/>
                  <a:gd name="T15" fmla="*/ 0 h 564"/>
                  <a:gd name="T16" fmla="*/ 234 w 541"/>
                  <a:gd name="T17" fmla="*/ 7 h 564"/>
                  <a:gd name="T18" fmla="*/ 288 w 541"/>
                  <a:gd name="T19" fmla="*/ 60 h 564"/>
                  <a:gd name="T20" fmla="*/ 340 w 541"/>
                  <a:gd name="T21" fmla="*/ 112 h 564"/>
                  <a:gd name="T22" fmla="*/ 367 w 541"/>
                  <a:gd name="T23" fmla="*/ 139 h 564"/>
                  <a:gd name="T24" fmla="*/ 436 w 541"/>
                  <a:gd name="T25" fmla="*/ 214 h 564"/>
                  <a:gd name="T26" fmla="*/ 467 w 541"/>
                  <a:gd name="T27" fmla="*/ 242 h 564"/>
                  <a:gd name="T28" fmla="*/ 523 w 541"/>
                  <a:gd name="T29" fmla="*/ 347 h 564"/>
                  <a:gd name="T30" fmla="*/ 522 w 541"/>
                  <a:gd name="T31" fmla="*/ 348 h 564"/>
                  <a:gd name="T32" fmla="*/ 496 w 541"/>
                  <a:gd name="T33" fmla="*/ 379 h 564"/>
                  <a:gd name="T34" fmla="*/ 345 w 541"/>
                  <a:gd name="T35" fmla="*/ 559 h 564"/>
                  <a:gd name="T36" fmla="*/ 342 w 541"/>
                  <a:gd name="T37" fmla="*/ 564 h 564"/>
                  <a:gd name="T38" fmla="*/ 336 w 541"/>
                  <a:gd name="T39" fmla="*/ 563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1" h="564">
                    <a:moveTo>
                      <a:pt x="336" y="563"/>
                    </a:moveTo>
                    <a:cubicBezTo>
                      <a:pt x="280" y="560"/>
                      <a:pt x="228" y="555"/>
                      <a:pt x="173" y="525"/>
                    </a:cubicBezTo>
                    <a:cubicBezTo>
                      <a:pt x="139" y="506"/>
                      <a:pt x="105" y="475"/>
                      <a:pt x="82" y="455"/>
                    </a:cubicBezTo>
                    <a:cubicBezTo>
                      <a:pt x="41" y="418"/>
                      <a:pt x="23" y="371"/>
                      <a:pt x="1" y="291"/>
                    </a:cubicBezTo>
                    <a:cubicBezTo>
                      <a:pt x="0" y="286"/>
                      <a:pt x="0" y="286"/>
                      <a:pt x="0" y="286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71" y="164"/>
                      <a:pt x="152" y="61"/>
                      <a:pt x="218" y="6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234" y="7"/>
                      <a:pt x="234" y="7"/>
                      <a:pt x="234" y="7"/>
                    </a:cubicBezTo>
                    <a:cubicBezTo>
                      <a:pt x="252" y="26"/>
                      <a:pt x="270" y="44"/>
                      <a:pt x="288" y="60"/>
                    </a:cubicBezTo>
                    <a:cubicBezTo>
                      <a:pt x="305" y="77"/>
                      <a:pt x="323" y="93"/>
                      <a:pt x="340" y="112"/>
                    </a:cubicBezTo>
                    <a:cubicBezTo>
                      <a:pt x="348" y="120"/>
                      <a:pt x="357" y="129"/>
                      <a:pt x="367" y="139"/>
                    </a:cubicBezTo>
                    <a:cubicBezTo>
                      <a:pt x="390" y="164"/>
                      <a:pt x="417" y="192"/>
                      <a:pt x="436" y="214"/>
                    </a:cubicBezTo>
                    <a:cubicBezTo>
                      <a:pt x="444" y="223"/>
                      <a:pt x="455" y="232"/>
                      <a:pt x="467" y="242"/>
                    </a:cubicBezTo>
                    <a:cubicBezTo>
                      <a:pt x="500" y="269"/>
                      <a:pt x="541" y="303"/>
                      <a:pt x="523" y="347"/>
                    </a:cubicBezTo>
                    <a:cubicBezTo>
                      <a:pt x="522" y="348"/>
                      <a:pt x="522" y="348"/>
                      <a:pt x="522" y="348"/>
                    </a:cubicBezTo>
                    <a:cubicBezTo>
                      <a:pt x="496" y="379"/>
                      <a:pt x="496" y="379"/>
                      <a:pt x="496" y="379"/>
                    </a:cubicBezTo>
                    <a:cubicBezTo>
                      <a:pt x="449" y="435"/>
                      <a:pt x="400" y="494"/>
                      <a:pt x="345" y="559"/>
                    </a:cubicBezTo>
                    <a:cubicBezTo>
                      <a:pt x="342" y="564"/>
                      <a:pt x="342" y="564"/>
                      <a:pt x="342" y="564"/>
                    </a:cubicBezTo>
                    <a:lnTo>
                      <a:pt x="336" y="56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1B91A9">
                      <a:alpha val="0"/>
                    </a:srgbClr>
                  </a:gs>
                  <a:gs pos="20000">
                    <a:srgbClr val="92CAD2">
                      <a:alpha val="57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27BB4234-A8EB-4FAF-AD1B-75F6F77EFDA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821113" y="1243013"/>
                <a:ext cx="1965325" cy="1909763"/>
                <a:chOff x="3821113" y="1243013"/>
                <a:chExt cx="1965325" cy="1909763"/>
              </a:xfrm>
            </p:grpSpPr>
            <p:sp>
              <p:nvSpPr>
                <p:cNvPr id="34" name="Freeform 40">
                  <a:extLst>
                    <a:ext uri="{FF2B5EF4-FFF2-40B4-BE49-F238E27FC236}">
                      <a16:creationId xmlns:a16="http://schemas.microsoft.com/office/drawing/2014/main" id="{F8B2853A-9778-402C-A8C9-35A2480AEA4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29150" y="1768476"/>
                  <a:ext cx="61913" cy="139700"/>
                </a:xfrm>
                <a:custGeom>
                  <a:avLst/>
                  <a:gdLst>
                    <a:gd name="T0" fmla="*/ 29 w 29"/>
                    <a:gd name="T1" fmla="*/ 47 h 65"/>
                    <a:gd name="T2" fmla="*/ 11 w 29"/>
                    <a:gd name="T3" fmla="*/ 65 h 65"/>
                    <a:gd name="T4" fmla="*/ 1 w 29"/>
                    <a:gd name="T5" fmla="*/ 53 h 65"/>
                    <a:gd name="T6" fmla="*/ 6 w 29"/>
                    <a:gd name="T7" fmla="*/ 42 h 65"/>
                    <a:gd name="T8" fmla="*/ 0 w 29"/>
                    <a:gd name="T9" fmla="*/ 6 h 65"/>
                    <a:gd name="T10" fmla="*/ 21 w 29"/>
                    <a:gd name="T11" fmla="*/ 32 h 65"/>
                    <a:gd name="T12" fmla="*/ 29 w 29"/>
                    <a:gd name="T13" fmla="*/ 4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65">
                      <a:moveTo>
                        <a:pt x="29" y="47"/>
                      </a:moveTo>
                      <a:cubicBezTo>
                        <a:pt x="26" y="50"/>
                        <a:pt x="11" y="65"/>
                        <a:pt x="11" y="65"/>
                      </a:cubicBezTo>
                      <a:cubicBezTo>
                        <a:pt x="1" y="53"/>
                        <a:pt x="1" y="53"/>
                        <a:pt x="1" y="53"/>
                      </a:cubicBezTo>
                      <a:cubicBezTo>
                        <a:pt x="1" y="53"/>
                        <a:pt x="7" y="45"/>
                        <a:pt x="6" y="42"/>
                      </a:cubicBezTo>
                      <a:cubicBezTo>
                        <a:pt x="4" y="34"/>
                        <a:pt x="10" y="23"/>
                        <a:pt x="0" y="6"/>
                      </a:cubicBezTo>
                      <a:cubicBezTo>
                        <a:pt x="8" y="0"/>
                        <a:pt x="17" y="22"/>
                        <a:pt x="21" y="32"/>
                      </a:cubicBezTo>
                      <a:cubicBezTo>
                        <a:pt x="21" y="32"/>
                        <a:pt x="27" y="44"/>
                        <a:pt x="29" y="47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5" name="Freeform 41">
                  <a:extLst>
                    <a:ext uri="{FF2B5EF4-FFF2-40B4-BE49-F238E27FC236}">
                      <a16:creationId xmlns:a16="http://schemas.microsoft.com/office/drawing/2014/main" id="{D62E5137-FFB4-4DA9-901F-CFD887C36F0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14913" y="1836738"/>
                  <a:ext cx="652463" cy="395288"/>
                </a:xfrm>
                <a:custGeom>
                  <a:avLst/>
                  <a:gdLst>
                    <a:gd name="T0" fmla="*/ 303 w 303"/>
                    <a:gd name="T1" fmla="*/ 22 h 184"/>
                    <a:gd name="T2" fmla="*/ 98 w 303"/>
                    <a:gd name="T3" fmla="*/ 183 h 184"/>
                    <a:gd name="T4" fmla="*/ 0 w 303"/>
                    <a:gd name="T5" fmla="*/ 146 h 184"/>
                    <a:gd name="T6" fmla="*/ 294 w 303"/>
                    <a:gd name="T7" fmla="*/ 0 h 184"/>
                    <a:gd name="T8" fmla="*/ 303 w 303"/>
                    <a:gd name="T9" fmla="*/ 22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3" h="184">
                      <a:moveTo>
                        <a:pt x="303" y="22"/>
                      </a:moveTo>
                      <a:cubicBezTo>
                        <a:pt x="185" y="101"/>
                        <a:pt x="122" y="182"/>
                        <a:pt x="98" y="183"/>
                      </a:cubicBezTo>
                      <a:cubicBezTo>
                        <a:pt x="73" y="184"/>
                        <a:pt x="0" y="146"/>
                        <a:pt x="0" y="146"/>
                      </a:cubicBezTo>
                      <a:cubicBezTo>
                        <a:pt x="294" y="0"/>
                        <a:pt x="294" y="0"/>
                        <a:pt x="294" y="0"/>
                      </a:cubicBezTo>
                      <a:cubicBezTo>
                        <a:pt x="294" y="0"/>
                        <a:pt x="300" y="12"/>
                        <a:pt x="303" y="22"/>
                      </a:cubicBezTo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6" name="Freeform 42">
                  <a:extLst>
                    <a:ext uri="{FF2B5EF4-FFF2-40B4-BE49-F238E27FC236}">
                      <a16:creationId xmlns:a16="http://schemas.microsoft.com/office/drawing/2014/main" id="{92F3B94E-44C1-4292-B72C-95722D1B6A2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910013" y="2049463"/>
                  <a:ext cx="185738" cy="138113"/>
                </a:xfrm>
                <a:custGeom>
                  <a:avLst/>
                  <a:gdLst>
                    <a:gd name="T0" fmla="*/ 8 w 86"/>
                    <a:gd name="T1" fmla="*/ 57 h 64"/>
                    <a:gd name="T2" fmla="*/ 0 w 86"/>
                    <a:gd name="T3" fmla="*/ 39 h 64"/>
                    <a:gd name="T4" fmla="*/ 3 w 86"/>
                    <a:gd name="T5" fmla="*/ 6 h 64"/>
                    <a:gd name="T6" fmla="*/ 35 w 86"/>
                    <a:gd name="T7" fmla="*/ 20 h 64"/>
                    <a:gd name="T8" fmla="*/ 63 w 86"/>
                    <a:gd name="T9" fmla="*/ 20 h 64"/>
                    <a:gd name="T10" fmla="*/ 86 w 86"/>
                    <a:gd name="T11" fmla="*/ 0 h 64"/>
                    <a:gd name="T12" fmla="*/ 64 w 86"/>
                    <a:gd name="T13" fmla="*/ 55 h 64"/>
                    <a:gd name="T14" fmla="*/ 8 w 86"/>
                    <a:gd name="T15" fmla="*/ 57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6" h="64">
                      <a:moveTo>
                        <a:pt x="8" y="57"/>
                      </a:move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3" y="6"/>
                        <a:pt x="24" y="13"/>
                        <a:pt x="35" y="20"/>
                      </a:cubicBezTo>
                      <a:cubicBezTo>
                        <a:pt x="45" y="27"/>
                        <a:pt x="59" y="24"/>
                        <a:pt x="63" y="20"/>
                      </a:cubicBezTo>
                      <a:cubicBezTo>
                        <a:pt x="72" y="13"/>
                        <a:pt x="86" y="0"/>
                        <a:pt x="86" y="0"/>
                      </a:cubicBezTo>
                      <a:cubicBezTo>
                        <a:pt x="86" y="0"/>
                        <a:pt x="62" y="46"/>
                        <a:pt x="64" y="55"/>
                      </a:cubicBezTo>
                      <a:cubicBezTo>
                        <a:pt x="62" y="64"/>
                        <a:pt x="8" y="57"/>
                        <a:pt x="8" y="57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43">
                  <a:extLst>
                    <a:ext uri="{FF2B5EF4-FFF2-40B4-BE49-F238E27FC236}">
                      <a16:creationId xmlns:a16="http://schemas.microsoft.com/office/drawing/2014/main" id="{66C1DB02-EB44-47A4-97B0-5D7EC0974DB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859213" y="1939926"/>
                  <a:ext cx="239713" cy="177800"/>
                </a:xfrm>
                <a:custGeom>
                  <a:avLst/>
                  <a:gdLst>
                    <a:gd name="T0" fmla="*/ 109 w 112"/>
                    <a:gd name="T1" fmla="*/ 52 h 83"/>
                    <a:gd name="T2" fmla="*/ 85 w 112"/>
                    <a:gd name="T3" fmla="*/ 75 h 83"/>
                    <a:gd name="T4" fmla="*/ 65 w 112"/>
                    <a:gd name="T5" fmla="*/ 75 h 83"/>
                    <a:gd name="T6" fmla="*/ 45 w 112"/>
                    <a:gd name="T7" fmla="*/ 66 h 83"/>
                    <a:gd name="T8" fmla="*/ 34 w 112"/>
                    <a:gd name="T9" fmla="*/ 67 h 83"/>
                    <a:gd name="T10" fmla="*/ 28 w 112"/>
                    <a:gd name="T11" fmla="*/ 53 h 83"/>
                    <a:gd name="T12" fmla="*/ 0 w 112"/>
                    <a:gd name="T13" fmla="*/ 23 h 83"/>
                    <a:gd name="T14" fmla="*/ 10 w 112"/>
                    <a:gd name="T15" fmla="*/ 6 h 83"/>
                    <a:gd name="T16" fmla="*/ 29 w 112"/>
                    <a:gd name="T17" fmla="*/ 0 h 83"/>
                    <a:gd name="T18" fmla="*/ 85 w 112"/>
                    <a:gd name="T19" fmla="*/ 12 h 83"/>
                    <a:gd name="T20" fmla="*/ 85 w 112"/>
                    <a:gd name="T21" fmla="*/ 16 h 83"/>
                    <a:gd name="T22" fmla="*/ 80 w 112"/>
                    <a:gd name="T23" fmla="*/ 23 h 83"/>
                    <a:gd name="T24" fmla="*/ 110 w 112"/>
                    <a:gd name="T25" fmla="*/ 45 h 83"/>
                    <a:gd name="T26" fmla="*/ 109 w 112"/>
                    <a:gd name="T27" fmla="*/ 52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12" h="83">
                      <a:moveTo>
                        <a:pt x="109" y="52"/>
                      </a:moveTo>
                      <a:cubicBezTo>
                        <a:pt x="102" y="59"/>
                        <a:pt x="92" y="69"/>
                        <a:pt x="85" y="75"/>
                      </a:cubicBezTo>
                      <a:cubicBezTo>
                        <a:pt x="75" y="83"/>
                        <a:pt x="65" y="75"/>
                        <a:pt x="65" y="75"/>
                      </a:cubicBezTo>
                      <a:cubicBezTo>
                        <a:pt x="45" y="66"/>
                        <a:pt x="45" y="66"/>
                        <a:pt x="45" y="66"/>
                      </a:cubicBezTo>
                      <a:cubicBezTo>
                        <a:pt x="45" y="66"/>
                        <a:pt x="39" y="67"/>
                        <a:pt x="34" y="67"/>
                      </a:cubicBezTo>
                      <a:cubicBezTo>
                        <a:pt x="31" y="66"/>
                        <a:pt x="24" y="63"/>
                        <a:pt x="28" y="53"/>
                      </a:cubicBezTo>
                      <a:cubicBezTo>
                        <a:pt x="34" y="39"/>
                        <a:pt x="0" y="23"/>
                        <a:pt x="0" y="23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85" y="12"/>
                        <a:pt x="85" y="12"/>
                        <a:pt x="85" y="12"/>
                      </a:cubicBezTo>
                      <a:cubicBezTo>
                        <a:pt x="85" y="12"/>
                        <a:pt x="87" y="14"/>
                        <a:pt x="85" y="16"/>
                      </a:cubicBezTo>
                      <a:cubicBezTo>
                        <a:pt x="82" y="19"/>
                        <a:pt x="80" y="23"/>
                        <a:pt x="80" y="23"/>
                      </a:cubicBezTo>
                      <a:cubicBezTo>
                        <a:pt x="80" y="23"/>
                        <a:pt x="109" y="44"/>
                        <a:pt x="110" y="45"/>
                      </a:cubicBezTo>
                      <a:cubicBezTo>
                        <a:pt x="111" y="46"/>
                        <a:pt x="112" y="49"/>
                        <a:pt x="109" y="52"/>
                      </a:cubicBezTo>
                      <a:close/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8" name="Freeform 44">
                  <a:extLst>
                    <a:ext uri="{FF2B5EF4-FFF2-40B4-BE49-F238E27FC236}">
                      <a16:creationId xmlns:a16="http://schemas.microsoft.com/office/drawing/2014/main" id="{07518E2F-53E4-4296-849F-6BE9F3D7BFB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963988" y="1962151"/>
                  <a:ext cx="22225" cy="36513"/>
                </a:xfrm>
                <a:custGeom>
                  <a:avLst/>
                  <a:gdLst>
                    <a:gd name="T0" fmla="*/ 8 w 10"/>
                    <a:gd name="T1" fmla="*/ 4 h 17"/>
                    <a:gd name="T2" fmla="*/ 8 w 10"/>
                    <a:gd name="T3" fmla="*/ 8 h 17"/>
                    <a:gd name="T4" fmla="*/ 0 w 10"/>
                    <a:gd name="T5" fmla="*/ 15 h 17"/>
                    <a:gd name="T6" fmla="*/ 4 w 10"/>
                    <a:gd name="T7" fmla="*/ 2 h 17"/>
                    <a:gd name="T8" fmla="*/ 8 w 10"/>
                    <a:gd name="T9" fmla="*/ 4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7">
                      <a:moveTo>
                        <a:pt x="8" y="4"/>
                      </a:moveTo>
                      <a:cubicBezTo>
                        <a:pt x="10" y="6"/>
                        <a:pt x="10" y="6"/>
                        <a:pt x="8" y="8"/>
                      </a:cubicBezTo>
                      <a:cubicBezTo>
                        <a:pt x="6" y="10"/>
                        <a:pt x="1" y="17"/>
                        <a:pt x="0" y="15"/>
                      </a:cubicBezTo>
                      <a:cubicBezTo>
                        <a:pt x="0" y="14"/>
                        <a:pt x="2" y="10"/>
                        <a:pt x="4" y="2"/>
                      </a:cubicBezTo>
                      <a:cubicBezTo>
                        <a:pt x="5" y="0"/>
                        <a:pt x="6" y="2"/>
                        <a:pt x="8" y="4"/>
                      </a:cubicBezTo>
                      <a:close/>
                    </a:path>
                  </a:pathLst>
                </a:custGeom>
                <a:solidFill>
                  <a:srgbClr val="2B2B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9" name="Freeform 45">
                  <a:extLst>
                    <a:ext uri="{FF2B5EF4-FFF2-40B4-BE49-F238E27FC236}">
                      <a16:creationId xmlns:a16="http://schemas.microsoft.com/office/drawing/2014/main" id="{71FD1221-3762-436D-9E6B-3701DBF97C2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821113" y="1908176"/>
                  <a:ext cx="160338" cy="227013"/>
                </a:xfrm>
                <a:custGeom>
                  <a:avLst/>
                  <a:gdLst>
                    <a:gd name="T0" fmla="*/ 0 w 74"/>
                    <a:gd name="T1" fmla="*/ 69 h 106"/>
                    <a:gd name="T2" fmla="*/ 40 w 74"/>
                    <a:gd name="T3" fmla="*/ 5 h 106"/>
                    <a:gd name="T4" fmla="*/ 46 w 74"/>
                    <a:gd name="T5" fmla="*/ 15 h 106"/>
                    <a:gd name="T6" fmla="*/ 34 w 74"/>
                    <a:gd name="T7" fmla="*/ 40 h 106"/>
                    <a:gd name="T8" fmla="*/ 66 w 74"/>
                    <a:gd name="T9" fmla="*/ 66 h 106"/>
                    <a:gd name="T10" fmla="*/ 44 w 74"/>
                    <a:gd name="T11" fmla="*/ 72 h 106"/>
                    <a:gd name="T12" fmla="*/ 41 w 74"/>
                    <a:gd name="T13" fmla="*/ 106 h 106"/>
                    <a:gd name="T14" fmla="*/ 0 w 74"/>
                    <a:gd name="T15" fmla="*/ 69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4" h="106">
                      <a:moveTo>
                        <a:pt x="0" y="69"/>
                      </a:moveTo>
                      <a:cubicBezTo>
                        <a:pt x="14" y="15"/>
                        <a:pt x="27" y="0"/>
                        <a:pt x="40" y="5"/>
                      </a:cubicBezTo>
                      <a:cubicBezTo>
                        <a:pt x="42" y="6"/>
                        <a:pt x="46" y="10"/>
                        <a:pt x="46" y="15"/>
                      </a:cubicBezTo>
                      <a:cubicBezTo>
                        <a:pt x="34" y="25"/>
                        <a:pt x="23" y="36"/>
                        <a:pt x="34" y="40"/>
                      </a:cubicBezTo>
                      <a:cubicBezTo>
                        <a:pt x="37" y="42"/>
                        <a:pt x="74" y="56"/>
                        <a:pt x="66" y="66"/>
                      </a:cubicBezTo>
                      <a:cubicBezTo>
                        <a:pt x="60" y="65"/>
                        <a:pt x="47" y="62"/>
                        <a:pt x="44" y="72"/>
                      </a:cubicBezTo>
                      <a:cubicBezTo>
                        <a:pt x="42" y="78"/>
                        <a:pt x="55" y="83"/>
                        <a:pt x="41" y="106"/>
                      </a:cubicBezTo>
                      <a:cubicBezTo>
                        <a:pt x="25" y="92"/>
                        <a:pt x="3" y="77"/>
                        <a:pt x="0" y="69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0" name="Freeform 46">
                  <a:extLst>
                    <a:ext uri="{FF2B5EF4-FFF2-40B4-BE49-F238E27FC236}">
                      <a16:creationId xmlns:a16="http://schemas.microsoft.com/office/drawing/2014/main" id="{BF1F3BCA-1C4A-419D-9243-AC0B5DC7972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27563" y="2157413"/>
                  <a:ext cx="382588" cy="396875"/>
                </a:xfrm>
                <a:custGeom>
                  <a:avLst/>
                  <a:gdLst>
                    <a:gd name="T0" fmla="*/ 0 w 241"/>
                    <a:gd name="T1" fmla="*/ 207 h 250"/>
                    <a:gd name="T2" fmla="*/ 241 w 241"/>
                    <a:gd name="T3" fmla="*/ 0 h 250"/>
                    <a:gd name="T4" fmla="*/ 63 w 241"/>
                    <a:gd name="T5" fmla="*/ 250 h 250"/>
                    <a:gd name="T6" fmla="*/ 0 w 241"/>
                    <a:gd name="T7" fmla="*/ 207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1" h="250">
                      <a:moveTo>
                        <a:pt x="0" y="207"/>
                      </a:moveTo>
                      <a:lnTo>
                        <a:pt x="241" y="0"/>
                      </a:lnTo>
                      <a:lnTo>
                        <a:pt x="63" y="250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47">
                  <a:extLst>
                    <a:ext uri="{FF2B5EF4-FFF2-40B4-BE49-F238E27FC236}">
                      <a16:creationId xmlns:a16="http://schemas.microsoft.com/office/drawing/2014/main" id="{43D091FA-89EF-41B5-B8ED-DD3420BF7FB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27563" y="2157413"/>
                  <a:ext cx="382588" cy="396875"/>
                </a:xfrm>
                <a:custGeom>
                  <a:avLst/>
                  <a:gdLst>
                    <a:gd name="T0" fmla="*/ 0 w 241"/>
                    <a:gd name="T1" fmla="*/ 207 h 250"/>
                    <a:gd name="T2" fmla="*/ 241 w 241"/>
                    <a:gd name="T3" fmla="*/ 0 h 250"/>
                    <a:gd name="T4" fmla="*/ 63 w 241"/>
                    <a:gd name="T5" fmla="*/ 250 h 250"/>
                    <a:gd name="T6" fmla="*/ 0 w 241"/>
                    <a:gd name="T7" fmla="*/ 207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1" h="250">
                      <a:moveTo>
                        <a:pt x="0" y="207"/>
                      </a:moveTo>
                      <a:lnTo>
                        <a:pt x="241" y="0"/>
                      </a:lnTo>
                      <a:lnTo>
                        <a:pt x="63" y="250"/>
                      </a:lnTo>
                      <a:lnTo>
                        <a:pt x="0" y="207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2" name="Freeform 48">
                  <a:extLst>
                    <a:ext uri="{FF2B5EF4-FFF2-40B4-BE49-F238E27FC236}">
                      <a16:creationId xmlns:a16="http://schemas.microsoft.com/office/drawing/2014/main" id="{55110009-1325-49BE-A257-8D233D7237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300663" y="2159001"/>
                  <a:ext cx="25400" cy="23813"/>
                </a:xfrm>
                <a:custGeom>
                  <a:avLst/>
                  <a:gdLst>
                    <a:gd name="T0" fmla="*/ 11 w 12"/>
                    <a:gd name="T1" fmla="*/ 0 h 11"/>
                    <a:gd name="T2" fmla="*/ 0 w 12"/>
                    <a:gd name="T3" fmla="*/ 11 h 11"/>
                    <a:gd name="T4" fmla="*/ 0 w 12"/>
                    <a:gd name="T5" fmla="*/ 11 h 11"/>
                    <a:gd name="T6" fmla="*/ 12 w 12"/>
                    <a:gd name="T7" fmla="*/ 1 h 11"/>
                    <a:gd name="T8" fmla="*/ 11 w 12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11" y="0"/>
                      </a:moveTo>
                      <a:cubicBezTo>
                        <a:pt x="7" y="4"/>
                        <a:pt x="3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1"/>
                        <a:pt x="11" y="0"/>
                        <a:pt x="11" y="0"/>
                      </a:cubicBezTo>
                    </a:path>
                  </a:pathLst>
                </a:custGeom>
                <a:solidFill>
                  <a:srgbClr val="3A71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3" name="Freeform 49">
                  <a:extLst>
                    <a:ext uri="{FF2B5EF4-FFF2-40B4-BE49-F238E27FC236}">
                      <a16:creationId xmlns:a16="http://schemas.microsoft.com/office/drawing/2014/main" id="{835389BD-D832-4F10-ADA2-53733BB8399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59375" y="2084388"/>
                  <a:ext cx="165100" cy="98425"/>
                </a:xfrm>
                <a:custGeom>
                  <a:avLst/>
                  <a:gdLst>
                    <a:gd name="T0" fmla="*/ 10 w 77"/>
                    <a:gd name="T1" fmla="*/ 0 h 46"/>
                    <a:gd name="T2" fmla="*/ 2 w 77"/>
                    <a:gd name="T3" fmla="*/ 12 h 46"/>
                    <a:gd name="T4" fmla="*/ 66 w 77"/>
                    <a:gd name="T5" fmla="*/ 46 h 46"/>
                    <a:gd name="T6" fmla="*/ 77 w 77"/>
                    <a:gd name="T7" fmla="*/ 35 h 46"/>
                    <a:gd name="T8" fmla="*/ 16 w 77"/>
                    <a:gd name="T9" fmla="*/ 1 h 46"/>
                    <a:gd name="T10" fmla="*/ 10 w 77"/>
                    <a:gd name="T11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" h="46">
                      <a:moveTo>
                        <a:pt x="10" y="0"/>
                      </a:moveTo>
                      <a:cubicBezTo>
                        <a:pt x="0" y="0"/>
                        <a:pt x="2" y="12"/>
                        <a:pt x="2" y="12"/>
                      </a:cubicBezTo>
                      <a:cubicBezTo>
                        <a:pt x="66" y="46"/>
                        <a:pt x="66" y="46"/>
                        <a:pt x="66" y="46"/>
                      </a:cubicBezTo>
                      <a:cubicBezTo>
                        <a:pt x="69" y="43"/>
                        <a:pt x="73" y="39"/>
                        <a:pt x="77" y="35"/>
                      </a:cubicBezTo>
                      <a:cubicBezTo>
                        <a:pt x="77" y="35"/>
                        <a:pt x="37" y="7"/>
                        <a:pt x="16" y="1"/>
                      </a:cubicBezTo>
                      <a:cubicBezTo>
                        <a:pt x="14" y="1"/>
                        <a:pt x="12" y="0"/>
                        <a:pt x="10" y="0"/>
                      </a:cubicBezTo>
                    </a:path>
                  </a:pathLst>
                </a:custGeom>
                <a:solidFill>
                  <a:srgbClr val="354E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50">
                  <a:extLst>
                    <a:ext uri="{FF2B5EF4-FFF2-40B4-BE49-F238E27FC236}">
                      <a16:creationId xmlns:a16="http://schemas.microsoft.com/office/drawing/2014/main" id="{B1B61932-035F-4135-8482-C91A404B556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049713" y="2568576"/>
                  <a:ext cx="571500" cy="411163"/>
                </a:xfrm>
                <a:custGeom>
                  <a:avLst/>
                  <a:gdLst>
                    <a:gd name="T0" fmla="*/ 65 w 265"/>
                    <a:gd name="T1" fmla="*/ 0 h 191"/>
                    <a:gd name="T2" fmla="*/ 61 w 265"/>
                    <a:gd name="T3" fmla="*/ 81 h 191"/>
                    <a:gd name="T4" fmla="*/ 0 w 265"/>
                    <a:gd name="T5" fmla="*/ 191 h 191"/>
                    <a:gd name="T6" fmla="*/ 92 w 265"/>
                    <a:gd name="T7" fmla="*/ 128 h 191"/>
                    <a:gd name="T8" fmla="*/ 265 w 265"/>
                    <a:gd name="T9" fmla="*/ 90 h 191"/>
                    <a:gd name="T10" fmla="*/ 65 w 265"/>
                    <a:gd name="T11" fmla="*/ 0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5" h="191">
                      <a:moveTo>
                        <a:pt x="65" y="0"/>
                      </a:moveTo>
                      <a:cubicBezTo>
                        <a:pt x="65" y="0"/>
                        <a:pt x="69" y="51"/>
                        <a:pt x="61" y="81"/>
                      </a:cubicBezTo>
                      <a:cubicBezTo>
                        <a:pt x="50" y="120"/>
                        <a:pt x="0" y="191"/>
                        <a:pt x="0" y="191"/>
                      </a:cubicBezTo>
                      <a:cubicBezTo>
                        <a:pt x="0" y="191"/>
                        <a:pt x="43" y="148"/>
                        <a:pt x="92" y="128"/>
                      </a:cubicBezTo>
                      <a:cubicBezTo>
                        <a:pt x="165" y="99"/>
                        <a:pt x="265" y="90"/>
                        <a:pt x="265" y="90"/>
                      </a:cubicBez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415D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5" name="Freeform 51">
                  <a:extLst>
                    <a:ext uri="{FF2B5EF4-FFF2-40B4-BE49-F238E27FC236}">
                      <a16:creationId xmlns:a16="http://schemas.microsoft.com/office/drawing/2014/main" id="{E5878084-CDBB-4D71-82DB-3F377B59264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76775" y="2525713"/>
                  <a:ext cx="33338" cy="33338"/>
                </a:xfrm>
                <a:custGeom>
                  <a:avLst/>
                  <a:gdLst>
                    <a:gd name="T0" fmla="*/ 4 w 16"/>
                    <a:gd name="T1" fmla="*/ 0 h 15"/>
                    <a:gd name="T2" fmla="*/ 0 w 16"/>
                    <a:gd name="T3" fmla="*/ 5 h 15"/>
                    <a:gd name="T4" fmla="*/ 11 w 16"/>
                    <a:gd name="T5" fmla="*/ 15 h 15"/>
                    <a:gd name="T6" fmla="*/ 16 w 16"/>
                    <a:gd name="T7" fmla="*/ 8 h 15"/>
                    <a:gd name="T8" fmla="*/ 4 w 16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5">
                      <a:moveTo>
                        <a:pt x="4" y="0"/>
                      </a:moveTo>
                      <a:cubicBezTo>
                        <a:pt x="1" y="3"/>
                        <a:pt x="0" y="5"/>
                        <a:pt x="0" y="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1" y="15"/>
                        <a:pt x="13" y="12"/>
                        <a:pt x="16" y="8"/>
                      </a:cubicBez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solidFill>
                  <a:srgbClr val="3C6A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6" name="Freeform 52">
                  <a:extLst>
                    <a:ext uri="{FF2B5EF4-FFF2-40B4-BE49-F238E27FC236}">
                      <a16:creationId xmlns:a16="http://schemas.microsoft.com/office/drawing/2014/main" id="{02F31ACE-37EC-49C3-8FA4-8634EB0FF87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84713" y="2220913"/>
                  <a:ext cx="277813" cy="322263"/>
                </a:xfrm>
                <a:custGeom>
                  <a:avLst/>
                  <a:gdLst>
                    <a:gd name="T0" fmla="*/ 123 w 129"/>
                    <a:gd name="T1" fmla="*/ 0 h 150"/>
                    <a:gd name="T2" fmla="*/ 117 w 129"/>
                    <a:gd name="T3" fmla="*/ 5 h 150"/>
                    <a:gd name="T4" fmla="*/ 0 w 129"/>
                    <a:gd name="T5" fmla="*/ 142 h 150"/>
                    <a:gd name="T6" fmla="*/ 12 w 129"/>
                    <a:gd name="T7" fmla="*/ 150 h 150"/>
                    <a:gd name="T8" fmla="*/ 123 w 129"/>
                    <a:gd name="T9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9" h="150">
                      <a:moveTo>
                        <a:pt x="123" y="0"/>
                      </a:moveTo>
                      <a:cubicBezTo>
                        <a:pt x="123" y="0"/>
                        <a:pt x="121" y="2"/>
                        <a:pt x="117" y="5"/>
                      </a:cubicBezTo>
                      <a:cubicBezTo>
                        <a:pt x="82" y="40"/>
                        <a:pt x="17" y="120"/>
                        <a:pt x="0" y="142"/>
                      </a:cubicBezTo>
                      <a:cubicBezTo>
                        <a:pt x="12" y="150"/>
                        <a:pt x="12" y="150"/>
                        <a:pt x="12" y="150"/>
                      </a:cubicBezTo>
                      <a:cubicBezTo>
                        <a:pt x="35" y="121"/>
                        <a:pt x="129" y="0"/>
                        <a:pt x="123" y="0"/>
                      </a:cubicBezTo>
                    </a:path>
                  </a:pathLst>
                </a:custGeom>
                <a:solidFill>
                  <a:srgbClr val="3A53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7" name="Freeform 53">
                  <a:extLst>
                    <a:ext uri="{FF2B5EF4-FFF2-40B4-BE49-F238E27FC236}">
                      <a16:creationId xmlns:a16="http://schemas.microsoft.com/office/drawing/2014/main" id="{2C8BA9C8-A341-422D-8239-94D18CE7A59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065588" y="1865313"/>
                  <a:ext cx="604838" cy="495300"/>
                </a:xfrm>
                <a:custGeom>
                  <a:avLst/>
                  <a:gdLst>
                    <a:gd name="T0" fmla="*/ 0 w 281"/>
                    <a:gd name="T1" fmla="*/ 167 h 231"/>
                    <a:gd name="T2" fmla="*/ 163 w 281"/>
                    <a:gd name="T3" fmla="*/ 97 h 231"/>
                    <a:gd name="T4" fmla="*/ 264 w 281"/>
                    <a:gd name="T5" fmla="*/ 0 h 231"/>
                    <a:gd name="T6" fmla="*/ 281 w 281"/>
                    <a:gd name="T7" fmla="*/ 14 h 231"/>
                    <a:gd name="T8" fmla="*/ 201 w 281"/>
                    <a:gd name="T9" fmla="*/ 118 h 231"/>
                    <a:gd name="T10" fmla="*/ 163 w 281"/>
                    <a:gd name="T11" fmla="*/ 149 h 231"/>
                    <a:gd name="T12" fmla="*/ 33 w 281"/>
                    <a:gd name="T13" fmla="*/ 231 h 231"/>
                    <a:gd name="T14" fmla="*/ 0 w 281"/>
                    <a:gd name="T15" fmla="*/ 167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1" h="231">
                      <a:moveTo>
                        <a:pt x="0" y="167"/>
                      </a:moveTo>
                      <a:cubicBezTo>
                        <a:pt x="163" y="97"/>
                        <a:pt x="163" y="97"/>
                        <a:pt x="163" y="97"/>
                      </a:cubicBezTo>
                      <a:cubicBezTo>
                        <a:pt x="264" y="0"/>
                        <a:pt x="264" y="0"/>
                        <a:pt x="264" y="0"/>
                      </a:cubicBezTo>
                      <a:cubicBezTo>
                        <a:pt x="281" y="14"/>
                        <a:pt x="281" y="14"/>
                        <a:pt x="281" y="14"/>
                      </a:cubicBezTo>
                      <a:cubicBezTo>
                        <a:pt x="281" y="14"/>
                        <a:pt x="208" y="109"/>
                        <a:pt x="201" y="118"/>
                      </a:cubicBezTo>
                      <a:cubicBezTo>
                        <a:pt x="193" y="127"/>
                        <a:pt x="180" y="139"/>
                        <a:pt x="163" y="149"/>
                      </a:cubicBezTo>
                      <a:cubicBezTo>
                        <a:pt x="146" y="160"/>
                        <a:pt x="33" y="231"/>
                        <a:pt x="33" y="231"/>
                      </a:cubicBezTo>
                      <a:lnTo>
                        <a:pt x="0" y="167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8" name="Freeform 54">
                  <a:extLst>
                    <a:ext uri="{FF2B5EF4-FFF2-40B4-BE49-F238E27FC236}">
                      <a16:creationId xmlns:a16="http://schemas.microsoft.com/office/drawing/2014/main" id="{A987CF40-8AE5-4D07-B967-5A8196BD40F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921125" y="2079626"/>
                  <a:ext cx="798513" cy="711200"/>
                </a:xfrm>
                <a:custGeom>
                  <a:avLst/>
                  <a:gdLst>
                    <a:gd name="T0" fmla="*/ 280 w 371"/>
                    <a:gd name="T1" fmla="*/ 331 h 331"/>
                    <a:gd name="T2" fmla="*/ 63 w 371"/>
                    <a:gd name="T3" fmla="*/ 209 h 331"/>
                    <a:gd name="T4" fmla="*/ 0 w 371"/>
                    <a:gd name="T5" fmla="*/ 39 h 331"/>
                    <a:gd name="T6" fmla="*/ 199 w 371"/>
                    <a:gd name="T7" fmla="*/ 72 h 331"/>
                    <a:gd name="T8" fmla="*/ 371 w 371"/>
                    <a:gd name="T9" fmla="*/ 215 h 331"/>
                    <a:gd name="T10" fmla="*/ 280 w 371"/>
                    <a:gd name="T11" fmla="*/ 331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1" h="331">
                      <a:moveTo>
                        <a:pt x="280" y="331"/>
                      </a:moveTo>
                      <a:cubicBezTo>
                        <a:pt x="280" y="331"/>
                        <a:pt x="122" y="271"/>
                        <a:pt x="63" y="209"/>
                      </a:cubicBezTo>
                      <a:cubicBezTo>
                        <a:pt x="30" y="124"/>
                        <a:pt x="0" y="39"/>
                        <a:pt x="0" y="39"/>
                      </a:cubicBezTo>
                      <a:cubicBezTo>
                        <a:pt x="0" y="39"/>
                        <a:pt x="133" y="0"/>
                        <a:pt x="199" y="72"/>
                      </a:cubicBezTo>
                      <a:cubicBezTo>
                        <a:pt x="278" y="157"/>
                        <a:pt x="371" y="215"/>
                        <a:pt x="371" y="215"/>
                      </a:cubicBezTo>
                      <a:lnTo>
                        <a:pt x="280" y="3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Freeform 55">
                  <a:extLst>
                    <a:ext uri="{FF2B5EF4-FFF2-40B4-BE49-F238E27FC236}">
                      <a16:creationId xmlns:a16="http://schemas.microsoft.com/office/drawing/2014/main" id="{B037E6AD-2E00-4F79-9736-AB8BF54E7B4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265613" y="2270126"/>
                  <a:ext cx="168275" cy="450850"/>
                </a:xfrm>
                <a:custGeom>
                  <a:avLst/>
                  <a:gdLst>
                    <a:gd name="T0" fmla="*/ 0 w 78"/>
                    <a:gd name="T1" fmla="*/ 0 h 210"/>
                    <a:gd name="T2" fmla="*/ 17 w 78"/>
                    <a:gd name="T3" fmla="*/ 172 h 210"/>
                    <a:gd name="T4" fmla="*/ 36 w 78"/>
                    <a:gd name="T5" fmla="*/ 190 h 210"/>
                    <a:gd name="T6" fmla="*/ 51 w 78"/>
                    <a:gd name="T7" fmla="*/ 210 h 210"/>
                    <a:gd name="T8" fmla="*/ 75 w 78"/>
                    <a:gd name="T9" fmla="*/ 172 h 210"/>
                    <a:gd name="T10" fmla="*/ 74 w 78"/>
                    <a:gd name="T11" fmla="*/ 144 h 210"/>
                    <a:gd name="T12" fmla="*/ 0 w 78"/>
                    <a:gd name="T13" fmla="*/ 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210">
                      <a:moveTo>
                        <a:pt x="0" y="0"/>
                      </a:moveTo>
                      <a:cubicBezTo>
                        <a:pt x="39" y="62"/>
                        <a:pt x="17" y="172"/>
                        <a:pt x="17" y="172"/>
                      </a:cubicBezTo>
                      <a:cubicBezTo>
                        <a:pt x="17" y="172"/>
                        <a:pt x="29" y="182"/>
                        <a:pt x="36" y="190"/>
                      </a:cubicBezTo>
                      <a:cubicBezTo>
                        <a:pt x="45" y="200"/>
                        <a:pt x="51" y="210"/>
                        <a:pt x="51" y="210"/>
                      </a:cubicBezTo>
                      <a:cubicBezTo>
                        <a:pt x="51" y="210"/>
                        <a:pt x="71" y="186"/>
                        <a:pt x="75" y="172"/>
                      </a:cubicBezTo>
                      <a:cubicBezTo>
                        <a:pt x="78" y="161"/>
                        <a:pt x="74" y="144"/>
                        <a:pt x="74" y="144"/>
                      </a:cubicBezTo>
                      <a:cubicBezTo>
                        <a:pt x="74" y="144"/>
                        <a:pt x="56" y="36"/>
                        <a:pt x="0" y="0"/>
                      </a:cubicBez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0" name="Freeform 56">
                  <a:extLst>
                    <a:ext uri="{FF2B5EF4-FFF2-40B4-BE49-F238E27FC236}">
                      <a16:creationId xmlns:a16="http://schemas.microsoft.com/office/drawing/2014/main" id="{65249121-966D-4C2F-9C59-C0A5F8658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57688" y="2320926"/>
                  <a:ext cx="352425" cy="276225"/>
                </a:xfrm>
                <a:custGeom>
                  <a:avLst/>
                  <a:gdLst>
                    <a:gd name="T0" fmla="*/ 143 w 164"/>
                    <a:gd name="T1" fmla="*/ 129 h 129"/>
                    <a:gd name="T2" fmla="*/ 74 w 164"/>
                    <a:gd name="T3" fmla="*/ 59 h 129"/>
                    <a:gd name="T4" fmla="*/ 0 w 164"/>
                    <a:gd name="T5" fmla="*/ 0 h 129"/>
                    <a:gd name="T6" fmla="*/ 74 w 164"/>
                    <a:gd name="T7" fmla="*/ 53 h 129"/>
                    <a:gd name="T8" fmla="*/ 164 w 164"/>
                    <a:gd name="T9" fmla="*/ 129 h 129"/>
                    <a:gd name="T10" fmla="*/ 143 w 164"/>
                    <a:gd name="T11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4" h="129">
                      <a:moveTo>
                        <a:pt x="143" y="129"/>
                      </a:moveTo>
                      <a:cubicBezTo>
                        <a:pt x="143" y="129"/>
                        <a:pt x="122" y="71"/>
                        <a:pt x="74" y="59"/>
                      </a:cubicBezTo>
                      <a:cubicBezTo>
                        <a:pt x="23" y="47"/>
                        <a:pt x="0" y="0"/>
                        <a:pt x="0" y="0"/>
                      </a:cubicBezTo>
                      <a:cubicBezTo>
                        <a:pt x="0" y="0"/>
                        <a:pt x="23" y="28"/>
                        <a:pt x="74" y="53"/>
                      </a:cubicBezTo>
                      <a:cubicBezTo>
                        <a:pt x="125" y="77"/>
                        <a:pt x="164" y="129"/>
                        <a:pt x="164" y="129"/>
                      </a:cubicBezTo>
                      <a:lnTo>
                        <a:pt x="143" y="129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1" name="Freeform 57">
                  <a:extLst>
                    <a:ext uri="{FF2B5EF4-FFF2-40B4-BE49-F238E27FC236}">
                      <a16:creationId xmlns:a16="http://schemas.microsoft.com/office/drawing/2014/main" id="{812240EF-2E49-4AB8-8E1F-38FCEA3A34D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102100" y="2141538"/>
                  <a:ext cx="363538" cy="620713"/>
                </a:xfrm>
                <a:custGeom>
                  <a:avLst/>
                  <a:gdLst>
                    <a:gd name="T0" fmla="*/ 0 w 169"/>
                    <a:gd name="T1" fmla="*/ 4 h 289"/>
                    <a:gd name="T2" fmla="*/ 17 w 169"/>
                    <a:gd name="T3" fmla="*/ 1 h 289"/>
                    <a:gd name="T4" fmla="*/ 20 w 169"/>
                    <a:gd name="T5" fmla="*/ 9 h 289"/>
                    <a:gd name="T6" fmla="*/ 99 w 169"/>
                    <a:gd name="T7" fmla="*/ 55 h 289"/>
                    <a:gd name="T8" fmla="*/ 169 w 169"/>
                    <a:gd name="T9" fmla="*/ 258 h 289"/>
                    <a:gd name="T10" fmla="*/ 141 w 169"/>
                    <a:gd name="T11" fmla="*/ 289 h 289"/>
                    <a:gd name="T12" fmla="*/ 113 w 169"/>
                    <a:gd name="T13" fmla="*/ 257 h 289"/>
                    <a:gd name="T14" fmla="*/ 87 w 169"/>
                    <a:gd name="T15" fmla="*/ 79 h 289"/>
                    <a:gd name="T16" fmla="*/ 16 w 169"/>
                    <a:gd name="T17" fmla="*/ 22 h 289"/>
                    <a:gd name="T18" fmla="*/ 7 w 169"/>
                    <a:gd name="T19" fmla="*/ 23 h 289"/>
                    <a:gd name="T20" fmla="*/ 0 w 169"/>
                    <a:gd name="T21" fmla="*/ 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9" h="289">
                      <a:moveTo>
                        <a:pt x="0" y="4"/>
                      </a:moveTo>
                      <a:cubicBezTo>
                        <a:pt x="0" y="4"/>
                        <a:pt x="11" y="0"/>
                        <a:pt x="17" y="1"/>
                      </a:cubicBezTo>
                      <a:cubicBezTo>
                        <a:pt x="19" y="4"/>
                        <a:pt x="20" y="9"/>
                        <a:pt x="20" y="9"/>
                      </a:cubicBezTo>
                      <a:cubicBezTo>
                        <a:pt x="20" y="9"/>
                        <a:pt x="54" y="15"/>
                        <a:pt x="99" y="55"/>
                      </a:cubicBezTo>
                      <a:cubicBezTo>
                        <a:pt x="164" y="113"/>
                        <a:pt x="169" y="258"/>
                        <a:pt x="169" y="258"/>
                      </a:cubicBezTo>
                      <a:cubicBezTo>
                        <a:pt x="141" y="289"/>
                        <a:pt x="141" y="289"/>
                        <a:pt x="141" y="289"/>
                      </a:cubicBezTo>
                      <a:cubicBezTo>
                        <a:pt x="113" y="257"/>
                        <a:pt x="113" y="257"/>
                        <a:pt x="113" y="257"/>
                      </a:cubicBezTo>
                      <a:cubicBezTo>
                        <a:pt x="113" y="257"/>
                        <a:pt x="132" y="140"/>
                        <a:pt x="87" y="79"/>
                      </a:cubicBezTo>
                      <a:cubicBezTo>
                        <a:pt x="50" y="29"/>
                        <a:pt x="16" y="22"/>
                        <a:pt x="16" y="22"/>
                      </a:cubicBezTo>
                      <a:cubicBezTo>
                        <a:pt x="16" y="22"/>
                        <a:pt x="13" y="21"/>
                        <a:pt x="7" y="23"/>
                      </a:cubicBezTo>
                      <a:cubicBezTo>
                        <a:pt x="5" y="16"/>
                        <a:pt x="0" y="4"/>
                        <a:pt x="0" y="4"/>
                      </a:cubicBezTo>
                      <a:close/>
                    </a:path>
                  </a:pathLst>
                </a:custGeom>
                <a:solidFill>
                  <a:srgbClr val="754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2" name="Freeform 58">
                  <a:extLst>
                    <a:ext uri="{FF2B5EF4-FFF2-40B4-BE49-F238E27FC236}">
                      <a16:creationId xmlns:a16="http://schemas.microsoft.com/office/drawing/2014/main" id="{D7711588-D2D7-4AC5-861C-6F8F89D0E9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10063" y="1243013"/>
                  <a:ext cx="114300" cy="146050"/>
                </a:xfrm>
                <a:custGeom>
                  <a:avLst/>
                  <a:gdLst>
                    <a:gd name="T0" fmla="*/ 51 w 53"/>
                    <a:gd name="T1" fmla="*/ 19 h 68"/>
                    <a:gd name="T2" fmla="*/ 48 w 53"/>
                    <a:gd name="T3" fmla="*/ 10 h 68"/>
                    <a:gd name="T4" fmla="*/ 44 w 53"/>
                    <a:gd name="T5" fmla="*/ 5 h 68"/>
                    <a:gd name="T6" fmla="*/ 33 w 53"/>
                    <a:gd name="T7" fmla="*/ 3 h 68"/>
                    <a:gd name="T8" fmla="*/ 35 w 53"/>
                    <a:gd name="T9" fmla="*/ 6 h 68"/>
                    <a:gd name="T10" fmla="*/ 20 w 53"/>
                    <a:gd name="T11" fmla="*/ 23 h 68"/>
                    <a:gd name="T12" fmla="*/ 13 w 53"/>
                    <a:gd name="T13" fmla="*/ 24 h 68"/>
                    <a:gd name="T14" fmla="*/ 7 w 53"/>
                    <a:gd name="T15" fmla="*/ 9 h 68"/>
                    <a:gd name="T16" fmla="*/ 0 w 53"/>
                    <a:gd name="T17" fmla="*/ 7 h 68"/>
                    <a:gd name="T18" fmla="*/ 4 w 53"/>
                    <a:gd name="T19" fmla="*/ 24 h 68"/>
                    <a:gd name="T20" fmla="*/ 10 w 53"/>
                    <a:gd name="T21" fmla="*/ 45 h 68"/>
                    <a:gd name="T22" fmla="*/ 9 w 53"/>
                    <a:gd name="T23" fmla="*/ 54 h 68"/>
                    <a:gd name="T24" fmla="*/ 18 w 53"/>
                    <a:gd name="T25" fmla="*/ 68 h 68"/>
                    <a:gd name="T26" fmla="*/ 26 w 53"/>
                    <a:gd name="T27" fmla="*/ 64 h 68"/>
                    <a:gd name="T28" fmla="*/ 31 w 53"/>
                    <a:gd name="T29" fmla="*/ 54 h 68"/>
                    <a:gd name="T30" fmla="*/ 37 w 53"/>
                    <a:gd name="T31" fmla="*/ 45 h 68"/>
                    <a:gd name="T32" fmla="*/ 51 w 53"/>
                    <a:gd name="T33" fmla="*/ 19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3" h="68">
                      <a:moveTo>
                        <a:pt x="51" y="19"/>
                      </a:moveTo>
                      <a:cubicBezTo>
                        <a:pt x="48" y="15"/>
                        <a:pt x="50" y="13"/>
                        <a:pt x="48" y="10"/>
                      </a:cubicBezTo>
                      <a:cubicBezTo>
                        <a:pt x="47" y="8"/>
                        <a:pt x="44" y="8"/>
                        <a:pt x="44" y="5"/>
                      </a:cubicBezTo>
                      <a:cubicBezTo>
                        <a:pt x="43" y="0"/>
                        <a:pt x="38" y="0"/>
                        <a:pt x="33" y="3"/>
                      </a:cubicBezTo>
                      <a:cubicBezTo>
                        <a:pt x="34" y="4"/>
                        <a:pt x="34" y="5"/>
                        <a:pt x="35" y="6"/>
                      </a:cubicBezTo>
                      <a:cubicBezTo>
                        <a:pt x="38" y="10"/>
                        <a:pt x="26" y="17"/>
                        <a:pt x="20" y="23"/>
                      </a:cubicBezTo>
                      <a:cubicBezTo>
                        <a:pt x="18" y="25"/>
                        <a:pt x="15" y="27"/>
                        <a:pt x="13" y="24"/>
                      </a:cubicBezTo>
                      <a:cubicBezTo>
                        <a:pt x="11" y="20"/>
                        <a:pt x="10" y="12"/>
                        <a:pt x="7" y="9"/>
                      </a:cubicBezTo>
                      <a:cubicBezTo>
                        <a:pt x="4" y="5"/>
                        <a:pt x="0" y="7"/>
                        <a:pt x="0" y="7"/>
                      </a:cubicBezTo>
                      <a:cubicBezTo>
                        <a:pt x="0" y="7"/>
                        <a:pt x="5" y="15"/>
                        <a:pt x="4" y="24"/>
                      </a:cubicBezTo>
                      <a:cubicBezTo>
                        <a:pt x="3" y="32"/>
                        <a:pt x="9" y="43"/>
                        <a:pt x="10" y="45"/>
                      </a:cubicBezTo>
                      <a:cubicBezTo>
                        <a:pt x="10" y="48"/>
                        <a:pt x="10" y="51"/>
                        <a:pt x="9" y="54"/>
                      </a:cubicBezTo>
                      <a:cubicBezTo>
                        <a:pt x="8" y="57"/>
                        <a:pt x="18" y="68"/>
                        <a:pt x="18" y="68"/>
                      </a:cubicBezTo>
                      <a:cubicBezTo>
                        <a:pt x="26" y="64"/>
                        <a:pt x="26" y="64"/>
                        <a:pt x="26" y="64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cubicBezTo>
                        <a:pt x="31" y="54"/>
                        <a:pt x="31" y="52"/>
                        <a:pt x="37" y="45"/>
                      </a:cubicBezTo>
                      <a:cubicBezTo>
                        <a:pt x="41" y="39"/>
                        <a:pt x="53" y="22"/>
                        <a:pt x="51" y="19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3" name="Freeform 59">
                  <a:extLst>
                    <a:ext uri="{FF2B5EF4-FFF2-40B4-BE49-F238E27FC236}">
                      <a16:creationId xmlns:a16="http://schemas.microsoft.com/office/drawing/2014/main" id="{FEB53944-E90B-4F83-B00B-13915B5E39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503738" y="2055813"/>
                  <a:ext cx="1216025" cy="831850"/>
                </a:xfrm>
                <a:custGeom>
                  <a:avLst/>
                  <a:gdLst>
                    <a:gd name="T0" fmla="*/ 0 w 565"/>
                    <a:gd name="T1" fmla="*/ 339 h 387"/>
                    <a:gd name="T2" fmla="*/ 250 w 565"/>
                    <a:gd name="T3" fmla="*/ 21 h 387"/>
                    <a:gd name="T4" fmla="*/ 324 w 565"/>
                    <a:gd name="T5" fmla="*/ 19 h 387"/>
                    <a:gd name="T6" fmla="*/ 565 w 565"/>
                    <a:gd name="T7" fmla="*/ 179 h 387"/>
                    <a:gd name="T8" fmla="*/ 550 w 565"/>
                    <a:gd name="T9" fmla="*/ 208 h 387"/>
                    <a:gd name="T10" fmla="*/ 295 w 565"/>
                    <a:gd name="T11" fmla="*/ 91 h 387"/>
                    <a:gd name="T12" fmla="*/ 163 w 565"/>
                    <a:gd name="T13" fmla="*/ 318 h 387"/>
                    <a:gd name="T14" fmla="*/ 0 w 565"/>
                    <a:gd name="T15" fmla="*/ 339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65" h="387">
                      <a:moveTo>
                        <a:pt x="0" y="339"/>
                      </a:moveTo>
                      <a:cubicBezTo>
                        <a:pt x="0" y="339"/>
                        <a:pt x="243" y="31"/>
                        <a:pt x="250" y="21"/>
                      </a:cubicBezTo>
                      <a:cubicBezTo>
                        <a:pt x="265" y="0"/>
                        <a:pt x="295" y="0"/>
                        <a:pt x="324" y="19"/>
                      </a:cubicBezTo>
                      <a:cubicBezTo>
                        <a:pt x="353" y="38"/>
                        <a:pt x="565" y="179"/>
                        <a:pt x="565" y="179"/>
                      </a:cubicBezTo>
                      <a:cubicBezTo>
                        <a:pt x="565" y="179"/>
                        <a:pt x="560" y="193"/>
                        <a:pt x="550" y="208"/>
                      </a:cubicBezTo>
                      <a:cubicBezTo>
                        <a:pt x="446" y="152"/>
                        <a:pt x="330" y="133"/>
                        <a:pt x="295" y="91"/>
                      </a:cubicBezTo>
                      <a:cubicBezTo>
                        <a:pt x="293" y="97"/>
                        <a:pt x="249" y="235"/>
                        <a:pt x="163" y="318"/>
                      </a:cubicBezTo>
                      <a:cubicBezTo>
                        <a:pt x="92" y="387"/>
                        <a:pt x="0" y="339"/>
                        <a:pt x="0" y="339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4" name="Freeform 60">
                  <a:extLst>
                    <a:ext uri="{FF2B5EF4-FFF2-40B4-BE49-F238E27FC236}">
                      <a16:creationId xmlns:a16="http://schemas.microsoft.com/office/drawing/2014/main" id="{3FB8CCB0-12E4-491D-B029-664E9EAF6CE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890963" y="1352551"/>
                  <a:ext cx="490538" cy="1800225"/>
                </a:xfrm>
                <a:custGeom>
                  <a:avLst/>
                  <a:gdLst>
                    <a:gd name="T0" fmla="*/ 203 w 228"/>
                    <a:gd name="T1" fmla="*/ 0 h 839"/>
                    <a:gd name="T2" fmla="*/ 35 w 228"/>
                    <a:gd name="T3" fmla="*/ 396 h 839"/>
                    <a:gd name="T4" fmla="*/ 21 w 228"/>
                    <a:gd name="T5" fmla="*/ 397 h 839"/>
                    <a:gd name="T6" fmla="*/ 20 w 228"/>
                    <a:gd name="T7" fmla="*/ 469 h 839"/>
                    <a:gd name="T8" fmla="*/ 102 w 228"/>
                    <a:gd name="T9" fmla="*/ 594 h 839"/>
                    <a:gd name="T10" fmla="*/ 71 w 228"/>
                    <a:gd name="T11" fmla="*/ 687 h 839"/>
                    <a:gd name="T12" fmla="*/ 8 w 228"/>
                    <a:gd name="T13" fmla="*/ 834 h 839"/>
                    <a:gd name="T14" fmla="*/ 162 w 228"/>
                    <a:gd name="T15" fmla="*/ 461 h 839"/>
                    <a:gd name="T16" fmla="*/ 115 w 228"/>
                    <a:gd name="T17" fmla="*/ 414 h 839"/>
                    <a:gd name="T18" fmla="*/ 228 w 228"/>
                    <a:gd name="T19" fmla="*/ 6 h 839"/>
                    <a:gd name="T20" fmla="*/ 203 w 228"/>
                    <a:gd name="T21" fmla="*/ 0 h 8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8" h="839">
                      <a:moveTo>
                        <a:pt x="203" y="0"/>
                      </a:moveTo>
                      <a:cubicBezTo>
                        <a:pt x="203" y="0"/>
                        <a:pt x="148" y="171"/>
                        <a:pt x="35" y="396"/>
                      </a:cubicBezTo>
                      <a:cubicBezTo>
                        <a:pt x="31" y="397"/>
                        <a:pt x="21" y="397"/>
                        <a:pt x="21" y="397"/>
                      </a:cubicBezTo>
                      <a:cubicBezTo>
                        <a:pt x="21" y="397"/>
                        <a:pt x="10" y="421"/>
                        <a:pt x="20" y="469"/>
                      </a:cubicBezTo>
                      <a:cubicBezTo>
                        <a:pt x="36" y="540"/>
                        <a:pt x="102" y="594"/>
                        <a:pt x="102" y="594"/>
                      </a:cubicBezTo>
                      <a:cubicBezTo>
                        <a:pt x="102" y="594"/>
                        <a:pt x="120" y="631"/>
                        <a:pt x="71" y="687"/>
                      </a:cubicBezTo>
                      <a:cubicBezTo>
                        <a:pt x="17" y="749"/>
                        <a:pt x="0" y="839"/>
                        <a:pt x="8" y="834"/>
                      </a:cubicBezTo>
                      <a:cubicBezTo>
                        <a:pt x="136" y="755"/>
                        <a:pt x="216" y="560"/>
                        <a:pt x="162" y="461"/>
                      </a:cubicBezTo>
                      <a:cubicBezTo>
                        <a:pt x="149" y="439"/>
                        <a:pt x="126" y="418"/>
                        <a:pt x="115" y="414"/>
                      </a:cubicBezTo>
                      <a:cubicBezTo>
                        <a:pt x="186" y="192"/>
                        <a:pt x="228" y="6"/>
                        <a:pt x="228" y="6"/>
                      </a:cubicBezTo>
                      <a:lnTo>
                        <a:pt x="203" y="0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5" name="Freeform 61">
                  <a:extLst>
                    <a:ext uri="{FF2B5EF4-FFF2-40B4-BE49-F238E27FC236}">
                      <a16:creationId xmlns:a16="http://schemas.microsoft.com/office/drawing/2014/main" id="{B385847F-53FE-4EE3-8047-0BB980501C3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683250" y="2425701"/>
                  <a:ext cx="103188" cy="92075"/>
                </a:xfrm>
                <a:custGeom>
                  <a:avLst/>
                  <a:gdLst>
                    <a:gd name="T0" fmla="*/ 0 w 48"/>
                    <a:gd name="T1" fmla="*/ 33 h 43"/>
                    <a:gd name="T2" fmla="*/ 13 w 48"/>
                    <a:gd name="T3" fmla="*/ 43 h 43"/>
                    <a:gd name="T4" fmla="*/ 23 w 48"/>
                    <a:gd name="T5" fmla="*/ 31 h 43"/>
                    <a:gd name="T6" fmla="*/ 19 w 48"/>
                    <a:gd name="T7" fmla="*/ 27 h 43"/>
                    <a:gd name="T8" fmla="*/ 38 w 48"/>
                    <a:gd name="T9" fmla="*/ 15 h 43"/>
                    <a:gd name="T10" fmla="*/ 48 w 48"/>
                    <a:gd name="T11" fmla="*/ 5 h 43"/>
                    <a:gd name="T12" fmla="*/ 44 w 48"/>
                    <a:gd name="T13" fmla="*/ 2 h 43"/>
                    <a:gd name="T14" fmla="*/ 33 w 48"/>
                    <a:gd name="T15" fmla="*/ 9 h 43"/>
                    <a:gd name="T16" fmla="*/ 19 w 48"/>
                    <a:gd name="T17" fmla="*/ 13 h 43"/>
                    <a:gd name="T18" fmla="*/ 0 w 48"/>
                    <a:gd name="T19" fmla="*/ 3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43">
                      <a:moveTo>
                        <a:pt x="0" y="33"/>
                      </a:moveTo>
                      <a:cubicBezTo>
                        <a:pt x="13" y="43"/>
                        <a:pt x="13" y="43"/>
                        <a:pt x="13" y="43"/>
                      </a:cubicBezTo>
                      <a:cubicBezTo>
                        <a:pt x="23" y="31"/>
                        <a:pt x="23" y="31"/>
                        <a:pt x="23" y="31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38" y="15"/>
                        <a:pt x="38" y="15"/>
                        <a:pt x="38" y="15"/>
                      </a:cubicBezTo>
                      <a:cubicBezTo>
                        <a:pt x="48" y="5"/>
                        <a:pt x="48" y="5"/>
                        <a:pt x="48" y="5"/>
                      </a:cubicBezTo>
                      <a:cubicBezTo>
                        <a:pt x="48" y="5"/>
                        <a:pt x="47" y="0"/>
                        <a:pt x="44" y="2"/>
                      </a:cubicBezTo>
                      <a:cubicBezTo>
                        <a:pt x="43" y="3"/>
                        <a:pt x="33" y="9"/>
                        <a:pt x="33" y="9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6" name="Freeform 62">
                  <a:extLst>
                    <a:ext uri="{FF2B5EF4-FFF2-40B4-BE49-F238E27FC236}">
                      <a16:creationId xmlns:a16="http://schemas.microsoft.com/office/drawing/2014/main" id="{1CACE418-09BD-454C-A534-65BAE4EC2D9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657850" y="1770063"/>
                  <a:ext cx="58738" cy="119063"/>
                </a:xfrm>
                <a:custGeom>
                  <a:avLst/>
                  <a:gdLst>
                    <a:gd name="T0" fmla="*/ 0 w 27"/>
                    <a:gd name="T1" fmla="*/ 51 h 55"/>
                    <a:gd name="T2" fmla="*/ 16 w 27"/>
                    <a:gd name="T3" fmla="*/ 55 h 55"/>
                    <a:gd name="T4" fmla="*/ 19 w 27"/>
                    <a:gd name="T5" fmla="*/ 39 h 55"/>
                    <a:gd name="T6" fmla="*/ 13 w 27"/>
                    <a:gd name="T7" fmla="*/ 38 h 55"/>
                    <a:gd name="T8" fmla="*/ 24 w 27"/>
                    <a:gd name="T9" fmla="*/ 18 h 55"/>
                    <a:gd name="T10" fmla="*/ 27 w 27"/>
                    <a:gd name="T11" fmla="*/ 3 h 55"/>
                    <a:gd name="T12" fmla="*/ 22 w 27"/>
                    <a:gd name="T13" fmla="*/ 4 h 55"/>
                    <a:gd name="T14" fmla="*/ 16 w 27"/>
                    <a:gd name="T15" fmla="*/ 15 h 55"/>
                    <a:gd name="T16" fmla="*/ 2 w 27"/>
                    <a:gd name="T17" fmla="*/ 27 h 55"/>
                    <a:gd name="T18" fmla="*/ 0 w 27"/>
                    <a:gd name="T19" fmla="*/ 51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" h="55">
                      <a:moveTo>
                        <a:pt x="0" y="51"/>
                      </a:move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9" y="39"/>
                        <a:pt x="19" y="39"/>
                        <a:pt x="19" y="39"/>
                      </a:cubicBezTo>
                      <a:cubicBezTo>
                        <a:pt x="13" y="38"/>
                        <a:pt x="13" y="38"/>
                        <a:pt x="13" y="38"/>
                      </a:cubicBezTo>
                      <a:cubicBezTo>
                        <a:pt x="24" y="18"/>
                        <a:pt x="24" y="18"/>
                        <a:pt x="24" y="18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3"/>
                        <a:pt x="23" y="0"/>
                        <a:pt x="22" y="4"/>
                      </a:cubicBezTo>
                      <a:cubicBezTo>
                        <a:pt x="21" y="5"/>
                        <a:pt x="16" y="15"/>
                        <a:pt x="16" y="15"/>
                      </a:cubicBezTo>
                      <a:cubicBezTo>
                        <a:pt x="2" y="27"/>
                        <a:pt x="2" y="27"/>
                        <a:pt x="2" y="27"/>
                      </a:cubicBez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57" name="Freeform 63">
                <a:extLst>
                  <a:ext uri="{FF2B5EF4-FFF2-40B4-BE49-F238E27FC236}">
                    <a16:creationId xmlns:a16="http://schemas.microsoft.com/office/drawing/2014/main" id="{E14A163F-A8FE-4967-8374-53E8F596C8C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51713" y="1160463"/>
                <a:ext cx="1455738" cy="4876800"/>
              </a:xfrm>
              <a:custGeom>
                <a:avLst/>
                <a:gdLst>
                  <a:gd name="T0" fmla="*/ 676 w 676"/>
                  <a:gd name="T1" fmla="*/ 2268 h 2272"/>
                  <a:gd name="T2" fmla="*/ 575 w 676"/>
                  <a:gd name="T3" fmla="*/ 1419 h 2272"/>
                  <a:gd name="T4" fmla="*/ 349 w 676"/>
                  <a:gd name="T5" fmla="*/ 624 h 2272"/>
                  <a:gd name="T6" fmla="*/ 23 w 676"/>
                  <a:gd name="T7" fmla="*/ 3 h 2272"/>
                  <a:gd name="T8" fmla="*/ 10 w 676"/>
                  <a:gd name="T9" fmla="*/ 8 h 2272"/>
                  <a:gd name="T10" fmla="*/ 3 w 676"/>
                  <a:gd name="T11" fmla="*/ 20 h 2272"/>
                  <a:gd name="T12" fmla="*/ 325 w 676"/>
                  <a:gd name="T13" fmla="*/ 633 h 2272"/>
                  <a:gd name="T14" fmla="*/ 649 w 676"/>
                  <a:gd name="T15" fmla="*/ 2268 h 2272"/>
                  <a:gd name="T16" fmla="*/ 663 w 676"/>
                  <a:gd name="T17" fmla="*/ 2272 h 2272"/>
                  <a:gd name="T18" fmla="*/ 676 w 676"/>
                  <a:gd name="T19" fmla="*/ 2268 h 2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6" h="2272">
                    <a:moveTo>
                      <a:pt x="676" y="2268"/>
                    </a:moveTo>
                    <a:cubicBezTo>
                      <a:pt x="661" y="1972"/>
                      <a:pt x="627" y="1688"/>
                      <a:pt x="575" y="1419"/>
                    </a:cubicBezTo>
                    <a:cubicBezTo>
                      <a:pt x="520" y="1135"/>
                      <a:pt x="444" y="867"/>
                      <a:pt x="349" y="624"/>
                    </a:cubicBezTo>
                    <a:cubicBezTo>
                      <a:pt x="187" y="209"/>
                      <a:pt x="25" y="5"/>
                      <a:pt x="23" y="3"/>
                    </a:cubicBezTo>
                    <a:cubicBezTo>
                      <a:pt x="23" y="3"/>
                      <a:pt x="19" y="0"/>
                      <a:pt x="10" y="8"/>
                    </a:cubicBezTo>
                    <a:cubicBezTo>
                      <a:pt x="0" y="16"/>
                      <a:pt x="3" y="20"/>
                      <a:pt x="3" y="20"/>
                    </a:cubicBezTo>
                    <a:cubicBezTo>
                      <a:pt x="4" y="22"/>
                      <a:pt x="164" y="222"/>
                      <a:pt x="325" y="633"/>
                    </a:cubicBezTo>
                    <a:cubicBezTo>
                      <a:pt x="456" y="972"/>
                      <a:pt x="612" y="1517"/>
                      <a:pt x="649" y="2268"/>
                    </a:cubicBezTo>
                    <a:cubicBezTo>
                      <a:pt x="649" y="2268"/>
                      <a:pt x="651" y="2272"/>
                      <a:pt x="663" y="2272"/>
                    </a:cubicBezTo>
                    <a:cubicBezTo>
                      <a:pt x="674" y="2272"/>
                      <a:pt x="676" y="2268"/>
                      <a:pt x="676" y="226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6" name="Freeform 64">
                <a:extLst>
                  <a:ext uri="{FF2B5EF4-FFF2-40B4-BE49-F238E27FC236}">
                    <a16:creationId xmlns:a16="http://schemas.microsoft.com/office/drawing/2014/main" id="{63DDA0BB-4066-4F35-A882-1142C0937B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681538" y="1755776"/>
                <a:ext cx="61913" cy="90488"/>
              </a:xfrm>
              <a:custGeom>
                <a:avLst/>
                <a:gdLst>
                  <a:gd name="T0" fmla="*/ 8 w 29"/>
                  <a:gd name="T1" fmla="*/ 34 h 42"/>
                  <a:gd name="T2" fmla="*/ 13 w 29"/>
                  <a:gd name="T3" fmla="*/ 39 h 42"/>
                  <a:gd name="T4" fmla="*/ 27 w 29"/>
                  <a:gd name="T5" fmla="*/ 27 h 42"/>
                  <a:gd name="T6" fmla="*/ 26 w 29"/>
                  <a:gd name="T7" fmla="*/ 17 h 42"/>
                  <a:gd name="T8" fmla="*/ 22 w 29"/>
                  <a:gd name="T9" fmla="*/ 10 h 42"/>
                  <a:gd name="T10" fmla="*/ 16 w 29"/>
                  <a:gd name="T11" fmla="*/ 5 h 42"/>
                  <a:gd name="T12" fmla="*/ 5 w 29"/>
                  <a:gd name="T13" fmla="*/ 13 h 42"/>
                  <a:gd name="T14" fmla="*/ 4 w 29"/>
                  <a:gd name="T15" fmla="*/ 29 h 42"/>
                  <a:gd name="T16" fmla="*/ 8 w 29"/>
                  <a:gd name="T17" fmla="*/ 3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42">
                    <a:moveTo>
                      <a:pt x="8" y="34"/>
                    </a:moveTo>
                    <a:cubicBezTo>
                      <a:pt x="7" y="37"/>
                      <a:pt x="9" y="42"/>
                      <a:pt x="13" y="39"/>
                    </a:cubicBezTo>
                    <a:cubicBezTo>
                      <a:pt x="21" y="33"/>
                      <a:pt x="25" y="31"/>
                      <a:pt x="27" y="27"/>
                    </a:cubicBezTo>
                    <a:cubicBezTo>
                      <a:pt x="28" y="24"/>
                      <a:pt x="29" y="19"/>
                      <a:pt x="26" y="17"/>
                    </a:cubicBezTo>
                    <a:cubicBezTo>
                      <a:pt x="23" y="15"/>
                      <a:pt x="24" y="12"/>
                      <a:pt x="22" y="10"/>
                    </a:cubicBezTo>
                    <a:cubicBezTo>
                      <a:pt x="20" y="8"/>
                      <a:pt x="19" y="8"/>
                      <a:pt x="16" y="5"/>
                    </a:cubicBezTo>
                    <a:cubicBezTo>
                      <a:pt x="11" y="0"/>
                      <a:pt x="8" y="7"/>
                      <a:pt x="5" y="13"/>
                    </a:cubicBezTo>
                    <a:cubicBezTo>
                      <a:pt x="2" y="18"/>
                      <a:pt x="0" y="26"/>
                      <a:pt x="4" y="29"/>
                    </a:cubicBezTo>
                    <a:cubicBezTo>
                      <a:pt x="1" y="35"/>
                      <a:pt x="6" y="37"/>
                      <a:pt x="8" y="34"/>
                    </a:cubicBezTo>
                    <a:close/>
                  </a:path>
                </a:pathLst>
              </a:custGeom>
              <a:gradFill>
                <a:gsLst>
                  <a:gs pos="5000">
                    <a:schemeClr val="accent1">
                      <a:lumMod val="5000"/>
                      <a:lumOff val="95000"/>
                    </a:schemeClr>
                  </a:gs>
                  <a:gs pos="57000">
                    <a:srgbClr val="A2D8E4"/>
                  </a:gs>
                  <a:gs pos="82000">
                    <a:srgbClr val="86C9D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78CDFDD1-0E5B-4EF1-AA0C-BD5E6E76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</a:t>
            </a:r>
            <a:endParaRPr lang="en-IN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FA1363-7359-4FA6-B2CA-232DE26F1130}"/>
              </a:ext>
            </a:extLst>
          </p:cNvPr>
          <p:cNvGrpSpPr/>
          <p:nvPr/>
        </p:nvGrpSpPr>
        <p:grpSpPr>
          <a:xfrm>
            <a:off x="6849779" y="1624292"/>
            <a:ext cx="683611" cy="681608"/>
            <a:chOff x="5318252" y="1756926"/>
            <a:chExt cx="1106726" cy="1103481"/>
          </a:xfrm>
        </p:grpSpPr>
        <p:sp>
          <p:nvSpPr>
            <p:cNvPr id="73" name="Oval 62">
              <a:extLst>
                <a:ext uri="{FF2B5EF4-FFF2-40B4-BE49-F238E27FC236}">
                  <a16:creationId xmlns:a16="http://schemas.microsoft.com/office/drawing/2014/main" id="{1BDE6B91-7ECB-4AAF-9F51-52D635635F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18252" y="1756926"/>
              <a:ext cx="1106726" cy="1103481"/>
            </a:xfrm>
            <a:prstGeom prst="ellipse">
              <a:avLst/>
            </a:prstGeom>
            <a:solidFill>
              <a:srgbClr val="002B6A"/>
            </a:solidFill>
            <a:ln w="34925">
              <a:solidFill>
                <a:srgbClr val="DEEBF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2" name="Freeform 112">
              <a:extLst>
                <a:ext uri="{FF2B5EF4-FFF2-40B4-BE49-F238E27FC236}">
                  <a16:creationId xmlns:a16="http://schemas.microsoft.com/office/drawing/2014/main" id="{869041B2-75B9-4413-8EF8-1937B494259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541629" y="2140488"/>
              <a:ext cx="659972" cy="336356"/>
            </a:xfrm>
            <a:custGeom>
              <a:avLst/>
              <a:gdLst>
                <a:gd name="T0" fmla="*/ 412 w 412"/>
                <a:gd name="T1" fmla="*/ 76 h 211"/>
                <a:gd name="T2" fmla="*/ 407 w 412"/>
                <a:gd name="T3" fmla="*/ 0 h 211"/>
                <a:gd name="T4" fmla="*/ 330 w 412"/>
                <a:gd name="T5" fmla="*/ 11 h 211"/>
                <a:gd name="T6" fmla="*/ 361 w 412"/>
                <a:gd name="T7" fmla="*/ 36 h 211"/>
                <a:gd name="T8" fmla="*/ 283 w 412"/>
                <a:gd name="T9" fmla="*/ 133 h 211"/>
                <a:gd name="T10" fmla="*/ 276 w 412"/>
                <a:gd name="T11" fmla="*/ 132 h 211"/>
                <a:gd name="T12" fmla="*/ 253 w 412"/>
                <a:gd name="T13" fmla="*/ 136 h 211"/>
                <a:gd name="T14" fmla="*/ 201 w 412"/>
                <a:gd name="T15" fmla="*/ 91 h 211"/>
                <a:gd name="T16" fmla="*/ 203 w 412"/>
                <a:gd name="T17" fmla="*/ 82 h 211"/>
                <a:gd name="T18" fmla="*/ 169 w 412"/>
                <a:gd name="T19" fmla="*/ 39 h 211"/>
                <a:gd name="T20" fmla="*/ 140 w 412"/>
                <a:gd name="T21" fmla="*/ 47 h 211"/>
                <a:gd name="T22" fmla="*/ 125 w 412"/>
                <a:gd name="T23" fmla="*/ 73 h 211"/>
                <a:gd name="T24" fmla="*/ 126 w 412"/>
                <a:gd name="T25" fmla="*/ 87 h 211"/>
                <a:gd name="T26" fmla="*/ 63 w 412"/>
                <a:gd name="T27" fmla="*/ 130 h 211"/>
                <a:gd name="T28" fmla="*/ 46 w 412"/>
                <a:gd name="T29" fmla="*/ 123 h 211"/>
                <a:gd name="T30" fmla="*/ 17 w 412"/>
                <a:gd name="T31" fmla="*/ 132 h 211"/>
                <a:gd name="T32" fmla="*/ 2 w 412"/>
                <a:gd name="T33" fmla="*/ 158 h 211"/>
                <a:gd name="T34" fmla="*/ 33 w 412"/>
                <a:gd name="T35" fmla="*/ 201 h 211"/>
                <a:gd name="T36" fmla="*/ 37 w 412"/>
                <a:gd name="T37" fmla="*/ 202 h 211"/>
                <a:gd name="T38" fmla="*/ 80 w 412"/>
                <a:gd name="T39" fmla="*/ 167 h 211"/>
                <a:gd name="T40" fmla="*/ 79 w 412"/>
                <a:gd name="T41" fmla="*/ 153 h 211"/>
                <a:gd name="T42" fmla="*/ 142 w 412"/>
                <a:gd name="T43" fmla="*/ 111 h 211"/>
                <a:gd name="T44" fmla="*/ 156 w 412"/>
                <a:gd name="T45" fmla="*/ 116 h 211"/>
                <a:gd name="T46" fmla="*/ 160 w 412"/>
                <a:gd name="T47" fmla="*/ 117 h 211"/>
                <a:gd name="T48" fmla="*/ 183 w 412"/>
                <a:gd name="T49" fmla="*/ 113 h 211"/>
                <a:gd name="T50" fmla="*/ 234 w 412"/>
                <a:gd name="T51" fmla="*/ 157 h 211"/>
                <a:gd name="T52" fmla="*/ 232 w 412"/>
                <a:gd name="T53" fmla="*/ 166 h 211"/>
                <a:gd name="T54" fmla="*/ 263 w 412"/>
                <a:gd name="T55" fmla="*/ 209 h 211"/>
                <a:gd name="T56" fmla="*/ 266 w 412"/>
                <a:gd name="T57" fmla="*/ 210 h 211"/>
                <a:gd name="T58" fmla="*/ 295 w 412"/>
                <a:gd name="T59" fmla="*/ 202 h 211"/>
                <a:gd name="T60" fmla="*/ 310 w 412"/>
                <a:gd name="T61" fmla="*/ 175 h 211"/>
                <a:gd name="T62" fmla="*/ 305 w 412"/>
                <a:gd name="T63" fmla="*/ 152 h 211"/>
                <a:gd name="T64" fmla="*/ 383 w 412"/>
                <a:gd name="T65" fmla="*/ 53 h 211"/>
                <a:gd name="T66" fmla="*/ 412 w 412"/>
                <a:gd name="T67" fmla="*/ 76 h 211"/>
                <a:gd name="T68" fmla="*/ 38 w 412"/>
                <a:gd name="T69" fmla="*/ 189 h 211"/>
                <a:gd name="T70" fmla="*/ 14 w 412"/>
                <a:gd name="T71" fmla="*/ 159 h 211"/>
                <a:gd name="T72" fmla="*/ 24 w 412"/>
                <a:gd name="T73" fmla="*/ 141 h 211"/>
                <a:gd name="T74" fmla="*/ 44 w 412"/>
                <a:gd name="T75" fmla="*/ 136 h 211"/>
                <a:gd name="T76" fmla="*/ 47 w 412"/>
                <a:gd name="T77" fmla="*/ 136 h 211"/>
                <a:gd name="T78" fmla="*/ 68 w 412"/>
                <a:gd name="T79" fmla="*/ 166 h 211"/>
                <a:gd name="T80" fmla="*/ 38 w 412"/>
                <a:gd name="T81" fmla="*/ 189 h 211"/>
                <a:gd name="T82" fmla="*/ 161 w 412"/>
                <a:gd name="T83" fmla="*/ 105 h 211"/>
                <a:gd name="T84" fmla="*/ 137 w 412"/>
                <a:gd name="T85" fmla="*/ 75 h 211"/>
                <a:gd name="T86" fmla="*/ 147 w 412"/>
                <a:gd name="T87" fmla="*/ 57 h 211"/>
                <a:gd name="T88" fmla="*/ 167 w 412"/>
                <a:gd name="T89" fmla="*/ 51 h 211"/>
                <a:gd name="T90" fmla="*/ 170 w 412"/>
                <a:gd name="T91" fmla="*/ 52 h 211"/>
                <a:gd name="T92" fmla="*/ 191 w 412"/>
                <a:gd name="T93" fmla="*/ 81 h 211"/>
                <a:gd name="T94" fmla="*/ 161 w 412"/>
                <a:gd name="T95" fmla="*/ 105 h 211"/>
                <a:gd name="T96" fmla="*/ 288 w 412"/>
                <a:gd name="T97" fmla="*/ 192 h 211"/>
                <a:gd name="T98" fmla="*/ 268 w 412"/>
                <a:gd name="T99" fmla="*/ 198 h 211"/>
                <a:gd name="T100" fmla="*/ 244 w 412"/>
                <a:gd name="T101" fmla="*/ 168 h 211"/>
                <a:gd name="T102" fmla="*/ 254 w 412"/>
                <a:gd name="T103" fmla="*/ 150 h 211"/>
                <a:gd name="T104" fmla="*/ 274 w 412"/>
                <a:gd name="T105" fmla="*/ 144 h 211"/>
                <a:gd name="T106" fmla="*/ 277 w 412"/>
                <a:gd name="T107" fmla="*/ 144 h 211"/>
                <a:gd name="T108" fmla="*/ 298 w 412"/>
                <a:gd name="T109" fmla="*/ 174 h 211"/>
                <a:gd name="T110" fmla="*/ 288 w 412"/>
                <a:gd name="T111" fmla="*/ 19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211">
                  <a:moveTo>
                    <a:pt x="412" y="76"/>
                  </a:moveTo>
                  <a:cubicBezTo>
                    <a:pt x="407" y="0"/>
                    <a:pt x="407" y="0"/>
                    <a:pt x="407" y="0"/>
                  </a:cubicBezTo>
                  <a:cubicBezTo>
                    <a:pt x="330" y="11"/>
                    <a:pt x="330" y="11"/>
                    <a:pt x="330" y="11"/>
                  </a:cubicBezTo>
                  <a:cubicBezTo>
                    <a:pt x="361" y="36"/>
                    <a:pt x="361" y="36"/>
                    <a:pt x="361" y="36"/>
                  </a:cubicBezTo>
                  <a:cubicBezTo>
                    <a:pt x="283" y="133"/>
                    <a:pt x="283" y="133"/>
                    <a:pt x="283" y="133"/>
                  </a:cubicBezTo>
                  <a:cubicBezTo>
                    <a:pt x="281" y="133"/>
                    <a:pt x="278" y="132"/>
                    <a:pt x="276" y="132"/>
                  </a:cubicBezTo>
                  <a:cubicBezTo>
                    <a:pt x="268" y="131"/>
                    <a:pt x="260" y="132"/>
                    <a:pt x="253" y="136"/>
                  </a:cubicBezTo>
                  <a:cubicBezTo>
                    <a:pt x="201" y="91"/>
                    <a:pt x="201" y="91"/>
                    <a:pt x="201" y="91"/>
                  </a:cubicBezTo>
                  <a:cubicBezTo>
                    <a:pt x="202" y="88"/>
                    <a:pt x="203" y="85"/>
                    <a:pt x="203" y="82"/>
                  </a:cubicBezTo>
                  <a:cubicBezTo>
                    <a:pt x="206" y="61"/>
                    <a:pt x="191" y="41"/>
                    <a:pt x="169" y="39"/>
                  </a:cubicBezTo>
                  <a:cubicBezTo>
                    <a:pt x="158" y="37"/>
                    <a:pt x="148" y="40"/>
                    <a:pt x="140" y="47"/>
                  </a:cubicBezTo>
                  <a:cubicBezTo>
                    <a:pt x="132" y="53"/>
                    <a:pt x="126" y="63"/>
                    <a:pt x="125" y="73"/>
                  </a:cubicBezTo>
                  <a:cubicBezTo>
                    <a:pt x="125" y="78"/>
                    <a:pt x="125" y="83"/>
                    <a:pt x="126" y="87"/>
                  </a:cubicBezTo>
                  <a:cubicBezTo>
                    <a:pt x="63" y="130"/>
                    <a:pt x="63" y="130"/>
                    <a:pt x="63" y="130"/>
                  </a:cubicBezTo>
                  <a:cubicBezTo>
                    <a:pt x="58" y="127"/>
                    <a:pt x="52" y="124"/>
                    <a:pt x="46" y="123"/>
                  </a:cubicBezTo>
                  <a:cubicBezTo>
                    <a:pt x="35" y="122"/>
                    <a:pt x="25" y="125"/>
                    <a:pt x="17" y="132"/>
                  </a:cubicBezTo>
                  <a:cubicBezTo>
                    <a:pt x="8" y="138"/>
                    <a:pt x="3" y="147"/>
                    <a:pt x="2" y="158"/>
                  </a:cubicBezTo>
                  <a:cubicBezTo>
                    <a:pt x="0" y="178"/>
                    <a:pt x="13" y="197"/>
                    <a:pt x="33" y="201"/>
                  </a:cubicBezTo>
                  <a:cubicBezTo>
                    <a:pt x="34" y="201"/>
                    <a:pt x="35" y="201"/>
                    <a:pt x="37" y="202"/>
                  </a:cubicBezTo>
                  <a:cubicBezTo>
                    <a:pt x="58" y="204"/>
                    <a:pt x="78" y="189"/>
                    <a:pt x="80" y="167"/>
                  </a:cubicBezTo>
                  <a:cubicBezTo>
                    <a:pt x="81" y="162"/>
                    <a:pt x="80" y="158"/>
                    <a:pt x="79" y="153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6" y="113"/>
                    <a:pt x="151" y="115"/>
                    <a:pt x="156" y="116"/>
                  </a:cubicBezTo>
                  <a:cubicBezTo>
                    <a:pt x="157" y="117"/>
                    <a:pt x="158" y="117"/>
                    <a:pt x="160" y="117"/>
                  </a:cubicBezTo>
                  <a:cubicBezTo>
                    <a:pt x="168" y="118"/>
                    <a:pt x="176" y="116"/>
                    <a:pt x="183" y="113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3" y="160"/>
                    <a:pt x="232" y="163"/>
                    <a:pt x="232" y="166"/>
                  </a:cubicBezTo>
                  <a:cubicBezTo>
                    <a:pt x="229" y="186"/>
                    <a:pt x="243" y="205"/>
                    <a:pt x="263" y="209"/>
                  </a:cubicBezTo>
                  <a:cubicBezTo>
                    <a:pt x="264" y="210"/>
                    <a:pt x="265" y="210"/>
                    <a:pt x="266" y="210"/>
                  </a:cubicBezTo>
                  <a:cubicBezTo>
                    <a:pt x="277" y="211"/>
                    <a:pt x="287" y="208"/>
                    <a:pt x="295" y="202"/>
                  </a:cubicBezTo>
                  <a:cubicBezTo>
                    <a:pt x="304" y="195"/>
                    <a:pt x="309" y="186"/>
                    <a:pt x="310" y="175"/>
                  </a:cubicBezTo>
                  <a:cubicBezTo>
                    <a:pt x="311" y="167"/>
                    <a:pt x="309" y="159"/>
                    <a:pt x="305" y="152"/>
                  </a:cubicBezTo>
                  <a:cubicBezTo>
                    <a:pt x="383" y="53"/>
                    <a:pt x="383" y="53"/>
                    <a:pt x="383" y="53"/>
                  </a:cubicBezTo>
                  <a:lnTo>
                    <a:pt x="412" y="76"/>
                  </a:lnTo>
                  <a:close/>
                  <a:moveTo>
                    <a:pt x="38" y="189"/>
                  </a:moveTo>
                  <a:cubicBezTo>
                    <a:pt x="23" y="187"/>
                    <a:pt x="13" y="174"/>
                    <a:pt x="14" y="159"/>
                  </a:cubicBezTo>
                  <a:cubicBezTo>
                    <a:pt x="15" y="152"/>
                    <a:pt x="19" y="146"/>
                    <a:pt x="24" y="141"/>
                  </a:cubicBezTo>
                  <a:cubicBezTo>
                    <a:pt x="30" y="137"/>
                    <a:pt x="37" y="135"/>
                    <a:pt x="44" y="136"/>
                  </a:cubicBezTo>
                  <a:cubicBezTo>
                    <a:pt x="45" y="136"/>
                    <a:pt x="46" y="136"/>
                    <a:pt x="47" y="136"/>
                  </a:cubicBezTo>
                  <a:cubicBezTo>
                    <a:pt x="61" y="139"/>
                    <a:pt x="70" y="152"/>
                    <a:pt x="68" y="166"/>
                  </a:cubicBezTo>
                  <a:cubicBezTo>
                    <a:pt x="66" y="180"/>
                    <a:pt x="53" y="191"/>
                    <a:pt x="38" y="189"/>
                  </a:cubicBezTo>
                  <a:close/>
                  <a:moveTo>
                    <a:pt x="161" y="105"/>
                  </a:moveTo>
                  <a:cubicBezTo>
                    <a:pt x="146" y="103"/>
                    <a:pt x="136" y="89"/>
                    <a:pt x="137" y="75"/>
                  </a:cubicBezTo>
                  <a:cubicBezTo>
                    <a:pt x="138" y="68"/>
                    <a:pt x="142" y="61"/>
                    <a:pt x="147" y="57"/>
                  </a:cubicBezTo>
                  <a:cubicBezTo>
                    <a:pt x="153" y="52"/>
                    <a:pt x="160" y="50"/>
                    <a:pt x="167" y="51"/>
                  </a:cubicBezTo>
                  <a:cubicBezTo>
                    <a:pt x="168" y="51"/>
                    <a:pt x="169" y="51"/>
                    <a:pt x="170" y="52"/>
                  </a:cubicBezTo>
                  <a:cubicBezTo>
                    <a:pt x="184" y="54"/>
                    <a:pt x="193" y="67"/>
                    <a:pt x="191" y="81"/>
                  </a:cubicBezTo>
                  <a:cubicBezTo>
                    <a:pt x="189" y="96"/>
                    <a:pt x="176" y="106"/>
                    <a:pt x="161" y="105"/>
                  </a:cubicBezTo>
                  <a:close/>
                  <a:moveTo>
                    <a:pt x="288" y="192"/>
                  </a:moveTo>
                  <a:cubicBezTo>
                    <a:pt x="282" y="196"/>
                    <a:pt x="275" y="198"/>
                    <a:pt x="268" y="198"/>
                  </a:cubicBezTo>
                  <a:cubicBezTo>
                    <a:pt x="253" y="196"/>
                    <a:pt x="242" y="182"/>
                    <a:pt x="244" y="168"/>
                  </a:cubicBezTo>
                  <a:cubicBezTo>
                    <a:pt x="245" y="160"/>
                    <a:pt x="249" y="154"/>
                    <a:pt x="254" y="150"/>
                  </a:cubicBezTo>
                  <a:cubicBezTo>
                    <a:pt x="260" y="145"/>
                    <a:pt x="267" y="143"/>
                    <a:pt x="274" y="144"/>
                  </a:cubicBezTo>
                  <a:cubicBezTo>
                    <a:pt x="275" y="144"/>
                    <a:pt x="276" y="144"/>
                    <a:pt x="277" y="144"/>
                  </a:cubicBezTo>
                  <a:cubicBezTo>
                    <a:pt x="290" y="147"/>
                    <a:pt x="299" y="160"/>
                    <a:pt x="298" y="174"/>
                  </a:cubicBezTo>
                  <a:cubicBezTo>
                    <a:pt x="297" y="181"/>
                    <a:pt x="293" y="188"/>
                    <a:pt x="288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8BACB0C4-40AF-4CD0-BB55-71409978506D}"/>
              </a:ext>
            </a:extLst>
          </p:cNvPr>
          <p:cNvSpPr/>
          <p:nvPr/>
        </p:nvSpPr>
        <p:spPr>
          <a:xfrm>
            <a:off x="7634279" y="1712711"/>
            <a:ext cx="2231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you can be replaced.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7F997B3-6FA3-475F-8378-65AD0C4953DA}"/>
              </a:ext>
            </a:extLst>
          </p:cNvPr>
          <p:cNvSpPr/>
          <p:nvPr/>
        </p:nvSpPr>
        <p:spPr>
          <a:xfrm>
            <a:off x="7642076" y="2725780"/>
            <a:ext cx="2223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you can be replaced.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5772FDC-116A-43BF-A915-1AFAB25623D0}"/>
              </a:ext>
            </a:extLst>
          </p:cNvPr>
          <p:cNvGrpSpPr/>
          <p:nvPr/>
        </p:nvGrpSpPr>
        <p:grpSpPr>
          <a:xfrm>
            <a:off x="6849777" y="4710116"/>
            <a:ext cx="683611" cy="681608"/>
            <a:chOff x="7763397" y="5377019"/>
            <a:chExt cx="602889" cy="601122"/>
          </a:xfrm>
        </p:grpSpPr>
        <p:sp>
          <p:nvSpPr>
            <p:cNvPr id="110" name="Oval 62">
              <a:extLst>
                <a:ext uri="{FF2B5EF4-FFF2-40B4-BE49-F238E27FC236}">
                  <a16:creationId xmlns:a16="http://schemas.microsoft.com/office/drawing/2014/main" id="{3DF24356-35F9-48C5-B87C-88C6F4E9C0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63397" y="5377019"/>
              <a:ext cx="602889" cy="601122"/>
            </a:xfrm>
            <a:prstGeom prst="ellipse">
              <a:avLst/>
            </a:prstGeom>
            <a:solidFill>
              <a:srgbClr val="002B6A"/>
            </a:solidFill>
            <a:ln w="34925">
              <a:solidFill>
                <a:srgbClr val="DEEBF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26" name="Graphic 25" descr="Bullseye">
              <a:extLst>
                <a:ext uri="{FF2B5EF4-FFF2-40B4-BE49-F238E27FC236}">
                  <a16:creationId xmlns:a16="http://schemas.microsoft.com/office/drawing/2014/main" id="{F6DF735E-971F-4BF8-8891-66B2A1F2F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88512" y="5501251"/>
              <a:ext cx="352658" cy="352658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670BE2A-42DA-4284-808E-F43B07D2EFB3}"/>
              </a:ext>
            </a:extLst>
          </p:cNvPr>
          <p:cNvGrpSpPr/>
          <p:nvPr/>
        </p:nvGrpSpPr>
        <p:grpSpPr>
          <a:xfrm>
            <a:off x="6871609" y="5738724"/>
            <a:ext cx="683611" cy="681608"/>
            <a:chOff x="9880499" y="5412531"/>
            <a:chExt cx="602889" cy="601122"/>
          </a:xfrm>
        </p:grpSpPr>
        <p:sp>
          <p:nvSpPr>
            <p:cNvPr id="113" name="Oval 62">
              <a:extLst>
                <a:ext uri="{FF2B5EF4-FFF2-40B4-BE49-F238E27FC236}">
                  <a16:creationId xmlns:a16="http://schemas.microsoft.com/office/drawing/2014/main" id="{0A3E7296-1CCD-4B6F-AC4F-F0FB8B9D03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80499" y="5412531"/>
              <a:ext cx="602889" cy="601122"/>
            </a:xfrm>
            <a:prstGeom prst="ellipse">
              <a:avLst/>
            </a:prstGeom>
            <a:solidFill>
              <a:srgbClr val="002B6A"/>
            </a:solidFill>
            <a:ln w="34925">
              <a:solidFill>
                <a:srgbClr val="DEEBF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32" name="Graphic 31" descr="Pie chart">
              <a:extLst>
                <a:ext uri="{FF2B5EF4-FFF2-40B4-BE49-F238E27FC236}">
                  <a16:creationId xmlns:a16="http://schemas.microsoft.com/office/drawing/2014/main" id="{E1D84DEA-F8DC-46AE-B5B7-2C07CA48B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21013" y="5552162"/>
              <a:ext cx="321861" cy="321861"/>
            </a:xfrm>
            <a:prstGeom prst="rect">
              <a:avLst/>
            </a:prstGeom>
          </p:spPr>
        </p:pic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19D7061A-736A-4EBC-911E-E4F5A762C7B1}"/>
              </a:ext>
            </a:extLst>
          </p:cNvPr>
          <p:cNvSpPr/>
          <p:nvPr/>
        </p:nvSpPr>
        <p:spPr>
          <a:xfrm>
            <a:off x="7642076" y="3738849"/>
            <a:ext cx="2223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you can be replaced.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048AE89-046F-4855-B65D-8C0469994CA4}"/>
              </a:ext>
            </a:extLst>
          </p:cNvPr>
          <p:cNvSpPr/>
          <p:nvPr/>
        </p:nvSpPr>
        <p:spPr>
          <a:xfrm>
            <a:off x="7642076" y="4751918"/>
            <a:ext cx="2223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you can be </a:t>
            </a:r>
            <a:r>
              <a:rPr lang="en-IN" sz="1400" dirty="0" err="1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replaced.z</a:t>
            </a:r>
            <a:endParaRPr lang="en-IN" sz="1400" dirty="0">
              <a:solidFill>
                <a:schemeClr val="bg1"/>
              </a:solidFill>
              <a:latin typeface="Signika Negative" panose="02010003020600000004" pitchFamily="2" charset="0"/>
              <a:ea typeface="Roboto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EFBC5B5-5A43-442A-80BD-2092A47B624B}"/>
              </a:ext>
            </a:extLst>
          </p:cNvPr>
          <p:cNvSpPr/>
          <p:nvPr/>
        </p:nvSpPr>
        <p:spPr>
          <a:xfrm>
            <a:off x="7642076" y="5764988"/>
            <a:ext cx="2223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This is dummy text. This text you can be </a:t>
            </a:r>
            <a:r>
              <a:rPr lang="en-IN" sz="1400" dirty="0" err="1">
                <a:solidFill>
                  <a:schemeClr val="bg1"/>
                </a:solidFill>
                <a:latin typeface="Signika Negative" panose="02010003020600000004" pitchFamily="2" charset="0"/>
                <a:ea typeface="Roboto" pitchFamily="2" charset="0"/>
                <a:cs typeface="Microsoft New Tai Lue" panose="020B0502040204020203" pitchFamily="34" charset="0"/>
              </a:rPr>
              <a:t>replaced.z</a:t>
            </a:r>
            <a:endParaRPr lang="en-IN" sz="1400" dirty="0">
              <a:solidFill>
                <a:schemeClr val="bg1"/>
              </a:solidFill>
              <a:latin typeface="Signika Negative" panose="02010003020600000004" pitchFamily="2" charset="0"/>
              <a:ea typeface="Roboto" pitchFamily="2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20B0C3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itle 1">
            <a:extLst>
              <a:ext uri="{FF2B5EF4-FFF2-40B4-BE49-F238E27FC236}">
                <a16:creationId xmlns:a16="http://schemas.microsoft.com/office/drawing/2014/main" id="{EEAD2ADD-B8E5-4ED9-9A56-C2E94232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4" y="459629"/>
            <a:ext cx="10515600" cy="427877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</a:t>
            </a:r>
            <a:endParaRPr lang="en-IN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79A91E9-6115-408E-9A60-49E3DF7FA658}"/>
              </a:ext>
            </a:extLst>
          </p:cNvPr>
          <p:cNvGrpSpPr>
            <a:grpSpLocks noChangeAspect="1"/>
          </p:cNvGrpSpPr>
          <p:nvPr/>
        </p:nvGrpSpPr>
        <p:grpSpPr>
          <a:xfrm>
            <a:off x="-175606" y="3429000"/>
            <a:ext cx="12429846" cy="3960975"/>
            <a:chOff x="-183980" y="2999535"/>
            <a:chExt cx="12429846" cy="3960975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B50009F-0F55-4D3E-B0C3-DDAB95427CA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53866" y="3077824"/>
              <a:ext cx="12192000" cy="0"/>
            </a:xfrm>
            <a:prstGeom prst="line">
              <a:avLst/>
            </a:prstGeom>
            <a:ln w="25400">
              <a:solidFill>
                <a:srgbClr val="6DBD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27AD711-1B57-42B3-B73E-FE599DA45E1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5766" y="3848427"/>
              <a:ext cx="12192000" cy="0"/>
            </a:xfrm>
            <a:prstGeom prst="line">
              <a:avLst/>
            </a:prstGeom>
            <a:ln w="25400">
              <a:solidFill>
                <a:srgbClr val="6DBD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A03B4E5-4601-40B5-85B0-FA5D1445228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15766" y="4619030"/>
              <a:ext cx="12192000" cy="0"/>
            </a:xfrm>
            <a:prstGeom prst="line">
              <a:avLst/>
            </a:prstGeom>
            <a:ln w="25400">
              <a:solidFill>
                <a:srgbClr val="6DBD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9791CAB-592A-43A3-A108-7899D40CB88E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8100" y="5389633"/>
              <a:ext cx="12192000" cy="0"/>
            </a:xfrm>
            <a:prstGeom prst="line">
              <a:avLst/>
            </a:prstGeom>
            <a:ln w="25400">
              <a:solidFill>
                <a:srgbClr val="6DBD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3290B0B-F9B4-40B1-B83E-05F63C85D969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8100" y="6160236"/>
              <a:ext cx="12192000" cy="0"/>
            </a:xfrm>
            <a:prstGeom prst="line">
              <a:avLst/>
            </a:prstGeom>
            <a:ln w="25400">
              <a:solidFill>
                <a:srgbClr val="6DBD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66CB8A1-6E50-4565-A25A-2AF5EDAC771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98984" y="4414871"/>
              <a:ext cx="1960389" cy="2136012"/>
              <a:chOff x="1009420" y="338820"/>
              <a:chExt cx="1960389" cy="2136012"/>
            </a:xfrm>
          </p:grpSpPr>
          <p:sp>
            <p:nvSpPr>
              <p:cNvPr id="197" name="Freeform 73">
                <a:extLst>
                  <a:ext uri="{FF2B5EF4-FFF2-40B4-BE49-F238E27FC236}">
                    <a16:creationId xmlns:a16="http://schemas.microsoft.com/office/drawing/2014/main" id="{F9FB9D87-AA4F-4BD1-A188-DE7AC5FA83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44153" y="536396"/>
                <a:ext cx="619070" cy="491743"/>
              </a:xfrm>
              <a:custGeom>
                <a:avLst/>
                <a:gdLst>
                  <a:gd name="T0" fmla="*/ 1 w 248"/>
                  <a:gd name="T1" fmla="*/ 0 h 197"/>
                  <a:gd name="T2" fmla="*/ 47 w 248"/>
                  <a:gd name="T3" fmla="*/ 61 h 197"/>
                  <a:gd name="T4" fmla="*/ 68 w 248"/>
                  <a:gd name="T5" fmla="*/ 163 h 197"/>
                  <a:gd name="T6" fmla="*/ 244 w 248"/>
                  <a:gd name="T7" fmla="*/ 123 h 197"/>
                  <a:gd name="T8" fmla="*/ 248 w 248"/>
                  <a:gd name="T9" fmla="*/ 139 h 197"/>
                  <a:gd name="T10" fmla="*/ 84 w 248"/>
                  <a:gd name="T11" fmla="*/ 186 h 197"/>
                  <a:gd name="T12" fmla="*/ 40 w 248"/>
                  <a:gd name="T13" fmla="*/ 173 h 197"/>
                  <a:gd name="T14" fmla="*/ 0 w 248"/>
                  <a:gd name="T15" fmla="*/ 71 h 197"/>
                  <a:gd name="T16" fmla="*/ 1 w 248"/>
                  <a:gd name="T1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8" h="197">
                    <a:moveTo>
                      <a:pt x="1" y="0"/>
                    </a:moveTo>
                    <a:cubicBezTo>
                      <a:pt x="1" y="0"/>
                      <a:pt x="33" y="5"/>
                      <a:pt x="47" y="61"/>
                    </a:cubicBezTo>
                    <a:cubicBezTo>
                      <a:pt x="61" y="117"/>
                      <a:pt x="68" y="163"/>
                      <a:pt x="68" y="163"/>
                    </a:cubicBezTo>
                    <a:cubicBezTo>
                      <a:pt x="244" y="123"/>
                      <a:pt x="244" y="123"/>
                      <a:pt x="244" y="123"/>
                    </a:cubicBezTo>
                    <a:cubicBezTo>
                      <a:pt x="248" y="139"/>
                      <a:pt x="248" y="139"/>
                      <a:pt x="248" y="139"/>
                    </a:cubicBezTo>
                    <a:cubicBezTo>
                      <a:pt x="248" y="139"/>
                      <a:pt x="118" y="175"/>
                      <a:pt x="84" y="186"/>
                    </a:cubicBezTo>
                    <a:cubicBezTo>
                      <a:pt x="49" y="197"/>
                      <a:pt x="40" y="173"/>
                      <a:pt x="40" y="173"/>
                    </a:cubicBezTo>
                    <a:cubicBezTo>
                      <a:pt x="0" y="71"/>
                      <a:pt x="0" y="71"/>
                      <a:pt x="0" y="7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8" name="Freeform 75">
                <a:extLst>
                  <a:ext uri="{FF2B5EF4-FFF2-40B4-BE49-F238E27FC236}">
                    <a16:creationId xmlns:a16="http://schemas.microsoft.com/office/drawing/2014/main" id="{C4409928-91B7-4C54-9913-C8BA333514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36879" y="813001"/>
                <a:ext cx="32930" cy="28540"/>
              </a:xfrm>
              <a:custGeom>
                <a:avLst/>
                <a:gdLst>
                  <a:gd name="T0" fmla="*/ 0 w 13"/>
                  <a:gd name="T1" fmla="*/ 5 h 11"/>
                  <a:gd name="T2" fmla="*/ 12 w 13"/>
                  <a:gd name="T3" fmla="*/ 0 h 11"/>
                  <a:gd name="T4" fmla="*/ 6 w 13"/>
                  <a:gd name="T5" fmla="*/ 8 h 11"/>
                  <a:gd name="T6" fmla="*/ 0 w 13"/>
                  <a:gd name="T7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0" y="5"/>
                    </a:moveTo>
                    <a:cubicBezTo>
                      <a:pt x="0" y="5"/>
                      <a:pt x="6" y="4"/>
                      <a:pt x="12" y="0"/>
                    </a:cubicBezTo>
                    <a:cubicBezTo>
                      <a:pt x="13" y="2"/>
                      <a:pt x="13" y="5"/>
                      <a:pt x="6" y="8"/>
                    </a:cubicBezTo>
                    <a:cubicBezTo>
                      <a:pt x="0" y="11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9" name="Freeform 79">
                <a:extLst>
                  <a:ext uri="{FF2B5EF4-FFF2-40B4-BE49-F238E27FC236}">
                    <a16:creationId xmlns:a16="http://schemas.microsoft.com/office/drawing/2014/main" id="{560BA07E-094A-43B4-97E9-BD7DA88E735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8327" y="712018"/>
                <a:ext cx="234896" cy="342464"/>
              </a:xfrm>
              <a:custGeom>
                <a:avLst/>
                <a:gdLst>
                  <a:gd name="T0" fmla="*/ 107 w 107"/>
                  <a:gd name="T1" fmla="*/ 152 h 156"/>
                  <a:gd name="T2" fmla="*/ 8 w 107"/>
                  <a:gd name="T3" fmla="*/ 156 h 156"/>
                  <a:gd name="T4" fmla="*/ 0 w 107"/>
                  <a:gd name="T5" fmla="*/ 4 h 156"/>
                  <a:gd name="T6" fmla="*/ 100 w 107"/>
                  <a:gd name="T7" fmla="*/ 0 h 156"/>
                  <a:gd name="T8" fmla="*/ 107 w 107"/>
                  <a:gd name="T9" fmla="*/ 152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56">
                    <a:moveTo>
                      <a:pt x="107" y="152"/>
                    </a:moveTo>
                    <a:lnTo>
                      <a:pt x="8" y="156"/>
                    </a:lnTo>
                    <a:lnTo>
                      <a:pt x="0" y="4"/>
                    </a:lnTo>
                    <a:lnTo>
                      <a:pt x="100" y="0"/>
                    </a:lnTo>
                    <a:lnTo>
                      <a:pt x="107" y="152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0" name="Freeform 84">
                <a:extLst>
                  <a:ext uri="{FF2B5EF4-FFF2-40B4-BE49-F238E27FC236}">
                    <a16:creationId xmlns:a16="http://schemas.microsoft.com/office/drawing/2014/main" id="{3BB0A6FF-2B79-48D6-86F2-2E97D93F98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95168" y="834954"/>
                <a:ext cx="74639" cy="54883"/>
              </a:xfrm>
              <a:custGeom>
                <a:avLst/>
                <a:gdLst>
                  <a:gd name="T0" fmla="*/ 23 w 30"/>
                  <a:gd name="T1" fmla="*/ 3 h 22"/>
                  <a:gd name="T2" fmla="*/ 9 w 30"/>
                  <a:gd name="T3" fmla="*/ 3 h 22"/>
                  <a:gd name="T4" fmla="*/ 5 w 30"/>
                  <a:gd name="T5" fmla="*/ 6 h 22"/>
                  <a:gd name="T6" fmla="*/ 1 w 30"/>
                  <a:gd name="T7" fmla="*/ 9 h 22"/>
                  <a:gd name="T8" fmla="*/ 0 w 30"/>
                  <a:gd name="T9" fmla="*/ 14 h 22"/>
                  <a:gd name="T10" fmla="*/ 4 w 30"/>
                  <a:gd name="T11" fmla="*/ 17 h 22"/>
                  <a:gd name="T12" fmla="*/ 24 w 30"/>
                  <a:gd name="T13" fmla="*/ 21 h 22"/>
                  <a:gd name="T14" fmla="*/ 28 w 30"/>
                  <a:gd name="T15" fmla="*/ 19 h 22"/>
                  <a:gd name="T16" fmla="*/ 28 w 30"/>
                  <a:gd name="T17" fmla="*/ 3 h 22"/>
                  <a:gd name="T18" fmla="*/ 23 w 30"/>
                  <a:gd name="T19" fmla="*/ 0 h 22"/>
                  <a:gd name="T20" fmla="*/ 23 w 30"/>
                  <a:gd name="T21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22">
                    <a:moveTo>
                      <a:pt x="23" y="3"/>
                    </a:moveTo>
                    <a:cubicBezTo>
                      <a:pt x="23" y="3"/>
                      <a:pt x="11" y="3"/>
                      <a:pt x="9" y="3"/>
                    </a:cubicBezTo>
                    <a:cubicBezTo>
                      <a:pt x="6" y="3"/>
                      <a:pt x="5" y="6"/>
                      <a:pt x="5" y="6"/>
                    </a:cubicBezTo>
                    <a:cubicBezTo>
                      <a:pt x="5" y="6"/>
                      <a:pt x="1" y="7"/>
                      <a:pt x="1" y="9"/>
                    </a:cubicBezTo>
                    <a:cubicBezTo>
                      <a:pt x="1" y="12"/>
                      <a:pt x="1" y="12"/>
                      <a:pt x="0" y="14"/>
                    </a:cubicBezTo>
                    <a:cubicBezTo>
                      <a:pt x="0" y="15"/>
                      <a:pt x="2" y="17"/>
                      <a:pt x="4" y="17"/>
                    </a:cubicBezTo>
                    <a:cubicBezTo>
                      <a:pt x="5" y="18"/>
                      <a:pt x="24" y="21"/>
                      <a:pt x="24" y="21"/>
                    </a:cubicBezTo>
                    <a:cubicBezTo>
                      <a:pt x="24" y="21"/>
                      <a:pt x="27" y="22"/>
                      <a:pt x="28" y="19"/>
                    </a:cubicBezTo>
                    <a:cubicBezTo>
                      <a:pt x="30" y="16"/>
                      <a:pt x="28" y="5"/>
                      <a:pt x="28" y="3"/>
                    </a:cubicBezTo>
                    <a:cubicBezTo>
                      <a:pt x="27" y="1"/>
                      <a:pt x="23" y="0"/>
                      <a:pt x="23" y="0"/>
                    </a:cubicBez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1" name="Freeform 96">
                <a:extLst>
                  <a:ext uri="{FF2B5EF4-FFF2-40B4-BE49-F238E27FC236}">
                    <a16:creationId xmlns:a16="http://schemas.microsoft.com/office/drawing/2014/main" id="{DF0BE323-7B41-43D2-878F-E45D995DE4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28098" y="705433"/>
                <a:ext cx="6587" cy="17562"/>
              </a:xfrm>
              <a:custGeom>
                <a:avLst/>
                <a:gdLst>
                  <a:gd name="T0" fmla="*/ 3 w 3"/>
                  <a:gd name="T1" fmla="*/ 8 h 8"/>
                  <a:gd name="T2" fmla="*/ 1 w 3"/>
                  <a:gd name="T3" fmla="*/ 8 h 8"/>
                  <a:gd name="T4" fmla="*/ 0 w 3"/>
                  <a:gd name="T5" fmla="*/ 0 h 8"/>
                  <a:gd name="T6" fmla="*/ 3 w 3"/>
                  <a:gd name="T7" fmla="*/ 0 h 8"/>
                  <a:gd name="T8" fmla="*/ 3 w 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1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2" name="Freeform 71">
                <a:extLst>
                  <a:ext uri="{FF2B5EF4-FFF2-40B4-BE49-F238E27FC236}">
                    <a16:creationId xmlns:a16="http://schemas.microsoft.com/office/drawing/2014/main" id="{69ED5B64-4BB5-42EE-ADCE-355961D9CE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09420" y="1737217"/>
                <a:ext cx="1545480" cy="737615"/>
              </a:xfrm>
              <a:custGeom>
                <a:avLst/>
                <a:gdLst>
                  <a:gd name="T0" fmla="*/ 617 w 620"/>
                  <a:gd name="T1" fmla="*/ 4 h 296"/>
                  <a:gd name="T2" fmla="*/ 607 w 620"/>
                  <a:gd name="T3" fmla="*/ 9 h 296"/>
                  <a:gd name="T4" fmla="*/ 594 w 620"/>
                  <a:gd name="T5" fmla="*/ 26 h 296"/>
                  <a:gd name="T6" fmla="*/ 601 w 620"/>
                  <a:gd name="T7" fmla="*/ 251 h 296"/>
                  <a:gd name="T8" fmla="*/ 601 w 620"/>
                  <a:gd name="T9" fmla="*/ 251 h 296"/>
                  <a:gd name="T10" fmla="*/ 560 w 620"/>
                  <a:gd name="T11" fmla="*/ 295 h 296"/>
                  <a:gd name="T12" fmla="*/ 448 w 620"/>
                  <a:gd name="T13" fmla="*/ 295 h 296"/>
                  <a:gd name="T14" fmla="*/ 247 w 620"/>
                  <a:gd name="T15" fmla="*/ 296 h 296"/>
                  <a:gd name="T16" fmla="*/ 233 w 620"/>
                  <a:gd name="T17" fmla="*/ 178 h 296"/>
                  <a:gd name="T18" fmla="*/ 246 w 620"/>
                  <a:gd name="T19" fmla="*/ 176 h 296"/>
                  <a:gd name="T20" fmla="*/ 241 w 620"/>
                  <a:gd name="T21" fmla="*/ 117 h 296"/>
                  <a:gd name="T22" fmla="*/ 30 w 620"/>
                  <a:gd name="T23" fmla="*/ 128 h 296"/>
                  <a:gd name="T24" fmla="*/ 23 w 620"/>
                  <a:gd name="T25" fmla="*/ 130 h 296"/>
                  <a:gd name="T26" fmla="*/ 5 w 620"/>
                  <a:gd name="T27" fmla="*/ 129 h 296"/>
                  <a:gd name="T28" fmla="*/ 4 w 620"/>
                  <a:gd name="T29" fmla="*/ 124 h 296"/>
                  <a:gd name="T30" fmla="*/ 15 w 620"/>
                  <a:gd name="T31" fmla="*/ 122 h 296"/>
                  <a:gd name="T32" fmla="*/ 3 w 620"/>
                  <a:gd name="T33" fmla="*/ 112 h 296"/>
                  <a:gd name="T34" fmla="*/ 0 w 620"/>
                  <a:gd name="T35" fmla="*/ 96 h 296"/>
                  <a:gd name="T36" fmla="*/ 5 w 620"/>
                  <a:gd name="T37" fmla="*/ 96 h 296"/>
                  <a:gd name="T38" fmla="*/ 11 w 620"/>
                  <a:gd name="T39" fmla="*/ 106 h 296"/>
                  <a:gd name="T40" fmla="*/ 30 w 620"/>
                  <a:gd name="T41" fmla="*/ 117 h 296"/>
                  <a:gd name="T42" fmla="*/ 168 w 620"/>
                  <a:gd name="T43" fmla="*/ 91 h 296"/>
                  <a:gd name="T44" fmla="*/ 240 w 620"/>
                  <a:gd name="T45" fmla="*/ 77 h 296"/>
                  <a:gd name="T46" fmla="*/ 277 w 620"/>
                  <a:gd name="T47" fmla="*/ 97 h 296"/>
                  <a:gd name="T48" fmla="*/ 330 w 620"/>
                  <a:gd name="T49" fmla="*/ 180 h 296"/>
                  <a:gd name="T50" fmla="*/ 523 w 620"/>
                  <a:gd name="T51" fmla="*/ 241 h 296"/>
                  <a:gd name="T52" fmla="*/ 526 w 620"/>
                  <a:gd name="T53" fmla="*/ 243 h 296"/>
                  <a:gd name="T54" fmla="*/ 556 w 620"/>
                  <a:gd name="T55" fmla="*/ 247 h 296"/>
                  <a:gd name="T56" fmla="*/ 582 w 620"/>
                  <a:gd name="T57" fmla="*/ 25 h 296"/>
                  <a:gd name="T58" fmla="*/ 582 w 620"/>
                  <a:gd name="T59" fmla="*/ 17 h 296"/>
                  <a:gd name="T60" fmla="*/ 584 w 620"/>
                  <a:gd name="T61" fmla="*/ 0 h 296"/>
                  <a:gd name="T62" fmla="*/ 589 w 620"/>
                  <a:gd name="T63" fmla="*/ 0 h 296"/>
                  <a:gd name="T64" fmla="*/ 590 w 620"/>
                  <a:gd name="T65" fmla="*/ 10 h 296"/>
                  <a:gd name="T66" fmla="*/ 602 w 620"/>
                  <a:gd name="T67" fmla="*/ 0 h 296"/>
                  <a:gd name="T68" fmla="*/ 618 w 620"/>
                  <a:gd name="T69" fmla="*/ 0 h 296"/>
                  <a:gd name="T70" fmla="*/ 617 w 620"/>
                  <a:gd name="T71" fmla="*/ 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20" h="296">
                    <a:moveTo>
                      <a:pt x="617" y="4"/>
                    </a:moveTo>
                    <a:cubicBezTo>
                      <a:pt x="616" y="4"/>
                      <a:pt x="610" y="7"/>
                      <a:pt x="607" y="9"/>
                    </a:cubicBezTo>
                    <a:cubicBezTo>
                      <a:pt x="594" y="26"/>
                      <a:pt x="594" y="26"/>
                      <a:pt x="594" y="26"/>
                    </a:cubicBezTo>
                    <a:cubicBezTo>
                      <a:pt x="601" y="251"/>
                      <a:pt x="601" y="251"/>
                      <a:pt x="601" y="251"/>
                    </a:cubicBezTo>
                    <a:cubicBezTo>
                      <a:pt x="601" y="251"/>
                      <a:pt x="601" y="251"/>
                      <a:pt x="601" y="251"/>
                    </a:cubicBezTo>
                    <a:cubicBezTo>
                      <a:pt x="603" y="289"/>
                      <a:pt x="560" y="295"/>
                      <a:pt x="560" y="295"/>
                    </a:cubicBezTo>
                    <a:cubicBezTo>
                      <a:pt x="448" y="295"/>
                      <a:pt x="448" y="295"/>
                      <a:pt x="448" y="295"/>
                    </a:cubicBezTo>
                    <a:cubicBezTo>
                      <a:pt x="369" y="295"/>
                      <a:pt x="270" y="295"/>
                      <a:pt x="247" y="296"/>
                    </a:cubicBezTo>
                    <a:cubicBezTo>
                      <a:pt x="218" y="269"/>
                      <a:pt x="271" y="222"/>
                      <a:pt x="233" y="178"/>
                    </a:cubicBezTo>
                    <a:cubicBezTo>
                      <a:pt x="237" y="177"/>
                      <a:pt x="241" y="176"/>
                      <a:pt x="246" y="176"/>
                    </a:cubicBezTo>
                    <a:cubicBezTo>
                      <a:pt x="243" y="153"/>
                      <a:pt x="242" y="132"/>
                      <a:pt x="241" y="117"/>
                    </a:cubicBezTo>
                    <a:cubicBezTo>
                      <a:pt x="225" y="131"/>
                      <a:pt x="104" y="124"/>
                      <a:pt x="30" y="128"/>
                    </a:cubicBezTo>
                    <a:cubicBezTo>
                      <a:pt x="30" y="128"/>
                      <a:pt x="27" y="130"/>
                      <a:pt x="23" y="130"/>
                    </a:cubicBezTo>
                    <a:cubicBezTo>
                      <a:pt x="15" y="129"/>
                      <a:pt x="5" y="129"/>
                      <a:pt x="5" y="129"/>
                    </a:cubicBezTo>
                    <a:cubicBezTo>
                      <a:pt x="4" y="124"/>
                      <a:pt x="4" y="124"/>
                      <a:pt x="4" y="124"/>
                    </a:cubicBezTo>
                    <a:cubicBezTo>
                      <a:pt x="15" y="122"/>
                      <a:pt x="15" y="122"/>
                      <a:pt x="15" y="122"/>
                    </a:cubicBezTo>
                    <a:cubicBezTo>
                      <a:pt x="15" y="122"/>
                      <a:pt x="3" y="115"/>
                      <a:pt x="3" y="112"/>
                    </a:cubicBezTo>
                    <a:cubicBezTo>
                      <a:pt x="2" y="109"/>
                      <a:pt x="0" y="96"/>
                      <a:pt x="0" y="96"/>
                    </a:cubicBezTo>
                    <a:cubicBezTo>
                      <a:pt x="0" y="96"/>
                      <a:pt x="3" y="93"/>
                      <a:pt x="5" y="96"/>
                    </a:cubicBezTo>
                    <a:cubicBezTo>
                      <a:pt x="5" y="97"/>
                      <a:pt x="9" y="103"/>
                      <a:pt x="11" y="106"/>
                    </a:cubicBezTo>
                    <a:cubicBezTo>
                      <a:pt x="30" y="117"/>
                      <a:pt x="30" y="117"/>
                      <a:pt x="30" y="117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240" y="77"/>
                      <a:pt x="240" y="77"/>
                      <a:pt x="240" y="77"/>
                    </a:cubicBezTo>
                    <a:cubicBezTo>
                      <a:pt x="240" y="77"/>
                      <a:pt x="262" y="78"/>
                      <a:pt x="277" y="97"/>
                    </a:cubicBezTo>
                    <a:cubicBezTo>
                      <a:pt x="280" y="100"/>
                      <a:pt x="304" y="139"/>
                      <a:pt x="330" y="180"/>
                    </a:cubicBezTo>
                    <a:cubicBezTo>
                      <a:pt x="399" y="189"/>
                      <a:pt x="484" y="211"/>
                      <a:pt x="523" y="241"/>
                    </a:cubicBezTo>
                    <a:cubicBezTo>
                      <a:pt x="524" y="242"/>
                      <a:pt x="525" y="243"/>
                      <a:pt x="526" y="243"/>
                    </a:cubicBezTo>
                    <a:cubicBezTo>
                      <a:pt x="535" y="245"/>
                      <a:pt x="545" y="246"/>
                      <a:pt x="556" y="247"/>
                    </a:cubicBezTo>
                    <a:cubicBezTo>
                      <a:pt x="541" y="205"/>
                      <a:pt x="582" y="25"/>
                      <a:pt x="582" y="25"/>
                    </a:cubicBezTo>
                    <a:cubicBezTo>
                      <a:pt x="582" y="25"/>
                      <a:pt x="581" y="22"/>
                      <a:pt x="582" y="17"/>
                    </a:cubicBezTo>
                    <a:cubicBezTo>
                      <a:pt x="583" y="10"/>
                      <a:pt x="584" y="0"/>
                      <a:pt x="584" y="0"/>
                    </a:cubicBezTo>
                    <a:cubicBezTo>
                      <a:pt x="589" y="0"/>
                      <a:pt x="589" y="0"/>
                      <a:pt x="589" y="0"/>
                    </a:cubicBezTo>
                    <a:cubicBezTo>
                      <a:pt x="590" y="10"/>
                      <a:pt x="590" y="10"/>
                      <a:pt x="590" y="10"/>
                    </a:cubicBezTo>
                    <a:cubicBezTo>
                      <a:pt x="590" y="10"/>
                      <a:pt x="599" y="0"/>
                      <a:pt x="602" y="0"/>
                    </a:cubicBezTo>
                    <a:cubicBezTo>
                      <a:pt x="605" y="0"/>
                      <a:pt x="618" y="0"/>
                      <a:pt x="618" y="0"/>
                    </a:cubicBezTo>
                    <a:cubicBezTo>
                      <a:pt x="618" y="0"/>
                      <a:pt x="620" y="3"/>
                      <a:pt x="617" y="4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13879C"/>
                  </a:gs>
                  <a:gs pos="100000">
                    <a:srgbClr val="1E95AF"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3" name="Freeform 72">
                <a:extLst>
                  <a:ext uri="{FF2B5EF4-FFF2-40B4-BE49-F238E27FC236}">
                    <a16:creationId xmlns:a16="http://schemas.microsoft.com/office/drawing/2014/main" id="{8961A582-B6BC-4297-9B7F-1F909F85CE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78981" y="848126"/>
                <a:ext cx="223919" cy="92202"/>
              </a:xfrm>
              <a:custGeom>
                <a:avLst/>
                <a:gdLst>
                  <a:gd name="T0" fmla="*/ 0 w 90"/>
                  <a:gd name="T1" fmla="*/ 20 h 37"/>
                  <a:gd name="T2" fmla="*/ 47 w 90"/>
                  <a:gd name="T3" fmla="*/ 25 h 37"/>
                  <a:gd name="T4" fmla="*/ 90 w 90"/>
                  <a:gd name="T5" fmla="*/ 37 h 37"/>
                  <a:gd name="T6" fmla="*/ 21 w 90"/>
                  <a:gd name="T7" fmla="*/ 0 h 37"/>
                  <a:gd name="T8" fmla="*/ 0 w 90"/>
                  <a:gd name="T9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37">
                    <a:moveTo>
                      <a:pt x="0" y="20"/>
                    </a:moveTo>
                    <a:cubicBezTo>
                      <a:pt x="0" y="20"/>
                      <a:pt x="25" y="19"/>
                      <a:pt x="47" y="25"/>
                    </a:cubicBezTo>
                    <a:cubicBezTo>
                      <a:pt x="69" y="31"/>
                      <a:pt x="90" y="37"/>
                      <a:pt x="90" y="37"/>
                    </a:cubicBezTo>
                    <a:cubicBezTo>
                      <a:pt x="21" y="0"/>
                      <a:pt x="21" y="0"/>
                      <a:pt x="21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7793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4" name="Freeform 74">
                <a:extLst>
                  <a:ext uri="{FF2B5EF4-FFF2-40B4-BE49-F238E27FC236}">
                    <a16:creationId xmlns:a16="http://schemas.microsoft.com/office/drawing/2014/main" id="{27D7C116-FFFC-4C02-9959-5467F0730B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44152" y="536396"/>
                <a:ext cx="351245" cy="496134"/>
              </a:xfrm>
              <a:custGeom>
                <a:avLst/>
                <a:gdLst>
                  <a:gd name="T0" fmla="*/ 139 w 141"/>
                  <a:gd name="T1" fmla="*/ 147 h 199"/>
                  <a:gd name="T2" fmla="*/ 69 w 141"/>
                  <a:gd name="T3" fmla="*/ 162 h 199"/>
                  <a:gd name="T4" fmla="*/ 48 w 141"/>
                  <a:gd name="T5" fmla="*/ 61 h 199"/>
                  <a:gd name="T6" fmla="*/ 1 w 141"/>
                  <a:gd name="T7" fmla="*/ 0 h 199"/>
                  <a:gd name="T8" fmla="*/ 0 w 141"/>
                  <a:gd name="T9" fmla="*/ 71 h 199"/>
                  <a:gd name="T10" fmla="*/ 36 w 141"/>
                  <a:gd name="T11" fmla="*/ 173 h 199"/>
                  <a:gd name="T12" fmla="*/ 85 w 141"/>
                  <a:gd name="T13" fmla="*/ 188 h 199"/>
                  <a:gd name="T14" fmla="*/ 141 w 141"/>
                  <a:gd name="T15" fmla="*/ 171 h 199"/>
                  <a:gd name="T16" fmla="*/ 139 w 141"/>
                  <a:gd name="T17" fmla="*/ 14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" h="199">
                    <a:moveTo>
                      <a:pt x="139" y="147"/>
                    </a:moveTo>
                    <a:cubicBezTo>
                      <a:pt x="69" y="162"/>
                      <a:pt x="69" y="162"/>
                      <a:pt x="69" y="162"/>
                    </a:cubicBezTo>
                    <a:cubicBezTo>
                      <a:pt x="69" y="162"/>
                      <a:pt x="62" y="117"/>
                      <a:pt x="48" y="61"/>
                    </a:cubicBezTo>
                    <a:cubicBezTo>
                      <a:pt x="34" y="5"/>
                      <a:pt x="1" y="0"/>
                      <a:pt x="1" y="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36" y="173"/>
                      <a:pt x="36" y="173"/>
                      <a:pt x="36" y="173"/>
                    </a:cubicBezTo>
                    <a:cubicBezTo>
                      <a:pt x="36" y="173"/>
                      <a:pt x="50" y="199"/>
                      <a:pt x="85" y="188"/>
                    </a:cubicBezTo>
                    <a:cubicBezTo>
                      <a:pt x="96" y="185"/>
                      <a:pt x="117" y="178"/>
                      <a:pt x="141" y="171"/>
                    </a:cubicBezTo>
                    <a:lnTo>
                      <a:pt x="139" y="147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5" name="Freeform 76">
                <a:extLst>
                  <a:ext uri="{FF2B5EF4-FFF2-40B4-BE49-F238E27FC236}">
                    <a16:creationId xmlns:a16="http://schemas.microsoft.com/office/drawing/2014/main" id="{EDF49603-049E-40A4-8A7C-623A8FEBD9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10469" y="562739"/>
                <a:ext cx="478572" cy="399542"/>
              </a:xfrm>
              <a:custGeom>
                <a:avLst/>
                <a:gdLst>
                  <a:gd name="T0" fmla="*/ 0 w 192"/>
                  <a:gd name="T1" fmla="*/ 161 h 161"/>
                  <a:gd name="T2" fmla="*/ 155 w 192"/>
                  <a:gd name="T3" fmla="*/ 101 h 161"/>
                  <a:gd name="T4" fmla="*/ 163 w 192"/>
                  <a:gd name="T5" fmla="*/ 0 h 161"/>
                  <a:gd name="T6" fmla="*/ 0 w 192"/>
                  <a:gd name="T7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" h="161">
                    <a:moveTo>
                      <a:pt x="0" y="161"/>
                    </a:moveTo>
                    <a:cubicBezTo>
                      <a:pt x="0" y="161"/>
                      <a:pt x="120" y="150"/>
                      <a:pt x="155" y="101"/>
                    </a:cubicBezTo>
                    <a:cubicBezTo>
                      <a:pt x="192" y="49"/>
                      <a:pt x="163" y="0"/>
                      <a:pt x="163" y="0"/>
                    </a:cubicBez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6" name="Freeform 77">
                <a:extLst>
                  <a:ext uri="{FF2B5EF4-FFF2-40B4-BE49-F238E27FC236}">
                    <a16:creationId xmlns:a16="http://schemas.microsoft.com/office/drawing/2014/main" id="{40DC0E88-58BE-4678-9F17-BF019F3A363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04571" y="549567"/>
                <a:ext cx="140498" cy="72445"/>
              </a:xfrm>
              <a:custGeom>
                <a:avLst/>
                <a:gdLst>
                  <a:gd name="T0" fmla="*/ 57 w 57"/>
                  <a:gd name="T1" fmla="*/ 5 h 29"/>
                  <a:gd name="T2" fmla="*/ 52 w 57"/>
                  <a:gd name="T3" fmla="*/ 14 h 29"/>
                  <a:gd name="T4" fmla="*/ 35 w 57"/>
                  <a:gd name="T5" fmla="*/ 29 h 29"/>
                  <a:gd name="T6" fmla="*/ 35 w 57"/>
                  <a:gd name="T7" fmla="*/ 23 h 29"/>
                  <a:gd name="T8" fmla="*/ 39 w 57"/>
                  <a:gd name="T9" fmla="*/ 17 h 29"/>
                  <a:gd name="T10" fmla="*/ 19 w 57"/>
                  <a:gd name="T11" fmla="*/ 18 h 29"/>
                  <a:gd name="T12" fmla="*/ 3 w 57"/>
                  <a:gd name="T13" fmla="*/ 20 h 29"/>
                  <a:gd name="T14" fmla="*/ 0 w 57"/>
                  <a:gd name="T15" fmla="*/ 17 h 29"/>
                  <a:gd name="T16" fmla="*/ 19 w 57"/>
                  <a:gd name="T17" fmla="*/ 13 h 29"/>
                  <a:gd name="T18" fmla="*/ 3 w 57"/>
                  <a:gd name="T19" fmla="*/ 12 h 29"/>
                  <a:gd name="T20" fmla="*/ 3 w 57"/>
                  <a:gd name="T21" fmla="*/ 10 h 29"/>
                  <a:gd name="T22" fmla="*/ 10 w 57"/>
                  <a:gd name="T23" fmla="*/ 5 h 29"/>
                  <a:gd name="T24" fmla="*/ 26 w 57"/>
                  <a:gd name="T25" fmla="*/ 4 h 29"/>
                  <a:gd name="T26" fmla="*/ 37 w 57"/>
                  <a:gd name="T27" fmla="*/ 3 h 29"/>
                  <a:gd name="T28" fmla="*/ 45 w 57"/>
                  <a:gd name="T29" fmla="*/ 2 h 29"/>
                  <a:gd name="T30" fmla="*/ 51 w 57"/>
                  <a:gd name="T31" fmla="*/ 0 h 29"/>
                  <a:gd name="T32" fmla="*/ 57 w 57"/>
                  <a:gd name="T33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29">
                    <a:moveTo>
                      <a:pt x="57" y="5"/>
                    </a:moveTo>
                    <a:cubicBezTo>
                      <a:pt x="57" y="5"/>
                      <a:pt x="54" y="13"/>
                      <a:pt x="52" y="14"/>
                    </a:cubicBezTo>
                    <a:cubicBezTo>
                      <a:pt x="50" y="15"/>
                      <a:pt x="35" y="29"/>
                      <a:pt x="35" y="29"/>
                    </a:cubicBezTo>
                    <a:cubicBezTo>
                      <a:pt x="35" y="29"/>
                      <a:pt x="33" y="25"/>
                      <a:pt x="35" y="23"/>
                    </a:cubicBezTo>
                    <a:cubicBezTo>
                      <a:pt x="38" y="21"/>
                      <a:pt x="39" y="17"/>
                      <a:pt x="39" y="17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4" y="20"/>
                      <a:pt x="3" y="20"/>
                    </a:cubicBezTo>
                    <a:cubicBezTo>
                      <a:pt x="1" y="20"/>
                      <a:pt x="0" y="17"/>
                      <a:pt x="0" y="17"/>
                    </a:cubicBezTo>
                    <a:cubicBezTo>
                      <a:pt x="4" y="16"/>
                      <a:pt x="19" y="13"/>
                      <a:pt x="19" y="13"/>
                    </a:cubicBezTo>
                    <a:cubicBezTo>
                      <a:pt x="19" y="13"/>
                      <a:pt x="4" y="12"/>
                      <a:pt x="3" y="12"/>
                    </a:cubicBezTo>
                    <a:cubicBezTo>
                      <a:pt x="1" y="12"/>
                      <a:pt x="1" y="10"/>
                      <a:pt x="3" y="10"/>
                    </a:cubicBezTo>
                    <a:cubicBezTo>
                      <a:pt x="4" y="9"/>
                      <a:pt x="8" y="6"/>
                      <a:pt x="10" y="5"/>
                    </a:cubicBezTo>
                    <a:cubicBezTo>
                      <a:pt x="12" y="5"/>
                      <a:pt x="26" y="4"/>
                      <a:pt x="26" y="4"/>
                    </a:cubicBezTo>
                    <a:cubicBezTo>
                      <a:pt x="26" y="4"/>
                      <a:pt x="32" y="3"/>
                      <a:pt x="37" y="3"/>
                    </a:cubicBezTo>
                    <a:cubicBezTo>
                      <a:pt x="42" y="2"/>
                      <a:pt x="45" y="2"/>
                      <a:pt x="45" y="2"/>
                    </a:cubicBezTo>
                    <a:cubicBezTo>
                      <a:pt x="51" y="0"/>
                      <a:pt x="51" y="0"/>
                      <a:pt x="51" y="0"/>
                    </a:cubicBezTo>
                    <a:lnTo>
                      <a:pt x="57" y="5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7" name="Freeform 78">
                <a:extLst>
                  <a:ext uri="{FF2B5EF4-FFF2-40B4-BE49-F238E27FC236}">
                    <a16:creationId xmlns:a16="http://schemas.microsoft.com/office/drawing/2014/main" id="{03415193-680B-4DF6-91C4-9B833F446F5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9911" y="1001796"/>
                <a:ext cx="924215" cy="544430"/>
              </a:xfrm>
              <a:custGeom>
                <a:avLst/>
                <a:gdLst>
                  <a:gd name="T0" fmla="*/ 371 w 371"/>
                  <a:gd name="T1" fmla="*/ 17 h 218"/>
                  <a:gd name="T2" fmla="*/ 251 w 371"/>
                  <a:gd name="T3" fmla="*/ 26 h 218"/>
                  <a:gd name="T4" fmla="*/ 221 w 371"/>
                  <a:gd name="T5" fmla="*/ 178 h 218"/>
                  <a:gd name="T6" fmla="*/ 0 w 371"/>
                  <a:gd name="T7" fmla="*/ 166 h 218"/>
                  <a:gd name="T8" fmla="*/ 1 w 371"/>
                  <a:gd name="T9" fmla="*/ 176 h 218"/>
                  <a:gd name="T10" fmla="*/ 220 w 371"/>
                  <a:gd name="T11" fmla="*/ 218 h 218"/>
                  <a:gd name="T12" fmla="*/ 257 w 371"/>
                  <a:gd name="T13" fmla="*/ 198 h 218"/>
                  <a:gd name="T14" fmla="*/ 371 w 371"/>
                  <a:gd name="T15" fmla="*/ 17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1" h="218">
                    <a:moveTo>
                      <a:pt x="371" y="17"/>
                    </a:moveTo>
                    <a:cubicBezTo>
                      <a:pt x="371" y="17"/>
                      <a:pt x="267" y="0"/>
                      <a:pt x="251" y="26"/>
                    </a:cubicBezTo>
                    <a:cubicBezTo>
                      <a:pt x="229" y="59"/>
                      <a:pt x="223" y="140"/>
                      <a:pt x="221" y="178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1" y="176"/>
                      <a:pt x="1" y="176"/>
                      <a:pt x="1" y="176"/>
                    </a:cubicBezTo>
                    <a:cubicBezTo>
                      <a:pt x="220" y="218"/>
                      <a:pt x="220" y="218"/>
                      <a:pt x="220" y="218"/>
                    </a:cubicBezTo>
                    <a:cubicBezTo>
                      <a:pt x="220" y="218"/>
                      <a:pt x="242" y="217"/>
                      <a:pt x="257" y="198"/>
                    </a:cubicBezTo>
                    <a:cubicBezTo>
                      <a:pt x="262" y="192"/>
                      <a:pt x="371" y="17"/>
                      <a:pt x="371" y="17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8" name="Freeform 80">
                <a:extLst>
                  <a:ext uri="{FF2B5EF4-FFF2-40B4-BE49-F238E27FC236}">
                    <a16:creationId xmlns:a16="http://schemas.microsoft.com/office/drawing/2014/main" id="{8B937192-CF37-4A32-9992-9919C6E58B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08731" y="490295"/>
                <a:ext cx="816646" cy="540040"/>
              </a:xfrm>
              <a:custGeom>
                <a:avLst/>
                <a:gdLst>
                  <a:gd name="T0" fmla="*/ 127 w 328"/>
                  <a:gd name="T1" fmla="*/ 217 h 217"/>
                  <a:gd name="T2" fmla="*/ 273 w 328"/>
                  <a:gd name="T3" fmla="*/ 141 h 217"/>
                  <a:gd name="T4" fmla="*/ 328 w 328"/>
                  <a:gd name="T5" fmla="*/ 31 h 217"/>
                  <a:gd name="T6" fmla="*/ 298 w 328"/>
                  <a:gd name="T7" fmla="*/ 11 h 217"/>
                  <a:gd name="T8" fmla="*/ 160 w 328"/>
                  <a:gd name="T9" fmla="*/ 53 h 217"/>
                  <a:gd name="T10" fmla="*/ 0 w 328"/>
                  <a:gd name="T11" fmla="*/ 214 h 217"/>
                  <a:gd name="T12" fmla="*/ 127 w 328"/>
                  <a:gd name="T13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8" h="217">
                    <a:moveTo>
                      <a:pt x="127" y="217"/>
                    </a:moveTo>
                    <a:cubicBezTo>
                      <a:pt x="127" y="217"/>
                      <a:pt x="237" y="159"/>
                      <a:pt x="273" y="141"/>
                    </a:cubicBezTo>
                    <a:cubicBezTo>
                      <a:pt x="317" y="119"/>
                      <a:pt x="328" y="31"/>
                      <a:pt x="328" y="31"/>
                    </a:cubicBezTo>
                    <a:cubicBezTo>
                      <a:pt x="328" y="31"/>
                      <a:pt x="312" y="16"/>
                      <a:pt x="298" y="11"/>
                    </a:cubicBezTo>
                    <a:cubicBezTo>
                      <a:pt x="265" y="0"/>
                      <a:pt x="210" y="12"/>
                      <a:pt x="160" y="53"/>
                    </a:cubicBezTo>
                    <a:cubicBezTo>
                      <a:pt x="89" y="112"/>
                      <a:pt x="0" y="214"/>
                      <a:pt x="0" y="214"/>
                    </a:cubicBezTo>
                    <a:lnTo>
                      <a:pt x="127" y="217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9" name="Freeform 81">
                <a:extLst>
                  <a:ext uri="{FF2B5EF4-FFF2-40B4-BE49-F238E27FC236}">
                    <a16:creationId xmlns:a16="http://schemas.microsoft.com/office/drawing/2014/main" id="{8DFF532F-27E5-40F6-A4C4-AEC866C7EC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31439" y="716409"/>
                <a:ext cx="381979" cy="294168"/>
              </a:xfrm>
              <a:custGeom>
                <a:avLst/>
                <a:gdLst>
                  <a:gd name="T0" fmla="*/ 12 w 153"/>
                  <a:gd name="T1" fmla="*/ 118 h 118"/>
                  <a:gd name="T2" fmla="*/ 79 w 153"/>
                  <a:gd name="T3" fmla="*/ 56 h 118"/>
                  <a:gd name="T4" fmla="*/ 153 w 153"/>
                  <a:gd name="T5" fmla="*/ 0 h 118"/>
                  <a:gd name="T6" fmla="*/ 80 w 153"/>
                  <a:gd name="T7" fmla="*/ 51 h 118"/>
                  <a:gd name="T8" fmla="*/ 0 w 153"/>
                  <a:gd name="T9" fmla="*/ 118 h 118"/>
                  <a:gd name="T10" fmla="*/ 12 w 153"/>
                  <a:gd name="T11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" h="118">
                    <a:moveTo>
                      <a:pt x="12" y="118"/>
                    </a:moveTo>
                    <a:cubicBezTo>
                      <a:pt x="12" y="118"/>
                      <a:pt x="42" y="66"/>
                      <a:pt x="79" y="56"/>
                    </a:cubicBezTo>
                    <a:cubicBezTo>
                      <a:pt x="119" y="45"/>
                      <a:pt x="153" y="0"/>
                      <a:pt x="153" y="0"/>
                    </a:cubicBezTo>
                    <a:cubicBezTo>
                      <a:pt x="153" y="0"/>
                      <a:pt x="122" y="31"/>
                      <a:pt x="80" y="51"/>
                    </a:cubicBezTo>
                    <a:cubicBezTo>
                      <a:pt x="39" y="71"/>
                      <a:pt x="0" y="118"/>
                      <a:pt x="0" y="118"/>
                    </a:cubicBezTo>
                    <a:lnTo>
                      <a:pt x="12" y="118"/>
                    </a:lnTo>
                    <a:close/>
                  </a:path>
                </a:pathLst>
              </a:custGeom>
              <a:solidFill>
                <a:srgbClr val="9FC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0" name="Freeform 82">
                <a:extLst>
                  <a:ext uri="{FF2B5EF4-FFF2-40B4-BE49-F238E27FC236}">
                    <a16:creationId xmlns:a16="http://schemas.microsoft.com/office/drawing/2014/main" id="{D6D4A3F2-8D08-469C-B434-027B6DBB71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0920" y="358578"/>
                <a:ext cx="812255" cy="250262"/>
              </a:xfrm>
              <a:custGeom>
                <a:avLst/>
                <a:gdLst>
                  <a:gd name="T0" fmla="*/ 326 w 326"/>
                  <a:gd name="T1" fmla="*/ 62 h 101"/>
                  <a:gd name="T2" fmla="*/ 212 w 326"/>
                  <a:gd name="T3" fmla="*/ 8 h 101"/>
                  <a:gd name="T4" fmla="*/ 160 w 326"/>
                  <a:gd name="T5" fmla="*/ 8 h 101"/>
                  <a:gd name="T6" fmla="*/ 0 w 326"/>
                  <a:gd name="T7" fmla="*/ 78 h 101"/>
                  <a:gd name="T8" fmla="*/ 5 w 326"/>
                  <a:gd name="T9" fmla="*/ 91 h 101"/>
                  <a:gd name="T10" fmla="*/ 189 w 326"/>
                  <a:gd name="T11" fmla="*/ 34 h 101"/>
                  <a:gd name="T12" fmla="*/ 277 w 326"/>
                  <a:gd name="T13" fmla="*/ 101 h 101"/>
                  <a:gd name="T14" fmla="*/ 326 w 326"/>
                  <a:gd name="T15" fmla="*/ 6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6" h="101">
                    <a:moveTo>
                      <a:pt x="326" y="62"/>
                    </a:moveTo>
                    <a:cubicBezTo>
                      <a:pt x="212" y="8"/>
                      <a:pt x="212" y="8"/>
                      <a:pt x="212" y="8"/>
                    </a:cubicBezTo>
                    <a:cubicBezTo>
                      <a:pt x="212" y="8"/>
                      <a:pt x="187" y="0"/>
                      <a:pt x="160" y="8"/>
                    </a:cubicBezTo>
                    <a:cubicBezTo>
                      <a:pt x="130" y="23"/>
                      <a:pt x="0" y="78"/>
                      <a:pt x="0" y="78"/>
                    </a:cubicBezTo>
                    <a:cubicBezTo>
                      <a:pt x="5" y="91"/>
                      <a:pt x="5" y="91"/>
                      <a:pt x="5" y="91"/>
                    </a:cubicBezTo>
                    <a:cubicBezTo>
                      <a:pt x="189" y="34"/>
                      <a:pt x="189" y="34"/>
                      <a:pt x="189" y="34"/>
                    </a:cubicBezTo>
                    <a:cubicBezTo>
                      <a:pt x="277" y="101"/>
                      <a:pt x="277" y="101"/>
                      <a:pt x="277" y="101"/>
                    </a:cubicBezTo>
                    <a:lnTo>
                      <a:pt x="326" y="62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1" name="Freeform 83">
                <a:extLst>
                  <a:ext uri="{FF2B5EF4-FFF2-40B4-BE49-F238E27FC236}">
                    <a16:creationId xmlns:a16="http://schemas.microsoft.com/office/drawing/2014/main" id="{F98B1C90-2E49-4D65-AFA2-C35C14B6B6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78981" y="494686"/>
                <a:ext cx="654195" cy="403932"/>
              </a:xfrm>
              <a:custGeom>
                <a:avLst/>
                <a:gdLst>
                  <a:gd name="T0" fmla="*/ 0 w 263"/>
                  <a:gd name="T1" fmla="*/ 162 h 162"/>
                  <a:gd name="T2" fmla="*/ 204 w 263"/>
                  <a:gd name="T3" fmla="*/ 7 h 162"/>
                  <a:gd name="T4" fmla="*/ 263 w 263"/>
                  <a:gd name="T5" fmla="*/ 7 h 162"/>
                  <a:gd name="T6" fmla="*/ 144 w 263"/>
                  <a:gd name="T7" fmla="*/ 123 h 162"/>
                  <a:gd name="T8" fmla="*/ 0 w 263"/>
                  <a:gd name="T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162">
                    <a:moveTo>
                      <a:pt x="0" y="162"/>
                    </a:moveTo>
                    <a:cubicBezTo>
                      <a:pt x="0" y="162"/>
                      <a:pt x="149" y="13"/>
                      <a:pt x="204" y="7"/>
                    </a:cubicBezTo>
                    <a:cubicBezTo>
                      <a:pt x="260" y="0"/>
                      <a:pt x="263" y="7"/>
                      <a:pt x="263" y="7"/>
                    </a:cubicBezTo>
                    <a:cubicBezTo>
                      <a:pt x="263" y="7"/>
                      <a:pt x="256" y="75"/>
                      <a:pt x="144" y="123"/>
                    </a:cubicBezTo>
                    <a:cubicBezTo>
                      <a:pt x="65" y="157"/>
                      <a:pt x="0" y="162"/>
                      <a:pt x="0" y="162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2" name="Freeform 85">
                <a:extLst>
                  <a:ext uri="{FF2B5EF4-FFF2-40B4-BE49-F238E27FC236}">
                    <a16:creationId xmlns:a16="http://schemas.microsoft.com/office/drawing/2014/main" id="{91E2F8F4-9D27-47EA-B4B6-D87CDAEEA3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33175" y="441999"/>
                <a:ext cx="173428" cy="149279"/>
              </a:xfrm>
              <a:custGeom>
                <a:avLst/>
                <a:gdLst>
                  <a:gd name="T0" fmla="*/ 0 w 69"/>
                  <a:gd name="T1" fmla="*/ 28 h 60"/>
                  <a:gd name="T2" fmla="*/ 13 w 69"/>
                  <a:gd name="T3" fmla="*/ 13 h 60"/>
                  <a:gd name="T4" fmla="*/ 33 w 69"/>
                  <a:gd name="T5" fmla="*/ 0 h 60"/>
                  <a:gd name="T6" fmla="*/ 39 w 69"/>
                  <a:gd name="T7" fmla="*/ 25 h 60"/>
                  <a:gd name="T8" fmla="*/ 51 w 69"/>
                  <a:gd name="T9" fmla="*/ 41 h 60"/>
                  <a:gd name="T10" fmla="*/ 69 w 69"/>
                  <a:gd name="T11" fmla="*/ 45 h 60"/>
                  <a:gd name="T12" fmla="*/ 30 w 69"/>
                  <a:gd name="T13" fmla="*/ 57 h 60"/>
                  <a:gd name="T14" fmla="*/ 0 w 69"/>
                  <a:gd name="T15" fmla="*/ 2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60">
                    <a:moveTo>
                      <a:pt x="0" y="28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8" y="16"/>
                      <a:pt x="39" y="25"/>
                    </a:cubicBezTo>
                    <a:cubicBezTo>
                      <a:pt x="39" y="34"/>
                      <a:pt x="47" y="40"/>
                      <a:pt x="51" y="41"/>
                    </a:cubicBezTo>
                    <a:cubicBezTo>
                      <a:pt x="59" y="44"/>
                      <a:pt x="69" y="45"/>
                      <a:pt x="69" y="45"/>
                    </a:cubicBezTo>
                    <a:cubicBezTo>
                      <a:pt x="69" y="45"/>
                      <a:pt x="35" y="52"/>
                      <a:pt x="30" y="57"/>
                    </a:cubicBezTo>
                    <a:cubicBezTo>
                      <a:pt x="24" y="60"/>
                      <a:pt x="0" y="28"/>
                      <a:pt x="0" y="28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C3F3F6"/>
                  </a:gs>
                  <a:gs pos="100000">
                    <a:srgbClr val="4FB1CF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3" name="Freeform 86">
                <a:extLst>
                  <a:ext uri="{FF2B5EF4-FFF2-40B4-BE49-F238E27FC236}">
                    <a16:creationId xmlns:a16="http://schemas.microsoft.com/office/drawing/2014/main" id="{9FF7D0FE-D54C-4CAC-BCC4-5A513A7D98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05620" y="365164"/>
                <a:ext cx="136108" cy="188795"/>
              </a:xfrm>
              <a:custGeom>
                <a:avLst/>
                <a:gdLst>
                  <a:gd name="T0" fmla="*/ 37 w 54"/>
                  <a:gd name="T1" fmla="*/ 75 h 76"/>
                  <a:gd name="T2" fmla="*/ 18 w 54"/>
                  <a:gd name="T3" fmla="*/ 72 h 76"/>
                  <a:gd name="T4" fmla="*/ 9 w 54"/>
                  <a:gd name="T5" fmla="*/ 61 h 76"/>
                  <a:gd name="T6" fmla="*/ 7 w 54"/>
                  <a:gd name="T7" fmla="*/ 45 h 76"/>
                  <a:gd name="T8" fmla="*/ 2 w 54"/>
                  <a:gd name="T9" fmla="*/ 39 h 76"/>
                  <a:gd name="T10" fmla="*/ 7 w 54"/>
                  <a:gd name="T11" fmla="*/ 30 h 76"/>
                  <a:gd name="T12" fmla="*/ 13 w 54"/>
                  <a:gd name="T13" fmla="*/ 1 h 76"/>
                  <a:gd name="T14" fmla="*/ 28 w 54"/>
                  <a:gd name="T15" fmla="*/ 0 h 76"/>
                  <a:gd name="T16" fmla="*/ 39 w 54"/>
                  <a:gd name="T17" fmla="*/ 8 h 76"/>
                  <a:gd name="T18" fmla="*/ 54 w 54"/>
                  <a:gd name="T19" fmla="*/ 45 h 76"/>
                  <a:gd name="T20" fmla="*/ 51 w 54"/>
                  <a:gd name="T21" fmla="*/ 46 h 76"/>
                  <a:gd name="T22" fmla="*/ 47 w 54"/>
                  <a:gd name="T23" fmla="*/ 47 h 76"/>
                  <a:gd name="T24" fmla="*/ 42 w 54"/>
                  <a:gd name="T25" fmla="*/ 74 h 76"/>
                  <a:gd name="T26" fmla="*/ 37 w 54"/>
                  <a:gd name="T27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76">
                    <a:moveTo>
                      <a:pt x="37" y="75"/>
                    </a:moveTo>
                    <a:cubicBezTo>
                      <a:pt x="33" y="74"/>
                      <a:pt x="25" y="73"/>
                      <a:pt x="18" y="72"/>
                    </a:cubicBezTo>
                    <a:cubicBezTo>
                      <a:pt x="9" y="70"/>
                      <a:pt x="9" y="61"/>
                      <a:pt x="9" y="61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4" y="43"/>
                      <a:pt x="2" y="39"/>
                    </a:cubicBezTo>
                    <a:cubicBezTo>
                      <a:pt x="1" y="38"/>
                      <a:pt x="0" y="32"/>
                      <a:pt x="7" y="30"/>
                    </a:cubicBezTo>
                    <a:cubicBezTo>
                      <a:pt x="18" y="28"/>
                      <a:pt x="13" y="1"/>
                      <a:pt x="13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54" y="45"/>
                      <a:pt x="54" y="45"/>
                      <a:pt x="54" y="45"/>
                    </a:cubicBezTo>
                    <a:cubicBezTo>
                      <a:pt x="54" y="45"/>
                      <a:pt x="53" y="46"/>
                      <a:pt x="51" y="46"/>
                    </a:cubicBezTo>
                    <a:cubicBezTo>
                      <a:pt x="48" y="46"/>
                      <a:pt x="47" y="47"/>
                      <a:pt x="47" y="47"/>
                    </a:cubicBezTo>
                    <a:cubicBezTo>
                      <a:pt x="47" y="47"/>
                      <a:pt x="42" y="73"/>
                      <a:pt x="42" y="74"/>
                    </a:cubicBezTo>
                    <a:cubicBezTo>
                      <a:pt x="41" y="76"/>
                      <a:pt x="40" y="76"/>
                      <a:pt x="37" y="75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4" name="Freeform 87">
                <a:extLst>
                  <a:ext uri="{FF2B5EF4-FFF2-40B4-BE49-F238E27FC236}">
                    <a16:creationId xmlns:a16="http://schemas.microsoft.com/office/drawing/2014/main" id="{5A145706-4A2A-49FA-AD9E-BB0EB19A3B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86845" y="437608"/>
                <a:ext cx="26344" cy="13172"/>
              </a:xfrm>
              <a:custGeom>
                <a:avLst/>
                <a:gdLst>
                  <a:gd name="T0" fmla="*/ 10 w 11"/>
                  <a:gd name="T1" fmla="*/ 3 h 5"/>
                  <a:gd name="T2" fmla="*/ 7 w 11"/>
                  <a:gd name="T3" fmla="*/ 5 h 5"/>
                  <a:gd name="T4" fmla="*/ 0 w 11"/>
                  <a:gd name="T5" fmla="*/ 4 h 5"/>
                  <a:gd name="T6" fmla="*/ 9 w 11"/>
                  <a:gd name="T7" fmla="*/ 0 h 5"/>
                  <a:gd name="T8" fmla="*/ 10 w 11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10" y="3"/>
                    </a:moveTo>
                    <a:cubicBezTo>
                      <a:pt x="10" y="5"/>
                      <a:pt x="9" y="5"/>
                      <a:pt x="7" y="5"/>
                    </a:cubicBezTo>
                    <a:cubicBezTo>
                      <a:pt x="5" y="4"/>
                      <a:pt x="3" y="4"/>
                      <a:pt x="0" y="4"/>
                    </a:cubicBezTo>
                    <a:cubicBezTo>
                      <a:pt x="0" y="3"/>
                      <a:pt x="4" y="2"/>
                      <a:pt x="9" y="0"/>
                    </a:cubicBezTo>
                    <a:cubicBezTo>
                      <a:pt x="11" y="0"/>
                      <a:pt x="10" y="1"/>
                      <a:pt x="10" y="3"/>
                    </a:cubicBezTo>
                    <a:close/>
                  </a:path>
                </a:pathLst>
              </a:custGeom>
              <a:solidFill>
                <a:srgbClr val="3A3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Rectangle 88">
                <a:extLst>
                  <a:ext uri="{FF2B5EF4-FFF2-40B4-BE49-F238E27FC236}">
                    <a16:creationId xmlns:a16="http://schemas.microsoft.com/office/drawing/2014/main" id="{B86F3AC7-31F8-4865-BECB-25BD0FDD9E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45888" y="716409"/>
                <a:ext cx="4391" cy="17562"/>
              </a:xfrm>
              <a:prstGeom prst="rect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" name="Rectangle 89">
                <a:extLst>
                  <a:ext uri="{FF2B5EF4-FFF2-40B4-BE49-F238E27FC236}">
                    <a16:creationId xmlns:a16="http://schemas.microsoft.com/office/drawing/2014/main" id="{C141E5B6-C354-4E58-9FC5-3077FFBDBA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67841" y="714214"/>
                <a:ext cx="4391" cy="19758"/>
              </a:xfrm>
              <a:prstGeom prst="rect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7" name="Freeform 90">
                <a:extLst>
                  <a:ext uri="{FF2B5EF4-FFF2-40B4-BE49-F238E27FC236}">
                    <a16:creationId xmlns:a16="http://schemas.microsoft.com/office/drawing/2014/main" id="{958BB69A-0A9C-4AB2-A43D-CE089F552D3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89794" y="714214"/>
                <a:ext cx="8781" cy="17562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8 h 8"/>
                  <a:gd name="T4" fmla="*/ 0 w 4"/>
                  <a:gd name="T5" fmla="*/ 0 h 8"/>
                  <a:gd name="T6" fmla="*/ 3 w 4"/>
                  <a:gd name="T7" fmla="*/ 0 h 8"/>
                  <a:gd name="T8" fmla="*/ 4 w 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8" name="Freeform 91">
                <a:extLst>
                  <a:ext uri="{FF2B5EF4-FFF2-40B4-BE49-F238E27FC236}">
                    <a16:creationId xmlns:a16="http://schemas.microsoft.com/office/drawing/2014/main" id="{70618685-A618-411D-9F2C-24EC401028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3943" y="712018"/>
                <a:ext cx="6587" cy="19758"/>
              </a:xfrm>
              <a:custGeom>
                <a:avLst/>
                <a:gdLst>
                  <a:gd name="T0" fmla="*/ 3 w 3"/>
                  <a:gd name="T1" fmla="*/ 9 h 9"/>
                  <a:gd name="T2" fmla="*/ 1 w 3"/>
                  <a:gd name="T3" fmla="*/ 9 h 9"/>
                  <a:gd name="T4" fmla="*/ 0 w 3"/>
                  <a:gd name="T5" fmla="*/ 0 h 9"/>
                  <a:gd name="T6" fmla="*/ 2 w 3"/>
                  <a:gd name="T7" fmla="*/ 0 h 9"/>
                  <a:gd name="T8" fmla="*/ 3 w 3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1" y="9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9" name="Freeform 92">
                <a:extLst>
                  <a:ext uri="{FF2B5EF4-FFF2-40B4-BE49-F238E27FC236}">
                    <a16:creationId xmlns:a16="http://schemas.microsoft.com/office/drawing/2014/main" id="{96C4D2BA-6922-475E-BB0E-103A38F214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35896" y="712018"/>
                <a:ext cx="6587" cy="17562"/>
              </a:xfrm>
              <a:custGeom>
                <a:avLst/>
                <a:gdLst>
                  <a:gd name="T0" fmla="*/ 3 w 3"/>
                  <a:gd name="T1" fmla="*/ 8 h 8"/>
                  <a:gd name="T2" fmla="*/ 1 w 3"/>
                  <a:gd name="T3" fmla="*/ 8 h 8"/>
                  <a:gd name="T4" fmla="*/ 0 w 3"/>
                  <a:gd name="T5" fmla="*/ 0 h 8"/>
                  <a:gd name="T6" fmla="*/ 3 w 3"/>
                  <a:gd name="T7" fmla="*/ 0 h 8"/>
                  <a:gd name="T8" fmla="*/ 3 w 3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1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0" name="Rectangle 93">
                <a:extLst>
                  <a:ext uri="{FF2B5EF4-FFF2-40B4-BE49-F238E27FC236}">
                    <a16:creationId xmlns:a16="http://schemas.microsoft.com/office/drawing/2014/main" id="{73556C84-2C1F-4ECF-815C-52C88B15F0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60043" y="709824"/>
                <a:ext cx="4391" cy="19758"/>
              </a:xfrm>
              <a:prstGeom prst="rect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1" name="Rectangle 94">
                <a:extLst>
                  <a:ext uri="{FF2B5EF4-FFF2-40B4-BE49-F238E27FC236}">
                    <a16:creationId xmlns:a16="http://schemas.microsoft.com/office/drawing/2014/main" id="{9FB4779D-B96C-4C8B-870D-3E9CC3E7D52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1996" y="709824"/>
                <a:ext cx="6587" cy="17562"/>
              </a:xfrm>
              <a:prstGeom prst="rect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2" name="Freeform 95">
                <a:extLst>
                  <a:ext uri="{FF2B5EF4-FFF2-40B4-BE49-F238E27FC236}">
                    <a16:creationId xmlns:a16="http://schemas.microsoft.com/office/drawing/2014/main" id="{561170FE-51C1-4E50-BAF1-74B0751D92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06145" y="705433"/>
                <a:ext cx="6587" cy="21953"/>
              </a:xfrm>
              <a:custGeom>
                <a:avLst/>
                <a:gdLst>
                  <a:gd name="T0" fmla="*/ 3 w 3"/>
                  <a:gd name="T1" fmla="*/ 10 h 10"/>
                  <a:gd name="T2" fmla="*/ 0 w 3"/>
                  <a:gd name="T3" fmla="*/ 10 h 10"/>
                  <a:gd name="T4" fmla="*/ 0 w 3"/>
                  <a:gd name="T5" fmla="*/ 0 h 10"/>
                  <a:gd name="T6" fmla="*/ 2 w 3"/>
                  <a:gd name="T7" fmla="*/ 0 h 10"/>
                  <a:gd name="T8" fmla="*/ 3 w 3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3" name="Freeform 97">
                <a:extLst>
                  <a:ext uri="{FF2B5EF4-FFF2-40B4-BE49-F238E27FC236}">
                    <a16:creationId xmlns:a16="http://schemas.microsoft.com/office/drawing/2014/main" id="{4CA365E7-7412-416F-8BCA-5738834E97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45069" y="1001796"/>
                <a:ext cx="1009830" cy="735421"/>
              </a:xfrm>
              <a:custGeom>
                <a:avLst/>
                <a:gdLst>
                  <a:gd name="T0" fmla="*/ 401 w 405"/>
                  <a:gd name="T1" fmla="*/ 291 h 295"/>
                  <a:gd name="T2" fmla="*/ 392 w 405"/>
                  <a:gd name="T3" fmla="*/ 286 h 295"/>
                  <a:gd name="T4" fmla="*/ 379 w 405"/>
                  <a:gd name="T5" fmla="*/ 269 h 295"/>
                  <a:gd name="T6" fmla="*/ 386 w 405"/>
                  <a:gd name="T7" fmla="*/ 44 h 295"/>
                  <a:gd name="T8" fmla="*/ 386 w 405"/>
                  <a:gd name="T9" fmla="*/ 44 h 295"/>
                  <a:gd name="T10" fmla="*/ 345 w 405"/>
                  <a:gd name="T11" fmla="*/ 0 h 295"/>
                  <a:gd name="T12" fmla="*/ 35 w 405"/>
                  <a:gd name="T13" fmla="*/ 1 h 295"/>
                  <a:gd name="T14" fmla="*/ 162 w 405"/>
                  <a:gd name="T15" fmla="*/ 79 h 295"/>
                  <a:gd name="T16" fmla="*/ 341 w 405"/>
                  <a:gd name="T17" fmla="*/ 48 h 295"/>
                  <a:gd name="T18" fmla="*/ 367 w 405"/>
                  <a:gd name="T19" fmla="*/ 270 h 295"/>
                  <a:gd name="T20" fmla="*/ 367 w 405"/>
                  <a:gd name="T21" fmla="*/ 278 h 295"/>
                  <a:gd name="T22" fmla="*/ 369 w 405"/>
                  <a:gd name="T23" fmla="*/ 295 h 295"/>
                  <a:gd name="T24" fmla="*/ 374 w 405"/>
                  <a:gd name="T25" fmla="*/ 295 h 295"/>
                  <a:gd name="T26" fmla="*/ 375 w 405"/>
                  <a:gd name="T27" fmla="*/ 285 h 295"/>
                  <a:gd name="T28" fmla="*/ 388 w 405"/>
                  <a:gd name="T29" fmla="*/ 295 h 295"/>
                  <a:gd name="T30" fmla="*/ 402 w 405"/>
                  <a:gd name="T31" fmla="*/ 295 h 295"/>
                  <a:gd name="T32" fmla="*/ 401 w 405"/>
                  <a:gd name="T33" fmla="*/ 291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5" h="295">
                    <a:moveTo>
                      <a:pt x="401" y="291"/>
                    </a:moveTo>
                    <a:cubicBezTo>
                      <a:pt x="401" y="291"/>
                      <a:pt x="392" y="286"/>
                      <a:pt x="392" y="286"/>
                    </a:cubicBezTo>
                    <a:cubicBezTo>
                      <a:pt x="379" y="269"/>
                      <a:pt x="379" y="269"/>
                      <a:pt x="379" y="269"/>
                    </a:cubicBezTo>
                    <a:cubicBezTo>
                      <a:pt x="386" y="44"/>
                      <a:pt x="386" y="44"/>
                      <a:pt x="386" y="44"/>
                    </a:cubicBezTo>
                    <a:cubicBezTo>
                      <a:pt x="386" y="44"/>
                      <a:pt x="386" y="44"/>
                      <a:pt x="386" y="44"/>
                    </a:cubicBezTo>
                    <a:cubicBezTo>
                      <a:pt x="388" y="6"/>
                      <a:pt x="345" y="0"/>
                      <a:pt x="345" y="0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0" y="95"/>
                      <a:pt x="162" y="79"/>
                    </a:cubicBezTo>
                    <a:cubicBezTo>
                      <a:pt x="203" y="75"/>
                      <a:pt x="235" y="59"/>
                      <a:pt x="341" y="48"/>
                    </a:cubicBezTo>
                    <a:cubicBezTo>
                      <a:pt x="326" y="90"/>
                      <a:pt x="367" y="270"/>
                      <a:pt x="367" y="270"/>
                    </a:cubicBezTo>
                    <a:cubicBezTo>
                      <a:pt x="367" y="278"/>
                      <a:pt x="367" y="278"/>
                      <a:pt x="367" y="278"/>
                    </a:cubicBezTo>
                    <a:cubicBezTo>
                      <a:pt x="369" y="295"/>
                      <a:pt x="369" y="295"/>
                      <a:pt x="369" y="295"/>
                    </a:cubicBezTo>
                    <a:cubicBezTo>
                      <a:pt x="374" y="295"/>
                      <a:pt x="374" y="295"/>
                      <a:pt x="374" y="295"/>
                    </a:cubicBezTo>
                    <a:cubicBezTo>
                      <a:pt x="375" y="285"/>
                      <a:pt x="375" y="285"/>
                      <a:pt x="375" y="285"/>
                    </a:cubicBezTo>
                    <a:cubicBezTo>
                      <a:pt x="388" y="295"/>
                      <a:pt x="388" y="295"/>
                      <a:pt x="388" y="295"/>
                    </a:cubicBezTo>
                    <a:cubicBezTo>
                      <a:pt x="402" y="295"/>
                      <a:pt x="402" y="295"/>
                      <a:pt x="402" y="295"/>
                    </a:cubicBezTo>
                    <a:cubicBezTo>
                      <a:pt x="402" y="295"/>
                      <a:pt x="405" y="292"/>
                      <a:pt x="401" y="291"/>
                    </a:cubicBezTo>
                    <a:close/>
                  </a:path>
                </a:pathLst>
              </a:custGeom>
              <a:gradFill>
                <a:gsLst>
                  <a:gs pos="1000">
                    <a:schemeClr val="bg1"/>
                  </a:gs>
                  <a:gs pos="100000">
                    <a:srgbClr val="E3F3F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4" name="Freeform 98">
                <a:extLst>
                  <a:ext uri="{FF2B5EF4-FFF2-40B4-BE49-F238E27FC236}">
                    <a16:creationId xmlns:a16="http://schemas.microsoft.com/office/drawing/2014/main" id="{CADC95AF-44BC-444A-85FB-C83D35E456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8307" y="1673553"/>
                <a:ext cx="96592" cy="63664"/>
              </a:xfrm>
              <a:custGeom>
                <a:avLst/>
                <a:gdLst>
                  <a:gd name="T0" fmla="*/ 26 w 39"/>
                  <a:gd name="T1" fmla="*/ 17 h 26"/>
                  <a:gd name="T2" fmla="*/ 36 w 39"/>
                  <a:gd name="T3" fmla="*/ 22 h 26"/>
                  <a:gd name="T4" fmla="*/ 37 w 39"/>
                  <a:gd name="T5" fmla="*/ 26 h 26"/>
                  <a:gd name="T6" fmla="*/ 21 w 39"/>
                  <a:gd name="T7" fmla="*/ 26 h 26"/>
                  <a:gd name="T8" fmla="*/ 9 w 39"/>
                  <a:gd name="T9" fmla="*/ 16 h 26"/>
                  <a:gd name="T10" fmla="*/ 8 w 39"/>
                  <a:gd name="T11" fmla="*/ 26 h 26"/>
                  <a:gd name="T12" fmla="*/ 3 w 39"/>
                  <a:gd name="T13" fmla="*/ 26 h 26"/>
                  <a:gd name="T14" fmla="*/ 1 w 39"/>
                  <a:gd name="T15" fmla="*/ 9 h 26"/>
                  <a:gd name="T16" fmla="*/ 1 w 39"/>
                  <a:gd name="T17" fmla="*/ 1 h 26"/>
                  <a:gd name="T18" fmla="*/ 10 w 39"/>
                  <a:gd name="T19" fmla="*/ 9 h 26"/>
                  <a:gd name="T20" fmla="*/ 26 w 39"/>
                  <a:gd name="T21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6">
                    <a:moveTo>
                      <a:pt x="26" y="17"/>
                    </a:moveTo>
                    <a:cubicBezTo>
                      <a:pt x="29" y="19"/>
                      <a:pt x="35" y="22"/>
                      <a:pt x="36" y="22"/>
                    </a:cubicBezTo>
                    <a:cubicBezTo>
                      <a:pt x="39" y="23"/>
                      <a:pt x="37" y="26"/>
                      <a:pt x="37" y="26"/>
                    </a:cubicBezTo>
                    <a:cubicBezTo>
                      <a:pt x="37" y="26"/>
                      <a:pt x="24" y="26"/>
                      <a:pt x="21" y="26"/>
                    </a:cubicBezTo>
                    <a:cubicBezTo>
                      <a:pt x="18" y="26"/>
                      <a:pt x="9" y="16"/>
                      <a:pt x="9" y="1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2" y="16"/>
                      <a:pt x="1" y="9"/>
                    </a:cubicBezTo>
                    <a:cubicBezTo>
                      <a:pt x="0" y="4"/>
                      <a:pt x="1" y="1"/>
                      <a:pt x="1" y="1"/>
                    </a:cubicBezTo>
                    <a:cubicBezTo>
                      <a:pt x="1" y="1"/>
                      <a:pt x="4" y="0"/>
                      <a:pt x="10" y="9"/>
                    </a:cubicBezTo>
                    <a:cubicBezTo>
                      <a:pt x="17" y="18"/>
                      <a:pt x="23" y="17"/>
                      <a:pt x="26" y="17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5" name="Freeform 99">
                <a:extLst>
                  <a:ext uri="{FF2B5EF4-FFF2-40B4-BE49-F238E27FC236}">
                    <a16:creationId xmlns:a16="http://schemas.microsoft.com/office/drawing/2014/main" id="{5796A298-0F40-4B93-A85B-1BCA201981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3850" y="1001796"/>
                <a:ext cx="829817" cy="324902"/>
              </a:xfrm>
              <a:custGeom>
                <a:avLst/>
                <a:gdLst>
                  <a:gd name="T0" fmla="*/ 29 w 333"/>
                  <a:gd name="T1" fmla="*/ 0 h 130"/>
                  <a:gd name="T2" fmla="*/ 15 w 333"/>
                  <a:gd name="T3" fmla="*/ 117 h 130"/>
                  <a:gd name="T4" fmla="*/ 305 w 333"/>
                  <a:gd name="T5" fmla="*/ 54 h 130"/>
                  <a:gd name="T6" fmla="*/ 333 w 333"/>
                  <a:gd name="T7" fmla="*/ 0 h 130"/>
                  <a:gd name="T8" fmla="*/ 29 w 333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3" h="130">
                    <a:moveTo>
                      <a:pt x="29" y="0"/>
                    </a:moveTo>
                    <a:cubicBezTo>
                      <a:pt x="0" y="26"/>
                      <a:pt x="53" y="73"/>
                      <a:pt x="15" y="117"/>
                    </a:cubicBezTo>
                    <a:cubicBezTo>
                      <a:pt x="56" y="130"/>
                      <a:pt x="241" y="103"/>
                      <a:pt x="305" y="54"/>
                    </a:cubicBezTo>
                    <a:cubicBezTo>
                      <a:pt x="332" y="34"/>
                      <a:pt x="333" y="0"/>
                      <a:pt x="333" y="0"/>
                    </a:cubicBezTo>
                    <a:cubicBezTo>
                      <a:pt x="333" y="0"/>
                      <a:pt x="69" y="1"/>
                      <a:pt x="29" y="0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6" name="Freeform 100">
                <a:extLst>
                  <a:ext uri="{FF2B5EF4-FFF2-40B4-BE49-F238E27FC236}">
                    <a16:creationId xmlns:a16="http://schemas.microsoft.com/office/drawing/2014/main" id="{4570E66E-BF33-4B0B-9953-EFB27899A23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520" y="356382"/>
                <a:ext cx="625656" cy="252458"/>
              </a:xfrm>
              <a:custGeom>
                <a:avLst/>
                <a:gdLst>
                  <a:gd name="T0" fmla="*/ 8 w 251"/>
                  <a:gd name="T1" fmla="*/ 69 h 102"/>
                  <a:gd name="T2" fmla="*/ 113 w 251"/>
                  <a:gd name="T3" fmla="*/ 36 h 102"/>
                  <a:gd name="T4" fmla="*/ 202 w 251"/>
                  <a:gd name="T5" fmla="*/ 102 h 102"/>
                  <a:gd name="T6" fmla="*/ 251 w 251"/>
                  <a:gd name="T7" fmla="*/ 63 h 102"/>
                  <a:gd name="T8" fmla="*/ 139 w 251"/>
                  <a:gd name="T9" fmla="*/ 9 h 102"/>
                  <a:gd name="T10" fmla="*/ 86 w 251"/>
                  <a:gd name="T11" fmla="*/ 8 h 102"/>
                  <a:gd name="T12" fmla="*/ 0 w 251"/>
                  <a:gd name="T13" fmla="*/ 47 h 102"/>
                  <a:gd name="T14" fmla="*/ 8 w 251"/>
                  <a:gd name="T15" fmla="*/ 6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1" h="102">
                    <a:moveTo>
                      <a:pt x="8" y="69"/>
                    </a:moveTo>
                    <a:cubicBezTo>
                      <a:pt x="113" y="36"/>
                      <a:pt x="113" y="36"/>
                      <a:pt x="113" y="36"/>
                    </a:cubicBezTo>
                    <a:cubicBezTo>
                      <a:pt x="202" y="102"/>
                      <a:pt x="202" y="102"/>
                      <a:pt x="202" y="102"/>
                    </a:cubicBezTo>
                    <a:cubicBezTo>
                      <a:pt x="251" y="63"/>
                      <a:pt x="251" y="63"/>
                      <a:pt x="251" y="63"/>
                    </a:cubicBezTo>
                    <a:cubicBezTo>
                      <a:pt x="139" y="9"/>
                      <a:pt x="139" y="9"/>
                      <a:pt x="139" y="9"/>
                    </a:cubicBezTo>
                    <a:cubicBezTo>
                      <a:pt x="139" y="9"/>
                      <a:pt x="113" y="0"/>
                      <a:pt x="86" y="8"/>
                    </a:cubicBezTo>
                    <a:cubicBezTo>
                      <a:pt x="72" y="15"/>
                      <a:pt x="35" y="31"/>
                      <a:pt x="0" y="47"/>
                    </a:cubicBezTo>
                    <a:lnTo>
                      <a:pt x="8" y="69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7" name="Freeform 101">
                <a:extLst>
                  <a:ext uri="{FF2B5EF4-FFF2-40B4-BE49-F238E27FC236}">
                    <a16:creationId xmlns:a16="http://schemas.microsoft.com/office/drawing/2014/main" id="{2B6D8034-282E-4CD2-AA85-D0CEAC586D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35371" y="545176"/>
                <a:ext cx="63664" cy="136108"/>
              </a:xfrm>
              <a:custGeom>
                <a:avLst/>
                <a:gdLst>
                  <a:gd name="T0" fmla="*/ 0 w 25"/>
                  <a:gd name="T1" fmla="*/ 55 h 55"/>
                  <a:gd name="T2" fmla="*/ 10 w 25"/>
                  <a:gd name="T3" fmla="*/ 0 h 55"/>
                  <a:gd name="T4" fmla="*/ 25 w 25"/>
                  <a:gd name="T5" fmla="*/ 15 h 55"/>
                  <a:gd name="T6" fmla="*/ 0 w 25"/>
                  <a:gd name="T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55">
                    <a:moveTo>
                      <a:pt x="0" y="55"/>
                    </a:moveTo>
                    <a:cubicBezTo>
                      <a:pt x="0" y="55"/>
                      <a:pt x="20" y="31"/>
                      <a:pt x="10" y="0"/>
                    </a:cubicBezTo>
                    <a:cubicBezTo>
                      <a:pt x="14" y="6"/>
                      <a:pt x="20" y="12"/>
                      <a:pt x="25" y="15"/>
                    </a:cubicBezTo>
                    <a:cubicBezTo>
                      <a:pt x="23" y="40"/>
                      <a:pt x="0" y="55"/>
                      <a:pt x="0" y="55"/>
                    </a:cubicBezTo>
                    <a:close/>
                  </a:path>
                </a:pathLst>
              </a:custGeom>
              <a:solidFill>
                <a:srgbClr val="9FCD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8" name="Freeform 102">
                <a:extLst>
                  <a:ext uri="{FF2B5EF4-FFF2-40B4-BE49-F238E27FC236}">
                    <a16:creationId xmlns:a16="http://schemas.microsoft.com/office/drawing/2014/main" id="{CC736F44-E30C-4985-B809-AFBCD06994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04637" y="338820"/>
                <a:ext cx="208552" cy="283192"/>
              </a:xfrm>
              <a:custGeom>
                <a:avLst/>
                <a:gdLst>
                  <a:gd name="T0" fmla="*/ 29 w 84"/>
                  <a:gd name="T1" fmla="*/ 15 h 114"/>
                  <a:gd name="T2" fmla="*/ 83 w 84"/>
                  <a:gd name="T3" fmla="*/ 11 h 114"/>
                  <a:gd name="T4" fmla="*/ 80 w 84"/>
                  <a:gd name="T5" fmla="*/ 19 h 114"/>
                  <a:gd name="T6" fmla="*/ 65 w 84"/>
                  <a:gd name="T7" fmla="*/ 32 h 114"/>
                  <a:gd name="T8" fmla="*/ 63 w 84"/>
                  <a:gd name="T9" fmla="*/ 58 h 114"/>
                  <a:gd name="T10" fmla="*/ 73 w 84"/>
                  <a:gd name="T11" fmla="*/ 107 h 114"/>
                  <a:gd name="T12" fmla="*/ 9 w 84"/>
                  <a:gd name="T13" fmla="*/ 66 h 114"/>
                  <a:gd name="T14" fmla="*/ 29 w 84"/>
                  <a:gd name="T15" fmla="*/ 15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14">
                    <a:moveTo>
                      <a:pt x="29" y="15"/>
                    </a:moveTo>
                    <a:cubicBezTo>
                      <a:pt x="67" y="0"/>
                      <a:pt x="81" y="1"/>
                      <a:pt x="83" y="11"/>
                    </a:cubicBezTo>
                    <a:cubicBezTo>
                      <a:pt x="84" y="13"/>
                      <a:pt x="83" y="17"/>
                      <a:pt x="80" y="19"/>
                    </a:cubicBezTo>
                    <a:cubicBezTo>
                      <a:pt x="70" y="18"/>
                      <a:pt x="67" y="23"/>
                      <a:pt x="65" y="32"/>
                    </a:cubicBezTo>
                    <a:cubicBezTo>
                      <a:pt x="65" y="35"/>
                      <a:pt x="63" y="46"/>
                      <a:pt x="63" y="58"/>
                    </a:cubicBezTo>
                    <a:cubicBezTo>
                      <a:pt x="62" y="78"/>
                      <a:pt x="64" y="101"/>
                      <a:pt x="73" y="107"/>
                    </a:cubicBezTo>
                    <a:cubicBezTo>
                      <a:pt x="43" y="114"/>
                      <a:pt x="0" y="113"/>
                      <a:pt x="9" y="66"/>
                    </a:cubicBezTo>
                    <a:cubicBezTo>
                      <a:pt x="10" y="50"/>
                      <a:pt x="25" y="20"/>
                      <a:pt x="29" y="15"/>
                    </a:cubicBezTo>
                    <a:close/>
                  </a:path>
                </a:pathLst>
              </a:custGeom>
              <a:solidFill>
                <a:srgbClr val="5B47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9" name="Freeform 103">
                <a:extLst>
                  <a:ext uri="{FF2B5EF4-FFF2-40B4-BE49-F238E27FC236}">
                    <a16:creationId xmlns:a16="http://schemas.microsoft.com/office/drawing/2014/main" id="{4F5DF54C-E400-4426-AE24-D0976029EB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1615" y="1412315"/>
                <a:ext cx="693710" cy="133913"/>
              </a:xfrm>
              <a:custGeom>
                <a:avLst/>
                <a:gdLst>
                  <a:gd name="T0" fmla="*/ 239 w 278"/>
                  <a:gd name="T1" fmla="*/ 54 h 54"/>
                  <a:gd name="T2" fmla="*/ 239 w 278"/>
                  <a:gd name="T3" fmla="*/ 54 h 54"/>
                  <a:gd name="T4" fmla="*/ 29 w 278"/>
                  <a:gd name="T5" fmla="*/ 14 h 54"/>
                  <a:gd name="T6" fmla="*/ 10 w 278"/>
                  <a:gd name="T7" fmla="*/ 25 h 54"/>
                  <a:gd name="T8" fmla="*/ 4 w 278"/>
                  <a:gd name="T9" fmla="*/ 34 h 54"/>
                  <a:gd name="T10" fmla="*/ 0 w 278"/>
                  <a:gd name="T11" fmla="*/ 35 h 54"/>
                  <a:gd name="T12" fmla="*/ 2 w 278"/>
                  <a:gd name="T13" fmla="*/ 21 h 54"/>
                  <a:gd name="T14" fmla="*/ 14 w 278"/>
                  <a:gd name="T15" fmla="*/ 9 h 54"/>
                  <a:gd name="T16" fmla="*/ 4 w 278"/>
                  <a:gd name="T17" fmla="*/ 6 h 54"/>
                  <a:gd name="T18" fmla="*/ 4 w 278"/>
                  <a:gd name="T19" fmla="*/ 2 h 54"/>
                  <a:gd name="T20" fmla="*/ 21 w 278"/>
                  <a:gd name="T21" fmla="*/ 1 h 54"/>
                  <a:gd name="T22" fmla="*/ 29 w 278"/>
                  <a:gd name="T23" fmla="*/ 3 h 54"/>
                  <a:gd name="T24" fmla="*/ 240 w 278"/>
                  <a:gd name="T25" fmla="*/ 14 h 54"/>
                  <a:gd name="T26" fmla="*/ 239 w 278"/>
                  <a:gd name="T2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8" h="54">
                    <a:moveTo>
                      <a:pt x="239" y="54"/>
                    </a:moveTo>
                    <a:cubicBezTo>
                      <a:pt x="239" y="54"/>
                      <a:pt x="239" y="54"/>
                      <a:pt x="239" y="5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4" y="33"/>
                      <a:pt x="4" y="34"/>
                    </a:cubicBezTo>
                    <a:cubicBezTo>
                      <a:pt x="3" y="37"/>
                      <a:pt x="0" y="35"/>
                      <a:pt x="0" y="35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6" y="2"/>
                      <a:pt x="29" y="3"/>
                    </a:cubicBezTo>
                    <a:cubicBezTo>
                      <a:pt x="103" y="7"/>
                      <a:pt x="224" y="0"/>
                      <a:pt x="240" y="14"/>
                    </a:cubicBezTo>
                    <a:cubicBezTo>
                      <a:pt x="240" y="14"/>
                      <a:pt x="278" y="37"/>
                      <a:pt x="239" y="54"/>
                    </a:cubicBezTo>
                    <a:close/>
                  </a:path>
                </a:pathLst>
              </a:custGeom>
              <a:gradFill>
                <a:gsLst>
                  <a:gs pos="1000">
                    <a:schemeClr val="bg1"/>
                  </a:gs>
                  <a:gs pos="100000">
                    <a:srgbClr val="E3F3F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0" name="Freeform 104">
                <a:extLst>
                  <a:ext uri="{FF2B5EF4-FFF2-40B4-BE49-F238E27FC236}">
                    <a16:creationId xmlns:a16="http://schemas.microsoft.com/office/drawing/2014/main" id="{40F68661-115C-43BE-BDAA-2D3F54C8CE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09420" y="1414509"/>
                <a:ext cx="76835" cy="92202"/>
              </a:xfrm>
              <a:custGeom>
                <a:avLst/>
                <a:gdLst>
                  <a:gd name="T0" fmla="*/ 11 w 31"/>
                  <a:gd name="T1" fmla="*/ 24 h 37"/>
                  <a:gd name="T2" fmla="*/ 5 w 31"/>
                  <a:gd name="T3" fmla="*/ 34 h 37"/>
                  <a:gd name="T4" fmla="*/ 0 w 31"/>
                  <a:gd name="T5" fmla="*/ 34 h 37"/>
                  <a:gd name="T6" fmla="*/ 3 w 31"/>
                  <a:gd name="T7" fmla="*/ 18 h 37"/>
                  <a:gd name="T8" fmla="*/ 15 w 31"/>
                  <a:gd name="T9" fmla="*/ 8 h 37"/>
                  <a:gd name="T10" fmla="*/ 4 w 31"/>
                  <a:gd name="T11" fmla="*/ 6 h 37"/>
                  <a:gd name="T12" fmla="*/ 5 w 31"/>
                  <a:gd name="T13" fmla="*/ 1 h 37"/>
                  <a:gd name="T14" fmla="*/ 23 w 31"/>
                  <a:gd name="T15" fmla="*/ 0 h 37"/>
                  <a:gd name="T16" fmla="*/ 30 w 31"/>
                  <a:gd name="T17" fmla="*/ 2 h 37"/>
                  <a:gd name="T18" fmla="*/ 21 w 31"/>
                  <a:gd name="T19" fmla="*/ 10 h 37"/>
                  <a:gd name="T20" fmla="*/ 11 w 31"/>
                  <a:gd name="T21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7">
                    <a:moveTo>
                      <a:pt x="11" y="24"/>
                    </a:moveTo>
                    <a:cubicBezTo>
                      <a:pt x="9" y="27"/>
                      <a:pt x="5" y="33"/>
                      <a:pt x="5" y="34"/>
                    </a:cubicBezTo>
                    <a:cubicBezTo>
                      <a:pt x="3" y="37"/>
                      <a:pt x="0" y="34"/>
                      <a:pt x="0" y="34"/>
                    </a:cubicBezTo>
                    <a:cubicBezTo>
                      <a:pt x="0" y="34"/>
                      <a:pt x="2" y="21"/>
                      <a:pt x="3" y="18"/>
                    </a:cubicBezTo>
                    <a:cubicBezTo>
                      <a:pt x="3" y="15"/>
                      <a:pt x="15" y="8"/>
                      <a:pt x="15" y="8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15" y="1"/>
                      <a:pt x="23" y="0"/>
                    </a:cubicBezTo>
                    <a:cubicBezTo>
                      <a:pt x="27" y="0"/>
                      <a:pt x="30" y="2"/>
                      <a:pt x="30" y="2"/>
                    </a:cubicBezTo>
                    <a:cubicBezTo>
                      <a:pt x="30" y="2"/>
                      <a:pt x="31" y="5"/>
                      <a:pt x="21" y="10"/>
                    </a:cubicBezTo>
                    <a:cubicBezTo>
                      <a:pt x="11" y="15"/>
                      <a:pt x="11" y="22"/>
                      <a:pt x="11" y="24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F5BFCB02-41C1-4646-AAC4-EBAD1E7B50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183980" y="4045945"/>
              <a:ext cx="3253301" cy="2914565"/>
              <a:chOff x="-15766" y="3279347"/>
              <a:chExt cx="3961898" cy="3549382"/>
            </a:xfrm>
          </p:grpSpPr>
          <p:sp>
            <p:nvSpPr>
              <p:cNvPr id="171" name="Freeform 105">
                <a:extLst>
                  <a:ext uri="{FF2B5EF4-FFF2-40B4-BE49-F238E27FC236}">
                    <a16:creationId xmlns:a16="http://schemas.microsoft.com/office/drawing/2014/main" id="{36CBC0B7-9363-4729-92A5-DCC24D5CE2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-15766" y="5516481"/>
                <a:ext cx="2819700" cy="1312248"/>
              </a:xfrm>
              <a:custGeom>
                <a:avLst/>
                <a:gdLst>
                  <a:gd name="T0" fmla="*/ 234 w 687"/>
                  <a:gd name="T1" fmla="*/ 317 h 320"/>
                  <a:gd name="T2" fmla="*/ 592 w 687"/>
                  <a:gd name="T3" fmla="*/ 320 h 320"/>
                  <a:gd name="T4" fmla="*/ 592 w 687"/>
                  <a:gd name="T5" fmla="*/ 317 h 320"/>
                  <a:gd name="T6" fmla="*/ 623 w 687"/>
                  <a:gd name="T7" fmla="*/ 263 h 320"/>
                  <a:gd name="T8" fmla="*/ 623 w 687"/>
                  <a:gd name="T9" fmla="*/ 263 h 320"/>
                  <a:gd name="T10" fmla="*/ 654 w 687"/>
                  <a:gd name="T11" fmla="*/ 29 h 320"/>
                  <a:gd name="T12" fmla="*/ 672 w 687"/>
                  <a:gd name="T13" fmla="*/ 14 h 320"/>
                  <a:gd name="T14" fmla="*/ 684 w 687"/>
                  <a:gd name="T15" fmla="*/ 11 h 320"/>
                  <a:gd name="T16" fmla="*/ 686 w 687"/>
                  <a:gd name="T17" fmla="*/ 7 h 320"/>
                  <a:gd name="T18" fmla="*/ 668 w 687"/>
                  <a:gd name="T19" fmla="*/ 4 h 320"/>
                  <a:gd name="T20" fmla="*/ 654 w 687"/>
                  <a:gd name="T21" fmla="*/ 12 h 320"/>
                  <a:gd name="T22" fmla="*/ 655 w 687"/>
                  <a:gd name="T23" fmla="*/ 1 h 320"/>
                  <a:gd name="T24" fmla="*/ 650 w 687"/>
                  <a:gd name="T25" fmla="*/ 0 h 320"/>
                  <a:gd name="T26" fmla="*/ 644 w 687"/>
                  <a:gd name="T27" fmla="*/ 16 h 320"/>
                  <a:gd name="T28" fmla="*/ 643 w 687"/>
                  <a:gd name="T29" fmla="*/ 17 h 320"/>
                  <a:gd name="T30" fmla="*/ 643 w 687"/>
                  <a:gd name="T31" fmla="*/ 17 h 320"/>
                  <a:gd name="T32" fmla="*/ 643 w 687"/>
                  <a:gd name="T33" fmla="*/ 17 h 320"/>
                  <a:gd name="T34" fmla="*/ 642 w 687"/>
                  <a:gd name="T35" fmla="*/ 26 h 320"/>
                  <a:gd name="T36" fmla="*/ 575 w 687"/>
                  <a:gd name="T37" fmla="*/ 269 h 320"/>
                  <a:gd name="T38" fmla="*/ 545 w 687"/>
                  <a:gd name="T39" fmla="*/ 272 h 320"/>
                  <a:gd name="T40" fmla="*/ 358 w 687"/>
                  <a:gd name="T41" fmla="*/ 243 h 320"/>
                  <a:gd name="T42" fmla="*/ 298 w 687"/>
                  <a:gd name="T43" fmla="*/ 140 h 320"/>
                  <a:gd name="T44" fmla="*/ 259 w 687"/>
                  <a:gd name="T45" fmla="*/ 118 h 320"/>
                  <a:gd name="T46" fmla="*/ 181 w 687"/>
                  <a:gd name="T47" fmla="*/ 129 h 320"/>
                  <a:gd name="T48" fmla="*/ 31 w 687"/>
                  <a:gd name="T49" fmla="*/ 150 h 320"/>
                  <a:gd name="T50" fmla="*/ 11 w 687"/>
                  <a:gd name="T51" fmla="*/ 138 h 320"/>
                  <a:gd name="T52" fmla="*/ 5 w 687"/>
                  <a:gd name="T53" fmla="*/ 127 h 320"/>
                  <a:gd name="T54" fmla="*/ 0 w 687"/>
                  <a:gd name="T55" fmla="*/ 126 h 320"/>
                  <a:gd name="T56" fmla="*/ 2 w 687"/>
                  <a:gd name="T57" fmla="*/ 144 h 320"/>
                  <a:gd name="T58" fmla="*/ 14 w 687"/>
                  <a:gd name="T59" fmla="*/ 155 h 320"/>
                  <a:gd name="T60" fmla="*/ 3 w 687"/>
                  <a:gd name="T61" fmla="*/ 157 h 320"/>
                  <a:gd name="T62" fmla="*/ 4 w 687"/>
                  <a:gd name="T63" fmla="*/ 162 h 320"/>
                  <a:gd name="T64" fmla="*/ 23 w 687"/>
                  <a:gd name="T65" fmla="*/ 163 h 320"/>
                  <a:gd name="T66" fmla="*/ 31 w 687"/>
                  <a:gd name="T67" fmla="*/ 162 h 320"/>
                  <a:gd name="T68" fmla="*/ 258 w 687"/>
                  <a:gd name="T69" fmla="*/ 160 h 320"/>
                  <a:gd name="T70" fmla="*/ 263 w 687"/>
                  <a:gd name="T71" fmla="*/ 249 h 320"/>
                  <a:gd name="T72" fmla="*/ 237 w 687"/>
                  <a:gd name="T73" fmla="*/ 257 h 320"/>
                  <a:gd name="T74" fmla="*/ 234 w 687"/>
                  <a:gd name="T75" fmla="*/ 31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87" h="320">
                    <a:moveTo>
                      <a:pt x="234" y="317"/>
                    </a:moveTo>
                    <a:cubicBezTo>
                      <a:pt x="592" y="320"/>
                      <a:pt x="592" y="320"/>
                      <a:pt x="592" y="320"/>
                    </a:cubicBezTo>
                    <a:cubicBezTo>
                      <a:pt x="592" y="320"/>
                      <a:pt x="592" y="319"/>
                      <a:pt x="592" y="317"/>
                    </a:cubicBezTo>
                    <a:cubicBezTo>
                      <a:pt x="598" y="314"/>
                      <a:pt x="633" y="298"/>
                      <a:pt x="623" y="263"/>
                    </a:cubicBezTo>
                    <a:cubicBezTo>
                      <a:pt x="623" y="263"/>
                      <a:pt x="623" y="263"/>
                      <a:pt x="623" y="263"/>
                    </a:cubicBezTo>
                    <a:cubicBezTo>
                      <a:pt x="654" y="29"/>
                      <a:pt x="654" y="29"/>
                      <a:pt x="654" y="29"/>
                    </a:cubicBezTo>
                    <a:cubicBezTo>
                      <a:pt x="672" y="14"/>
                      <a:pt x="672" y="14"/>
                      <a:pt x="672" y="14"/>
                    </a:cubicBezTo>
                    <a:cubicBezTo>
                      <a:pt x="675" y="13"/>
                      <a:pt x="683" y="11"/>
                      <a:pt x="684" y="11"/>
                    </a:cubicBezTo>
                    <a:cubicBezTo>
                      <a:pt x="687" y="11"/>
                      <a:pt x="686" y="7"/>
                      <a:pt x="686" y="7"/>
                    </a:cubicBezTo>
                    <a:cubicBezTo>
                      <a:pt x="686" y="7"/>
                      <a:pt x="671" y="4"/>
                      <a:pt x="668" y="4"/>
                    </a:cubicBezTo>
                    <a:cubicBezTo>
                      <a:pt x="665" y="3"/>
                      <a:pt x="654" y="12"/>
                      <a:pt x="654" y="12"/>
                    </a:cubicBezTo>
                    <a:cubicBezTo>
                      <a:pt x="655" y="1"/>
                      <a:pt x="655" y="1"/>
                      <a:pt x="655" y="1"/>
                    </a:cubicBezTo>
                    <a:cubicBezTo>
                      <a:pt x="650" y="0"/>
                      <a:pt x="650" y="0"/>
                      <a:pt x="650" y="0"/>
                    </a:cubicBezTo>
                    <a:cubicBezTo>
                      <a:pt x="650" y="0"/>
                      <a:pt x="647" y="9"/>
                      <a:pt x="644" y="16"/>
                    </a:cubicBezTo>
                    <a:cubicBezTo>
                      <a:pt x="643" y="17"/>
                      <a:pt x="643" y="17"/>
                      <a:pt x="643" y="17"/>
                    </a:cubicBezTo>
                    <a:cubicBezTo>
                      <a:pt x="643" y="17"/>
                      <a:pt x="643" y="17"/>
                      <a:pt x="643" y="17"/>
                    </a:cubicBezTo>
                    <a:cubicBezTo>
                      <a:pt x="643" y="17"/>
                      <a:pt x="643" y="17"/>
                      <a:pt x="643" y="17"/>
                    </a:cubicBezTo>
                    <a:cubicBezTo>
                      <a:pt x="642" y="22"/>
                      <a:pt x="642" y="26"/>
                      <a:pt x="642" y="26"/>
                    </a:cubicBezTo>
                    <a:cubicBezTo>
                      <a:pt x="642" y="26"/>
                      <a:pt x="550" y="229"/>
                      <a:pt x="575" y="269"/>
                    </a:cubicBezTo>
                    <a:cubicBezTo>
                      <a:pt x="565" y="270"/>
                      <a:pt x="555" y="271"/>
                      <a:pt x="545" y="272"/>
                    </a:cubicBezTo>
                    <a:cubicBezTo>
                      <a:pt x="500" y="252"/>
                      <a:pt x="424" y="244"/>
                      <a:pt x="358" y="243"/>
                    </a:cubicBezTo>
                    <a:cubicBezTo>
                      <a:pt x="330" y="194"/>
                      <a:pt x="300" y="143"/>
                      <a:pt x="298" y="140"/>
                    </a:cubicBezTo>
                    <a:cubicBezTo>
                      <a:pt x="282" y="119"/>
                      <a:pt x="259" y="118"/>
                      <a:pt x="259" y="118"/>
                    </a:cubicBezTo>
                    <a:cubicBezTo>
                      <a:pt x="181" y="129"/>
                      <a:pt x="181" y="129"/>
                      <a:pt x="181" y="129"/>
                    </a:cubicBezTo>
                    <a:cubicBezTo>
                      <a:pt x="31" y="150"/>
                      <a:pt x="31" y="150"/>
                      <a:pt x="31" y="150"/>
                    </a:cubicBezTo>
                    <a:cubicBezTo>
                      <a:pt x="11" y="138"/>
                      <a:pt x="11" y="138"/>
                      <a:pt x="11" y="138"/>
                    </a:cubicBezTo>
                    <a:cubicBezTo>
                      <a:pt x="9" y="135"/>
                      <a:pt x="5" y="128"/>
                      <a:pt x="5" y="127"/>
                    </a:cubicBezTo>
                    <a:cubicBezTo>
                      <a:pt x="4" y="124"/>
                      <a:pt x="0" y="126"/>
                      <a:pt x="0" y="126"/>
                    </a:cubicBezTo>
                    <a:cubicBezTo>
                      <a:pt x="0" y="126"/>
                      <a:pt x="2" y="141"/>
                      <a:pt x="2" y="144"/>
                    </a:cubicBezTo>
                    <a:cubicBezTo>
                      <a:pt x="3" y="147"/>
                      <a:pt x="14" y="155"/>
                      <a:pt x="14" y="155"/>
                    </a:cubicBezTo>
                    <a:cubicBezTo>
                      <a:pt x="3" y="157"/>
                      <a:pt x="3" y="157"/>
                      <a:pt x="3" y="157"/>
                    </a:cubicBezTo>
                    <a:cubicBezTo>
                      <a:pt x="4" y="162"/>
                      <a:pt x="4" y="162"/>
                      <a:pt x="4" y="162"/>
                    </a:cubicBezTo>
                    <a:cubicBezTo>
                      <a:pt x="4" y="162"/>
                      <a:pt x="14" y="163"/>
                      <a:pt x="23" y="163"/>
                    </a:cubicBezTo>
                    <a:cubicBezTo>
                      <a:pt x="27" y="164"/>
                      <a:pt x="31" y="162"/>
                      <a:pt x="31" y="162"/>
                    </a:cubicBezTo>
                    <a:cubicBezTo>
                      <a:pt x="110" y="161"/>
                      <a:pt x="241" y="173"/>
                      <a:pt x="258" y="160"/>
                    </a:cubicBezTo>
                    <a:cubicBezTo>
                      <a:pt x="258" y="181"/>
                      <a:pt x="259" y="216"/>
                      <a:pt x="263" y="249"/>
                    </a:cubicBezTo>
                    <a:cubicBezTo>
                      <a:pt x="252" y="251"/>
                      <a:pt x="243" y="254"/>
                      <a:pt x="237" y="257"/>
                    </a:cubicBezTo>
                    <a:lnTo>
                      <a:pt x="234" y="317"/>
                    </a:lnTo>
                    <a:close/>
                  </a:path>
                </a:pathLst>
              </a:custGeom>
              <a:gradFill flip="none" rotWithShape="1">
                <a:gsLst>
                  <a:gs pos="1000">
                    <a:srgbClr val="13879C"/>
                  </a:gs>
                  <a:gs pos="100000">
                    <a:srgbClr val="1E95AF"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Freeform 106">
                <a:extLst>
                  <a:ext uri="{FF2B5EF4-FFF2-40B4-BE49-F238E27FC236}">
                    <a16:creationId xmlns:a16="http://schemas.microsoft.com/office/drawing/2014/main" id="{5122F5FD-DFAA-4F22-97F3-B775EAC32C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79346" y="4472299"/>
                <a:ext cx="1605060" cy="950747"/>
              </a:xfrm>
              <a:custGeom>
                <a:avLst/>
                <a:gdLst>
                  <a:gd name="T0" fmla="*/ 3 w 391"/>
                  <a:gd name="T1" fmla="*/ 193 h 232"/>
                  <a:gd name="T2" fmla="*/ 14 w 391"/>
                  <a:gd name="T3" fmla="*/ 195 h 232"/>
                  <a:gd name="T4" fmla="*/ 2 w 391"/>
                  <a:gd name="T5" fmla="*/ 208 h 232"/>
                  <a:gd name="T6" fmla="*/ 0 w 391"/>
                  <a:gd name="T7" fmla="*/ 223 h 232"/>
                  <a:gd name="T8" fmla="*/ 5 w 391"/>
                  <a:gd name="T9" fmla="*/ 222 h 232"/>
                  <a:gd name="T10" fmla="*/ 11 w 391"/>
                  <a:gd name="T11" fmla="*/ 212 h 232"/>
                  <a:gd name="T12" fmla="*/ 31 w 391"/>
                  <a:gd name="T13" fmla="*/ 200 h 232"/>
                  <a:gd name="T14" fmla="*/ 181 w 391"/>
                  <a:gd name="T15" fmla="*/ 221 h 232"/>
                  <a:gd name="T16" fmla="*/ 258 w 391"/>
                  <a:gd name="T17" fmla="*/ 232 h 232"/>
                  <a:gd name="T18" fmla="*/ 298 w 391"/>
                  <a:gd name="T19" fmla="*/ 210 h 232"/>
                  <a:gd name="T20" fmla="*/ 391 w 391"/>
                  <a:gd name="T21" fmla="*/ 14 h 232"/>
                  <a:gd name="T22" fmla="*/ 283 w 391"/>
                  <a:gd name="T23" fmla="*/ 28 h 232"/>
                  <a:gd name="T24" fmla="*/ 258 w 391"/>
                  <a:gd name="T25" fmla="*/ 190 h 232"/>
                  <a:gd name="T26" fmla="*/ 31 w 391"/>
                  <a:gd name="T27" fmla="*/ 187 h 232"/>
                  <a:gd name="T28" fmla="*/ 22 w 391"/>
                  <a:gd name="T29" fmla="*/ 187 h 232"/>
                  <a:gd name="T30" fmla="*/ 4 w 391"/>
                  <a:gd name="T31" fmla="*/ 188 h 232"/>
                  <a:gd name="T32" fmla="*/ 3 w 391"/>
                  <a:gd name="T33" fmla="*/ 19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1" h="232">
                    <a:moveTo>
                      <a:pt x="3" y="193"/>
                    </a:moveTo>
                    <a:cubicBezTo>
                      <a:pt x="14" y="195"/>
                      <a:pt x="14" y="195"/>
                      <a:pt x="14" y="195"/>
                    </a:cubicBezTo>
                    <a:cubicBezTo>
                      <a:pt x="2" y="208"/>
                      <a:pt x="2" y="208"/>
                      <a:pt x="2" y="208"/>
                    </a:cubicBezTo>
                    <a:cubicBezTo>
                      <a:pt x="0" y="223"/>
                      <a:pt x="0" y="223"/>
                      <a:pt x="0" y="223"/>
                    </a:cubicBezTo>
                    <a:cubicBezTo>
                      <a:pt x="0" y="223"/>
                      <a:pt x="4" y="225"/>
                      <a:pt x="5" y="222"/>
                    </a:cubicBezTo>
                    <a:cubicBezTo>
                      <a:pt x="5" y="221"/>
                      <a:pt x="11" y="212"/>
                      <a:pt x="11" y="212"/>
                    </a:cubicBezTo>
                    <a:cubicBezTo>
                      <a:pt x="31" y="200"/>
                      <a:pt x="31" y="200"/>
                      <a:pt x="31" y="200"/>
                    </a:cubicBezTo>
                    <a:cubicBezTo>
                      <a:pt x="181" y="221"/>
                      <a:pt x="181" y="221"/>
                      <a:pt x="181" y="221"/>
                    </a:cubicBezTo>
                    <a:cubicBezTo>
                      <a:pt x="258" y="232"/>
                      <a:pt x="258" y="232"/>
                      <a:pt x="258" y="232"/>
                    </a:cubicBezTo>
                    <a:cubicBezTo>
                      <a:pt x="258" y="232"/>
                      <a:pt x="282" y="231"/>
                      <a:pt x="298" y="210"/>
                    </a:cubicBezTo>
                    <a:cubicBezTo>
                      <a:pt x="303" y="203"/>
                      <a:pt x="391" y="14"/>
                      <a:pt x="391" y="14"/>
                    </a:cubicBezTo>
                    <a:cubicBezTo>
                      <a:pt x="391" y="14"/>
                      <a:pt x="299" y="0"/>
                      <a:pt x="283" y="28"/>
                    </a:cubicBezTo>
                    <a:cubicBezTo>
                      <a:pt x="261" y="64"/>
                      <a:pt x="258" y="150"/>
                      <a:pt x="258" y="190"/>
                    </a:cubicBezTo>
                    <a:cubicBezTo>
                      <a:pt x="240" y="176"/>
                      <a:pt x="110" y="189"/>
                      <a:pt x="31" y="187"/>
                    </a:cubicBezTo>
                    <a:cubicBezTo>
                      <a:pt x="28" y="187"/>
                      <a:pt x="22" y="187"/>
                      <a:pt x="22" y="187"/>
                    </a:cubicBezTo>
                    <a:cubicBezTo>
                      <a:pt x="4" y="188"/>
                      <a:pt x="4" y="188"/>
                      <a:pt x="4" y="188"/>
                    </a:cubicBezTo>
                    <a:lnTo>
                      <a:pt x="3" y="193"/>
                    </a:lnTo>
                    <a:close/>
                  </a:path>
                </a:pathLst>
              </a:custGeom>
              <a:gradFill>
                <a:gsLst>
                  <a:gs pos="1000">
                    <a:schemeClr val="bg1"/>
                  </a:gs>
                  <a:gs pos="100000">
                    <a:srgbClr val="E3F3F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3" name="Freeform 107">
                <a:extLst>
                  <a:ext uri="{FF2B5EF4-FFF2-40B4-BE49-F238E27FC236}">
                    <a16:creationId xmlns:a16="http://schemas.microsoft.com/office/drawing/2014/main" id="{FFE38D06-B01F-4831-9634-7289EDA20F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79346" y="5235066"/>
                <a:ext cx="126526" cy="166290"/>
              </a:xfrm>
              <a:custGeom>
                <a:avLst/>
                <a:gdLst>
                  <a:gd name="T0" fmla="*/ 11 w 31"/>
                  <a:gd name="T1" fmla="*/ 26 h 40"/>
                  <a:gd name="T2" fmla="*/ 5 w 31"/>
                  <a:gd name="T3" fmla="*/ 37 h 40"/>
                  <a:gd name="T4" fmla="*/ 0 w 31"/>
                  <a:gd name="T5" fmla="*/ 37 h 40"/>
                  <a:gd name="T6" fmla="*/ 2 w 31"/>
                  <a:gd name="T7" fmla="*/ 20 h 40"/>
                  <a:gd name="T8" fmla="*/ 14 w 31"/>
                  <a:gd name="T9" fmla="*/ 9 h 40"/>
                  <a:gd name="T10" fmla="*/ 3 w 31"/>
                  <a:gd name="T11" fmla="*/ 7 h 40"/>
                  <a:gd name="T12" fmla="*/ 4 w 31"/>
                  <a:gd name="T13" fmla="*/ 2 h 40"/>
                  <a:gd name="T14" fmla="*/ 23 w 31"/>
                  <a:gd name="T15" fmla="*/ 1 h 40"/>
                  <a:gd name="T16" fmla="*/ 31 w 31"/>
                  <a:gd name="T17" fmla="*/ 1 h 40"/>
                  <a:gd name="T18" fmla="*/ 21 w 31"/>
                  <a:gd name="T19" fmla="*/ 11 h 40"/>
                  <a:gd name="T20" fmla="*/ 11 w 31"/>
                  <a:gd name="T21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40">
                    <a:moveTo>
                      <a:pt x="11" y="26"/>
                    </a:moveTo>
                    <a:cubicBezTo>
                      <a:pt x="9" y="29"/>
                      <a:pt x="5" y="36"/>
                      <a:pt x="5" y="37"/>
                    </a:cubicBezTo>
                    <a:cubicBezTo>
                      <a:pt x="4" y="40"/>
                      <a:pt x="0" y="37"/>
                      <a:pt x="0" y="37"/>
                    </a:cubicBezTo>
                    <a:cubicBezTo>
                      <a:pt x="0" y="37"/>
                      <a:pt x="2" y="23"/>
                      <a:pt x="2" y="20"/>
                    </a:cubicBezTo>
                    <a:cubicBezTo>
                      <a:pt x="2" y="17"/>
                      <a:pt x="14" y="9"/>
                      <a:pt x="14" y="9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4" y="1"/>
                      <a:pt x="23" y="1"/>
                    </a:cubicBezTo>
                    <a:cubicBezTo>
                      <a:pt x="27" y="0"/>
                      <a:pt x="31" y="1"/>
                      <a:pt x="31" y="1"/>
                    </a:cubicBezTo>
                    <a:cubicBezTo>
                      <a:pt x="31" y="1"/>
                      <a:pt x="31" y="5"/>
                      <a:pt x="21" y="11"/>
                    </a:cubicBezTo>
                    <a:cubicBezTo>
                      <a:pt x="11" y="17"/>
                      <a:pt x="11" y="23"/>
                      <a:pt x="11" y="26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Freeform 108">
                <a:extLst>
                  <a:ext uri="{FF2B5EF4-FFF2-40B4-BE49-F238E27FC236}">
                    <a16:creationId xmlns:a16="http://schemas.microsoft.com/office/drawing/2014/main" id="{566F2A02-7B01-4ABE-8FA7-322ECEE0BB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7876" y="3601084"/>
                <a:ext cx="1138726" cy="683237"/>
              </a:xfrm>
              <a:custGeom>
                <a:avLst/>
                <a:gdLst>
                  <a:gd name="T0" fmla="*/ 0 w 277"/>
                  <a:gd name="T1" fmla="*/ 30 h 167"/>
                  <a:gd name="T2" fmla="*/ 69 w 277"/>
                  <a:gd name="T3" fmla="*/ 43 h 167"/>
                  <a:gd name="T4" fmla="*/ 144 w 277"/>
                  <a:gd name="T5" fmla="*/ 126 h 167"/>
                  <a:gd name="T6" fmla="*/ 264 w 277"/>
                  <a:gd name="T7" fmla="*/ 17 h 167"/>
                  <a:gd name="T8" fmla="*/ 277 w 277"/>
                  <a:gd name="T9" fmla="*/ 30 h 167"/>
                  <a:gd name="T10" fmla="*/ 171 w 277"/>
                  <a:gd name="T11" fmla="*/ 139 h 167"/>
                  <a:gd name="T12" fmla="*/ 123 w 277"/>
                  <a:gd name="T13" fmla="*/ 149 h 167"/>
                  <a:gd name="T14" fmla="*/ 31 w 277"/>
                  <a:gd name="T15" fmla="*/ 78 h 167"/>
                  <a:gd name="T16" fmla="*/ 0 w 277"/>
                  <a:gd name="T17" fmla="*/ 3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7" h="167">
                    <a:moveTo>
                      <a:pt x="0" y="30"/>
                    </a:moveTo>
                    <a:cubicBezTo>
                      <a:pt x="0" y="30"/>
                      <a:pt x="26" y="0"/>
                      <a:pt x="69" y="43"/>
                    </a:cubicBezTo>
                    <a:cubicBezTo>
                      <a:pt x="113" y="87"/>
                      <a:pt x="144" y="126"/>
                      <a:pt x="144" y="126"/>
                    </a:cubicBezTo>
                    <a:cubicBezTo>
                      <a:pt x="264" y="17"/>
                      <a:pt x="264" y="17"/>
                      <a:pt x="264" y="17"/>
                    </a:cubicBezTo>
                    <a:cubicBezTo>
                      <a:pt x="277" y="30"/>
                      <a:pt x="277" y="30"/>
                      <a:pt x="277" y="30"/>
                    </a:cubicBezTo>
                    <a:cubicBezTo>
                      <a:pt x="277" y="30"/>
                      <a:pt x="197" y="110"/>
                      <a:pt x="171" y="139"/>
                    </a:cubicBezTo>
                    <a:cubicBezTo>
                      <a:pt x="144" y="167"/>
                      <a:pt x="123" y="149"/>
                      <a:pt x="123" y="149"/>
                    </a:cubicBezTo>
                    <a:cubicBezTo>
                      <a:pt x="31" y="78"/>
                      <a:pt x="31" y="78"/>
                      <a:pt x="31" y="78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5" name="Freeform 109">
                <a:extLst>
                  <a:ext uri="{FF2B5EF4-FFF2-40B4-BE49-F238E27FC236}">
                    <a16:creationId xmlns:a16="http://schemas.microsoft.com/office/drawing/2014/main" id="{A5E95BE2-85C8-4BBB-9A24-6603AB56206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5952" y="3593854"/>
                <a:ext cx="871216" cy="694081"/>
              </a:xfrm>
              <a:custGeom>
                <a:avLst/>
                <a:gdLst>
                  <a:gd name="T0" fmla="*/ 197 w 212"/>
                  <a:gd name="T1" fmla="*/ 74 h 169"/>
                  <a:gd name="T2" fmla="*/ 140 w 212"/>
                  <a:gd name="T3" fmla="*/ 125 h 169"/>
                  <a:gd name="T4" fmla="*/ 66 w 212"/>
                  <a:gd name="T5" fmla="*/ 44 h 169"/>
                  <a:gd name="T6" fmla="*/ 0 w 212"/>
                  <a:gd name="T7" fmla="*/ 2 h 169"/>
                  <a:gd name="T8" fmla="*/ 26 w 212"/>
                  <a:gd name="T9" fmla="*/ 81 h 169"/>
                  <a:gd name="T10" fmla="*/ 116 w 212"/>
                  <a:gd name="T11" fmla="*/ 153 h 169"/>
                  <a:gd name="T12" fmla="*/ 169 w 212"/>
                  <a:gd name="T13" fmla="*/ 141 h 169"/>
                  <a:gd name="T14" fmla="*/ 212 w 212"/>
                  <a:gd name="T15" fmla="*/ 95 h 169"/>
                  <a:gd name="T16" fmla="*/ 197 w 212"/>
                  <a:gd name="T17" fmla="*/ 7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169">
                    <a:moveTo>
                      <a:pt x="197" y="74"/>
                    </a:moveTo>
                    <a:cubicBezTo>
                      <a:pt x="140" y="125"/>
                      <a:pt x="140" y="125"/>
                      <a:pt x="140" y="125"/>
                    </a:cubicBezTo>
                    <a:cubicBezTo>
                      <a:pt x="140" y="125"/>
                      <a:pt x="109" y="88"/>
                      <a:pt x="66" y="44"/>
                    </a:cubicBezTo>
                    <a:cubicBezTo>
                      <a:pt x="23" y="0"/>
                      <a:pt x="0" y="2"/>
                      <a:pt x="0" y="2"/>
                    </a:cubicBezTo>
                    <a:cubicBezTo>
                      <a:pt x="26" y="81"/>
                      <a:pt x="26" y="81"/>
                      <a:pt x="26" y="81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43" y="169"/>
                      <a:pt x="169" y="141"/>
                    </a:cubicBezTo>
                    <a:cubicBezTo>
                      <a:pt x="177" y="132"/>
                      <a:pt x="194" y="114"/>
                      <a:pt x="212" y="95"/>
                    </a:cubicBezTo>
                    <a:lnTo>
                      <a:pt x="197" y="74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6" name="Freeform 110">
                <a:extLst>
                  <a:ext uri="{FF2B5EF4-FFF2-40B4-BE49-F238E27FC236}">
                    <a16:creationId xmlns:a16="http://schemas.microsoft.com/office/drawing/2014/main" id="{6FD99175-5B13-4967-9B1C-F4CB96728C7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43376" y="3543243"/>
                <a:ext cx="1276096" cy="874831"/>
              </a:xfrm>
              <a:custGeom>
                <a:avLst/>
                <a:gdLst>
                  <a:gd name="T0" fmla="*/ 129 w 310"/>
                  <a:gd name="T1" fmla="*/ 214 h 214"/>
                  <a:gd name="T2" fmla="*/ 239 w 310"/>
                  <a:gd name="T3" fmla="*/ 149 h 214"/>
                  <a:gd name="T4" fmla="*/ 306 w 310"/>
                  <a:gd name="T5" fmla="*/ 31 h 214"/>
                  <a:gd name="T6" fmla="*/ 276 w 310"/>
                  <a:gd name="T7" fmla="*/ 10 h 214"/>
                  <a:gd name="T8" fmla="*/ 129 w 310"/>
                  <a:gd name="T9" fmla="*/ 61 h 214"/>
                  <a:gd name="T10" fmla="*/ 0 w 310"/>
                  <a:gd name="T11" fmla="*/ 196 h 214"/>
                  <a:gd name="T12" fmla="*/ 129 w 310"/>
                  <a:gd name="T13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0" h="214">
                    <a:moveTo>
                      <a:pt x="129" y="214"/>
                    </a:moveTo>
                    <a:cubicBezTo>
                      <a:pt x="129" y="214"/>
                      <a:pt x="193" y="157"/>
                      <a:pt x="239" y="149"/>
                    </a:cubicBezTo>
                    <a:cubicBezTo>
                      <a:pt x="310" y="136"/>
                      <a:pt x="306" y="31"/>
                      <a:pt x="306" y="31"/>
                    </a:cubicBezTo>
                    <a:cubicBezTo>
                      <a:pt x="306" y="31"/>
                      <a:pt x="290" y="15"/>
                      <a:pt x="276" y="10"/>
                    </a:cubicBezTo>
                    <a:cubicBezTo>
                      <a:pt x="240" y="0"/>
                      <a:pt x="181" y="15"/>
                      <a:pt x="129" y="61"/>
                    </a:cubicBezTo>
                    <a:cubicBezTo>
                      <a:pt x="56" y="126"/>
                      <a:pt x="0" y="196"/>
                      <a:pt x="0" y="196"/>
                    </a:cubicBezTo>
                    <a:lnTo>
                      <a:pt x="129" y="214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Freeform 111">
                <a:extLst>
                  <a:ext uri="{FF2B5EF4-FFF2-40B4-BE49-F238E27FC236}">
                    <a16:creationId xmlns:a16="http://schemas.microsoft.com/office/drawing/2014/main" id="{C5D16E20-2B6B-4327-9D76-54D1753155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10796" y="3333573"/>
                <a:ext cx="1417080" cy="426571"/>
              </a:xfrm>
              <a:custGeom>
                <a:avLst/>
                <a:gdLst>
                  <a:gd name="T0" fmla="*/ 345 w 345"/>
                  <a:gd name="T1" fmla="*/ 60 h 104"/>
                  <a:gd name="T2" fmla="*/ 224 w 345"/>
                  <a:gd name="T3" fmla="*/ 8 h 104"/>
                  <a:gd name="T4" fmla="*/ 168 w 345"/>
                  <a:gd name="T5" fmla="*/ 10 h 104"/>
                  <a:gd name="T6" fmla="*/ 0 w 345"/>
                  <a:gd name="T7" fmla="*/ 91 h 104"/>
                  <a:gd name="T8" fmla="*/ 3 w 345"/>
                  <a:gd name="T9" fmla="*/ 104 h 104"/>
                  <a:gd name="T10" fmla="*/ 200 w 345"/>
                  <a:gd name="T11" fmla="*/ 36 h 104"/>
                  <a:gd name="T12" fmla="*/ 289 w 345"/>
                  <a:gd name="T13" fmla="*/ 93 h 104"/>
                  <a:gd name="T14" fmla="*/ 345 w 345"/>
                  <a:gd name="T15" fmla="*/ 6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5" h="104">
                    <a:moveTo>
                      <a:pt x="345" y="60"/>
                    </a:moveTo>
                    <a:cubicBezTo>
                      <a:pt x="224" y="8"/>
                      <a:pt x="224" y="8"/>
                      <a:pt x="224" y="8"/>
                    </a:cubicBezTo>
                    <a:cubicBezTo>
                      <a:pt x="224" y="8"/>
                      <a:pt x="197" y="0"/>
                      <a:pt x="168" y="10"/>
                    </a:cubicBezTo>
                    <a:cubicBezTo>
                      <a:pt x="137" y="27"/>
                      <a:pt x="0" y="91"/>
                      <a:pt x="0" y="91"/>
                    </a:cubicBezTo>
                    <a:cubicBezTo>
                      <a:pt x="3" y="104"/>
                      <a:pt x="3" y="104"/>
                      <a:pt x="3" y="104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89" y="93"/>
                      <a:pt x="289" y="93"/>
                      <a:pt x="289" y="93"/>
                    </a:cubicBezTo>
                    <a:lnTo>
                      <a:pt x="345" y="60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Freeform 112">
                <a:extLst>
                  <a:ext uri="{FF2B5EF4-FFF2-40B4-BE49-F238E27FC236}">
                    <a16:creationId xmlns:a16="http://schemas.microsoft.com/office/drawing/2014/main" id="{E89477F8-90C1-447D-8842-BC4081F942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59012" y="4356619"/>
                <a:ext cx="1836420" cy="1547222"/>
              </a:xfrm>
              <a:custGeom>
                <a:avLst/>
                <a:gdLst>
                  <a:gd name="T0" fmla="*/ 444 w 447"/>
                  <a:gd name="T1" fmla="*/ 367 h 377"/>
                  <a:gd name="T2" fmla="*/ 432 w 447"/>
                  <a:gd name="T3" fmla="*/ 364 h 377"/>
                  <a:gd name="T4" fmla="*/ 415 w 447"/>
                  <a:gd name="T5" fmla="*/ 349 h 377"/>
                  <a:gd name="T6" fmla="*/ 384 w 447"/>
                  <a:gd name="T7" fmla="*/ 115 h 377"/>
                  <a:gd name="T8" fmla="*/ 384 w 447"/>
                  <a:gd name="T9" fmla="*/ 115 h 377"/>
                  <a:gd name="T10" fmla="*/ 352 w 447"/>
                  <a:gd name="T11" fmla="*/ 61 h 377"/>
                  <a:gd name="T12" fmla="*/ 51 w 447"/>
                  <a:gd name="T13" fmla="*/ 0 h 377"/>
                  <a:gd name="T14" fmla="*/ 141 w 447"/>
                  <a:gd name="T15" fmla="*/ 100 h 377"/>
                  <a:gd name="T16" fmla="*/ 336 w 447"/>
                  <a:gd name="T17" fmla="*/ 109 h 377"/>
                  <a:gd name="T18" fmla="*/ 403 w 447"/>
                  <a:gd name="T19" fmla="*/ 352 h 377"/>
                  <a:gd name="T20" fmla="*/ 404 w 447"/>
                  <a:gd name="T21" fmla="*/ 361 h 377"/>
                  <a:gd name="T22" fmla="*/ 411 w 447"/>
                  <a:gd name="T23" fmla="*/ 377 h 377"/>
                  <a:gd name="T24" fmla="*/ 415 w 447"/>
                  <a:gd name="T25" fmla="*/ 377 h 377"/>
                  <a:gd name="T26" fmla="*/ 415 w 447"/>
                  <a:gd name="T27" fmla="*/ 366 h 377"/>
                  <a:gd name="T28" fmla="*/ 431 w 447"/>
                  <a:gd name="T29" fmla="*/ 373 h 377"/>
                  <a:gd name="T30" fmla="*/ 446 w 447"/>
                  <a:gd name="T31" fmla="*/ 371 h 377"/>
                  <a:gd name="T32" fmla="*/ 444 w 447"/>
                  <a:gd name="T33" fmla="*/ 36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7" h="377">
                    <a:moveTo>
                      <a:pt x="444" y="367"/>
                    </a:moveTo>
                    <a:cubicBezTo>
                      <a:pt x="443" y="367"/>
                      <a:pt x="432" y="364"/>
                      <a:pt x="432" y="364"/>
                    </a:cubicBezTo>
                    <a:cubicBezTo>
                      <a:pt x="415" y="349"/>
                      <a:pt x="415" y="349"/>
                      <a:pt x="415" y="349"/>
                    </a:cubicBezTo>
                    <a:cubicBezTo>
                      <a:pt x="384" y="115"/>
                      <a:pt x="384" y="115"/>
                      <a:pt x="384" y="115"/>
                    </a:cubicBezTo>
                    <a:cubicBezTo>
                      <a:pt x="384" y="115"/>
                      <a:pt x="384" y="115"/>
                      <a:pt x="384" y="115"/>
                    </a:cubicBezTo>
                    <a:cubicBezTo>
                      <a:pt x="387" y="74"/>
                      <a:pt x="352" y="61"/>
                      <a:pt x="352" y="6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0" y="84"/>
                      <a:pt x="141" y="100"/>
                    </a:cubicBezTo>
                    <a:cubicBezTo>
                      <a:pt x="185" y="105"/>
                      <a:pt x="222" y="96"/>
                      <a:pt x="336" y="109"/>
                    </a:cubicBezTo>
                    <a:cubicBezTo>
                      <a:pt x="311" y="149"/>
                      <a:pt x="403" y="352"/>
                      <a:pt x="403" y="352"/>
                    </a:cubicBezTo>
                    <a:cubicBezTo>
                      <a:pt x="404" y="361"/>
                      <a:pt x="404" y="361"/>
                      <a:pt x="404" y="361"/>
                    </a:cubicBezTo>
                    <a:cubicBezTo>
                      <a:pt x="411" y="377"/>
                      <a:pt x="411" y="377"/>
                      <a:pt x="411" y="377"/>
                    </a:cubicBezTo>
                    <a:cubicBezTo>
                      <a:pt x="415" y="377"/>
                      <a:pt x="415" y="377"/>
                      <a:pt x="415" y="377"/>
                    </a:cubicBezTo>
                    <a:cubicBezTo>
                      <a:pt x="415" y="366"/>
                      <a:pt x="415" y="366"/>
                      <a:pt x="415" y="366"/>
                    </a:cubicBezTo>
                    <a:cubicBezTo>
                      <a:pt x="431" y="373"/>
                      <a:pt x="431" y="373"/>
                      <a:pt x="431" y="373"/>
                    </a:cubicBezTo>
                    <a:cubicBezTo>
                      <a:pt x="446" y="371"/>
                      <a:pt x="446" y="371"/>
                      <a:pt x="446" y="371"/>
                    </a:cubicBezTo>
                    <a:cubicBezTo>
                      <a:pt x="446" y="371"/>
                      <a:pt x="447" y="367"/>
                      <a:pt x="444" y="367"/>
                    </a:cubicBezTo>
                    <a:close/>
                  </a:path>
                </a:pathLst>
              </a:custGeom>
              <a:gradFill>
                <a:gsLst>
                  <a:gs pos="1000">
                    <a:schemeClr val="bg1"/>
                  </a:gs>
                  <a:gs pos="100000">
                    <a:srgbClr val="E3F3F7"/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9" name="Freeform 113">
                <a:extLst>
                  <a:ext uri="{FF2B5EF4-FFF2-40B4-BE49-F238E27FC236}">
                    <a16:creationId xmlns:a16="http://schemas.microsoft.com/office/drawing/2014/main" id="{773EA7DF-FCB7-4116-B66C-7609309D28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11066" y="5799007"/>
                <a:ext cx="187980" cy="108450"/>
              </a:xfrm>
              <a:custGeom>
                <a:avLst/>
                <a:gdLst>
                  <a:gd name="T0" fmla="*/ 30 w 46"/>
                  <a:gd name="T1" fmla="*/ 13 h 27"/>
                  <a:gd name="T2" fmla="*/ 42 w 46"/>
                  <a:gd name="T3" fmla="*/ 16 h 27"/>
                  <a:gd name="T4" fmla="*/ 44 w 46"/>
                  <a:gd name="T5" fmla="*/ 20 h 27"/>
                  <a:gd name="T6" fmla="*/ 27 w 46"/>
                  <a:gd name="T7" fmla="*/ 23 h 27"/>
                  <a:gd name="T8" fmla="*/ 13 w 46"/>
                  <a:gd name="T9" fmla="*/ 15 h 27"/>
                  <a:gd name="T10" fmla="*/ 14 w 46"/>
                  <a:gd name="T11" fmla="*/ 26 h 27"/>
                  <a:gd name="T12" fmla="*/ 9 w 46"/>
                  <a:gd name="T13" fmla="*/ 27 h 27"/>
                  <a:gd name="T14" fmla="*/ 2 w 46"/>
                  <a:gd name="T15" fmla="*/ 9 h 27"/>
                  <a:gd name="T16" fmla="*/ 1 w 46"/>
                  <a:gd name="T17" fmla="*/ 1 h 27"/>
                  <a:gd name="T18" fmla="*/ 12 w 46"/>
                  <a:gd name="T19" fmla="*/ 8 h 27"/>
                  <a:gd name="T20" fmla="*/ 30 w 46"/>
                  <a:gd name="T21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7">
                    <a:moveTo>
                      <a:pt x="30" y="13"/>
                    </a:moveTo>
                    <a:cubicBezTo>
                      <a:pt x="34" y="14"/>
                      <a:pt x="42" y="16"/>
                      <a:pt x="42" y="16"/>
                    </a:cubicBezTo>
                    <a:cubicBezTo>
                      <a:pt x="46" y="16"/>
                      <a:pt x="44" y="20"/>
                      <a:pt x="44" y="20"/>
                    </a:cubicBezTo>
                    <a:cubicBezTo>
                      <a:pt x="44" y="20"/>
                      <a:pt x="30" y="22"/>
                      <a:pt x="27" y="23"/>
                    </a:cubicBezTo>
                    <a:cubicBezTo>
                      <a:pt x="24" y="24"/>
                      <a:pt x="13" y="15"/>
                      <a:pt x="13" y="15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9" y="27"/>
                      <a:pt x="5" y="17"/>
                      <a:pt x="2" y="9"/>
                    </a:cubicBezTo>
                    <a:cubicBezTo>
                      <a:pt x="0" y="5"/>
                      <a:pt x="1" y="1"/>
                      <a:pt x="1" y="1"/>
                    </a:cubicBezTo>
                    <a:cubicBezTo>
                      <a:pt x="1" y="1"/>
                      <a:pt x="4" y="0"/>
                      <a:pt x="12" y="8"/>
                    </a:cubicBezTo>
                    <a:cubicBezTo>
                      <a:pt x="21" y="16"/>
                      <a:pt x="28" y="13"/>
                      <a:pt x="30" y="13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Freeform 114">
                <a:extLst>
                  <a:ext uri="{FF2B5EF4-FFF2-40B4-BE49-F238E27FC236}">
                    <a16:creationId xmlns:a16="http://schemas.microsoft.com/office/drawing/2014/main" id="{76D14978-D0E9-4F9C-8F7C-654B333865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51782" y="4338545"/>
                <a:ext cx="1456846" cy="603707"/>
              </a:xfrm>
              <a:custGeom>
                <a:avLst/>
                <a:gdLst>
                  <a:gd name="T0" fmla="*/ 48 w 355"/>
                  <a:gd name="T1" fmla="*/ 0 h 147"/>
                  <a:gd name="T2" fmla="*/ 0 w 355"/>
                  <a:gd name="T3" fmla="*/ 126 h 147"/>
                  <a:gd name="T4" fmla="*/ 317 w 355"/>
                  <a:gd name="T5" fmla="*/ 106 h 147"/>
                  <a:gd name="T6" fmla="*/ 355 w 355"/>
                  <a:gd name="T7" fmla="*/ 63 h 147"/>
                  <a:gd name="T8" fmla="*/ 48 w 35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5" h="147">
                    <a:moveTo>
                      <a:pt x="48" y="0"/>
                    </a:moveTo>
                    <a:cubicBezTo>
                      <a:pt x="13" y="24"/>
                      <a:pt x="46" y="86"/>
                      <a:pt x="0" y="126"/>
                    </a:cubicBezTo>
                    <a:cubicBezTo>
                      <a:pt x="41" y="146"/>
                      <a:pt x="242" y="147"/>
                      <a:pt x="317" y="106"/>
                    </a:cubicBezTo>
                    <a:cubicBezTo>
                      <a:pt x="349" y="89"/>
                      <a:pt x="355" y="63"/>
                      <a:pt x="355" y="63"/>
                    </a:cubicBezTo>
                    <a:cubicBezTo>
                      <a:pt x="355" y="63"/>
                      <a:pt x="90" y="8"/>
                      <a:pt x="48" y="0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1" name="Freeform 115">
                <a:extLst>
                  <a:ext uri="{FF2B5EF4-FFF2-40B4-BE49-F238E27FC236}">
                    <a16:creationId xmlns:a16="http://schemas.microsoft.com/office/drawing/2014/main" id="{5AD6199E-2422-48E8-96C4-F4685D2E17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6146" y="3329957"/>
                <a:ext cx="1113420" cy="422957"/>
              </a:xfrm>
              <a:custGeom>
                <a:avLst/>
                <a:gdLst>
                  <a:gd name="T0" fmla="*/ 10 w 271"/>
                  <a:gd name="T1" fmla="*/ 78 h 103"/>
                  <a:gd name="T2" fmla="*/ 120 w 271"/>
                  <a:gd name="T3" fmla="*/ 38 h 103"/>
                  <a:gd name="T4" fmla="*/ 215 w 271"/>
                  <a:gd name="T5" fmla="*/ 103 h 103"/>
                  <a:gd name="T6" fmla="*/ 271 w 271"/>
                  <a:gd name="T7" fmla="*/ 60 h 103"/>
                  <a:gd name="T8" fmla="*/ 147 w 271"/>
                  <a:gd name="T9" fmla="*/ 8 h 103"/>
                  <a:gd name="T10" fmla="*/ 91 w 271"/>
                  <a:gd name="T11" fmla="*/ 10 h 103"/>
                  <a:gd name="T12" fmla="*/ 0 w 271"/>
                  <a:gd name="T13" fmla="*/ 54 h 103"/>
                  <a:gd name="T14" fmla="*/ 10 w 271"/>
                  <a:gd name="T15" fmla="*/ 7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1" h="103">
                    <a:moveTo>
                      <a:pt x="10" y="78"/>
                    </a:moveTo>
                    <a:cubicBezTo>
                      <a:pt x="120" y="38"/>
                      <a:pt x="120" y="38"/>
                      <a:pt x="120" y="38"/>
                    </a:cubicBezTo>
                    <a:cubicBezTo>
                      <a:pt x="215" y="103"/>
                      <a:pt x="215" y="103"/>
                      <a:pt x="215" y="103"/>
                    </a:cubicBezTo>
                    <a:cubicBezTo>
                      <a:pt x="271" y="60"/>
                      <a:pt x="271" y="60"/>
                      <a:pt x="271" y="60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47" y="8"/>
                      <a:pt x="119" y="0"/>
                      <a:pt x="91" y="10"/>
                    </a:cubicBezTo>
                    <a:cubicBezTo>
                      <a:pt x="76" y="18"/>
                      <a:pt x="37" y="37"/>
                      <a:pt x="0" y="54"/>
                    </a:cubicBezTo>
                    <a:lnTo>
                      <a:pt x="10" y="7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Freeform 116">
                <a:extLst>
                  <a:ext uri="{FF2B5EF4-FFF2-40B4-BE49-F238E27FC236}">
                    <a16:creationId xmlns:a16="http://schemas.microsoft.com/office/drawing/2014/main" id="{884BD612-8717-432D-8787-2F13B8D831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5952" y="3608313"/>
                <a:ext cx="140986" cy="285586"/>
              </a:xfrm>
              <a:custGeom>
                <a:avLst/>
                <a:gdLst>
                  <a:gd name="T0" fmla="*/ 0 w 34"/>
                  <a:gd name="T1" fmla="*/ 70 h 70"/>
                  <a:gd name="T2" fmla="*/ 6 w 34"/>
                  <a:gd name="T3" fmla="*/ 0 h 70"/>
                  <a:gd name="T4" fmla="*/ 30 w 34"/>
                  <a:gd name="T5" fmla="*/ 20 h 70"/>
                  <a:gd name="T6" fmla="*/ 0 w 34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70">
                    <a:moveTo>
                      <a:pt x="0" y="70"/>
                    </a:moveTo>
                    <a:cubicBezTo>
                      <a:pt x="0" y="70"/>
                      <a:pt x="24" y="33"/>
                      <a:pt x="6" y="0"/>
                    </a:cubicBezTo>
                    <a:cubicBezTo>
                      <a:pt x="11" y="6"/>
                      <a:pt x="17" y="20"/>
                      <a:pt x="30" y="20"/>
                    </a:cubicBezTo>
                    <a:cubicBezTo>
                      <a:pt x="34" y="58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Freeform 117">
                <a:extLst>
                  <a:ext uri="{FF2B5EF4-FFF2-40B4-BE49-F238E27FC236}">
                    <a16:creationId xmlns:a16="http://schemas.microsoft.com/office/drawing/2014/main" id="{49A33DED-5D5D-4E42-A5DA-81226BFD15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82102" y="3539628"/>
                <a:ext cx="169906" cy="336197"/>
              </a:xfrm>
              <a:custGeom>
                <a:avLst/>
                <a:gdLst>
                  <a:gd name="T0" fmla="*/ 0 w 41"/>
                  <a:gd name="T1" fmla="*/ 82 h 82"/>
                  <a:gd name="T2" fmla="*/ 18 w 41"/>
                  <a:gd name="T3" fmla="*/ 30 h 82"/>
                  <a:gd name="T4" fmla="*/ 23 w 41"/>
                  <a:gd name="T5" fmla="*/ 16 h 82"/>
                  <a:gd name="T6" fmla="*/ 0 w 41"/>
                  <a:gd name="T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82">
                    <a:moveTo>
                      <a:pt x="0" y="82"/>
                    </a:moveTo>
                    <a:cubicBezTo>
                      <a:pt x="0" y="82"/>
                      <a:pt x="23" y="55"/>
                      <a:pt x="18" y="30"/>
                    </a:cubicBezTo>
                    <a:cubicBezTo>
                      <a:pt x="15" y="17"/>
                      <a:pt x="16" y="0"/>
                      <a:pt x="23" y="16"/>
                    </a:cubicBezTo>
                    <a:cubicBezTo>
                      <a:pt x="41" y="58"/>
                      <a:pt x="0" y="82"/>
                      <a:pt x="0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4" name="Freeform 118">
                <a:extLst>
                  <a:ext uri="{FF2B5EF4-FFF2-40B4-BE49-F238E27FC236}">
                    <a16:creationId xmlns:a16="http://schemas.microsoft.com/office/drawing/2014/main" id="{6BFD4018-2C16-4B8F-A673-D6BD5DAA60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5952" y="3452867"/>
                <a:ext cx="303660" cy="256667"/>
              </a:xfrm>
              <a:custGeom>
                <a:avLst/>
                <a:gdLst>
                  <a:gd name="T0" fmla="*/ 0 w 74"/>
                  <a:gd name="T1" fmla="*/ 30 h 63"/>
                  <a:gd name="T2" fmla="*/ 17 w 74"/>
                  <a:gd name="T3" fmla="*/ 14 h 63"/>
                  <a:gd name="T4" fmla="*/ 35 w 74"/>
                  <a:gd name="T5" fmla="*/ 0 h 63"/>
                  <a:gd name="T6" fmla="*/ 42 w 74"/>
                  <a:gd name="T7" fmla="*/ 26 h 63"/>
                  <a:gd name="T8" fmla="*/ 56 w 74"/>
                  <a:gd name="T9" fmla="*/ 41 h 63"/>
                  <a:gd name="T10" fmla="*/ 74 w 74"/>
                  <a:gd name="T11" fmla="*/ 44 h 63"/>
                  <a:gd name="T12" fmla="*/ 21 w 74"/>
                  <a:gd name="T13" fmla="*/ 63 h 63"/>
                  <a:gd name="T14" fmla="*/ 0 w 74"/>
                  <a:gd name="T15" fmla="*/ 3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63">
                    <a:moveTo>
                      <a:pt x="0" y="30"/>
                    </a:moveTo>
                    <a:cubicBezTo>
                      <a:pt x="15" y="27"/>
                      <a:pt x="17" y="14"/>
                      <a:pt x="17" y="14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41" y="16"/>
                      <a:pt x="42" y="26"/>
                    </a:cubicBezTo>
                    <a:cubicBezTo>
                      <a:pt x="43" y="35"/>
                      <a:pt x="52" y="40"/>
                      <a:pt x="56" y="41"/>
                    </a:cubicBezTo>
                    <a:cubicBezTo>
                      <a:pt x="65" y="43"/>
                      <a:pt x="74" y="44"/>
                      <a:pt x="74" y="44"/>
                    </a:cubicBezTo>
                    <a:cubicBezTo>
                      <a:pt x="74" y="44"/>
                      <a:pt x="40" y="49"/>
                      <a:pt x="21" y="63"/>
                    </a:cubicBezTo>
                    <a:cubicBezTo>
                      <a:pt x="6" y="58"/>
                      <a:pt x="5" y="37"/>
                      <a:pt x="0" y="30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C3F3F6"/>
                  </a:gs>
                  <a:gs pos="100000">
                    <a:srgbClr val="4FB1CF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Freeform 119">
                <a:extLst>
                  <a:ext uri="{FF2B5EF4-FFF2-40B4-BE49-F238E27FC236}">
                    <a16:creationId xmlns:a16="http://schemas.microsoft.com/office/drawing/2014/main" id="{B1CFF27F-1CF6-40D2-B46D-76B68EC2FD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61632" y="3308267"/>
                <a:ext cx="242206" cy="325351"/>
              </a:xfrm>
              <a:custGeom>
                <a:avLst/>
                <a:gdLst>
                  <a:gd name="T0" fmla="*/ 42 w 59"/>
                  <a:gd name="T1" fmla="*/ 79 h 79"/>
                  <a:gd name="T2" fmla="*/ 23 w 59"/>
                  <a:gd name="T3" fmla="*/ 76 h 79"/>
                  <a:gd name="T4" fmla="*/ 13 w 59"/>
                  <a:gd name="T5" fmla="*/ 66 h 79"/>
                  <a:gd name="T6" fmla="*/ 10 w 59"/>
                  <a:gd name="T7" fmla="*/ 49 h 79"/>
                  <a:gd name="T8" fmla="*/ 4 w 59"/>
                  <a:gd name="T9" fmla="*/ 43 h 79"/>
                  <a:gd name="T10" fmla="*/ 8 w 59"/>
                  <a:gd name="T11" fmla="*/ 32 h 79"/>
                  <a:gd name="T12" fmla="*/ 14 w 59"/>
                  <a:gd name="T13" fmla="*/ 2 h 79"/>
                  <a:gd name="T14" fmla="*/ 30 w 59"/>
                  <a:gd name="T15" fmla="*/ 0 h 79"/>
                  <a:gd name="T16" fmla="*/ 45 w 59"/>
                  <a:gd name="T17" fmla="*/ 13 h 79"/>
                  <a:gd name="T18" fmla="*/ 59 w 59"/>
                  <a:gd name="T19" fmla="*/ 46 h 79"/>
                  <a:gd name="T20" fmla="*/ 56 w 59"/>
                  <a:gd name="T21" fmla="*/ 47 h 79"/>
                  <a:gd name="T22" fmla="*/ 52 w 59"/>
                  <a:gd name="T23" fmla="*/ 49 h 79"/>
                  <a:gd name="T24" fmla="*/ 47 w 59"/>
                  <a:gd name="T25" fmla="*/ 78 h 79"/>
                  <a:gd name="T26" fmla="*/ 42 w 59"/>
                  <a:gd name="T27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" h="79">
                    <a:moveTo>
                      <a:pt x="42" y="79"/>
                    </a:moveTo>
                    <a:cubicBezTo>
                      <a:pt x="37" y="78"/>
                      <a:pt x="30" y="78"/>
                      <a:pt x="23" y="76"/>
                    </a:cubicBezTo>
                    <a:cubicBezTo>
                      <a:pt x="13" y="74"/>
                      <a:pt x="13" y="66"/>
                      <a:pt x="13" y="66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10" y="49"/>
                      <a:pt x="6" y="47"/>
                      <a:pt x="4" y="43"/>
                    </a:cubicBezTo>
                    <a:cubicBezTo>
                      <a:pt x="3" y="41"/>
                      <a:pt x="0" y="34"/>
                      <a:pt x="8" y="32"/>
                    </a:cubicBezTo>
                    <a:cubicBezTo>
                      <a:pt x="20" y="29"/>
                      <a:pt x="14" y="2"/>
                      <a:pt x="14" y="2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9" y="46"/>
                      <a:pt x="58" y="47"/>
                      <a:pt x="56" y="47"/>
                    </a:cubicBezTo>
                    <a:cubicBezTo>
                      <a:pt x="53" y="47"/>
                      <a:pt x="52" y="49"/>
                      <a:pt x="52" y="49"/>
                    </a:cubicBezTo>
                    <a:cubicBezTo>
                      <a:pt x="52" y="49"/>
                      <a:pt x="47" y="77"/>
                      <a:pt x="47" y="78"/>
                    </a:cubicBezTo>
                    <a:cubicBezTo>
                      <a:pt x="47" y="79"/>
                      <a:pt x="45" y="79"/>
                      <a:pt x="42" y="79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Freeform 120">
                <a:extLst>
                  <a:ext uri="{FF2B5EF4-FFF2-40B4-BE49-F238E27FC236}">
                    <a16:creationId xmlns:a16="http://schemas.microsoft.com/office/drawing/2014/main" id="{E394A089-B558-4368-9353-917DFD6302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56796" y="3279347"/>
                <a:ext cx="289200" cy="231360"/>
              </a:xfrm>
              <a:custGeom>
                <a:avLst/>
                <a:gdLst>
                  <a:gd name="T0" fmla="*/ 4 w 70"/>
                  <a:gd name="T1" fmla="*/ 25 h 56"/>
                  <a:gd name="T2" fmla="*/ 7 w 70"/>
                  <a:gd name="T3" fmla="*/ 20 h 56"/>
                  <a:gd name="T4" fmla="*/ 36 w 70"/>
                  <a:gd name="T5" fmla="*/ 2 h 56"/>
                  <a:gd name="T6" fmla="*/ 70 w 70"/>
                  <a:gd name="T7" fmla="*/ 21 h 56"/>
                  <a:gd name="T8" fmla="*/ 49 w 70"/>
                  <a:gd name="T9" fmla="*/ 29 h 56"/>
                  <a:gd name="T10" fmla="*/ 38 w 70"/>
                  <a:gd name="T11" fmla="*/ 40 h 56"/>
                  <a:gd name="T12" fmla="*/ 28 w 70"/>
                  <a:gd name="T13" fmla="*/ 47 h 56"/>
                  <a:gd name="T14" fmla="*/ 14 w 70"/>
                  <a:gd name="T15" fmla="*/ 56 h 56"/>
                  <a:gd name="T16" fmla="*/ 4 w 70"/>
                  <a:gd name="T17" fmla="*/ 2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56">
                    <a:moveTo>
                      <a:pt x="4" y="25"/>
                    </a:move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11" y="5"/>
                      <a:pt x="36" y="2"/>
                    </a:cubicBezTo>
                    <a:cubicBezTo>
                      <a:pt x="64" y="0"/>
                      <a:pt x="70" y="21"/>
                      <a:pt x="70" y="21"/>
                    </a:cubicBezTo>
                    <a:cubicBezTo>
                      <a:pt x="70" y="21"/>
                      <a:pt x="50" y="16"/>
                      <a:pt x="49" y="29"/>
                    </a:cubicBezTo>
                    <a:cubicBezTo>
                      <a:pt x="47" y="42"/>
                      <a:pt x="39" y="40"/>
                      <a:pt x="38" y="40"/>
                    </a:cubicBezTo>
                    <a:cubicBezTo>
                      <a:pt x="36" y="40"/>
                      <a:pt x="30" y="40"/>
                      <a:pt x="28" y="47"/>
                    </a:cubicBezTo>
                    <a:cubicBezTo>
                      <a:pt x="27" y="55"/>
                      <a:pt x="18" y="56"/>
                      <a:pt x="14" y="56"/>
                    </a:cubicBezTo>
                    <a:cubicBezTo>
                      <a:pt x="0" y="37"/>
                      <a:pt x="4" y="25"/>
                      <a:pt x="4" y="25"/>
                    </a:cubicBezTo>
                    <a:close/>
                  </a:path>
                </a:pathLst>
              </a:custGeom>
              <a:solidFill>
                <a:srgbClr val="5B47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Freeform 121">
                <a:extLst>
                  <a:ext uri="{FF2B5EF4-FFF2-40B4-BE49-F238E27FC236}">
                    <a16:creationId xmlns:a16="http://schemas.microsoft.com/office/drawing/2014/main" id="{BDAC2961-A075-40CD-AEB3-9470CD2EFA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009846" y="3431177"/>
                <a:ext cx="46996" cy="25306"/>
              </a:xfrm>
              <a:custGeom>
                <a:avLst/>
                <a:gdLst>
                  <a:gd name="T0" fmla="*/ 11 w 12"/>
                  <a:gd name="T1" fmla="*/ 4 h 6"/>
                  <a:gd name="T2" fmla="*/ 8 w 12"/>
                  <a:gd name="T3" fmla="*/ 6 h 6"/>
                  <a:gd name="T4" fmla="*/ 1 w 12"/>
                  <a:gd name="T5" fmla="*/ 5 h 6"/>
                  <a:gd name="T6" fmla="*/ 10 w 12"/>
                  <a:gd name="T7" fmla="*/ 1 h 6"/>
                  <a:gd name="T8" fmla="*/ 11 w 12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1" y="4"/>
                    </a:moveTo>
                    <a:cubicBezTo>
                      <a:pt x="11" y="6"/>
                      <a:pt x="10" y="6"/>
                      <a:pt x="8" y="6"/>
                    </a:cubicBezTo>
                    <a:cubicBezTo>
                      <a:pt x="6" y="6"/>
                      <a:pt x="3" y="5"/>
                      <a:pt x="1" y="5"/>
                    </a:cubicBezTo>
                    <a:cubicBezTo>
                      <a:pt x="0" y="5"/>
                      <a:pt x="4" y="3"/>
                      <a:pt x="10" y="1"/>
                    </a:cubicBezTo>
                    <a:cubicBezTo>
                      <a:pt x="12" y="0"/>
                      <a:pt x="11" y="2"/>
                      <a:pt x="11" y="4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Freeform 122">
                <a:extLst>
                  <a:ext uri="{FF2B5EF4-FFF2-40B4-BE49-F238E27FC236}">
                    <a16:creationId xmlns:a16="http://schemas.microsoft.com/office/drawing/2014/main" id="{E4EE4C1E-F091-4208-89B2-D7684924AC8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03702" y="3311883"/>
                <a:ext cx="574786" cy="184366"/>
              </a:xfrm>
              <a:custGeom>
                <a:avLst/>
                <a:gdLst>
                  <a:gd name="T0" fmla="*/ 140 w 140"/>
                  <a:gd name="T1" fmla="*/ 12 h 45"/>
                  <a:gd name="T2" fmla="*/ 118 w 140"/>
                  <a:gd name="T3" fmla="*/ 0 h 45"/>
                  <a:gd name="T4" fmla="*/ 82 w 140"/>
                  <a:gd name="T5" fmla="*/ 15 h 45"/>
                  <a:gd name="T6" fmla="*/ 33 w 140"/>
                  <a:gd name="T7" fmla="*/ 6 h 45"/>
                  <a:gd name="T8" fmla="*/ 0 w 140"/>
                  <a:gd name="T9" fmla="*/ 25 h 45"/>
                  <a:gd name="T10" fmla="*/ 31 w 140"/>
                  <a:gd name="T11" fmla="*/ 44 h 45"/>
                  <a:gd name="T12" fmla="*/ 65 w 140"/>
                  <a:gd name="T13" fmla="*/ 40 h 45"/>
                  <a:gd name="T14" fmla="*/ 101 w 140"/>
                  <a:gd name="T15" fmla="*/ 30 h 45"/>
                  <a:gd name="T16" fmla="*/ 120 w 140"/>
                  <a:gd name="T17" fmla="*/ 16 h 45"/>
                  <a:gd name="T18" fmla="*/ 138 w 140"/>
                  <a:gd name="T19" fmla="*/ 18 h 45"/>
                  <a:gd name="T20" fmla="*/ 140 w 140"/>
                  <a:gd name="T21" fmla="*/ 1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0" h="45">
                    <a:moveTo>
                      <a:pt x="140" y="12"/>
                    </a:moveTo>
                    <a:cubicBezTo>
                      <a:pt x="140" y="12"/>
                      <a:pt x="133" y="0"/>
                      <a:pt x="118" y="0"/>
                    </a:cubicBezTo>
                    <a:cubicBezTo>
                      <a:pt x="103" y="0"/>
                      <a:pt x="100" y="9"/>
                      <a:pt x="82" y="15"/>
                    </a:cubicBezTo>
                    <a:cubicBezTo>
                      <a:pt x="63" y="21"/>
                      <a:pt x="51" y="6"/>
                      <a:pt x="33" y="6"/>
                    </a:cubicBezTo>
                    <a:cubicBezTo>
                      <a:pt x="15" y="6"/>
                      <a:pt x="0" y="25"/>
                      <a:pt x="0" y="25"/>
                    </a:cubicBezTo>
                    <a:cubicBezTo>
                      <a:pt x="0" y="25"/>
                      <a:pt x="19" y="45"/>
                      <a:pt x="31" y="44"/>
                    </a:cubicBezTo>
                    <a:cubicBezTo>
                      <a:pt x="38" y="43"/>
                      <a:pt x="48" y="36"/>
                      <a:pt x="65" y="40"/>
                    </a:cubicBezTo>
                    <a:cubicBezTo>
                      <a:pt x="82" y="45"/>
                      <a:pt x="92" y="39"/>
                      <a:pt x="101" y="30"/>
                    </a:cubicBezTo>
                    <a:cubicBezTo>
                      <a:pt x="106" y="25"/>
                      <a:pt x="113" y="17"/>
                      <a:pt x="120" y="16"/>
                    </a:cubicBezTo>
                    <a:cubicBezTo>
                      <a:pt x="127" y="16"/>
                      <a:pt x="138" y="18"/>
                      <a:pt x="138" y="18"/>
                    </a:cubicBezTo>
                    <a:lnTo>
                      <a:pt x="140" y="12"/>
                    </a:lnTo>
                    <a:close/>
                  </a:path>
                </a:pathLst>
              </a:custGeom>
              <a:solidFill>
                <a:srgbClr val="5B47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Freeform 123">
                <a:extLst>
                  <a:ext uri="{FF2B5EF4-FFF2-40B4-BE49-F238E27FC236}">
                    <a16:creationId xmlns:a16="http://schemas.microsoft.com/office/drawing/2014/main" id="{E0EE2930-C553-40C7-B845-C5ED34AC1D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67642" y="3355263"/>
                <a:ext cx="21690" cy="39766"/>
              </a:xfrm>
              <a:custGeom>
                <a:avLst/>
                <a:gdLst>
                  <a:gd name="T0" fmla="*/ 5 w 6"/>
                  <a:gd name="T1" fmla="*/ 8 h 10"/>
                  <a:gd name="T2" fmla="*/ 2 w 6"/>
                  <a:gd name="T3" fmla="*/ 10 h 10"/>
                  <a:gd name="T4" fmla="*/ 2 w 6"/>
                  <a:gd name="T5" fmla="*/ 10 h 10"/>
                  <a:gd name="T6" fmla="*/ 0 w 6"/>
                  <a:gd name="T7" fmla="*/ 7 h 10"/>
                  <a:gd name="T8" fmla="*/ 1 w 6"/>
                  <a:gd name="T9" fmla="*/ 2 h 10"/>
                  <a:gd name="T10" fmla="*/ 4 w 6"/>
                  <a:gd name="T11" fmla="*/ 0 h 10"/>
                  <a:gd name="T12" fmla="*/ 4 w 6"/>
                  <a:gd name="T13" fmla="*/ 0 h 10"/>
                  <a:gd name="T14" fmla="*/ 6 w 6"/>
                  <a:gd name="T15" fmla="*/ 3 h 10"/>
                  <a:gd name="T16" fmla="*/ 5 w 6"/>
                  <a:gd name="T17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0">
                    <a:moveTo>
                      <a:pt x="5" y="8"/>
                    </a:moveTo>
                    <a:cubicBezTo>
                      <a:pt x="4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0"/>
                      <a:pt x="6" y="2"/>
                      <a:pt x="6" y="3"/>
                    </a:cubicBez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0" name="Freeform 124">
                <a:extLst>
                  <a:ext uri="{FF2B5EF4-FFF2-40B4-BE49-F238E27FC236}">
                    <a16:creationId xmlns:a16="http://schemas.microsoft.com/office/drawing/2014/main" id="{B98ECB42-712E-471E-BB09-0A323A78DD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802" y="3568547"/>
                <a:ext cx="101220" cy="368731"/>
              </a:xfrm>
              <a:custGeom>
                <a:avLst/>
                <a:gdLst>
                  <a:gd name="T0" fmla="*/ 14 w 25"/>
                  <a:gd name="T1" fmla="*/ 0 h 90"/>
                  <a:gd name="T2" fmla="*/ 23 w 25"/>
                  <a:gd name="T3" fmla="*/ 44 h 90"/>
                  <a:gd name="T4" fmla="*/ 0 w 25"/>
                  <a:gd name="T5" fmla="*/ 90 h 90"/>
                  <a:gd name="T6" fmla="*/ 8 w 25"/>
                  <a:gd name="T7" fmla="*/ 44 h 90"/>
                  <a:gd name="T8" fmla="*/ 18 w 25"/>
                  <a:gd name="T9" fmla="*/ 40 h 90"/>
                  <a:gd name="T10" fmla="*/ 8 w 25"/>
                  <a:gd name="T11" fmla="*/ 33 h 90"/>
                  <a:gd name="T12" fmla="*/ 9 w 25"/>
                  <a:gd name="T13" fmla="*/ 2 h 90"/>
                  <a:gd name="T14" fmla="*/ 14 w 25"/>
                  <a:gd name="T1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90">
                    <a:moveTo>
                      <a:pt x="14" y="0"/>
                    </a:moveTo>
                    <a:cubicBezTo>
                      <a:pt x="14" y="0"/>
                      <a:pt x="25" y="17"/>
                      <a:pt x="23" y="44"/>
                    </a:cubicBezTo>
                    <a:cubicBezTo>
                      <a:pt x="21" y="72"/>
                      <a:pt x="5" y="85"/>
                      <a:pt x="0" y="90"/>
                    </a:cubicBezTo>
                    <a:cubicBezTo>
                      <a:pt x="9" y="60"/>
                      <a:pt x="8" y="44"/>
                      <a:pt x="8" y="44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8" y="33"/>
                      <a:pt x="8" y="33"/>
                      <a:pt x="8" y="33"/>
                    </a:cubicBezTo>
                    <a:cubicBezTo>
                      <a:pt x="9" y="2"/>
                      <a:pt x="9" y="2"/>
                      <a:pt x="9" y="2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1" name="Freeform 125">
                <a:extLst>
                  <a:ext uri="{FF2B5EF4-FFF2-40B4-BE49-F238E27FC236}">
                    <a16:creationId xmlns:a16="http://schemas.microsoft.com/office/drawing/2014/main" id="{11DCD946-D0F3-4EFC-8012-1B470E0778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776226" y="3568547"/>
                <a:ext cx="169906" cy="195210"/>
              </a:xfrm>
              <a:custGeom>
                <a:avLst/>
                <a:gdLst>
                  <a:gd name="T0" fmla="*/ 11 w 41"/>
                  <a:gd name="T1" fmla="*/ 0 h 48"/>
                  <a:gd name="T2" fmla="*/ 17 w 41"/>
                  <a:gd name="T3" fmla="*/ 8 h 48"/>
                  <a:gd name="T4" fmla="*/ 17 w 41"/>
                  <a:gd name="T5" fmla="*/ 10 h 48"/>
                  <a:gd name="T6" fmla="*/ 22 w 41"/>
                  <a:gd name="T7" fmla="*/ 5 h 48"/>
                  <a:gd name="T8" fmla="*/ 26 w 41"/>
                  <a:gd name="T9" fmla="*/ 4 h 48"/>
                  <a:gd name="T10" fmla="*/ 34 w 41"/>
                  <a:gd name="T11" fmla="*/ 7 h 48"/>
                  <a:gd name="T12" fmla="*/ 41 w 41"/>
                  <a:gd name="T13" fmla="*/ 13 h 48"/>
                  <a:gd name="T14" fmla="*/ 39 w 41"/>
                  <a:gd name="T15" fmla="*/ 26 h 48"/>
                  <a:gd name="T16" fmla="*/ 33 w 41"/>
                  <a:gd name="T17" fmla="*/ 34 h 48"/>
                  <a:gd name="T18" fmla="*/ 29 w 41"/>
                  <a:gd name="T19" fmla="*/ 33 h 48"/>
                  <a:gd name="T20" fmla="*/ 26 w 41"/>
                  <a:gd name="T21" fmla="*/ 32 h 48"/>
                  <a:gd name="T22" fmla="*/ 23 w 41"/>
                  <a:gd name="T23" fmla="*/ 37 h 48"/>
                  <a:gd name="T24" fmla="*/ 18 w 41"/>
                  <a:gd name="T25" fmla="*/ 41 h 48"/>
                  <a:gd name="T26" fmla="*/ 11 w 41"/>
                  <a:gd name="T27" fmla="*/ 48 h 48"/>
                  <a:gd name="T28" fmla="*/ 0 w 41"/>
                  <a:gd name="T29" fmla="*/ 34 h 48"/>
                  <a:gd name="T30" fmla="*/ 5 w 41"/>
                  <a:gd name="T31" fmla="*/ 28 h 48"/>
                  <a:gd name="T32" fmla="*/ 5 w 41"/>
                  <a:gd name="T33" fmla="*/ 21 h 48"/>
                  <a:gd name="T34" fmla="*/ 11 w 41"/>
                  <a:gd name="T35" fmla="*/ 9 h 48"/>
                  <a:gd name="T36" fmla="*/ 11 w 41"/>
                  <a:gd name="T3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" h="48">
                    <a:moveTo>
                      <a:pt x="11" y="0"/>
                    </a:moveTo>
                    <a:cubicBezTo>
                      <a:pt x="13" y="0"/>
                      <a:pt x="16" y="1"/>
                      <a:pt x="17" y="8"/>
                    </a:cubicBezTo>
                    <a:cubicBezTo>
                      <a:pt x="17" y="9"/>
                      <a:pt x="17" y="9"/>
                      <a:pt x="17" y="10"/>
                    </a:cubicBezTo>
                    <a:cubicBezTo>
                      <a:pt x="19" y="8"/>
                      <a:pt x="21" y="6"/>
                      <a:pt x="22" y="5"/>
                    </a:cubicBezTo>
                    <a:cubicBezTo>
                      <a:pt x="22" y="4"/>
                      <a:pt x="23" y="4"/>
                      <a:pt x="26" y="4"/>
                    </a:cubicBezTo>
                    <a:cubicBezTo>
                      <a:pt x="28" y="5"/>
                      <a:pt x="31" y="6"/>
                      <a:pt x="34" y="7"/>
                    </a:cubicBezTo>
                    <a:cubicBezTo>
                      <a:pt x="38" y="8"/>
                      <a:pt x="41" y="8"/>
                      <a:pt x="41" y="13"/>
                    </a:cubicBezTo>
                    <a:cubicBezTo>
                      <a:pt x="41" y="17"/>
                      <a:pt x="41" y="23"/>
                      <a:pt x="39" y="26"/>
                    </a:cubicBezTo>
                    <a:cubicBezTo>
                      <a:pt x="37" y="31"/>
                      <a:pt x="34" y="33"/>
                      <a:pt x="33" y="34"/>
                    </a:cubicBezTo>
                    <a:cubicBezTo>
                      <a:pt x="30" y="35"/>
                      <a:pt x="29" y="33"/>
                      <a:pt x="29" y="33"/>
                    </a:cubicBezTo>
                    <a:cubicBezTo>
                      <a:pt x="29" y="33"/>
                      <a:pt x="26" y="34"/>
                      <a:pt x="26" y="32"/>
                    </a:cubicBezTo>
                    <a:cubicBezTo>
                      <a:pt x="25" y="34"/>
                      <a:pt x="25" y="36"/>
                      <a:pt x="23" y="37"/>
                    </a:cubicBezTo>
                    <a:cubicBezTo>
                      <a:pt x="20" y="41"/>
                      <a:pt x="18" y="41"/>
                      <a:pt x="18" y="41"/>
                    </a:cubicBezTo>
                    <a:cubicBezTo>
                      <a:pt x="11" y="48"/>
                      <a:pt x="11" y="48"/>
                      <a:pt x="11" y="4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6"/>
                      <a:pt x="5" y="23"/>
                      <a:pt x="5" y="21"/>
                    </a:cubicBezTo>
                    <a:cubicBezTo>
                      <a:pt x="6" y="19"/>
                      <a:pt x="11" y="13"/>
                      <a:pt x="11" y="9"/>
                    </a:cubicBezTo>
                    <a:cubicBezTo>
                      <a:pt x="11" y="4"/>
                      <a:pt x="9" y="0"/>
                      <a:pt x="11" y="0"/>
                    </a:cubicBez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Freeform 126">
                <a:extLst>
                  <a:ext uri="{FF2B5EF4-FFF2-40B4-BE49-F238E27FC236}">
                    <a16:creationId xmlns:a16="http://schemas.microsoft.com/office/drawing/2014/main" id="{0793100E-5D20-4906-B164-B78FD1044D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8122" y="3684228"/>
                <a:ext cx="115680" cy="202440"/>
              </a:xfrm>
              <a:custGeom>
                <a:avLst/>
                <a:gdLst>
                  <a:gd name="T0" fmla="*/ 0 w 28"/>
                  <a:gd name="T1" fmla="*/ 1 h 49"/>
                  <a:gd name="T2" fmla="*/ 10 w 28"/>
                  <a:gd name="T3" fmla="*/ 0 h 49"/>
                  <a:gd name="T4" fmla="*/ 11 w 28"/>
                  <a:gd name="T5" fmla="*/ 0 h 49"/>
                  <a:gd name="T6" fmla="*/ 25 w 28"/>
                  <a:gd name="T7" fmla="*/ 22 h 49"/>
                  <a:gd name="T8" fmla="*/ 20 w 28"/>
                  <a:gd name="T9" fmla="*/ 46 h 49"/>
                  <a:gd name="T10" fmla="*/ 19 w 28"/>
                  <a:gd name="T11" fmla="*/ 47 h 49"/>
                  <a:gd name="T12" fmla="*/ 7 w 28"/>
                  <a:gd name="T13" fmla="*/ 49 h 49"/>
                  <a:gd name="T14" fmla="*/ 6 w 28"/>
                  <a:gd name="T15" fmla="*/ 41 h 49"/>
                  <a:gd name="T16" fmla="*/ 15 w 28"/>
                  <a:gd name="T17" fmla="*/ 40 h 49"/>
                  <a:gd name="T18" fmla="*/ 18 w 28"/>
                  <a:gd name="T19" fmla="*/ 23 h 49"/>
                  <a:gd name="T20" fmla="*/ 9 w 28"/>
                  <a:gd name="T21" fmla="*/ 7 h 49"/>
                  <a:gd name="T22" fmla="*/ 1 w 28"/>
                  <a:gd name="T23" fmla="*/ 8 h 49"/>
                  <a:gd name="T24" fmla="*/ 0 w 28"/>
                  <a:gd name="T25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49">
                    <a:moveTo>
                      <a:pt x="0" y="1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23" y="6"/>
                      <a:pt x="25" y="22"/>
                    </a:cubicBezTo>
                    <a:cubicBezTo>
                      <a:pt x="28" y="39"/>
                      <a:pt x="20" y="46"/>
                      <a:pt x="20" y="46"/>
                    </a:cubicBezTo>
                    <a:cubicBezTo>
                      <a:pt x="19" y="47"/>
                      <a:pt x="19" y="47"/>
                      <a:pt x="19" y="47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6" y="38"/>
                      <a:pt x="19" y="33"/>
                      <a:pt x="18" y="23"/>
                    </a:cubicBezTo>
                    <a:cubicBezTo>
                      <a:pt x="17" y="13"/>
                      <a:pt x="11" y="9"/>
                      <a:pt x="9" y="7"/>
                    </a:cubicBezTo>
                    <a:cubicBezTo>
                      <a:pt x="1" y="8"/>
                      <a:pt x="1" y="8"/>
                      <a:pt x="1" y="8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3" name="Freeform 127">
                <a:extLst>
                  <a:ext uri="{FF2B5EF4-FFF2-40B4-BE49-F238E27FC236}">
                    <a16:creationId xmlns:a16="http://schemas.microsoft.com/office/drawing/2014/main" id="{2A3DD263-535D-438D-9B6A-56A2EE814F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3426" y="3702304"/>
                <a:ext cx="159060" cy="159060"/>
              </a:xfrm>
              <a:custGeom>
                <a:avLst/>
                <a:gdLst>
                  <a:gd name="T0" fmla="*/ 39 w 39"/>
                  <a:gd name="T1" fmla="*/ 13 h 39"/>
                  <a:gd name="T2" fmla="*/ 37 w 39"/>
                  <a:gd name="T3" fmla="*/ 14 h 39"/>
                  <a:gd name="T4" fmla="*/ 34 w 39"/>
                  <a:gd name="T5" fmla="*/ 17 h 39"/>
                  <a:gd name="T6" fmla="*/ 22 w 39"/>
                  <a:gd name="T7" fmla="*/ 39 h 39"/>
                  <a:gd name="T8" fmla="*/ 20 w 39"/>
                  <a:gd name="T9" fmla="*/ 25 h 39"/>
                  <a:gd name="T10" fmla="*/ 17 w 39"/>
                  <a:gd name="T11" fmla="*/ 25 h 39"/>
                  <a:gd name="T12" fmla="*/ 12 w 39"/>
                  <a:gd name="T13" fmla="*/ 27 h 39"/>
                  <a:gd name="T14" fmla="*/ 11 w 39"/>
                  <a:gd name="T15" fmla="*/ 32 h 39"/>
                  <a:gd name="T16" fmla="*/ 6 w 39"/>
                  <a:gd name="T17" fmla="*/ 33 h 39"/>
                  <a:gd name="T18" fmla="*/ 2 w 39"/>
                  <a:gd name="T19" fmla="*/ 29 h 39"/>
                  <a:gd name="T20" fmla="*/ 0 w 39"/>
                  <a:gd name="T21" fmla="*/ 23 h 39"/>
                  <a:gd name="T22" fmla="*/ 1 w 39"/>
                  <a:gd name="T23" fmla="*/ 17 h 39"/>
                  <a:gd name="T24" fmla="*/ 5 w 39"/>
                  <a:gd name="T25" fmla="*/ 11 h 39"/>
                  <a:gd name="T26" fmla="*/ 17 w 39"/>
                  <a:gd name="T27" fmla="*/ 5 h 39"/>
                  <a:gd name="T28" fmla="*/ 29 w 39"/>
                  <a:gd name="T29" fmla="*/ 3 h 39"/>
                  <a:gd name="T30" fmla="*/ 36 w 39"/>
                  <a:gd name="T31" fmla="*/ 0 h 39"/>
                  <a:gd name="T32" fmla="*/ 39 w 39"/>
                  <a:gd name="T33" fmla="*/ 1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39" y="13"/>
                    </a:moveTo>
                    <a:cubicBezTo>
                      <a:pt x="37" y="14"/>
                      <a:pt x="37" y="14"/>
                      <a:pt x="37" y="14"/>
                    </a:cubicBezTo>
                    <a:cubicBezTo>
                      <a:pt x="37" y="14"/>
                      <a:pt x="35" y="15"/>
                      <a:pt x="34" y="17"/>
                    </a:cubicBezTo>
                    <a:cubicBezTo>
                      <a:pt x="33" y="21"/>
                      <a:pt x="24" y="27"/>
                      <a:pt x="22" y="39"/>
                    </a:cubicBezTo>
                    <a:cubicBezTo>
                      <a:pt x="17" y="37"/>
                      <a:pt x="19" y="31"/>
                      <a:pt x="20" y="25"/>
                    </a:cubicBezTo>
                    <a:cubicBezTo>
                      <a:pt x="19" y="25"/>
                      <a:pt x="18" y="24"/>
                      <a:pt x="17" y="25"/>
                    </a:cubicBezTo>
                    <a:cubicBezTo>
                      <a:pt x="15" y="26"/>
                      <a:pt x="14" y="26"/>
                      <a:pt x="12" y="27"/>
                    </a:cubicBezTo>
                    <a:cubicBezTo>
                      <a:pt x="12" y="31"/>
                      <a:pt x="11" y="32"/>
                      <a:pt x="11" y="32"/>
                    </a:cubicBezTo>
                    <a:cubicBezTo>
                      <a:pt x="11" y="32"/>
                      <a:pt x="9" y="33"/>
                      <a:pt x="6" y="33"/>
                    </a:cubicBezTo>
                    <a:cubicBezTo>
                      <a:pt x="5" y="33"/>
                      <a:pt x="1" y="33"/>
                      <a:pt x="2" y="29"/>
                    </a:cubicBezTo>
                    <a:cubicBezTo>
                      <a:pt x="3" y="25"/>
                      <a:pt x="1" y="25"/>
                      <a:pt x="0" y="23"/>
                    </a:cubicBezTo>
                    <a:cubicBezTo>
                      <a:pt x="0" y="21"/>
                      <a:pt x="2" y="19"/>
                      <a:pt x="1" y="17"/>
                    </a:cubicBezTo>
                    <a:cubicBezTo>
                      <a:pt x="0" y="14"/>
                      <a:pt x="2" y="12"/>
                      <a:pt x="5" y="11"/>
                    </a:cubicBezTo>
                    <a:cubicBezTo>
                      <a:pt x="7" y="9"/>
                      <a:pt x="14" y="6"/>
                      <a:pt x="17" y="5"/>
                    </a:cubicBezTo>
                    <a:cubicBezTo>
                      <a:pt x="23" y="3"/>
                      <a:pt x="29" y="3"/>
                      <a:pt x="29" y="3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39" y="13"/>
                    </a:lnTo>
                    <a:close/>
                  </a:path>
                </a:pathLst>
              </a:custGeom>
              <a:solidFill>
                <a:srgbClr val="E9F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Freeform 128">
                <a:extLst>
                  <a:ext uri="{FF2B5EF4-FFF2-40B4-BE49-F238E27FC236}">
                    <a16:creationId xmlns:a16="http://schemas.microsoft.com/office/drawing/2014/main" id="{6FA6A10E-C8B4-4672-B2B2-3FCB18BEE9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0942" y="3525167"/>
                <a:ext cx="307276" cy="614551"/>
              </a:xfrm>
              <a:custGeom>
                <a:avLst/>
                <a:gdLst>
                  <a:gd name="T0" fmla="*/ 24 w 85"/>
                  <a:gd name="T1" fmla="*/ 170 h 170"/>
                  <a:gd name="T2" fmla="*/ 0 w 85"/>
                  <a:gd name="T3" fmla="*/ 8 h 170"/>
                  <a:gd name="T4" fmla="*/ 61 w 85"/>
                  <a:gd name="T5" fmla="*/ 0 h 170"/>
                  <a:gd name="T6" fmla="*/ 66 w 85"/>
                  <a:gd name="T7" fmla="*/ 83 h 170"/>
                  <a:gd name="T8" fmla="*/ 85 w 85"/>
                  <a:gd name="T9" fmla="*/ 162 h 170"/>
                  <a:gd name="T10" fmla="*/ 24 w 85"/>
                  <a:gd name="T11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5" h="170">
                    <a:moveTo>
                      <a:pt x="24" y="170"/>
                    </a:moveTo>
                    <a:lnTo>
                      <a:pt x="0" y="8"/>
                    </a:lnTo>
                    <a:lnTo>
                      <a:pt x="61" y="0"/>
                    </a:lnTo>
                    <a:lnTo>
                      <a:pt x="66" y="83"/>
                    </a:lnTo>
                    <a:lnTo>
                      <a:pt x="85" y="162"/>
                    </a:lnTo>
                    <a:lnTo>
                      <a:pt x="24" y="170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Freeform 129">
                <a:extLst>
                  <a:ext uri="{FF2B5EF4-FFF2-40B4-BE49-F238E27FC236}">
                    <a16:creationId xmlns:a16="http://schemas.microsoft.com/office/drawing/2014/main" id="{FBDD1A5E-1A8D-4AC9-BF6B-B77A97E9F6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05916" y="3492634"/>
                <a:ext cx="303660" cy="614551"/>
              </a:xfrm>
              <a:custGeom>
                <a:avLst/>
                <a:gdLst>
                  <a:gd name="T0" fmla="*/ 30 w 74"/>
                  <a:gd name="T1" fmla="*/ 149 h 150"/>
                  <a:gd name="T2" fmla="*/ 19 w 74"/>
                  <a:gd name="T3" fmla="*/ 140 h 150"/>
                  <a:gd name="T4" fmla="*/ 5 w 74"/>
                  <a:gd name="T5" fmla="*/ 81 h 150"/>
                  <a:gd name="T6" fmla="*/ 1 w 74"/>
                  <a:gd name="T7" fmla="*/ 17 h 150"/>
                  <a:gd name="T8" fmla="*/ 9 w 74"/>
                  <a:gd name="T9" fmla="*/ 5 h 150"/>
                  <a:gd name="T10" fmla="*/ 52 w 74"/>
                  <a:gd name="T11" fmla="*/ 0 h 150"/>
                  <a:gd name="T12" fmla="*/ 74 w 74"/>
                  <a:gd name="T13" fmla="*/ 144 h 150"/>
                  <a:gd name="T14" fmla="*/ 30 w 74"/>
                  <a:gd name="T15" fmla="*/ 14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150">
                    <a:moveTo>
                      <a:pt x="30" y="149"/>
                    </a:moveTo>
                    <a:cubicBezTo>
                      <a:pt x="19" y="150"/>
                      <a:pt x="19" y="140"/>
                      <a:pt x="19" y="140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0" y="6"/>
                      <a:pt x="9" y="5"/>
                    </a:cubicBezTo>
                    <a:cubicBezTo>
                      <a:pt x="18" y="4"/>
                      <a:pt x="52" y="0"/>
                      <a:pt x="52" y="0"/>
                    </a:cubicBezTo>
                    <a:cubicBezTo>
                      <a:pt x="74" y="144"/>
                      <a:pt x="74" y="144"/>
                      <a:pt x="74" y="144"/>
                    </a:cubicBezTo>
                    <a:cubicBezTo>
                      <a:pt x="74" y="144"/>
                      <a:pt x="41" y="148"/>
                      <a:pt x="30" y="149"/>
                    </a:cubicBez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Freeform 130">
                <a:extLst>
                  <a:ext uri="{FF2B5EF4-FFF2-40B4-BE49-F238E27FC236}">
                    <a16:creationId xmlns:a16="http://schemas.microsoft.com/office/drawing/2014/main" id="{3550C4E8-8A7D-4E28-B1E1-0E22D973AB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87842" y="3789064"/>
                <a:ext cx="46996" cy="68686"/>
              </a:xfrm>
              <a:custGeom>
                <a:avLst/>
                <a:gdLst>
                  <a:gd name="T0" fmla="*/ 4 w 13"/>
                  <a:gd name="T1" fmla="*/ 19 h 19"/>
                  <a:gd name="T2" fmla="*/ 0 w 13"/>
                  <a:gd name="T3" fmla="*/ 1 h 19"/>
                  <a:gd name="T4" fmla="*/ 11 w 13"/>
                  <a:gd name="T5" fmla="*/ 0 h 19"/>
                  <a:gd name="T6" fmla="*/ 13 w 13"/>
                  <a:gd name="T7" fmla="*/ 18 h 19"/>
                  <a:gd name="T8" fmla="*/ 4 w 13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9">
                    <a:moveTo>
                      <a:pt x="4" y="19"/>
                    </a:moveTo>
                    <a:lnTo>
                      <a:pt x="0" y="1"/>
                    </a:lnTo>
                    <a:lnTo>
                      <a:pt x="11" y="0"/>
                    </a:lnTo>
                    <a:lnTo>
                      <a:pt x="13" y="18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81AAE75-343E-474B-9712-A00806448A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5434" y="2999535"/>
              <a:ext cx="2519814" cy="2583358"/>
              <a:chOff x="6900863" y="-2647951"/>
              <a:chExt cx="10198099" cy="10455276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514C705C-C881-49D4-A55D-C5D07F1BC3A3}"/>
                  </a:ext>
                </a:extLst>
              </p:cNvPr>
              <p:cNvGrpSpPr/>
              <p:nvPr/>
            </p:nvGrpSpPr>
            <p:grpSpPr>
              <a:xfrm>
                <a:off x="6911975" y="-2647951"/>
                <a:ext cx="10186987" cy="6696076"/>
                <a:chOff x="6911975" y="-2647951"/>
                <a:chExt cx="10186987" cy="6696076"/>
              </a:xfrm>
            </p:grpSpPr>
            <p:sp>
              <p:nvSpPr>
                <p:cNvPr id="146" name="Freeform 134">
                  <a:extLst>
                    <a:ext uri="{FF2B5EF4-FFF2-40B4-BE49-F238E27FC236}">
                      <a16:creationId xmlns:a16="http://schemas.microsoft.com/office/drawing/2014/main" id="{F4FA8CFC-D99A-4BC5-BAC2-3EA1962DC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5388" y="-1646238"/>
                  <a:ext cx="366712" cy="636588"/>
                </a:xfrm>
                <a:custGeom>
                  <a:avLst/>
                  <a:gdLst>
                    <a:gd name="T0" fmla="*/ 0 w 31"/>
                    <a:gd name="T1" fmla="*/ 2 h 54"/>
                    <a:gd name="T2" fmla="*/ 12 w 31"/>
                    <a:gd name="T3" fmla="*/ 0 h 54"/>
                    <a:gd name="T4" fmla="*/ 13 w 31"/>
                    <a:gd name="T5" fmla="*/ 1 h 54"/>
                    <a:gd name="T6" fmla="*/ 28 w 31"/>
                    <a:gd name="T7" fmla="*/ 25 h 54"/>
                    <a:gd name="T8" fmla="*/ 22 w 31"/>
                    <a:gd name="T9" fmla="*/ 51 h 54"/>
                    <a:gd name="T10" fmla="*/ 21 w 31"/>
                    <a:gd name="T11" fmla="*/ 52 h 54"/>
                    <a:gd name="T12" fmla="*/ 8 w 31"/>
                    <a:gd name="T13" fmla="*/ 54 h 54"/>
                    <a:gd name="T14" fmla="*/ 7 w 31"/>
                    <a:gd name="T15" fmla="*/ 46 h 54"/>
                    <a:gd name="T16" fmla="*/ 17 w 31"/>
                    <a:gd name="T17" fmla="*/ 44 h 54"/>
                    <a:gd name="T18" fmla="*/ 20 w 31"/>
                    <a:gd name="T19" fmla="*/ 26 h 54"/>
                    <a:gd name="T20" fmla="*/ 11 w 31"/>
                    <a:gd name="T21" fmla="*/ 9 h 54"/>
                    <a:gd name="T22" fmla="*/ 2 w 31"/>
                    <a:gd name="T23" fmla="*/ 10 h 54"/>
                    <a:gd name="T24" fmla="*/ 0 w 31"/>
                    <a:gd name="T25" fmla="*/ 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1" h="54">
                      <a:moveTo>
                        <a:pt x="0" y="2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14" y="1"/>
                        <a:pt x="26" y="7"/>
                        <a:pt x="28" y="25"/>
                      </a:cubicBezTo>
                      <a:cubicBezTo>
                        <a:pt x="31" y="43"/>
                        <a:pt x="22" y="51"/>
                        <a:pt x="22" y="51"/>
                      </a:cubicBezTo>
                      <a:cubicBezTo>
                        <a:pt x="21" y="52"/>
                        <a:pt x="21" y="52"/>
                        <a:pt x="21" y="52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7" y="46"/>
                        <a:pt x="7" y="46"/>
                        <a:pt x="7" y="46"/>
                      </a:cubicBezTo>
                      <a:cubicBezTo>
                        <a:pt x="17" y="44"/>
                        <a:pt x="17" y="44"/>
                        <a:pt x="17" y="44"/>
                      </a:cubicBezTo>
                      <a:cubicBezTo>
                        <a:pt x="19" y="42"/>
                        <a:pt x="22" y="37"/>
                        <a:pt x="20" y="26"/>
                      </a:cubicBezTo>
                      <a:cubicBezTo>
                        <a:pt x="19" y="15"/>
                        <a:pt x="13" y="10"/>
                        <a:pt x="11" y="9"/>
                      </a:cubicBezTo>
                      <a:cubicBezTo>
                        <a:pt x="2" y="10"/>
                        <a:pt x="2" y="10"/>
                        <a:pt x="2" y="10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Freeform 135">
                  <a:extLst>
                    <a:ext uri="{FF2B5EF4-FFF2-40B4-BE49-F238E27FC236}">
                      <a16:creationId xmlns:a16="http://schemas.microsoft.com/office/drawing/2014/main" id="{4CB99D02-182E-406A-B83F-6CBB406A96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09050" y="-1528763"/>
                  <a:ext cx="438150" cy="436563"/>
                </a:xfrm>
                <a:custGeom>
                  <a:avLst/>
                  <a:gdLst>
                    <a:gd name="T0" fmla="*/ 37 w 37"/>
                    <a:gd name="T1" fmla="*/ 12 h 37"/>
                    <a:gd name="T2" fmla="*/ 36 w 37"/>
                    <a:gd name="T3" fmla="*/ 13 h 37"/>
                    <a:gd name="T4" fmla="*/ 33 w 37"/>
                    <a:gd name="T5" fmla="*/ 16 h 37"/>
                    <a:gd name="T6" fmla="*/ 22 w 37"/>
                    <a:gd name="T7" fmla="*/ 37 h 37"/>
                    <a:gd name="T8" fmla="*/ 20 w 37"/>
                    <a:gd name="T9" fmla="*/ 23 h 37"/>
                    <a:gd name="T10" fmla="*/ 16 w 37"/>
                    <a:gd name="T11" fmla="*/ 23 h 37"/>
                    <a:gd name="T12" fmla="*/ 12 w 37"/>
                    <a:gd name="T13" fmla="*/ 25 h 37"/>
                    <a:gd name="T14" fmla="*/ 11 w 37"/>
                    <a:gd name="T15" fmla="*/ 31 h 37"/>
                    <a:gd name="T16" fmla="*/ 6 w 37"/>
                    <a:gd name="T17" fmla="*/ 31 h 37"/>
                    <a:gd name="T18" fmla="*/ 3 w 37"/>
                    <a:gd name="T19" fmla="*/ 27 h 37"/>
                    <a:gd name="T20" fmla="*/ 1 w 37"/>
                    <a:gd name="T21" fmla="*/ 21 h 37"/>
                    <a:gd name="T22" fmla="*/ 1 w 37"/>
                    <a:gd name="T23" fmla="*/ 15 h 37"/>
                    <a:gd name="T24" fmla="*/ 5 w 37"/>
                    <a:gd name="T25" fmla="*/ 9 h 37"/>
                    <a:gd name="T26" fmla="*/ 17 w 37"/>
                    <a:gd name="T27" fmla="*/ 4 h 37"/>
                    <a:gd name="T28" fmla="*/ 28 w 37"/>
                    <a:gd name="T29" fmla="*/ 2 h 37"/>
                    <a:gd name="T30" fmla="*/ 34 w 37"/>
                    <a:gd name="T31" fmla="*/ 0 h 37"/>
                    <a:gd name="T32" fmla="*/ 37 w 37"/>
                    <a:gd name="T33" fmla="*/ 12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7" h="37">
                      <a:moveTo>
                        <a:pt x="37" y="12"/>
                      </a:moveTo>
                      <a:cubicBezTo>
                        <a:pt x="36" y="13"/>
                        <a:pt x="36" y="13"/>
                        <a:pt x="36" y="13"/>
                      </a:cubicBezTo>
                      <a:cubicBezTo>
                        <a:pt x="36" y="13"/>
                        <a:pt x="34" y="14"/>
                        <a:pt x="33" y="16"/>
                      </a:cubicBezTo>
                      <a:cubicBezTo>
                        <a:pt x="32" y="20"/>
                        <a:pt x="24" y="25"/>
                        <a:pt x="22" y="37"/>
                      </a:cubicBezTo>
                      <a:cubicBezTo>
                        <a:pt x="17" y="35"/>
                        <a:pt x="19" y="29"/>
                        <a:pt x="20" y="23"/>
                      </a:cubicBezTo>
                      <a:cubicBezTo>
                        <a:pt x="19" y="23"/>
                        <a:pt x="18" y="23"/>
                        <a:pt x="16" y="23"/>
                      </a:cubicBezTo>
                      <a:cubicBezTo>
                        <a:pt x="15" y="24"/>
                        <a:pt x="14" y="24"/>
                        <a:pt x="12" y="25"/>
                      </a:cubicBezTo>
                      <a:cubicBezTo>
                        <a:pt x="12" y="29"/>
                        <a:pt x="11" y="31"/>
                        <a:pt x="11" y="31"/>
                      </a:cubicBezTo>
                      <a:cubicBezTo>
                        <a:pt x="11" y="31"/>
                        <a:pt x="9" y="31"/>
                        <a:pt x="6" y="31"/>
                      </a:cubicBezTo>
                      <a:cubicBezTo>
                        <a:pt x="5" y="31"/>
                        <a:pt x="2" y="31"/>
                        <a:pt x="3" y="27"/>
                      </a:cubicBezTo>
                      <a:cubicBezTo>
                        <a:pt x="3" y="24"/>
                        <a:pt x="1" y="23"/>
                        <a:pt x="1" y="21"/>
                      </a:cubicBezTo>
                      <a:cubicBezTo>
                        <a:pt x="1" y="19"/>
                        <a:pt x="2" y="17"/>
                        <a:pt x="1" y="15"/>
                      </a:cubicBezTo>
                      <a:cubicBezTo>
                        <a:pt x="0" y="13"/>
                        <a:pt x="3" y="11"/>
                        <a:pt x="5" y="9"/>
                      </a:cubicBezTo>
                      <a:cubicBezTo>
                        <a:pt x="7" y="8"/>
                        <a:pt x="14" y="5"/>
                        <a:pt x="17" y="4"/>
                      </a:cubicBezTo>
                      <a:cubicBezTo>
                        <a:pt x="22" y="2"/>
                        <a:pt x="28" y="2"/>
                        <a:pt x="28" y="2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7" y="12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36">
                  <a:extLst>
                    <a:ext uri="{FF2B5EF4-FFF2-40B4-BE49-F238E27FC236}">
                      <a16:creationId xmlns:a16="http://schemas.microsoft.com/office/drawing/2014/main" id="{BA758490-9801-4748-AFF5-A8AEE52D66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9525" y="-266700"/>
                  <a:ext cx="579437" cy="388938"/>
                </a:xfrm>
                <a:custGeom>
                  <a:avLst/>
                  <a:gdLst>
                    <a:gd name="T0" fmla="*/ 0 w 49"/>
                    <a:gd name="T1" fmla="*/ 23 h 33"/>
                    <a:gd name="T2" fmla="*/ 5 w 49"/>
                    <a:gd name="T3" fmla="*/ 20 h 33"/>
                    <a:gd name="T4" fmla="*/ 24 w 49"/>
                    <a:gd name="T5" fmla="*/ 0 h 33"/>
                    <a:gd name="T6" fmla="*/ 22 w 49"/>
                    <a:gd name="T7" fmla="*/ 7 h 33"/>
                    <a:gd name="T8" fmla="*/ 20 w 49"/>
                    <a:gd name="T9" fmla="*/ 13 h 33"/>
                    <a:gd name="T10" fmla="*/ 39 w 49"/>
                    <a:gd name="T11" fmla="*/ 11 h 33"/>
                    <a:gd name="T12" fmla="*/ 46 w 49"/>
                    <a:gd name="T13" fmla="*/ 12 h 33"/>
                    <a:gd name="T14" fmla="*/ 48 w 49"/>
                    <a:gd name="T15" fmla="*/ 15 h 33"/>
                    <a:gd name="T16" fmla="*/ 38 w 49"/>
                    <a:gd name="T17" fmla="*/ 22 h 33"/>
                    <a:gd name="T18" fmla="*/ 49 w 49"/>
                    <a:gd name="T19" fmla="*/ 23 h 33"/>
                    <a:gd name="T20" fmla="*/ 35 w 49"/>
                    <a:gd name="T21" fmla="*/ 26 h 33"/>
                    <a:gd name="T22" fmla="*/ 22 w 49"/>
                    <a:gd name="T23" fmla="*/ 30 h 33"/>
                    <a:gd name="T24" fmla="*/ 9 w 49"/>
                    <a:gd name="T25" fmla="*/ 31 h 33"/>
                    <a:gd name="T26" fmla="*/ 4 w 49"/>
                    <a:gd name="T27" fmla="*/ 33 h 33"/>
                    <a:gd name="T28" fmla="*/ 0 w 49"/>
                    <a:gd name="T29" fmla="*/ 2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" h="33">
                      <a:moveTo>
                        <a:pt x="0" y="23"/>
                      </a:moveTo>
                      <a:cubicBezTo>
                        <a:pt x="0" y="23"/>
                        <a:pt x="3" y="21"/>
                        <a:pt x="5" y="20"/>
                      </a:cubicBezTo>
                      <a:cubicBezTo>
                        <a:pt x="7" y="18"/>
                        <a:pt x="24" y="0"/>
                        <a:pt x="24" y="0"/>
                      </a:cubicBezTo>
                      <a:cubicBezTo>
                        <a:pt x="24" y="0"/>
                        <a:pt x="26" y="2"/>
                        <a:pt x="22" y="7"/>
                      </a:cubicBezTo>
                      <a:cubicBezTo>
                        <a:pt x="19" y="11"/>
                        <a:pt x="20" y="13"/>
                        <a:pt x="20" y="13"/>
                      </a:cubicBezTo>
                      <a:cubicBezTo>
                        <a:pt x="20" y="13"/>
                        <a:pt x="35" y="12"/>
                        <a:pt x="39" y="11"/>
                      </a:cubicBezTo>
                      <a:cubicBezTo>
                        <a:pt x="42" y="11"/>
                        <a:pt x="45" y="11"/>
                        <a:pt x="46" y="12"/>
                      </a:cubicBezTo>
                      <a:cubicBezTo>
                        <a:pt x="47" y="12"/>
                        <a:pt x="48" y="14"/>
                        <a:pt x="48" y="15"/>
                      </a:cubicBezTo>
                      <a:cubicBezTo>
                        <a:pt x="49" y="16"/>
                        <a:pt x="46" y="18"/>
                        <a:pt x="38" y="22"/>
                      </a:cubicBezTo>
                      <a:cubicBezTo>
                        <a:pt x="41" y="22"/>
                        <a:pt x="49" y="20"/>
                        <a:pt x="49" y="23"/>
                      </a:cubicBezTo>
                      <a:cubicBezTo>
                        <a:pt x="48" y="24"/>
                        <a:pt x="36" y="26"/>
                        <a:pt x="35" y="26"/>
                      </a:cubicBezTo>
                      <a:cubicBezTo>
                        <a:pt x="34" y="27"/>
                        <a:pt x="27" y="29"/>
                        <a:pt x="22" y="30"/>
                      </a:cubicBezTo>
                      <a:cubicBezTo>
                        <a:pt x="17" y="31"/>
                        <a:pt x="9" y="31"/>
                        <a:pt x="9" y="31"/>
                      </a:cubicBezTo>
                      <a:cubicBezTo>
                        <a:pt x="4" y="33"/>
                        <a:pt x="4" y="33"/>
                        <a:pt x="4" y="33"/>
                      </a:cubicBez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37">
                  <a:extLst>
                    <a:ext uri="{FF2B5EF4-FFF2-40B4-BE49-F238E27FC236}">
                      <a16:creationId xmlns:a16="http://schemas.microsoft.com/office/drawing/2014/main" id="{8DAC13BD-A2A1-494A-94C8-6963073D3D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17563" y="-1598613"/>
                  <a:ext cx="3071812" cy="2605088"/>
                </a:xfrm>
                <a:custGeom>
                  <a:avLst/>
                  <a:gdLst>
                    <a:gd name="T0" fmla="*/ 9 w 260"/>
                    <a:gd name="T1" fmla="*/ 0 h 221"/>
                    <a:gd name="T2" fmla="*/ 62 w 260"/>
                    <a:gd name="T3" fmla="*/ 65 h 221"/>
                    <a:gd name="T4" fmla="*/ 97 w 260"/>
                    <a:gd name="T5" fmla="*/ 178 h 221"/>
                    <a:gd name="T6" fmla="*/ 255 w 260"/>
                    <a:gd name="T7" fmla="*/ 134 h 221"/>
                    <a:gd name="T8" fmla="*/ 260 w 260"/>
                    <a:gd name="T9" fmla="*/ 154 h 221"/>
                    <a:gd name="T10" fmla="*/ 109 w 260"/>
                    <a:gd name="T11" fmla="*/ 207 h 221"/>
                    <a:gd name="T12" fmla="*/ 50 w 260"/>
                    <a:gd name="T13" fmla="*/ 191 h 221"/>
                    <a:gd name="T14" fmla="*/ 0 w 260"/>
                    <a:gd name="T15" fmla="*/ 86 h 221"/>
                    <a:gd name="T16" fmla="*/ 9 w 260"/>
                    <a:gd name="T17" fmla="*/ 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0" h="221">
                      <a:moveTo>
                        <a:pt x="9" y="0"/>
                      </a:moveTo>
                      <a:cubicBezTo>
                        <a:pt x="9" y="0"/>
                        <a:pt x="45" y="4"/>
                        <a:pt x="62" y="65"/>
                      </a:cubicBezTo>
                      <a:cubicBezTo>
                        <a:pt x="79" y="127"/>
                        <a:pt x="97" y="178"/>
                        <a:pt x="97" y="178"/>
                      </a:cubicBezTo>
                      <a:cubicBezTo>
                        <a:pt x="255" y="134"/>
                        <a:pt x="255" y="134"/>
                        <a:pt x="255" y="134"/>
                      </a:cubicBezTo>
                      <a:cubicBezTo>
                        <a:pt x="260" y="154"/>
                        <a:pt x="260" y="154"/>
                        <a:pt x="260" y="154"/>
                      </a:cubicBezTo>
                      <a:cubicBezTo>
                        <a:pt x="260" y="154"/>
                        <a:pt x="147" y="194"/>
                        <a:pt x="109" y="207"/>
                      </a:cubicBezTo>
                      <a:cubicBezTo>
                        <a:pt x="71" y="221"/>
                        <a:pt x="50" y="191"/>
                        <a:pt x="50" y="191"/>
                      </a:cubicBezTo>
                      <a:cubicBezTo>
                        <a:pt x="0" y="86"/>
                        <a:pt x="0" y="86"/>
                        <a:pt x="0" y="86"/>
                      </a:cubicBez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38">
                  <a:extLst>
                    <a:ext uri="{FF2B5EF4-FFF2-40B4-BE49-F238E27FC236}">
                      <a16:creationId xmlns:a16="http://schemas.microsoft.com/office/drawing/2014/main" id="{41345101-CB2B-4A2D-869D-506AEBE44F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11038" y="-1481138"/>
                  <a:ext cx="2009775" cy="2168525"/>
                </a:xfrm>
                <a:custGeom>
                  <a:avLst/>
                  <a:gdLst>
                    <a:gd name="T0" fmla="*/ 0 w 170"/>
                    <a:gd name="T1" fmla="*/ 184 h 184"/>
                    <a:gd name="T2" fmla="*/ 142 w 170"/>
                    <a:gd name="T3" fmla="*/ 95 h 184"/>
                    <a:gd name="T4" fmla="*/ 156 w 170"/>
                    <a:gd name="T5" fmla="*/ 0 h 184"/>
                    <a:gd name="T6" fmla="*/ 0 w 170"/>
                    <a:gd name="T7" fmla="*/ 184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184">
                      <a:moveTo>
                        <a:pt x="0" y="184"/>
                      </a:moveTo>
                      <a:cubicBezTo>
                        <a:pt x="0" y="184"/>
                        <a:pt x="100" y="147"/>
                        <a:pt x="142" y="95"/>
                      </a:cubicBezTo>
                      <a:cubicBezTo>
                        <a:pt x="170" y="60"/>
                        <a:pt x="156" y="0"/>
                        <a:pt x="156" y="0"/>
                      </a:cubicBez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39">
                  <a:extLst>
                    <a:ext uri="{FF2B5EF4-FFF2-40B4-BE49-F238E27FC236}">
                      <a16:creationId xmlns:a16="http://schemas.microsoft.com/office/drawing/2014/main" id="{F6398109-B3EC-4D60-9D84-3163BCA242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83575" y="-196850"/>
                  <a:ext cx="4111625" cy="1309688"/>
                </a:xfrm>
                <a:custGeom>
                  <a:avLst/>
                  <a:gdLst>
                    <a:gd name="T0" fmla="*/ 0 w 348"/>
                    <a:gd name="T1" fmla="*/ 60 h 111"/>
                    <a:gd name="T2" fmla="*/ 145 w 348"/>
                    <a:gd name="T3" fmla="*/ 79 h 111"/>
                    <a:gd name="T4" fmla="*/ 348 w 348"/>
                    <a:gd name="T5" fmla="*/ 0 h 111"/>
                    <a:gd name="T6" fmla="*/ 50 w 348"/>
                    <a:gd name="T7" fmla="*/ 39 h 111"/>
                    <a:gd name="T8" fmla="*/ 0 w 348"/>
                    <a:gd name="T9" fmla="*/ 6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8" h="111">
                      <a:moveTo>
                        <a:pt x="0" y="60"/>
                      </a:moveTo>
                      <a:cubicBezTo>
                        <a:pt x="0" y="60"/>
                        <a:pt x="80" y="49"/>
                        <a:pt x="145" y="79"/>
                      </a:cubicBezTo>
                      <a:cubicBezTo>
                        <a:pt x="213" y="111"/>
                        <a:pt x="348" y="0"/>
                        <a:pt x="348" y="0"/>
                      </a:cubicBezTo>
                      <a:cubicBezTo>
                        <a:pt x="348" y="0"/>
                        <a:pt x="117" y="22"/>
                        <a:pt x="50" y="39"/>
                      </a:cubicBezTo>
                      <a:cubicBezTo>
                        <a:pt x="33" y="43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40">
                  <a:extLst>
                    <a:ext uri="{FF2B5EF4-FFF2-40B4-BE49-F238E27FC236}">
                      <a16:creationId xmlns:a16="http://schemas.microsoft.com/office/drawing/2014/main" id="{6C114B9F-9997-43EE-9AFA-15E1AD1F91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8088" y="2703513"/>
                  <a:ext cx="627062" cy="447675"/>
                </a:xfrm>
                <a:custGeom>
                  <a:avLst/>
                  <a:gdLst>
                    <a:gd name="T0" fmla="*/ 0 w 53"/>
                    <a:gd name="T1" fmla="*/ 26 h 38"/>
                    <a:gd name="T2" fmla="*/ 11 w 53"/>
                    <a:gd name="T3" fmla="*/ 38 h 38"/>
                    <a:gd name="T4" fmla="*/ 22 w 53"/>
                    <a:gd name="T5" fmla="*/ 29 h 38"/>
                    <a:gd name="T6" fmla="*/ 18 w 53"/>
                    <a:gd name="T7" fmla="*/ 24 h 38"/>
                    <a:gd name="T8" fmla="*/ 38 w 53"/>
                    <a:gd name="T9" fmla="*/ 16 h 38"/>
                    <a:gd name="T10" fmla="*/ 53 w 53"/>
                    <a:gd name="T11" fmla="*/ 4 h 38"/>
                    <a:gd name="T12" fmla="*/ 49 w 53"/>
                    <a:gd name="T13" fmla="*/ 2 h 38"/>
                    <a:gd name="T14" fmla="*/ 31 w 53"/>
                    <a:gd name="T15" fmla="*/ 9 h 38"/>
                    <a:gd name="T16" fmla="*/ 10 w 53"/>
                    <a:gd name="T17" fmla="*/ 11 h 38"/>
                    <a:gd name="T18" fmla="*/ 0 w 53"/>
                    <a:gd name="T19" fmla="*/ 2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" h="38">
                      <a:moveTo>
                        <a:pt x="0" y="26"/>
                      </a:moveTo>
                      <a:cubicBezTo>
                        <a:pt x="11" y="38"/>
                        <a:pt x="11" y="38"/>
                        <a:pt x="11" y="38"/>
                      </a:cubicBezTo>
                      <a:cubicBezTo>
                        <a:pt x="22" y="29"/>
                        <a:pt x="22" y="29"/>
                        <a:pt x="22" y="29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53" y="4"/>
                        <a:pt x="53" y="4"/>
                        <a:pt x="53" y="4"/>
                      </a:cubicBezTo>
                      <a:cubicBezTo>
                        <a:pt x="53" y="4"/>
                        <a:pt x="52" y="0"/>
                        <a:pt x="49" y="2"/>
                      </a:cubicBezTo>
                      <a:cubicBezTo>
                        <a:pt x="48" y="2"/>
                        <a:pt x="31" y="9"/>
                        <a:pt x="31" y="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AE3989CF-E631-444C-B0BA-B0927A6693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11975" y="1017587"/>
                  <a:ext cx="4219575" cy="3030538"/>
                </a:xfrm>
                <a:custGeom>
                  <a:avLst/>
                  <a:gdLst>
                    <a:gd name="T0" fmla="*/ 357 w 357"/>
                    <a:gd name="T1" fmla="*/ 94 h 257"/>
                    <a:gd name="T2" fmla="*/ 267 w 357"/>
                    <a:gd name="T3" fmla="*/ 26 h 257"/>
                    <a:gd name="T4" fmla="*/ 217 w 357"/>
                    <a:gd name="T5" fmla="*/ 174 h 257"/>
                    <a:gd name="T6" fmla="*/ 57 w 357"/>
                    <a:gd name="T7" fmla="*/ 19 h 257"/>
                    <a:gd name="T8" fmla="*/ 57 w 357"/>
                    <a:gd name="T9" fmla="*/ 19 h 257"/>
                    <a:gd name="T10" fmla="*/ 56 w 357"/>
                    <a:gd name="T11" fmla="*/ 8 h 257"/>
                    <a:gd name="T12" fmla="*/ 41 w 357"/>
                    <a:gd name="T13" fmla="*/ 9 h 257"/>
                    <a:gd name="T14" fmla="*/ 42 w 357"/>
                    <a:gd name="T15" fmla="*/ 15 h 257"/>
                    <a:gd name="T16" fmla="*/ 21 w 357"/>
                    <a:gd name="T17" fmla="*/ 11 h 257"/>
                    <a:gd name="T18" fmla="*/ 2 w 357"/>
                    <a:gd name="T19" fmla="*/ 13 h 257"/>
                    <a:gd name="T20" fmla="*/ 3 w 357"/>
                    <a:gd name="T21" fmla="*/ 17 h 257"/>
                    <a:gd name="T22" fmla="*/ 23 w 357"/>
                    <a:gd name="T23" fmla="*/ 20 h 257"/>
                    <a:gd name="T24" fmla="*/ 38 w 357"/>
                    <a:gd name="T25" fmla="*/ 29 h 257"/>
                    <a:gd name="T26" fmla="*/ 50 w 357"/>
                    <a:gd name="T27" fmla="*/ 23 h 257"/>
                    <a:gd name="T28" fmla="*/ 37 w 357"/>
                    <a:gd name="T29" fmla="*/ 33 h 257"/>
                    <a:gd name="T30" fmla="*/ 178 w 357"/>
                    <a:gd name="T31" fmla="*/ 237 h 257"/>
                    <a:gd name="T32" fmla="*/ 178 w 357"/>
                    <a:gd name="T33" fmla="*/ 237 h 257"/>
                    <a:gd name="T34" fmla="*/ 250 w 357"/>
                    <a:gd name="T35" fmla="*/ 226 h 257"/>
                    <a:gd name="T36" fmla="*/ 250 w 357"/>
                    <a:gd name="T37" fmla="*/ 226 h 257"/>
                    <a:gd name="T38" fmla="*/ 250 w 357"/>
                    <a:gd name="T39" fmla="*/ 226 h 257"/>
                    <a:gd name="T40" fmla="*/ 250 w 357"/>
                    <a:gd name="T41" fmla="*/ 226 h 257"/>
                    <a:gd name="T42" fmla="*/ 357 w 357"/>
                    <a:gd name="T43" fmla="*/ 94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57" h="257">
                      <a:moveTo>
                        <a:pt x="357" y="94"/>
                      </a:moveTo>
                      <a:cubicBezTo>
                        <a:pt x="254" y="79"/>
                        <a:pt x="288" y="0"/>
                        <a:pt x="267" y="26"/>
                      </a:cubicBezTo>
                      <a:cubicBezTo>
                        <a:pt x="249" y="49"/>
                        <a:pt x="227" y="131"/>
                        <a:pt x="217" y="174"/>
                      </a:cubicBezTo>
                      <a:cubicBezTo>
                        <a:pt x="57" y="19"/>
                        <a:pt x="57" y="19"/>
                        <a:pt x="57" y="19"/>
                      </a:cubicBezTo>
                      <a:cubicBezTo>
                        <a:pt x="57" y="19"/>
                        <a:pt x="57" y="19"/>
                        <a:pt x="57" y="19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2" y="13"/>
                        <a:pt x="2" y="13"/>
                        <a:pt x="2" y="13"/>
                      </a:cubicBezTo>
                      <a:cubicBezTo>
                        <a:pt x="2" y="13"/>
                        <a:pt x="0" y="17"/>
                        <a:pt x="3" y="17"/>
                      </a:cubicBezTo>
                      <a:cubicBezTo>
                        <a:pt x="4" y="17"/>
                        <a:pt x="23" y="20"/>
                        <a:pt x="23" y="20"/>
                      </a:cubicBezTo>
                      <a:cubicBezTo>
                        <a:pt x="38" y="29"/>
                        <a:pt x="38" y="29"/>
                        <a:pt x="38" y="29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178" y="237"/>
                        <a:pt x="178" y="237"/>
                        <a:pt x="178" y="237"/>
                      </a:cubicBezTo>
                      <a:cubicBezTo>
                        <a:pt x="178" y="237"/>
                        <a:pt x="178" y="237"/>
                        <a:pt x="178" y="237"/>
                      </a:cubicBezTo>
                      <a:cubicBezTo>
                        <a:pt x="182" y="239"/>
                        <a:pt x="221" y="257"/>
                        <a:pt x="250" y="226"/>
                      </a:cubicBezTo>
                      <a:cubicBezTo>
                        <a:pt x="250" y="226"/>
                        <a:pt x="250" y="226"/>
                        <a:pt x="250" y="226"/>
                      </a:cubicBezTo>
                      <a:cubicBezTo>
                        <a:pt x="250" y="226"/>
                        <a:pt x="250" y="226"/>
                        <a:pt x="250" y="226"/>
                      </a:cubicBezTo>
                      <a:cubicBezTo>
                        <a:pt x="250" y="226"/>
                        <a:pt x="250" y="226"/>
                        <a:pt x="250" y="226"/>
                      </a:cubicBezTo>
                      <a:cubicBezTo>
                        <a:pt x="281" y="192"/>
                        <a:pt x="331" y="125"/>
                        <a:pt x="357" y="94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42">
                  <a:extLst>
                    <a:ext uri="{FF2B5EF4-FFF2-40B4-BE49-F238E27FC236}">
                      <a16:creationId xmlns:a16="http://schemas.microsoft.com/office/drawing/2014/main" id="{5032E1E5-B348-4FC0-99F3-753ABFAECD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37750" y="-1870075"/>
                  <a:ext cx="4064000" cy="3124200"/>
                </a:xfrm>
                <a:custGeom>
                  <a:avLst/>
                  <a:gdLst>
                    <a:gd name="T0" fmla="*/ 151 w 344"/>
                    <a:gd name="T1" fmla="*/ 265 h 265"/>
                    <a:gd name="T2" fmla="*/ 295 w 344"/>
                    <a:gd name="T3" fmla="*/ 125 h 265"/>
                    <a:gd name="T4" fmla="*/ 344 w 344"/>
                    <a:gd name="T5" fmla="*/ 35 h 265"/>
                    <a:gd name="T6" fmla="*/ 312 w 344"/>
                    <a:gd name="T7" fmla="*/ 13 h 265"/>
                    <a:gd name="T8" fmla="*/ 159 w 344"/>
                    <a:gd name="T9" fmla="*/ 59 h 265"/>
                    <a:gd name="T10" fmla="*/ 0 w 344"/>
                    <a:gd name="T11" fmla="*/ 228 h 265"/>
                    <a:gd name="T12" fmla="*/ 151 w 344"/>
                    <a:gd name="T13" fmla="*/ 26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4" h="265">
                      <a:moveTo>
                        <a:pt x="151" y="265"/>
                      </a:moveTo>
                      <a:cubicBezTo>
                        <a:pt x="151" y="265"/>
                        <a:pt x="225" y="181"/>
                        <a:pt x="295" y="125"/>
                      </a:cubicBezTo>
                      <a:cubicBezTo>
                        <a:pt x="337" y="91"/>
                        <a:pt x="344" y="35"/>
                        <a:pt x="344" y="35"/>
                      </a:cubicBezTo>
                      <a:cubicBezTo>
                        <a:pt x="344" y="35"/>
                        <a:pt x="327" y="18"/>
                        <a:pt x="312" y="13"/>
                      </a:cubicBezTo>
                      <a:cubicBezTo>
                        <a:pt x="276" y="0"/>
                        <a:pt x="214" y="14"/>
                        <a:pt x="159" y="59"/>
                      </a:cubicBezTo>
                      <a:cubicBezTo>
                        <a:pt x="81" y="124"/>
                        <a:pt x="0" y="228"/>
                        <a:pt x="0" y="228"/>
                      </a:cubicBezTo>
                      <a:lnTo>
                        <a:pt x="151" y="265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43">
                  <a:extLst>
                    <a:ext uri="{FF2B5EF4-FFF2-40B4-BE49-F238E27FC236}">
                      <a16:creationId xmlns:a16="http://schemas.microsoft.com/office/drawing/2014/main" id="{45BC18FF-FE27-4553-9760-02DE66017A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44275" y="146050"/>
                  <a:ext cx="1382712" cy="1177925"/>
                </a:xfrm>
                <a:custGeom>
                  <a:avLst/>
                  <a:gdLst>
                    <a:gd name="T0" fmla="*/ 12 w 117"/>
                    <a:gd name="T1" fmla="*/ 99 h 100"/>
                    <a:gd name="T2" fmla="*/ 59 w 117"/>
                    <a:gd name="T3" fmla="*/ 50 h 100"/>
                    <a:gd name="T4" fmla="*/ 117 w 117"/>
                    <a:gd name="T5" fmla="*/ 0 h 100"/>
                    <a:gd name="T6" fmla="*/ 60 w 117"/>
                    <a:gd name="T7" fmla="*/ 46 h 100"/>
                    <a:gd name="T8" fmla="*/ 0 w 117"/>
                    <a:gd name="T9" fmla="*/ 100 h 100"/>
                    <a:gd name="T10" fmla="*/ 12 w 117"/>
                    <a:gd name="T11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100">
                      <a:moveTo>
                        <a:pt x="12" y="99"/>
                      </a:moveTo>
                      <a:cubicBezTo>
                        <a:pt x="12" y="99"/>
                        <a:pt x="29" y="61"/>
                        <a:pt x="59" y="50"/>
                      </a:cubicBezTo>
                      <a:cubicBezTo>
                        <a:pt x="91" y="39"/>
                        <a:pt x="117" y="0"/>
                        <a:pt x="117" y="0"/>
                      </a:cubicBezTo>
                      <a:cubicBezTo>
                        <a:pt x="117" y="0"/>
                        <a:pt x="93" y="27"/>
                        <a:pt x="60" y="46"/>
                      </a:cubicBezTo>
                      <a:cubicBezTo>
                        <a:pt x="27" y="65"/>
                        <a:pt x="0" y="100"/>
                        <a:pt x="0" y="100"/>
                      </a:cubicBezTo>
                      <a:lnTo>
                        <a:pt x="12" y="99"/>
                      </a:lnTo>
                      <a:close/>
                    </a:path>
                  </a:pathLst>
                </a:custGeom>
                <a:solidFill>
                  <a:srgbClr val="9F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44">
                  <a:extLst>
                    <a:ext uri="{FF2B5EF4-FFF2-40B4-BE49-F238E27FC236}">
                      <a16:creationId xmlns:a16="http://schemas.microsoft.com/office/drawing/2014/main" id="{901276CD-E46C-4ED3-B95B-C4AB901674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18850" y="-90488"/>
                  <a:ext cx="1358900" cy="684213"/>
                </a:xfrm>
                <a:custGeom>
                  <a:avLst/>
                  <a:gdLst>
                    <a:gd name="T0" fmla="*/ 115 w 115"/>
                    <a:gd name="T1" fmla="*/ 28 h 58"/>
                    <a:gd name="T2" fmla="*/ 43 w 115"/>
                    <a:gd name="T3" fmla="*/ 58 h 58"/>
                    <a:gd name="T4" fmla="*/ 18 w 115"/>
                    <a:gd name="T5" fmla="*/ 44 h 58"/>
                    <a:gd name="T6" fmla="*/ 0 w 115"/>
                    <a:gd name="T7" fmla="*/ 40 h 58"/>
                    <a:gd name="T8" fmla="*/ 29 w 115"/>
                    <a:gd name="T9" fmla="*/ 12 h 58"/>
                    <a:gd name="T10" fmla="*/ 49 w 115"/>
                    <a:gd name="T11" fmla="*/ 6 h 58"/>
                    <a:gd name="T12" fmla="*/ 80 w 115"/>
                    <a:gd name="T13" fmla="*/ 0 h 58"/>
                    <a:gd name="T14" fmla="*/ 115 w 115"/>
                    <a:gd name="T15" fmla="*/ 2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5" h="58">
                      <a:moveTo>
                        <a:pt x="115" y="28"/>
                      </a:moveTo>
                      <a:cubicBezTo>
                        <a:pt x="43" y="58"/>
                        <a:pt x="43" y="58"/>
                        <a:pt x="43" y="58"/>
                      </a:cubicBezTo>
                      <a:cubicBezTo>
                        <a:pt x="43" y="58"/>
                        <a:pt x="26" y="46"/>
                        <a:pt x="18" y="44"/>
                      </a:cubicBezTo>
                      <a:cubicBezTo>
                        <a:pt x="10" y="41"/>
                        <a:pt x="0" y="40"/>
                        <a:pt x="0" y="40"/>
                      </a:cubicBezTo>
                      <a:cubicBezTo>
                        <a:pt x="0" y="40"/>
                        <a:pt x="21" y="17"/>
                        <a:pt x="29" y="12"/>
                      </a:cubicBezTo>
                      <a:cubicBezTo>
                        <a:pt x="38" y="7"/>
                        <a:pt x="49" y="6"/>
                        <a:pt x="49" y="6"/>
                      </a:cubicBezTo>
                      <a:cubicBezTo>
                        <a:pt x="80" y="0"/>
                        <a:pt x="80" y="0"/>
                        <a:pt x="80" y="0"/>
                      </a:cubicBezTo>
                      <a:lnTo>
                        <a:pt x="115" y="28"/>
                      </a:lnTo>
                      <a:close/>
                    </a:path>
                  </a:pathLst>
                </a:custGeom>
                <a:solidFill>
                  <a:srgbClr val="9F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45">
                  <a:extLst>
                    <a:ext uri="{FF2B5EF4-FFF2-40B4-BE49-F238E27FC236}">
                      <a16:creationId xmlns:a16="http://schemas.microsoft.com/office/drawing/2014/main" id="{E5E378D2-3166-43FC-9AC9-4ACA1A5272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06450" y="-1739900"/>
                  <a:ext cx="330200" cy="458788"/>
                </a:xfrm>
                <a:custGeom>
                  <a:avLst/>
                  <a:gdLst>
                    <a:gd name="T0" fmla="*/ 1 w 28"/>
                    <a:gd name="T1" fmla="*/ 0 h 39"/>
                    <a:gd name="T2" fmla="*/ 0 w 28"/>
                    <a:gd name="T3" fmla="*/ 2 h 39"/>
                    <a:gd name="T4" fmla="*/ 2 w 28"/>
                    <a:gd name="T5" fmla="*/ 35 h 39"/>
                    <a:gd name="T6" fmla="*/ 28 w 28"/>
                    <a:gd name="T7" fmla="*/ 31 h 39"/>
                    <a:gd name="T8" fmla="*/ 1 w 2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39">
                      <a:moveTo>
                        <a:pt x="1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5"/>
                        <a:pt x="10" y="39"/>
                        <a:pt x="28" y="31"/>
                      </a:cubicBezTo>
                      <a:cubicBezTo>
                        <a:pt x="17" y="26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9F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46">
                  <a:extLst>
                    <a:ext uri="{FF2B5EF4-FFF2-40B4-BE49-F238E27FC236}">
                      <a16:creationId xmlns:a16="http://schemas.microsoft.com/office/drawing/2014/main" id="{36DF75A6-48CF-4CBF-A2B6-86C5DF34D4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0150" y="-1752600"/>
                  <a:ext cx="5980112" cy="2570163"/>
                </a:xfrm>
                <a:custGeom>
                  <a:avLst/>
                  <a:gdLst>
                    <a:gd name="T0" fmla="*/ 505 w 506"/>
                    <a:gd name="T1" fmla="*/ 0 h 218"/>
                    <a:gd name="T2" fmla="*/ 364 w 506"/>
                    <a:gd name="T3" fmla="*/ 153 h 218"/>
                    <a:gd name="T4" fmla="*/ 0 w 506"/>
                    <a:gd name="T5" fmla="*/ 218 h 218"/>
                    <a:gd name="T6" fmla="*/ 200 w 506"/>
                    <a:gd name="T7" fmla="*/ 132 h 218"/>
                    <a:gd name="T8" fmla="*/ 505 w 506"/>
                    <a:gd name="T9" fmla="*/ 0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6" h="218">
                      <a:moveTo>
                        <a:pt x="505" y="0"/>
                      </a:moveTo>
                      <a:cubicBezTo>
                        <a:pt x="505" y="0"/>
                        <a:pt x="506" y="138"/>
                        <a:pt x="364" y="153"/>
                      </a:cubicBezTo>
                      <a:cubicBezTo>
                        <a:pt x="86" y="183"/>
                        <a:pt x="0" y="218"/>
                        <a:pt x="0" y="218"/>
                      </a:cubicBezTo>
                      <a:cubicBezTo>
                        <a:pt x="0" y="218"/>
                        <a:pt x="31" y="158"/>
                        <a:pt x="200" y="132"/>
                      </a:cubicBezTo>
                      <a:cubicBezTo>
                        <a:pt x="408" y="98"/>
                        <a:pt x="505" y="0"/>
                        <a:pt x="505" y="0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47">
                  <a:extLst>
                    <a:ext uri="{FF2B5EF4-FFF2-40B4-BE49-F238E27FC236}">
                      <a16:creationId xmlns:a16="http://schemas.microsoft.com/office/drawing/2014/main" id="{CA1DBFAF-06B5-4691-BBBC-74EDF8455A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88463" y="-2565400"/>
                  <a:ext cx="4229100" cy="1331913"/>
                </a:xfrm>
                <a:custGeom>
                  <a:avLst/>
                  <a:gdLst>
                    <a:gd name="T0" fmla="*/ 358 w 358"/>
                    <a:gd name="T1" fmla="*/ 69 h 113"/>
                    <a:gd name="T2" fmla="*/ 234 w 358"/>
                    <a:gd name="T3" fmla="*/ 10 h 113"/>
                    <a:gd name="T4" fmla="*/ 177 w 358"/>
                    <a:gd name="T5" fmla="*/ 9 h 113"/>
                    <a:gd name="T6" fmla="*/ 0 w 358"/>
                    <a:gd name="T7" fmla="*/ 87 h 113"/>
                    <a:gd name="T8" fmla="*/ 5 w 358"/>
                    <a:gd name="T9" fmla="*/ 104 h 113"/>
                    <a:gd name="T10" fmla="*/ 206 w 358"/>
                    <a:gd name="T11" fmla="*/ 40 h 113"/>
                    <a:gd name="T12" fmla="*/ 305 w 358"/>
                    <a:gd name="T13" fmla="*/ 113 h 113"/>
                    <a:gd name="T14" fmla="*/ 358 w 358"/>
                    <a:gd name="T15" fmla="*/ 69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113">
                      <a:moveTo>
                        <a:pt x="358" y="69"/>
                      </a:moveTo>
                      <a:cubicBezTo>
                        <a:pt x="234" y="10"/>
                        <a:pt x="234" y="10"/>
                        <a:pt x="234" y="10"/>
                      </a:cubicBezTo>
                      <a:cubicBezTo>
                        <a:pt x="234" y="10"/>
                        <a:pt x="207" y="0"/>
                        <a:pt x="177" y="9"/>
                      </a:cubicBezTo>
                      <a:cubicBezTo>
                        <a:pt x="144" y="25"/>
                        <a:pt x="0" y="87"/>
                        <a:pt x="0" y="87"/>
                      </a:cubicBezTo>
                      <a:cubicBezTo>
                        <a:pt x="5" y="104"/>
                        <a:pt x="5" y="104"/>
                        <a:pt x="5" y="104"/>
                      </a:cubicBezTo>
                      <a:cubicBezTo>
                        <a:pt x="206" y="40"/>
                        <a:pt x="206" y="40"/>
                        <a:pt x="206" y="40"/>
                      </a:cubicBezTo>
                      <a:cubicBezTo>
                        <a:pt x="305" y="113"/>
                        <a:pt x="305" y="113"/>
                        <a:pt x="305" y="113"/>
                      </a:cubicBezTo>
                      <a:lnTo>
                        <a:pt x="358" y="69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48">
                  <a:extLst>
                    <a:ext uri="{FF2B5EF4-FFF2-40B4-BE49-F238E27FC236}">
                      <a16:creationId xmlns:a16="http://schemas.microsoft.com/office/drawing/2014/main" id="{A3D6D3FF-D465-4C99-8585-F85900C66F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87038" y="-1835150"/>
                  <a:ext cx="2930525" cy="1792288"/>
                </a:xfrm>
                <a:custGeom>
                  <a:avLst/>
                  <a:gdLst>
                    <a:gd name="T0" fmla="*/ 0 w 248"/>
                    <a:gd name="T1" fmla="*/ 152 h 152"/>
                    <a:gd name="T2" fmla="*/ 183 w 248"/>
                    <a:gd name="T3" fmla="*/ 7 h 152"/>
                    <a:gd name="T4" fmla="*/ 248 w 248"/>
                    <a:gd name="T5" fmla="*/ 7 h 152"/>
                    <a:gd name="T6" fmla="*/ 148 w 248"/>
                    <a:gd name="T7" fmla="*/ 116 h 152"/>
                    <a:gd name="T8" fmla="*/ 0 w 248"/>
                    <a:gd name="T9" fmla="*/ 152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152">
                      <a:moveTo>
                        <a:pt x="0" y="152"/>
                      </a:moveTo>
                      <a:cubicBezTo>
                        <a:pt x="0" y="152"/>
                        <a:pt x="122" y="14"/>
                        <a:pt x="183" y="7"/>
                      </a:cubicBezTo>
                      <a:cubicBezTo>
                        <a:pt x="245" y="0"/>
                        <a:pt x="248" y="7"/>
                        <a:pt x="248" y="7"/>
                      </a:cubicBezTo>
                      <a:cubicBezTo>
                        <a:pt x="248" y="7"/>
                        <a:pt x="237" y="85"/>
                        <a:pt x="148" y="116"/>
                      </a:cubicBezTo>
                      <a:cubicBezTo>
                        <a:pt x="59" y="148"/>
                        <a:pt x="0" y="152"/>
                        <a:pt x="0" y="152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49">
                  <a:extLst>
                    <a:ext uri="{FF2B5EF4-FFF2-40B4-BE49-F238E27FC236}">
                      <a16:creationId xmlns:a16="http://schemas.microsoft.com/office/drawing/2014/main" id="{D5787DEA-A017-4CA9-ADA0-2A4A98274A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79200" y="-1363663"/>
                  <a:ext cx="2528887" cy="1803400"/>
                </a:xfrm>
                <a:custGeom>
                  <a:avLst/>
                  <a:gdLst>
                    <a:gd name="T0" fmla="*/ 208 w 214"/>
                    <a:gd name="T1" fmla="*/ 0 h 153"/>
                    <a:gd name="T2" fmla="*/ 214 w 214"/>
                    <a:gd name="T3" fmla="*/ 8 h 153"/>
                    <a:gd name="T4" fmla="*/ 206 w 214"/>
                    <a:gd name="T5" fmla="*/ 16 h 153"/>
                    <a:gd name="T6" fmla="*/ 185 w 214"/>
                    <a:gd name="T7" fmla="*/ 82 h 153"/>
                    <a:gd name="T8" fmla="*/ 23 w 214"/>
                    <a:gd name="T9" fmla="*/ 153 h 153"/>
                    <a:gd name="T10" fmla="*/ 0 w 214"/>
                    <a:gd name="T11" fmla="*/ 137 h 153"/>
                    <a:gd name="T12" fmla="*/ 21 w 214"/>
                    <a:gd name="T13" fmla="*/ 103 h 153"/>
                    <a:gd name="T14" fmla="*/ 170 w 214"/>
                    <a:gd name="T15" fmla="*/ 68 h 153"/>
                    <a:gd name="T16" fmla="*/ 200 w 214"/>
                    <a:gd name="T17" fmla="*/ 15 h 153"/>
                    <a:gd name="T18" fmla="*/ 193 w 214"/>
                    <a:gd name="T19" fmla="*/ 5 h 153"/>
                    <a:gd name="T20" fmla="*/ 208 w 214"/>
                    <a:gd name="T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4" h="153">
                      <a:moveTo>
                        <a:pt x="208" y="0"/>
                      </a:moveTo>
                      <a:cubicBezTo>
                        <a:pt x="208" y="0"/>
                        <a:pt x="212" y="4"/>
                        <a:pt x="214" y="8"/>
                      </a:cubicBezTo>
                      <a:cubicBezTo>
                        <a:pt x="211" y="13"/>
                        <a:pt x="206" y="16"/>
                        <a:pt x="206" y="16"/>
                      </a:cubicBezTo>
                      <a:cubicBezTo>
                        <a:pt x="206" y="16"/>
                        <a:pt x="210" y="44"/>
                        <a:pt x="185" y="82"/>
                      </a:cubicBezTo>
                      <a:cubicBezTo>
                        <a:pt x="145" y="140"/>
                        <a:pt x="23" y="153"/>
                        <a:pt x="23" y="153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1" y="103"/>
                        <a:pt x="21" y="103"/>
                        <a:pt x="21" y="103"/>
                      </a:cubicBezTo>
                      <a:cubicBezTo>
                        <a:pt x="21" y="103"/>
                        <a:pt x="126" y="120"/>
                        <a:pt x="170" y="68"/>
                      </a:cubicBezTo>
                      <a:cubicBezTo>
                        <a:pt x="201" y="32"/>
                        <a:pt x="200" y="15"/>
                        <a:pt x="200" y="15"/>
                      </a:cubicBezTo>
                      <a:cubicBezTo>
                        <a:pt x="200" y="15"/>
                        <a:pt x="195" y="10"/>
                        <a:pt x="193" y="5"/>
                      </a:cubicBezTo>
                      <a:cubicBezTo>
                        <a:pt x="203" y="4"/>
                        <a:pt x="208" y="0"/>
                        <a:pt x="208" y="0"/>
                      </a:cubicBezTo>
                      <a:close/>
                    </a:path>
                  </a:pathLst>
                </a:custGeom>
                <a:solidFill>
                  <a:srgbClr val="7442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50">
                  <a:extLst>
                    <a:ext uri="{FF2B5EF4-FFF2-40B4-BE49-F238E27FC236}">
                      <a16:creationId xmlns:a16="http://schemas.microsoft.com/office/drawing/2014/main" id="{E6BDABD9-06E7-43EE-A8D8-78801957DC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40863" y="817562"/>
                  <a:ext cx="7137400" cy="2205038"/>
                </a:xfrm>
                <a:custGeom>
                  <a:avLst/>
                  <a:gdLst>
                    <a:gd name="T0" fmla="*/ 42 w 604"/>
                    <a:gd name="T1" fmla="*/ 0 h 187"/>
                    <a:gd name="T2" fmla="*/ 389 w 604"/>
                    <a:gd name="T3" fmla="*/ 36 h 187"/>
                    <a:gd name="T4" fmla="*/ 604 w 604"/>
                    <a:gd name="T5" fmla="*/ 171 h 187"/>
                    <a:gd name="T6" fmla="*/ 587 w 604"/>
                    <a:gd name="T7" fmla="*/ 187 h 187"/>
                    <a:gd name="T8" fmla="*/ 372 w 604"/>
                    <a:gd name="T9" fmla="*/ 90 h 187"/>
                    <a:gd name="T10" fmla="*/ 152 w 604"/>
                    <a:gd name="T11" fmla="*/ 104 h 187"/>
                    <a:gd name="T12" fmla="*/ 42 w 604"/>
                    <a:gd name="T13" fmla="*/ 0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04" h="187">
                      <a:moveTo>
                        <a:pt x="42" y="0"/>
                      </a:moveTo>
                      <a:cubicBezTo>
                        <a:pt x="389" y="36"/>
                        <a:pt x="389" y="36"/>
                        <a:pt x="389" y="36"/>
                      </a:cubicBezTo>
                      <a:cubicBezTo>
                        <a:pt x="604" y="171"/>
                        <a:pt x="604" y="171"/>
                        <a:pt x="604" y="171"/>
                      </a:cubicBezTo>
                      <a:cubicBezTo>
                        <a:pt x="587" y="187"/>
                        <a:pt x="587" y="187"/>
                        <a:pt x="587" y="187"/>
                      </a:cubicBezTo>
                      <a:cubicBezTo>
                        <a:pt x="587" y="187"/>
                        <a:pt x="410" y="114"/>
                        <a:pt x="372" y="90"/>
                      </a:cubicBezTo>
                      <a:cubicBezTo>
                        <a:pt x="258" y="85"/>
                        <a:pt x="203" y="105"/>
                        <a:pt x="152" y="104"/>
                      </a:cubicBezTo>
                      <a:cubicBezTo>
                        <a:pt x="0" y="100"/>
                        <a:pt x="42" y="0"/>
                        <a:pt x="42" y="0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51">
                  <a:extLst>
                    <a:ext uri="{FF2B5EF4-FFF2-40B4-BE49-F238E27FC236}">
                      <a16:creationId xmlns:a16="http://schemas.microsoft.com/office/drawing/2014/main" id="{4B56CD9B-8FEF-458A-8156-62E7CE48BD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17563" y="-2106613"/>
                  <a:ext cx="981075" cy="777875"/>
                </a:xfrm>
                <a:custGeom>
                  <a:avLst/>
                  <a:gdLst>
                    <a:gd name="T0" fmla="*/ 0 w 83"/>
                    <a:gd name="T1" fmla="*/ 30 h 66"/>
                    <a:gd name="T2" fmla="*/ 14 w 83"/>
                    <a:gd name="T3" fmla="*/ 14 h 66"/>
                    <a:gd name="T4" fmla="*/ 37 w 83"/>
                    <a:gd name="T5" fmla="*/ 0 h 66"/>
                    <a:gd name="T6" fmla="*/ 43 w 83"/>
                    <a:gd name="T7" fmla="*/ 28 h 66"/>
                    <a:gd name="T8" fmla="*/ 56 w 83"/>
                    <a:gd name="T9" fmla="*/ 46 h 66"/>
                    <a:gd name="T10" fmla="*/ 83 w 83"/>
                    <a:gd name="T11" fmla="*/ 52 h 66"/>
                    <a:gd name="T12" fmla="*/ 33 w 83"/>
                    <a:gd name="T13" fmla="*/ 63 h 66"/>
                    <a:gd name="T14" fmla="*/ 0 w 83"/>
                    <a:gd name="T15" fmla="*/ 3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66">
                      <a:moveTo>
                        <a:pt x="0" y="30"/>
                      </a:moveTo>
                      <a:cubicBezTo>
                        <a:pt x="14" y="14"/>
                        <a:pt x="14" y="14"/>
                        <a:pt x="14" y="14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7" y="0"/>
                        <a:pt x="42" y="18"/>
                        <a:pt x="43" y="28"/>
                      </a:cubicBezTo>
                      <a:cubicBezTo>
                        <a:pt x="43" y="37"/>
                        <a:pt x="52" y="45"/>
                        <a:pt x="56" y="46"/>
                      </a:cubicBezTo>
                      <a:cubicBezTo>
                        <a:pt x="65" y="49"/>
                        <a:pt x="83" y="52"/>
                        <a:pt x="83" y="52"/>
                      </a:cubicBezTo>
                      <a:cubicBezTo>
                        <a:pt x="83" y="52"/>
                        <a:pt x="39" y="57"/>
                        <a:pt x="33" y="63"/>
                      </a:cubicBezTo>
                      <a:cubicBezTo>
                        <a:pt x="27" y="66"/>
                        <a:pt x="0" y="30"/>
                        <a:pt x="0" y="3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">
                      <a:srgbClr val="C3F3F6"/>
                    </a:gs>
                    <a:gs pos="100000">
                      <a:srgbClr val="4FB1C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52">
                  <a:extLst>
                    <a:ext uri="{FF2B5EF4-FFF2-40B4-BE49-F238E27FC236}">
                      <a16:creationId xmlns:a16="http://schemas.microsoft.com/office/drawing/2014/main" id="{AE5F7389-7DFF-4EE7-BEE3-74D96082E0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95388" y="-2519363"/>
                  <a:ext cx="733425" cy="1025525"/>
                </a:xfrm>
                <a:custGeom>
                  <a:avLst/>
                  <a:gdLst>
                    <a:gd name="T0" fmla="*/ 50 w 62"/>
                    <a:gd name="T1" fmla="*/ 86 h 87"/>
                    <a:gd name="T2" fmla="*/ 21 w 62"/>
                    <a:gd name="T3" fmla="*/ 81 h 87"/>
                    <a:gd name="T4" fmla="*/ 11 w 62"/>
                    <a:gd name="T5" fmla="*/ 68 h 87"/>
                    <a:gd name="T6" fmla="*/ 8 w 62"/>
                    <a:gd name="T7" fmla="*/ 51 h 87"/>
                    <a:gd name="T8" fmla="*/ 2 w 62"/>
                    <a:gd name="T9" fmla="*/ 44 h 87"/>
                    <a:gd name="T10" fmla="*/ 8 w 62"/>
                    <a:gd name="T11" fmla="*/ 34 h 87"/>
                    <a:gd name="T12" fmla="*/ 15 w 62"/>
                    <a:gd name="T13" fmla="*/ 2 h 87"/>
                    <a:gd name="T14" fmla="*/ 31 w 62"/>
                    <a:gd name="T15" fmla="*/ 0 h 87"/>
                    <a:gd name="T16" fmla="*/ 44 w 62"/>
                    <a:gd name="T17" fmla="*/ 10 h 87"/>
                    <a:gd name="T18" fmla="*/ 62 w 62"/>
                    <a:gd name="T19" fmla="*/ 52 h 87"/>
                    <a:gd name="T20" fmla="*/ 59 w 62"/>
                    <a:gd name="T21" fmla="*/ 54 h 87"/>
                    <a:gd name="T22" fmla="*/ 52 w 62"/>
                    <a:gd name="T23" fmla="*/ 54 h 87"/>
                    <a:gd name="T24" fmla="*/ 52 w 62"/>
                    <a:gd name="T25" fmla="*/ 84 h 87"/>
                    <a:gd name="T26" fmla="*/ 50 w 62"/>
                    <a:gd name="T27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2" h="87">
                      <a:moveTo>
                        <a:pt x="50" y="86"/>
                      </a:moveTo>
                      <a:cubicBezTo>
                        <a:pt x="42" y="85"/>
                        <a:pt x="28" y="83"/>
                        <a:pt x="21" y="81"/>
                      </a:cubicBezTo>
                      <a:cubicBezTo>
                        <a:pt x="11" y="78"/>
                        <a:pt x="11" y="68"/>
                        <a:pt x="11" y="68"/>
                      </a:cubicBezTo>
                      <a:cubicBezTo>
                        <a:pt x="8" y="51"/>
                        <a:pt x="8" y="51"/>
                        <a:pt x="8" y="51"/>
                      </a:cubicBezTo>
                      <a:cubicBezTo>
                        <a:pt x="8" y="51"/>
                        <a:pt x="4" y="48"/>
                        <a:pt x="2" y="44"/>
                      </a:cubicBezTo>
                      <a:cubicBezTo>
                        <a:pt x="1" y="42"/>
                        <a:pt x="0" y="36"/>
                        <a:pt x="8" y="34"/>
                      </a:cubicBezTo>
                      <a:cubicBezTo>
                        <a:pt x="20" y="32"/>
                        <a:pt x="15" y="2"/>
                        <a:pt x="15" y="2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cubicBezTo>
                        <a:pt x="62" y="52"/>
                        <a:pt x="62" y="52"/>
                        <a:pt x="62" y="52"/>
                      </a:cubicBezTo>
                      <a:cubicBezTo>
                        <a:pt x="62" y="52"/>
                        <a:pt x="62" y="54"/>
                        <a:pt x="59" y="54"/>
                      </a:cubicBezTo>
                      <a:cubicBezTo>
                        <a:pt x="56" y="54"/>
                        <a:pt x="52" y="54"/>
                        <a:pt x="52" y="54"/>
                      </a:cubicBezTo>
                      <a:cubicBezTo>
                        <a:pt x="52" y="54"/>
                        <a:pt x="52" y="82"/>
                        <a:pt x="52" y="84"/>
                      </a:cubicBezTo>
                      <a:cubicBezTo>
                        <a:pt x="52" y="85"/>
                        <a:pt x="52" y="87"/>
                        <a:pt x="50" y="86"/>
                      </a:cubicBez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53">
                  <a:extLst>
                    <a:ext uri="{FF2B5EF4-FFF2-40B4-BE49-F238E27FC236}">
                      <a16:creationId xmlns:a16="http://schemas.microsoft.com/office/drawing/2014/main" id="{D89E30A2-586C-49AF-BEA8-012294BDD6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20838" y="-2152650"/>
                  <a:ext cx="153987" cy="69850"/>
                </a:xfrm>
                <a:custGeom>
                  <a:avLst/>
                  <a:gdLst>
                    <a:gd name="T0" fmla="*/ 12 w 13"/>
                    <a:gd name="T1" fmla="*/ 4 h 6"/>
                    <a:gd name="T2" fmla="*/ 9 w 13"/>
                    <a:gd name="T3" fmla="*/ 6 h 6"/>
                    <a:gd name="T4" fmla="*/ 1 w 13"/>
                    <a:gd name="T5" fmla="*/ 4 h 6"/>
                    <a:gd name="T6" fmla="*/ 11 w 13"/>
                    <a:gd name="T7" fmla="*/ 0 h 6"/>
                    <a:gd name="T8" fmla="*/ 12 w 13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6">
                      <a:moveTo>
                        <a:pt x="12" y="4"/>
                      </a:moveTo>
                      <a:cubicBezTo>
                        <a:pt x="11" y="6"/>
                        <a:pt x="11" y="6"/>
                        <a:pt x="9" y="6"/>
                      </a:cubicBezTo>
                      <a:cubicBezTo>
                        <a:pt x="6" y="6"/>
                        <a:pt x="2" y="4"/>
                        <a:pt x="1" y="4"/>
                      </a:cubicBezTo>
                      <a:cubicBezTo>
                        <a:pt x="0" y="4"/>
                        <a:pt x="5" y="2"/>
                        <a:pt x="11" y="0"/>
                      </a:cubicBezTo>
                      <a:cubicBezTo>
                        <a:pt x="13" y="0"/>
                        <a:pt x="12" y="2"/>
                        <a:pt x="12" y="4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54">
                  <a:extLst>
                    <a:ext uri="{FF2B5EF4-FFF2-40B4-BE49-F238E27FC236}">
                      <a16:creationId xmlns:a16="http://schemas.microsoft.com/office/drawing/2014/main" id="{FB4A528F-B3C5-47B6-A300-02A7D93FDB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82663" y="-2647951"/>
                  <a:ext cx="768350" cy="706438"/>
                </a:xfrm>
                <a:custGeom>
                  <a:avLst/>
                  <a:gdLst>
                    <a:gd name="T0" fmla="*/ 5 w 65"/>
                    <a:gd name="T1" fmla="*/ 16 h 60"/>
                    <a:gd name="T2" fmla="*/ 65 w 65"/>
                    <a:gd name="T3" fmla="*/ 12 h 60"/>
                    <a:gd name="T4" fmla="*/ 62 w 65"/>
                    <a:gd name="T5" fmla="*/ 21 h 60"/>
                    <a:gd name="T6" fmla="*/ 39 w 65"/>
                    <a:gd name="T7" fmla="*/ 25 h 60"/>
                    <a:gd name="T8" fmla="*/ 37 w 65"/>
                    <a:gd name="T9" fmla="*/ 58 h 60"/>
                    <a:gd name="T10" fmla="*/ 23 w 65"/>
                    <a:gd name="T11" fmla="*/ 46 h 60"/>
                    <a:gd name="T12" fmla="*/ 0 w 65"/>
                    <a:gd name="T13" fmla="*/ 60 h 60"/>
                    <a:gd name="T14" fmla="*/ 5 w 65"/>
                    <a:gd name="T15" fmla="*/ 1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60">
                      <a:moveTo>
                        <a:pt x="5" y="16"/>
                      </a:moveTo>
                      <a:cubicBezTo>
                        <a:pt x="47" y="0"/>
                        <a:pt x="62" y="1"/>
                        <a:pt x="65" y="12"/>
                      </a:cubicBezTo>
                      <a:cubicBezTo>
                        <a:pt x="65" y="14"/>
                        <a:pt x="64" y="19"/>
                        <a:pt x="62" y="21"/>
                      </a:cubicBezTo>
                      <a:cubicBezTo>
                        <a:pt x="49" y="18"/>
                        <a:pt x="37" y="16"/>
                        <a:pt x="39" y="25"/>
                      </a:cubicBezTo>
                      <a:cubicBezTo>
                        <a:pt x="40" y="27"/>
                        <a:pt x="48" y="58"/>
                        <a:pt x="37" y="58"/>
                      </a:cubicBezTo>
                      <a:cubicBezTo>
                        <a:pt x="36" y="53"/>
                        <a:pt x="31" y="43"/>
                        <a:pt x="23" y="46"/>
                      </a:cubicBezTo>
                      <a:cubicBezTo>
                        <a:pt x="18" y="48"/>
                        <a:pt x="21" y="59"/>
                        <a:pt x="0" y="60"/>
                      </a:cubicBezTo>
                      <a:cubicBezTo>
                        <a:pt x="1" y="43"/>
                        <a:pt x="1" y="22"/>
                        <a:pt x="5" y="16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55">
                  <a:extLst>
                    <a:ext uri="{FF2B5EF4-FFF2-40B4-BE49-F238E27FC236}">
                      <a16:creationId xmlns:a16="http://schemas.microsoft.com/office/drawing/2014/main" id="{0C96CD13-E344-4611-99C5-D581BDF97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37425" y="-2165350"/>
                  <a:ext cx="1017587" cy="1968500"/>
                </a:xfrm>
                <a:custGeom>
                  <a:avLst/>
                  <a:gdLst>
                    <a:gd name="T0" fmla="*/ 172 w 641"/>
                    <a:gd name="T1" fmla="*/ 1240 h 1240"/>
                    <a:gd name="T2" fmla="*/ 0 w 641"/>
                    <a:gd name="T3" fmla="*/ 60 h 1240"/>
                    <a:gd name="T4" fmla="*/ 469 w 641"/>
                    <a:gd name="T5" fmla="*/ 0 h 1240"/>
                    <a:gd name="T6" fmla="*/ 469 w 641"/>
                    <a:gd name="T7" fmla="*/ 609 h 1240"/>
                    <a:gd name="T8" fmla="*/ 641 w 641"/>
                    <a:gd name="T9" fmla="*/ 1181 h 1240"/>
                    <a:gd name="T10" fmla="*/ 172 w 641"/>
                    <a:gd name="T11" fmla="*/ 1240 h 1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41" h="1240">
                      <a:moveTo>
                        <a:pt x="172" y="1240"/>
                      </a:moveTo>
                      <a:lnTo>
                        <a:pt x="0" y="60"/>
                      </a:lnTo>
                      <a:lnTo>
                        <a:pt x="469" y="0"/>
                      </a:lnTo>
                      <a:lnTo>
                        <a:pt x="469" y="609"/>
                      </a:lnTo>
                      <a:lnTo>
                        <a:pt x="641" y="1181"/>
                      </a:lnTo>
                      <a:lnTo>
                        <a:pt x="172" y="1240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56">
                  <a:extLst>
                    <a:ext uri="{FF2B5EF4-FFF2-40B4-BE49-F238E27FC236}">
                      <a16:creationId xmlns:a16="http://schemas.microsoft.com/office/drawing/2014/main" id="{81DCF3DB-4261-4AE2-AA07-5274A06E76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42288" y="-2247900"/>
                  <a:ext cx="873125" cy="1944688"/>
                </a:xfrm>
                <a:custGeom>
                  <a:avLst/>
                  <a:gdLst>
                    <a:gd name="T0" fmla="*/ 171 w 550"/>
                    <a:gd name="T1" fmla="*/ 1225 h 1225"/>
                    <a:gd name="T2" fmla="*/ 0 w 550"/>
                    <a:gd name="T3" fmla="*/ 661 h 1225"/>
                    <a:gd name="T4" fmla="*/ 0 w 550"/>
                    <a:gd name="T5" fmla="*/ 52 h 1225"/>
                    <a:gd name="T6" fmla="*/ 379 w 550"/>
                    <a:gd name="T7" fmla="*/ 0 h 1225"/>
                    <a:gd name="T8" fmla="*/ 550 w 550"/>
                    <a:gd name="T9" fmla="*/ 1181 h 1225"/>
                    <a:gd name="T10" fmla="*/ 171 w 550"/>
                    <a:gd name="T11" fmla="*/ 1225 h 1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0" h="1225">
                      <a:moveTo>
                        <a:pt x="171" y="1225"/>
                      </a:moveTo>
                      <a:lnTo>
                        <a:pt x="0" y="661"/>
                      </a:lnTo>
                      <a:lnTo>
                        <a:pt x="0" y="52"/>
                      </a:lnTo>
                      <a:lnTo>
                        <a:pt x="379" y="0"/>
                      </a:lnTo>
                      <a:lnTo>
                        <a:pt x="550" y="1181"/>
                      </a:lnTo>
                      <a:lnTo>
                        <a:pt x="171" y="1225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Freeform 157">
                  <a:extLst>
                    <a:ext uri="{FF2B5EF4-FFF2-40B4-BE49-F238E27FC236}">
                      <a16:creationId xmlns:a16="http://schemas.microsoft.com/office/drawing/2014/main" id="{D5C30C70-26B9-4C4E-8EED-197F0CF0A3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40675" y="-1316038"/>
                  <a:ext cx="223837" cy="223838"/>
                </a:xfrm>
                <a:custGeom>
                  <a:avLst/>
                  <a:gdLst>
                    <a:gd name="T0" fmla="*/ 22 w 141"/>
                    <a:gd name="T1" fmla="*/ 141 h 141"/>
                    <a:gd name="T2" fmla="*/ 0 w 141"/>
                    <a:gd name="T3" fmla="*/ 15 h 141"/>
                    <a:gd name="T4" fmla="*/ 127 w 141"/>
                    <a:gd name="T5" fmla="*/ 0 h 141"/>
                    <a:gd name="T6" fmla="*/ 141 w 141"/>
                    <a:gd name="T7" fmla="*/ 126 h 141"/>
                    <a:gd name="T8" fmla="*/ 22 w 141"/>
                    <a:gd name="T9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1" h="141">
                      <a:moveTo>
                        <a:pt x="22" y="141"/>
                      </a:moveTo>
                      <a:lnTo>
                        <a:pt x="0" y="15"/>
                      </a:lnTo>
                      <a:lnTo>
                        <a:pt x="127" y="0"/>
                      </a:lnTo>
                      <a:lnTo>
                        <a:pt x="141" y="126"/>
                      </a:lnTo>
                      <a:lnTo>
                        <a:pt x="22" y="1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Freeform 158">
                  <a:extLst>
                    <a:ext uri="{FF2B5EF4-FFF2-40B4-BE49-F238E27FC236}">
                      <a16:creationId xmlns:a16="http://schemas.microsoft.com/office/drawing/2014/main" id="{E3BAD894-4256-4DF0-A187-262906E4D8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99413" y="-1257300"/>
                  <a:ext cx="106362" cy="117475"/>
                </a:xfrm>
                <a:custGeom>
                  <a:avLst/>
                  <a:gdLst>
                    <a:gd name="T0" fmla="*/ 8 w 67"/>
                    <a:gd name="T1" fmla="*/ 74 h 74"/>
                    <a:gd name="T2" fmla="*/ 0 w 67"/>
                    <a:gd name="T3" fmla="*/ 7 h 74"/>
                    <a:gd name="T4" fmla="*/ 60 w 67"/>
                    <a:gd name="T5" fmla="*/ 0 h 74"/>
                    <a:gd name="T6" fmla="*/ 67 w 67"/>
                    <a:gd name="T7" fmla="*/ 67 h 74"/>
                    <a:gd name="T8" fmla="*/ 8 w 67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74">
                      <a:moveTo>
                        <a:pt x="8" y="74"/>
                      </a:moveTo>
                      <a:lnTo>
                        <a:pt x="0" y="7"/>
                      </a:lnTo>
                      <a:lnTo>
                        <a:pt x="60" y="0"/>
                      </a:lnTo>
                      <a:lnTo>
                        <a:pt x="67" y="67"/>
                      </a:lnTo>
                      <a:lnTo>
                        <a:pt x="8" y="74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5" name="Freeform 159">
                <a:extLst>
                  <a:ext uri="{FF2B5EF4-FFF2-40B4-BE49-F238E27FC236}">
                    <a16:creationId xmlns:a16="http://schemas.microsoft.com/office/drawing/2014/main" id="{05BD03B4-5E42-41ED-B752-02B37468C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0863" y="4578350"/>
                <a:ext cx="10161587" cy="3228975"/>
              </a:xfrm>
              <a:custGeom>
                <a:avLst/>
                <a:gdLst>
                  <a:gd name="T0" fmla="*/ 860 w 860"/>
                  <a:gd name="T1" fmla="*/ 110 h 274"/>
                  <a:gd name="T2" fmla="*/ 856 w 860"/>
                  <a:gd name="T3" fmla="*/ 112 h 274"/>
                  <a:gd name="T4" fmla="*/ 838 w 860"/>
                  <a:gd name="T5" fmla="*/ 104 h 274"/>
                  <a:gd name="T6" fmla="*/ 817 w 860"/>
                  <a:gd name="T7" fmla="*/ 103 h 274"/>
                  <a:gd name="T8" fmla="*/ 818 w 860"/>
                  <a:gd name="T9" fmla="*/ 103 h 274"/>
                  <a:gd name="T10" fmla="*/ 616 w 860"/>
                  <a:gd name="T11" fmla="*/ 229 h 274"/>
                  <a:gd name="T12" fmla="*/ 255 w 860"/>
                  <a:gd name="T13" fmla="*/ 274 h 274"/>
                  <a:gd name="T14" fmla="*/ 257 w 860"/>
                  <a:gd name="T15" fmla="*/ 215 h 274"/>
                  <a:gd name="T16" fmla="*/ 217 w 860"/>
                  <a:gd name="T17" fmla="*/ 83 h 274"/>
                  <a:gd name="T18" fmla="*/ 56 w 860"/>
                  <a:gd name="T19" fmla="*/ 238 h 274"/>
                  <a:gd name="T20" fmla="*/ 56 w 860"/>
                  <a:gd name="T21" fmla="*/ 238 h 274"/>
                  <a:gd name="T22" fmla="*/ 55 w 860"/>
                  <a:gd name="T23" fmla="*/ 249 h 274"/>
                  <a:gd name="T24" fmla="*/ 41 w 860"/>
                  <a:gd name="T25" fmla="*/ 248 h 274"/>
                  <a:gd name="T26" fmla="*/ 41 w 860"/>
                  <a:gd name="T27" fmla="*/ 242 h 274"/>
                  <a:gd name="T28" fmla="*/ 20 w 860"/>
                  <a:gd name="T29" fmla="*/ 246 h 274"/>
                  <a:gd name="T30" fmla="*/ 2 w 860"/>
                  <a:gd name="T31" fmla="*/ 244 h 274"/>
                  <a:gd name="T32" fmla="*/ 3 w 860"/>
                  <a:gd name="T33" fmla="*/ 240 h 274"/>
                  <a:gd name="T34" fmla="*/ 23 w 860"/>
                  <a:gd name="T35" fmla="*/ 237 h 274"/>
                  <a:gd name="T36" fmla="*/ 38 w 860"/>
                  <a:gd name="T37" fmla="*/ 228 h 274"/>
                  <a:gd name="T38" fmla="*/ 50 w 860"/>
                  <a:gd name="T39" fmla="*/ 234 h 274"/>
                  <a:gd name="T40" fmla="*/ 39 w 860"/>
                  <a:gd name="T41" fmla="*/ 226 h 274"/>
                  <a:gd name="T42" fmla="*/ 177 w 860"/>
                  <a:gd name="T43" fmla="*/ 20 h 274"/>
                  <a:gd name="T44" fmla="*/ 178 w 860"/>
                  <a:gd name="T45" fmla="*/ 20 h 274"/>
                  <a:gd name="T46" fmla="*/ 250 w 860"/>
                  <a:gd name="T47" fmla="*/ 31 h 274"/>
                  <a:gd name="T48" fmla="*/ 250 w 860"/>
                  <a:gd name="T49" fmla="*/ 31 h 274"/>
                  <a:gd name="T50" fmla="*/ 250 w 860"/>
                  <a:gd name="T51" fmla="*/ 31 h 274"/>
                  <a:gd name="T52" fmla="*/ 250 w 860"/>
                  <a:gd name="T53" fmla="*/ 31 h 274"/>
                  <a:gd name="T54" fmla="*/ 364 w 860"/>
                  <a:gd name="T55" fmla="*/ 172 h 274"/>
                  <a:gd name="T56" fmla="*/ 385 w 860"/>
                  <a:gd name="T57" fmla="*/ 171 h 274"/>
                  <a:gd name="T58" fmla="*/ 586 w 860"/>
                  <a:gd name="T59" fmla="*/ 184 h 274"/>
                  <a:gd name="T60" fmla="*/ 806 w 860"/>
                  <a:gd name="T61" fmla="*/ 90 h 274"/>
                  <a:gd name="T62" fmla="*/ 815 w 860"/>
                  <a:gd name="T63" fmla="*/ 100 h 274"/>
                  <a:gd name="T64" fmla="*/ 807 w 860"/>
                  <a:gd name="T65" fmla="*/ 89 h 274"/>
                  <a:gd name="T66" fmla="*/ 817 w 860"/>
                  <a:gd name="T67" fmla="*/ 76 h 274"/>
                  <a:gd name="T68" fmla="*/ 829 w 860"/>
                  <a:gd name="T69" fmla="*/ 85 h 274"/>
                  <a:gd name="T70" fmla="*/ 825 w 860"/>
                  <a:gd name="T71" fmla="*/ 90 h 274"/>
                  <a:gd name="T72" fmla="*/ 845 w 860"/>
                  <a:gd name="T73" fmla="*/ 98 h 274"/>
                  <a:gd name="T74" fmla="*/ 860 w 860"/>
                  <a:gd name="T75" fmla="*/ 11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60" h="274">
                    <a:moveTo>
                      <a:pt x="860" y="110"/>
                    </a:moveTo>
                    <a:cubicBezTo>
                      <a:pt x="860" y="110"/>
                      <a:pt x="859" y="114"/>
                      <a:pt x="856" y="112"/>
                    </a:cubicBezTo>
                    <a:cubicBezTo>
                      <a:pt x="855" y="112"/>
                      <a:pt x="838" y="104"/>
                      <a:pt x="838" y="104"/>
                    </a:cubicBezTo>
                    <a:cubicBezTo>
                      <a:pt x="817" y="103"/>
                      <a:pt x="817" y="103"/>
                      <a:pt x="817" y="103"/>
                    </a:cubicBezTo>
                    <a:cubicBezTo>
                      <a:pt x="818" y="103"/>
                      <a:pt x="818" y="103"/>
                      <a:pt x="818" y="103"/>
                    </a:cubicBezTo>
                    <a:cubicBezTo>
                      <a:pt x="616" y="229"/>
                      <a:pt x="616" y="229"/>
                      <a:pt x="616" y="229"/>
                    </a:cubicBezTo>
                    <a:cubicBezTo>
                      <a:pt x="255" y="274"/>
                      <a:pt x="255" y="274"/>
                      <a:pt x="255" y="274"/>
                    </a:cubicBezTo>
                    <a:cubicBezTo>
                      <a:pt x="255" y="274"/>
                      <a:pt x="239" y="243"/>
                      <a:pt x="257" y="215"/>
                    </a:cubicBezTo>
                    <a:cubicBezTo>
                      <a:pt x="241" y="181"/>
                      <a:pt x="225" y="119"/>
                      <a:pt x="217" y="83"/>
                    </a:cubicBezTo>
                    <a:cubicBezTo>
                      <a:pt x="56" y="238"/>
                      <a:pt x="56" y="238"/>
                      <a:pt x="56" y="238"/>
                    </a:cubicBezTo>
                    <a:cubicBezTo>
                      <a:pt x="56" y="238"/>
                      <a:pt x="56" y="238"/>
                      <a:pt x="56" y="238"/>
                    </a:cubicBezTo>
                    <a:cubicBezTo>
                      <a:pt x="55" y="249"/>
                      <a:pt x="55" y="249"/>
                      <a:pt x="55" y="249"/>
                    </a:cubicBezTo>
                    <a:cubicBezTo>
                      <a:pt x="41" y="248"/>
                      <a:pt x="41" y="248"/>
                      <a:pt x="41" y="248"/>
                    </a:cubicBezTo>
                    <a:cubicBezTo>
                      <a:pt x="41" y="242"/>
                      <a:pt x="41" y="242"/>
                      <a:pt x="41" y="242"/>
                    </a:cubicBezTo>
                    <a:cubicBezTo>
                      <a:pt x="20" y="246"/>
                      <a:pt x="20" y="246"/>
                      <a:pt x="20" y="246"/>
                    </a:cubicBezTo>
                    <a:cubicBezTo>
                      <a:pt x="2" y="244"/>
                      <a:pt x="2" y="244"/>
                      <a:pt x="2" y="244"/>
                    </a:cubicBezTo>
                    <a:cubicBezTo>
                      <a:pt x="2" y="244"/>
                      <a:pt x="0" y="240"/>
                      <a:pt x="3" y="240"/>
                    </a:cubicBezTo>
                    <a:cubicBezTo>
                      <a:pt x="4" y="240"/>
                      <a:pt x="23" y="237"/>
                      <a:pt x="23" y="237"/>
                    </a:cubicBezTo>
                    <a:cubicBezTo>
                      <a:pt x="38" y="228"/>
                      <a:pt x="38" y="228"/>
                      <a:pt x="38" y="228"/>
                    </a:cubicBezTo>
                    <a:cubicBezTo>
                      <a:pt x="50" y="234"/>
                      <a:pt x="50" y="234"/>
                      <a:pt x="50" y="234"/>
                    </a:cubicBezTo>
                    <a:cubicBezTo>
                      <a:pt x="39" y="226"/>
                      <a:pt x="39" y="226"/>
                      <a:pt x="39" y="226"/>
                    </a:cubicBezTo>
                    <a:cubicBezTo>
                      <a:pt x="177" y="20"/>
                      <a:pt x="177" y="20"/>
                      <a:pt x="177" y="20"/>
                    </a:cubicBezTo>
                    <a:cubicBezTo>
                      <a:pt x="178" y="20"/>
                      <a:pt x="178" y="20"/>
                      <a:pt x="178" y="20"/>
                    </a:cubicBezTo>
                    <a:cubicBezTo>
                      <a:pt x="182" y="18"/>
                      <a:pt x="220" y="0"/>
                      <a:pt x="250" y="31"/>
                    </a:cubicBezTo>
                    <a:cubicBezTo>
                      <a:pt x="250" y="31"/>
                      <a:pt x="250" y="31"/>
                      <a:pt x="250" y="31"/>
                    </a:cubicBezTo>
                    <a:cubicBezTo>
                      <a:pt x="250" y="31"/>
                      <a:pt x="250" y="31"/>
                      <a:pt x="250" y="31"/>
                    </a:cubicBezTo>
                    <a:cubicBezTo>
                      <a:pt x="250" y="31"/>
                      <a:pt x="250" y="31"/>
                      <a:pt x="250" y="31"/>
                    </a:cubicBezTo>
                    <a:cubicBezTo>
                      <a:pt x="269" y="52"/>
                      <a:pt x="325" y="122"/>
                      <a:pt x="364" y="172"/>
                    </a:cubicBezTo>
                    <a:cubicBezTo>
                      <a:pt x="371" y="172"/>
                      <a:pt x="377" y="172"/>
                      <a:pt x="385" y="171"/>
                    </a:cubicBezTo>
                    <a:cubicBezTo>
                      <a:pt x="435" y="170"/>
                      <a:pt x="471" y="189"/>
                      <a:pt x="586" y="184"/>
                    </a:cubicBezTo>
                    <a:cubicBezTo>
                      <a:pt x="624" y="160"/>
                      <a:pt x="806" y="90"/>
                      <a:pt x="806" y="90"/>
                    </a:cubicBezTo>
                    <a:cubicBezTo>
                      <a:pt x="815" y="100"/>
                      <a:pt x="815" y="100"/>
                      <a:pt x="815" y="100"/>
                    </a:cubicBezTo>
                    <a:cubicBezTo>
                      <a:pt x="807" y="89"/>
                      <a:pt x="807" y="89"/>
                      <a:pt x="807" y="89"/>
                    </a:cubicBezTo>
                    <a:cubicBezTo>
                      <a:pt x="817" y="76"/>
                      <a:pt x="817" y="76"/>
                      <a:pt x="817" y="76"/>
                    </a:cubicBezTo>
                    <a:cubicBezTo>
                      <a:pt x="829" y="85"/>
                      <a:pt x="829" y="85"/>
                      <a:pt x="829" y="85"/>
                    </a:cubicBezTo>
                    <a:cubicBezTo>
                      <a:pt x="825" y="90"/>
                      <a:pt x="825" y="90"/>
                      <a:pt x="825" y="90"/>
                    </a:cubicBezTo>
                    <a:cubicBezTo>
                      <a:pt x="845" y="98"/>
                      <a:pt x="845" y="98"/>
                      <a:pt x="845" y="98"/>
                    </a:cubicBezTo>
                    <a:lnTo>
                      <a:pt x="860" y="110"/>
                    </a:lnTo>
                    <a:close/>
                  </a:path>
                </a:pathLst>
              </a:custGeom>
              <a:gradFill flip="none" rotWithShape="1">
                <a:gsLst>
                  <a:gs pos="1000">
                    <a:srgbClr val="13879C"/>
                  </a:gs>
                  <a:gs pos="100000">
                    <a:srgbClr val="1E95AF"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2632BAB-BB1F-4A49-8663-277F3046CE6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170872" y="3383718"/>
              <a:ext cx="2382598" cy="3038017"/>
              <a:chOff x="7266541" y="2483919"/>
              <a:chExt cx="2885501" cy="3679262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554009D-B960-4DF8-BA02-653B4A999629}"/>
                  </a:ext>
                </a:extLst>
              </p:cNvPr>
              <p:cNvGrpSpPr/>
              <p:nvPr/>
            </p:nvGrpSpPr>
            <p:grpSpPr>
              <a:xfrm>
                <a:off x="7266541" y="2483919"/>
                <a:ext cx="2733754" cy="3679262"/>
                <a:chOff x="7951669" y="1228417"/>
                <a:chExt cx="2733754" cy="3679262"/>
              </a:xfrm>
            </p:grpSpPr>
            <p:sp>
              <p:nvSpPr>
                <p:cNvPr id="123" name="Freeform 163">
                  <a:extLst>
                    <a:ext uri="{FF2B5EF4-FFF2-40B4-BE49-F238E27FC236}">
                      <a16:creationId xmlns:a16="http://schemas.microsoft.com/office/drawing/2014/main" id="{5767BBF2-8B33-4FD5-86AE-1CA139F9D95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91376" y="3631429"/>
                  <a:ext cx="2501114" cy="1276250"/>
                </a:xfrm>
                <a:custGeom>
                  <a:avLst/>
                  <a:gdLst>
                    <a:gd name="T0" fmla="*/ 1252 w 1259"/>
                    <a:gd name="T1" fmla="*/ 8 h 644"/>
                    <a:gd name="T2" fmla="*/ 1216 w 1259"/>
                    <a:gd name="T3" fmla="*/ 19 h 644"/>
                    <a:gd name="T4" fmla="*/ 1187 w 1259"/>
                    <a:gd name="T5" fmla="*/ 40 h 644"/>
                    <a:gd name="T6" fmla="*/ 1191 w 1259"/>
                    <a:gd name="T7" fmla="*/ 534 h 644"/>
                    <a:gd name="T8" fmla="*/ 1191 w 1259"/>
                    <a:gd name="T9" fmla="*/ 534 h 644"/>
                    <a:gd name="T10" fmla="*/ 1105 w 1259"/>
                    <a:gd name="T11" fmla="*/ 627 h 644"/>
                    <a:gd name="T12" fmla="*/ 770 w 1259"/>
                    <a:gd name="T13" fmla="*/ 627 h 644"/>
                    <a:gd name="T14" fmla="*/ 781 w 1259"/>
                    <a:gd name="T15" fmla="*/ 644 h 644"/>
                    <a:gd name="T16" fmla="*/ 697 w 1259"/>
                    <a:gd name="T17" fmla="*/ 627 h 644"/>
                    <a:gd name="T18" fmla="*/ 401 w 1259"/>
                    <a:gd name="T19" fmla="*/ 626 h 644"/>
                    <a:gd name="T20" fmla="*/ 427 w 1259"/>
                    <a:gd name="T21" fmla="*/ 504 h 644"/>
                    <a:gd name="T22" fmla="*/ 393 w 1259"/>
                    <a:gd name="T23" fmla="*/ 259 h 644"/>
                    <a:gd name="T24" fmla="*/ 109 w 1259"/>
                    <a:gd name="T25" fmla="*/ 576 h 644"/>
                    <a:gd name="T26" fmla="*/ 109 w 1259"/>
                    <a:gd name="T27" fmla="*/ 576 h 644"/>
                    <a:gd name="T28" fmla="*/ 108 w 1259"/>
                    <a:gd name="T29" fmla="*/ 596 h 644"/>
                    <a:gd name="T30" fmla="*/ 80 w 1259"/>
                    <a:gd name="T31" fmla="*/ 596 h 644"/>
                    <a:gd name="T32" fmla="*/ 80 w 1259"/>
                    <a:gd name="T33" fmla="*/ 585 h 644"/>
                    <a:gd name="T34" fmla="*/ 41 w 1259"/>
                    <a:gd name="T35" fmla="*/ 597 h 644"/>
                    <a:gd name="T36" fmla="*/ 5 w 1259"/>
                    <a:gd name="T37" fmla="*/ 596 h 644"/>
                    <a:gd name="T38" fmla="*/ 7 w 1259"/>
                    <a:gd name="T39" fmla="*/ 588 h 644"/>
                    <a:gd name="T40" fmla="*/ 43 w 1259"/>
                    <a:gd name="T41" fmla="*/ 578 h 644"/>
                    <a:gd name="T42" fmla="*/ 72 w 1259"/>
                    <a:gd name="T43" fmla="*/ 558 h 644"/>
                    <a:gd name="T44" fmla="*/ 96 w 1259"/>
                    <a:gd name="T45" fmla="*/ 568 h 644"/>
                    <a:gd name="T46" fmla="*/ 74 w 1259"/>
                    <a:gd name="T47" fmla="*/ 555 h 644"/>
                    <a:gd name="T48" fmla="*/ 338 w 1259"/>
                    <a:gd name="T49" fmla="*/ 105 h 644"/>
                    <a:gd name="T50" fmla="*/ 443 w 1259"/>
                    <a:gd name="T51" fmla="*/ 129 h 644"/>
                    <a:gd name="T52" fmla="*/ 472 w 1259"/>
                    <a:gd name="T53" fmla="*/ 171 h 644"/>
                    <a:gd name="T54" fmla="*/ 471 w 1259"/>
                    <a:gd name="T55" fmla="*/ 171 h 644"/>
                    <a:gd name="T56" fmla="*/ 659 w 1259"/>
                    <a:gd name="T57" fmla="*/ 459 h 644"/>
                    <a:gd name="T58" fmla="*/ 672 w 1259"/>
                    <a:gd name="T59" fmla="*/ 460 h 644"/>
                    <a:gd name="T60" fmla="*/ 1096 w 1259"/>
                    <a:gd name="T61" fmla="*/ 526 h 644"/>
                    <a:gd name="T62" fmla="*/ 1154 w 1259"/>
                    <a:gd name="T63" fmla="*/ 42 h 644"/>
                    <a:gd name="T64" fmla="*/ 1167 w 1259"/>
                    <a:gd name="T65" fmla="*/ 39 h 644"/>
                    <a:gd name="T66" fmla="*/ 1151 w 1259"/>
                    <a:gd name="T67" fmla="*/ 35 h 644"/>
                    <a:gd name="T68" fmla="*/ 1151 w 1259"/>
                    <a:gd name="T69" fmla="*/ 2 h 644"/>
                    <a:gd name="T70" fmla="*/ 1179 w 1259"/>
                    <a:gd name="T71" fmla="*/ 1 h 644"/>
                    <a:gd name="T72" fmla="*/ 1179 w 1259"/>
                    <a:gd name="T73" fmla="*/ 13 h 644"/>
                    <a:gd name="T74" fmla="*/ 1218 w 1259"/>
                    <a:gd name="T75" fmla="*/ 0 h 644"/>
                    <a:gd name="T76" fmla="*/ 1254 w 1259"/>
                    <a:gd name="T77" fmla="*/ 0 h 644"/>
                    <a:gd name="T78" fmla="*/ 1252 w 1259"/>
                    <a:gd name="T79" fmla="*/ 8 h 6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259" h="644">
                      <a:moveTo>
                        <a:pt x="1252" y="8"/>
                      </a:moveTo>
                      <a:cubicBezTo>
                        <a:pt x="1250" y="9"/>
                        <a:pt x="1216" y="19"/>
                        <a:pt x="1216" y="19"/>
                      </a:cubicBezTo>
                      <a:cubicBezTo>
                        <a:pt x="1187" y="40"/>
                        <a:pt x="1187" y="40"/>
                        <a:pt x="1187" y="40"/>
                      </a:cubicBezTo>
                      <a:cubicBezTo>
                        <a:pt x="1191" y="534"/>
                        <a:pt x="1191" y="534"/>
                        <a:pt x="1191" y="534"/>
                      </a:cubicBezTo>
                      <a:cubicBezTo>
                        <a:pt x="1191" y="534"/>
                        <a:pt x="1191" y="534"/>
                        <a:pt x="1191" y="534"/>
                      </a:cubicBezTo>
                      <a:cubicBezTo>
                        <a:pt x="1195" y="615"/>
                        <a:pt x="1105" y="627"/>
                        <a:pt x="1105" y="627"/>
                      </a:cubicBezTo>
                      <a:cubicBezTo>
                        <a:pt x="770" y="627"/>
                        <a:pt x="770" y="627"/>
                        <a:pt x="770" y="627"/>
                      </a:cubicBezTo>
                      <a:cubicBezTo>
                        <a:pt x="781" y="644"/>
                        <a:pt x="781" y="644"/>
                        <a:pt x="781" y="644"/>
                      </a:cubicBezTo>
                      <a:cubicBezTo>
                        <a:pt x="781" y="644"/>
                        <a:pt x="746" y="638"/>
                        <a:pt x="697" y="627"/>
                      </a:cubicBezTo>
                      <a:cubicBezTo>
                        <a:pt x="401" y="626"/>
                        <a:pt x="401" y="626"/>
                        <a:pt x="401" y="626"/>
                      </a:cubicBezTo>
                      <a:cubicBezTo>
                        <a:pt x="401" y="626"/>
                        <a:pt x="375" y="555"/>
                        <a:pt x="427" y="504"/>
                      </a:cubicBezTo>
                      <a:cubicBezTo>
                        <a:pt x="406" y="438"/>
                        <a:pt x="397" y="331"/>
                        <a:pt x="393" y="259"/>
                      </a:cubicBezTo>
                      <a:cubicBezTo>
                        <a:pt x="109" y="576"/>
                        <a:pt x="109" y="576"/>
                        <a:pt x="109" y="576"/>
                      </a:cubicBezTo>
                      <a:cubicBezTo>
                        <a:pt x="109" y="576"/>
                        <a:pt x="109" y="576"/>
                        <a:pt x="109" y="576"/>
                      </a:cubicBezTo>
                      <a:cubicBezTo>
                        <a:pt x="108" y="596"/>
                        <a:pt x="108" y="596"/>
                        <a:pt x="108" y="596"/>
                      </a:cubicBezTo>
                      <a:cubicBezTo>
                        <a:pt x="80" y="596"/>
                        <a:pt x="80" y="596"/>
                        <a:pt x="80" y="596"/>
                      </a:cubicBezTo>
                      <a:cubicBezTo>
                        <a:pt x="80" y="585"/>
                        <a:pt x="80" y="585"/>
                        <a:pt x="80" y="585"/>
                      </a:cubicBezTo>
                      <a:cubicBezTo>
                        <a:pt x="41" y="597"/>
                        <a:pt x="41" y="597"/>
                        <a:pt x="41" y="597"/>
                      </a:cubicBezTo>
                      <a:cubicBezTo>
                        <a:pt x="5" y="596"/>
                        <a:pt x="5" y="596"/>
                        <a:pt x="5" y="596"/>
                      </a:cubicBezTo>
                      <a:cubicBezTo>
                        <a:pt x="5" y="596"/>
                        <a:pt x="0" y="589"/>
                        <a:pt x="7" y="588"/>
                      </a:cubicBezTo>
                      <a:cubicBezTo>
                        <a:pt x="9" y="587"/>
                        <a:pt x="43" y="578"/>
                        <a:pt x="43" y="578"/>
                      </a:cubicBezTo>
                      <a:cubicBezTo>
                        <a:pt x="72" y="558"/>
                        <a:pt x="72" y="558"/>
                        <a:pt x="72" y="558"/>
                      </a:cubicBezTo>
                      <a:cubicBezTo>
                        <a:pt x="96" y="568"/>
                        <a:pt x="96" y="568"/>
                        <a:pt x="96" y="568"/>
                      </a:cubicBezTo>
                      <a:cubicBezTo>
                        <a:pt x="74" y="555"/>
                        <a:pt x="74" y="555"/>
                        <a:pt x="74" y="555"/>
                      </a:cubicBezTo>
                      <a:cubicBezTo>
                        <a:pt x="338" y="105"/>
                        <a:pt x="338" y="105"/>
                        <a:pt x="338" y="105"/>
                      </a:cubicBezTo>
                      <a:cubicBezTo>
                        <a:pt x="338" y="105"/>
                        <a:pt x="411" y="83"/>
                        <a:pt x="443" y="129"/>
                      </a:cubicBezTo>
                      <a:cubicBezTo>
                        <a:pt x="464" y="158"/>
                        <a:pt x="472" y="171"/>
                        <a:pt x="472" y="171"/>
                      </a:cubicBezTo>
                      <a:cubicBezTo>
                        <a:pt x="471" y="171"/>
                        <a:pt x="471" y="171"/>
                        <a:pt x="471" y="171"/>
                      </a:cubicBezTo>
                      <a:cubicBezTo>
                        <a:pt x="659" y="459"/>
                        <a:pt x="659" y="459"/>
                        <a:pt x="659" y="459"/>
                      </a:cubicBezTo>
                      <a:cubicBezTo>
                        <a:pt x="664" y="459"/>
                        <a:pt x="668" y="459"/>
                        <a:pt x="672" y="460"/>
                      </a:cubicBezTo>
                      <a:cubicBezTo>
                        <a:pt x="758" y="468"/>
                        <a:pt x="871" y="502"/>
                        <a:pt x="1096" y="526"/>
                      </a:cubicBezTo>
                      <a:cubicBezTo>
                        <a:pt x="1064" y="436"/>
                        <a:pt x="1154" y="42"/>
                        <a:pt x="1154" y="42"/>
                      </a:cubicBezTo>
                      <a:cubicBezTo>
                        <a:pt x="1167" y="39"/>
                        <a:pt x="1167" y="39"/>
                        <a:pt x="1167" y="39"/>
                      </a:cubicBezTo>
                      <a:cubicBezTo>
                        <a:pt x="1151" y="35"/>
                        <a:pt x="1151" y="35"/>
                        <a:pt x="1151" y="35"/>
                      </a:cubicBezTo>
                      <a:cubicBezTo>
                        <a:pt x="1151" y="2"/>
                        <a:pt x="1151" y="2"/>
                        <a:pt x="1151" y="2"/>
                      </a:cubicBezTo>
                      <a:cubicBezTo>
                        <a:pt x="1179" y="1"/>
                        <a:pt x="1179" y="1"/>
                        <a:pt x="1179" y="1"/>
                      </a:cubicBezTo>
                      <a:cubicBezTo>
                        <a:pt x="1179" y="13"/>
                        <a:pt x="1179" y="13"/>
                        <a:pt x="1179" y="13"/>
                      </a:cubicBezTo>
                      <a:cubicBezTo>
                        <a:pt x="1218" y="0"/>
                        <a:pt x="1218" y="0"/>
                        <a:pt x="1218" y="0"/>
                      </a:cubicBezTo>
                      <a:cubicBezTo>
                        <a:pt x="1254" y="0"/>
                        <a:pt x="1254" y="0"/>
                        <a:pt x="1254" y="0"/>
                      </a:cubicBezTo>
                      <a:cubicBezTo>
                        <a:pt x="1254" y="0"/>
                        <a:pt x="1259" y="7"/>
                        <a:pt x="1252" y="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">
                      <a:srgbClr val="13879C"/>
                    </a:gs>
                    <a:gs pos="100000">
                      <a:srgbClr val="1E95AF">
                        <a:alpha val="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Freeform 165">
                  <a:extLst>
                    <a:ext uri="{FF2B5EF4-FFF2-40B4-BE49-F238E27FC236}">
                      <a16:creationId xmlns:a16="http://schemas.microsoft.com/office/drawing/2014/main" id="{5F479891-6746-4FB7-B909-3C0ACFD43E9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33751" y="1581114"/>
                  <a:ext cx="651672" cy="824050"/>
                </a:xfrm>
                <a:custGeom>
                  <a:avLst/>
                  <a:gdLst>
                    <a:gd name="T0" fmla="*/ 19 w 328"/>
                    <a:gd name="T1" fmla="*/ 0 h 416"/>
                    <a:gd name="T2" fmla="*/ 120 w 328"/>
                    <a:gd name="T3" fmla="*/ 127 h 416"/>
                    <a:gd name="T4" fmla="*/ 173 w 328"/>
                    <a:gd name="T5" fmla="*/ 302 h 416"/>
                    <a:gd name="T6" fmla="*/ 299 w 328"/>
                    <a:gd name="T7" fmla="*/ 73 h 416"/>
                    <a:gd name="T8" fmla="*/ 328 w 328"/>
                    <a:gd name="T9" fmla="*/ 83 h 416"/>
                    <a:gd name="T10" fmla="*/ 230 w 328"/>
                    <a:gd name="T11" fmla="*/ 344 h 416"/>
                    <a:gd name="T12" fmla="*/ 141 w 328"/>
                    <a:gd name="T13" fmla="*/ 411 h 416"/>
                    <a:gd name="T14" fmla="*/ 0 w 328"/>
                    <a:gd name="T15" fmla="*/ 164 h 416"/>
                    <a:gd name="T16" fmla="*/ 19 w 328"/>
                    <a:gd name="T17" fmla="*/ 0 h 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416">
                      <a:moveTo>
                        <a:pt x="19" y="0"/>
                      </a:moveTo>
                      <a:cubicBezTo>
                        <a:pt x="19" y="0"/>
                        <a:pt x="88" y="8"/>
                        <a:pt x="120" y="127"/>
                      </a:cubicBezTo>
                      <a:cubicBezTo>
                        <a:pt x="152" y="245"/>
                        <a:pt x="173" y="302"/>
                        <a:pt x="173" y="302"/>
                      </a:cubicBezTo>
                      <a:cubicBezTo>
                        <a:pt x="299" y="73"/>
                        <a:pt x="299" y="73"/>
                        <a:pt x="299" y="73"/>
                      </a:cubicBezTo>
                      <a:cubicBezTo>
                        <a:pt x="328" y="83"/>
                        <a:pt x="328" y="83"/>
                        <a:pt x="328" y="83"/>
                      </a:cubicBezTo>
                      <a:cubicBezTo>
                        <a:pt x="328" y="83"/>
                        <a:pt x="257" y="274"/>
                        <a:pt x="230" y="344"/>
                      </a:cubicBezTo>
                      <a:cubicBezTo>
                        <a:pt x="203" y="416"/>
                        <a:pt x="141" y="411"/>
                        <a:pt x="141" y="411"/>
                      </a:cubicBezTo>
                      <a:cubicBezTo>
                        <a:pt x="0" y="164"/>
                        <a:pt x="0" y="164"/>
                        <a:pt x="0" y="164"/>
                      </a:cubicBezTo>
                      <a:cubicBezTo>
                        <a:pt x="19" y="0"/>
                        <a:pt x="19" y="0"/>
                        <a:pt x="19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5" name="Freeform 166">
                  <a:extLst>
                    <a:ext uri="{FF2B5EF4-FFF2-40B4-BE49-F238E27FC236}">
                      <a16:creationId xmlns:a16="http://schemas.microsoft.com/office/drawing/2014/main" id="{1FFF7B16-E1B4-45A9-A2B8-7CB7447E13F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99152" y="2022570"/>
                  <a:ext cx="7941" cy="14014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7 h 7"/>
                    <a:gd name="T4" fmla="*/ 4 w 4"/>
                    <a:gd name="T5" fmla="*/ 7 h 7"/>
                    <a:gd name="T6" fmla="*/ 0 w 4"/>
                    <a:gd name="T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7">
                      <a:moveTo>
                        <a:pt x="0" y="0"/>
                      </a:moveTo>
                      <a:cubicBezTo>
                        <a:pt x="2" y="2"/>
                        <a:pt x="3" y="5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A0C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Freeform 167">
                  <a:extLst>
                    <a:ext uri="{FF2B5EF4-FFF2-40B4-BE49-F238E27FC236}">
                      <a16:creationId xmlns:a16="http://schemas.microsoft.com/office/drawing/2014/main" id="{BB89F6D3-2150-46B5-98F5-E0E390CE139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93546" y="1862337"/>
                  <a:ext cx="87357" cy="174247"/>
                </a:xfrm>
                <a:custGeom>
                  <a:avLst/>
                  <a:gdLst>
                    <a:gd name="T0" fmla="*/ 44 w 44"/>
                    <a:gd name="T1" fmla="*/ 0 h 88"/>
                    <a:gd name="T2" fmla="*/ 0 w 44"/>
                    <a:gd name="T3" fmla="*/ 74 h 88"/>
                    <a:gd name="T4" fmla="*/ 3 w 44"/>
                    <a:gd name="T5" fmla="*/ 81 h 88"/>
                    <a:gd name="T6" fmla="*/ 7 w 44"/>
                    <a:gd name="T7" fmla="*/ 88 h 88"/>
                    <a:gd name="T8" fmla="*/ 44 w 44"/>
                    <a:gd name="T9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88">
                      <a:moveTo>
                        <a:pt x="44" y="0"/>
                      </a:move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4"/>
                        <a:pt x="1" y="77"/>
                        <a:pt x="3" y="81"/>
                      </a:cubicBezTo>
                      <a:cubicBezTo>
                        <a:pt x="7" y="88"/>
                        <a:pt x="7" y="88"/>
                        <a:pt x="7" y="88"/>
                      </a:cubicBezTo>
                      <a:cubicBezTo>
                        <a:pt x="42" y="38"/>
                        <a:pt x="44" y="0"/>
                        <a:pt x="44" y="0"/>
                      </a:cubicBezTo>
                    </a:path>
                  </a:pathLst>
                </a:custGeom>
                <a:solidFill>
                  <a:srgbClr val="A0C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Freeform 168">
                  <a:extLst>
                    <a:ext uri="{FF2B5EF4-FFF2-40B4-BE49-F238E27FC236}">
                      <a16:creationId xmlns:a16="http://schemas.microsoft.com/office/drawing/2014/main" id="{F44BD0C0-FF59-482F-B466-AA002AC3C6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525026" y="1606807"/>
                  <a:ext cx="770795" cy="736693"/>
                </a:xfrm>
                <a:custGeom>
                  <a:avLst/>
                  <a:gdLst>
                    <a:gd name="T0" fmla="*/ 0 w 388"/>
                    <a:gd name="T1" fmla="*/ 372 h 372"/>
                    <a:gd name="T2" fmla="*/ 293 w 388"/>
                    <a:gd name="T3" fmla="*/ 201 h 372"/>
                    <a:gd name="T4" fmla="*/ 319 w 388"/>
                    <a:gd name="T5" fmla="*/ 0 h 372"/>
                    <a:gd name="T6" fmla="*/ 0 w 388"/>
                    <a:gd name="T7" fmla="*/ 372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8" h="372">
                      <a:moveTo>
                        <a:pt x="0" y="372"/>
                      </a:moveTo>
                      <a:cubicBezTo>
                        <a:pt x="0" y="372"/>
                        <a:pt x="206" y="296"/>
                        <a:pt x="293" y="201"/>
                      </a:cubicBezTo>
                      <a:cubicBezTo>
                        <a:pt x="388" y="98"/>
                        <a:pt x="319" y="0"/>
                        <a:pt x="319" y="0"/>
                      </a:cubicBezTo>
                      <a:lnTo>
                        <a:pt x="0" y="3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Freeform 169">
                  <a:extLst>
                    <a:ext uri="{FF2B5EF4-FFF2-40B4-BE49-F238E27FC236}">
                      <a16:creationId xmlns:a16="http://schemas.microsoft.com/office/drawing/2014/main" id="{2E3EA7C1-007C-46B9-BEEA-4F5E86CF74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90879" y="2443003"/>
                  <a:ext cx="1168339" cy="990355"/>
                </a:xfrm>
                <a:custGeom>
                  <a:avLst/>
                  <a:gdLst>
                    <a:gd name="T0" fmla="*/ 588 w 588"/>
                    <a:gd name="T1" fmla="*/ 157 h 500"/>
                    <a:gd name="T2" fmla="*/ 367 w 588"/>
                    <a:gd name="T3" fmla="*/ 59 h 500"/>
                    <a:gd name="T4" fmla="*/ 322 w 588"/>
                    <a:gd name="T5" fmla="*/ 353 h 500"/>
                    <a:gd name="T6" fmla="*/ 38 w 588"/>
                    <a:gd name="T7" fmla="*/ 36 h 500"/>
                    <a:gd name="T8" fmla="*/ 0 w 588"/>
                    <a:gd name="T9" fmla="*/ 63 h 500"/>
                    <a:gd name="T10" fmla="*/ 232 w 588"/>
                    <a:gd name="T11" fmla="*/ 448 h 500"/>
                    <a:gd name="T12" fmla="*/ 404 w 588"/>
                    <a:gd name="T13" fmla="*/ 441 h 500"/>
                    <a:gd name="T14" fmla="*/ 588 w 588"/>
                    <a:gd name="T15" fmla="*/ 157 h 5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8" h="500">
                      <a:moveTo>
                        <a:pt x="588" y="157"/>
                      </a:moveTo>
                      <a:cubicBezTo>
                        <a:pt x="419" y="171"/>
                        <a:pt x="392" y="0"/>
                        <a:pt x="367" y="59"/>
                      </a:cubicBezTo>
                      <a:cubicBezTo>
                        <a:pt x="341" y="121"/>
                        <a:pt x="327" y="273"/>
                        <a:pt x="322" y="353"/>
                      </a:cubicBezTo>
                      <a:cubicBezTo>
                        <a:pt x="38" y="36"/>
                        <a:pt x="38" y="36"/>
                        <a:pt x="38" y="36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3"/>
                        <a:pt x="200" y="395"/>
                        <a:pt x="232" y="448"/>
                      </a:cubicBezTo>
                      <a:cubicBezTo>
                        <a:pt x="263" y="500"/>
                        <a:pt x="364" y="499"/>
                        <a:pt x="404" y="441"/>
                      </a:cubicBezTo>
                      <a:cubicBezTo>
                        <a:pt x="443" y="385"/>
                        <a:pt x="539" y="234"/>
                        <a:pt x="588" y="157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Freeform 170">
                  <a:extLst>
                    <a:ext uri="{FF2B5EF4-FFF2-40B4-BE49-F238E27FC236}">
                      <a16:creationId xmlns:a16="http://schemas.microsoft.com/office/drawing/2014/main" id="{F89451C1-E689-4A19-9B9E-EB578B20E0D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51669" y="2472433"/>
                  <a:ext cx="214888" cy="75211"/>
                </a:xfrm>
                <a:custGeom>
                  <a:avLst/>
                  <a:gdLst>
                    <a:gd name="T0" fmla="*/ 108 w 108"/>
                    <a:gd name="T1" fmla="*/ 24 h 38"/>
                    <a:gd name="T2" fmla="*/ 108 w 108"/>
                    <a:gd name="T3" fmla="*/ 1 h 38"/>
                    <a:gd name="T4" fmla="*/ 80 w 108"/>
                    <a:gd name="T5" fmla="*/ 1 h 38"/>
                    <a:gd name="T6" fmla="*/ 80 w 108"/>
                    <a:gd name="T7" fmla="*/ 12 h 38"/>
                    <a:gd name="T8" fmla="*/ 41 w 108"/>
                    <a:gd name="T9" fmla="*/ 0 h 38"/>
                    <a:gd name="T10" fmla="*/ 4 w 108"/>
                    <a:gd name="T11" fmla="*/ 1 h 38"/>
                    <a:gd name="T12" fmla="*/ 7 w 108"/>
                    <a:gd name="T13" fmla="*/ 9 h 38"/>
                    <a:gd name="T14" fmla="*/ 43 w 108"/>
                    <a:gd name="T15" fmla="*/ 19 h 38"/>
                    <a:gd name="T16" fmla="*/ 71 w 108"/>
                    <a:gd name="T17" fmla="*/ 38 h 38"/>
                    <a:gd name="T18" fmla="*/ 108 w 108"/>
                    <a:gd name="T19" fmla="*/ 24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8" h="38">
                      <a:moveTo>
                        <a:pt x="108" y="24"/>
                      </a:moveTo>
                      <a:cubicBezTo>
                        <a:pt x="108" y="1"/>
                        <a:pt x="108" y="1"/>
                        <a:pt x="108" y="1"/>
                      </a:cubicBezTo>
                      <a:cubicBezTo>
                        <a:pt x="80" y="1"/>
                        <a:pt x="80" y="1"/>
                        <a:pt x="80" y="1"/>
                      </a:cubicBezTo>
                      <a:cubicBezTo>
                        <a:pt x="80" y="12"/>
                        <a:pt x="80" y="12"/>
                        <a:pt x="80" y="12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1"/>
                        <a:pt x="0" y="8"/>
                        <a:pt x="7" y="9"/>
                      </a:cubicBezTo>
                      <a:cubicBezTo>
                        <a:pt x="8" y="9"/>
                        <a:pt x="43" y="19"/>
                        <a:pt x="43" y="19"/>
                      </a:cubicBezTo>
                      <a:cubicBezTo>
                        <a:pt x="71" y="38"/>
                        <a:pt x="71" y="38"/>
                        <a:pt x="71" y="38"/>
                      </a:cubicBezTo>
                      <a:lnTo>
                        <a:pt x="108" y="24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Freeform 171">
                  <a:extLst>
                    <a:ext uri="{FF2B5EF4-FFF2-40B4-BE49-F238E27FC236}">
                      <a16:creationId xmlns:a16="http://schemas.microsoft.com/office/drawing/2014/main" id="{D4D96747-1D47-479E-83AA-11A527D845C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790201" y="1519450"/>
                  <a:ext cx="1382760" cy="973071"/>
                </a:xfrm>
                <a:custGeom>
                  <a:avLst/>
                  <a:gdLst>
                    <a:gd name="T0" fmla="*/ 325 w 696"/>
                    <a:gd name="T1" fmla="*/ 491 h 491"/>
                    <a:gd name="T2" fmla="*/ 609 w 696"/>
                    <a:gd name="T3" fmla="*/ 239 h 491"/>
                    <a:gd name="T4" fmla="*/ 696 w 696"/>
                    <a:gd name="T5" fmla="*/ 48 h 491"/>
                    <a:gd name="T6" fmla="*/ 634 w 696"/>
                    <a:gd name="T7" fmla="*/ 0 h 491"/>
                    <a:gd name="T8" fmla="*/ 340 w 696"/>
                    <a:gd name="T9" fmla="*/ 95 h 491"/>
                    <a:gd name="T10" fmla="*/ 0 w 696"/>
                    <a:gd name="T11" fmla="*/ 443 h 491"/>
                    <a:gd name="T12" fmla="*/ 325 w 696"/>
                    <a:gd name="T13" fmla="*/ 49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6" h="491">
                      <a:moveTo>
                        <a:pt x="325" y="491"/>
                      </a:moveTo>
                      <a:cubicBezTo>
                        <a:pt x="325" y="491"/>
                        <a:pt x="474" y="348"/>
                        <a:pt x="609" y="239"/>
                      </a:cubicBezTo>
                      <a:cubicBezTo>
                        <a:pt x="690" y="174"/>
                        <a:pt x="696" y="48"/>
                        <a:pt x="696" y="48"/>
                      </a:cubicBezTo>
                      <a:cubicBezTo>
                        <a:pt x="696" y="48"/>
                        <a:pt x="663" y="10"/>
                        <a:pt x="634" y="0"/>
                      </a:cubicBezTo>
                      <a:cubicBezTo>
                        <a:pt x="577" y="3"/>
                        <a:pt x="446" y="7"/>
                        <a:pt x="340" y="95"/>
                      </a:cubicBezTo>
                      <a:cubicBezTo>
                        <a:pt x="190" y="219"/>
                        <a:pt x="0" y="443"/>
                        <a:pt x="0" y="443"/>
                      </a:cubicBezTo>
                      <a:cubicBezTo>
                        <a:pt x="325" y="491"/>
                        <a:pt x="325" y="491"/>
                        <a:pt x="325" y="491"/>
                      </a:cubicBezTo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Freeform 172">
                  <a:extLst>
                    <a:ext uri="{FF2B5EF4-FFF2-40B4-BE49-F238E27FC236}">
                      <a16:creationId xmlns:a16="http://schemas.microsoft.com/office/drawing/2014/main" id="{59E04128-5261-4E8F-84D2-CFFCDE5101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12473" y="2133751"/>
                  <a:ext cx="448930" cy="380259"/>
                </a:xfrm>
                <a:custGeom>
                  <a:avLst/>
                  <a:gdLst>
                    <a:gd name="T0" fmla="*/ 24 w 226"/>
                    <a:gd name="T1" fmla="*/ 190 h 192"/>
                    <a:gd name="T2" fmla="*/ 114 w 226"/>
                    <a:gd name="T3" fmla="*/ 96 h 192"/>
                    <a:gd name="T4" fmla="*/ 226 w 226"/>
                    <a:gd name="T5" fmla="*/ 0 h 192"/>
                    <a:gd name="T6" fmla="*/ 115 w 226"/>
                    <a:gd name="T7" fmla="*/ 89 h 192"/>
                    <a:gd name="T8" fmla="*/ 0 w 226"/>
                    <a:gd name="T9" fmla="*/ 192 h 192"/>
                    <a:gd name="T10" fmla="*/ 24 w 226"/>
                    <a:gd name="T11" fmla="*/ 190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6" h="192">
                      <a:moveTo>
                        <a:pt x="24" y="190"/>
                      </a:moveTo>
                      <a:cubicBezTo>
                        <a:pt x="24" y="190"/>
                        <a:pt x="57" y="117"/>
                        <a:pt x="114" y="96"/>
                      </a:cubicBezTo>
                      <a:cubicBezTo>
                        <a:pt x="176" y="74"/>
                        <a:pt x="226" y="0"/>
                        <a:pt x="226" y="0"/>
                      </a:cubicBezTo>
                      <a:cubicBezTo>
                        <a:pt x="226" y="0"/>
                        <a:pt x="179" y="52"/>
                        <a:pt x="115" y="89"/>
                      </a:cubicBezTo>
                      <a:cubicBezTo>
                        <a:pt x="52" y="125"/>
                        <a:pt x="0" y="192"/>
                        <a:pt x="0" y="192"/>
                      </a:cubicBezTo>
                      <a:lnTo>
                        <a:pt x="24" y="190"/>
                      </a:lnTo>
                      <a:close/>
                    </a:path>
                  </a:pathLst>
                </a:custGeom>
                <a:solidFill>
                  <a:srgbClr val="A0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Freeform 173">
                  <a:extLst>
                    <a:ext uri="{FF2B5EF4-FFF2-40B4-BE49-F238E27FC236}">
                      <a16:creationId xmlns:a16="http://schemas.microsoft.com/office/drawing/2014/main" id="{C11AEC16-7A01-45CB-966A-A411618422B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24709" y="1501699"/>
                  <a:ext cx="993158" cy="638125"/>
                </a:xfrm>
                <a:custGeom>
                  <a:avLst/>
                  <a:gdLst>
                    <a:gd name="T0" fmla="*/ 0 w 500"/>
                    <a:gd name="T1" fmla="*/ 322 h 322"/>
                    <a:gd name="T2" fmla="*/ 298 w 500"/>
                    <a:gd name="T3" fmla="*/ 18 h 322"/>
                    <a:gd name="T4" fmla="*/ 500 w 500"/>
                    <a:gd name="T5" fmla="*/ 10 h 322"/>
                    <a:gd name="T6" fmla="*/ 308 w 500"/>
                    <a:gd name="T7" fmla="*/ 219 h 322"/>
                    <a:gd name="T8" fmla="*/ 0 w 500"/>
                    <a:gd name="T9" fmla="*/ 322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0" h="322">
                      <a:moveTo>
                        <a:pt x="0" y="322"/>
                      </a:moveTo>
                      <a:cubicBezTo>
                        <a:pt x="0" y="322"/>
                        <a:pt x="181" y="33"/>
                        <a:pt x="298" y="18"/>
                      </a:cubicBezTo>
                      <a:cubicBezTo>
                        <a:pt x="368" y="0"/>
                        <a:pt x="500" y="10"/>
                        <a:pt x="500" y="10"/>
                      </a:cubicBezTo>
                      <a:cubicBezTo>
                        <a:pt x="500" y="10"/>
                        <a:pt x="479" y="158"/>
                        <a:pt x="308" y="219"/>
                      </a:cubicBezTo>
                      <a:cubicBezTo>
                        <a:pt x="136" y="279"/>
                        <a:pt x="0" y="322"/>
                        <a:pt x="0" y="32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Freeform 174">
                  <a:extLst>
                    <a:ext uri="{FF2B5EF4-FFF2-40B4-BE49-F238E27FC236}">
                      <a16:creationId xmlns:a16="http://schemas.microsoft.com/office/drawing/2014/main" id="{AC393890-173E-4A5C-9614-B483E7221CF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53145" y="2133751"/>
                  <a:ext cx="365310" cy="221896"/>
                </a:xfrm>
                <a:custGeom>
                  <a:avLst/>
                  <a:gdLst>
                    <a:gd name="T0" fmla="*/ 184 w 184"/>
                    <a:gd name="T1" fmla="*/ 58 h 112"/>
                    <a:gd name="T2" fmla="*/ 83 w 184"/>
                    <a:gd name="T3" fmla="*/ 112 h 112"/>
                    <a:gd name="T4" fmla="*/ 35 w 184"/>
                    <a:gd name="T5" fmla="*/ 84 h 112"/>
                    <a:gd name="T6" fmla="*/ 0 w 184"/>
                    <a:gd name="T7" fmla="*/ 77 h 112"/>
                    <a:gd name="T8" fmla="*/ 56 w 184"/>
                    <a:gd name="T9" fmla="*/ 24 h 112"/>
                    <a:gd name="T10" fmla="*/ 94 w 184"/>
                    <a:gd name="T11" fmla="*/ 12 h 112"/>
                    <a:gd name="T12" fmla="*/ 153 w 184"/>
                    <a:gd name="T13" fmla="*/ 0 h 112"/>
                    <a:gd name="T14" fmla="*/ 184 w 184"/>
                    <a:gd name="T15" fmla="*/ 58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4" h="112">
                      <a:moveTo>
                        <a:pt x="184" y="58"/>
                      </a:moveTo>
                      <a:cubicBezTo>
                        <a:pt x="83" y="112"/>
                        <a:pt x="83" y="112"/>
                        <a:pt x="83" y="112"/>
                      </a:cubicBezTo>
                      <a:cubicBezTo>
                        <a:pt x="83" y="112"/>
                        <a:pt x="50" y="90"/>
                        <a:pt x="35" y="84"/>
                      </a:cubicBezTo>
                      <a:cubicBezTo>
                        <a:pt x="19" y="79"/>
                        <a:pt x="0" y="77"/>
                        <a:pt x="0" y="77"/>
                      </a:cubicBezTo>
                      <a:cubicBezTo>
                        <a:pt x="0" y="77"/>
                        <a:pt x="40" y="34"/>
                        <a:pt x="56" y="24"/>
                      </a:cubicBezTo>
                      <a:cubicBezTo>
                        <a:pt x="72" y="14"/>
                        <a:pt x="94" y="12"/>
                        <a:pt x="94" y="12"/>
                      </a:cubicBezTo>
                      <a:cubicBezTo>
                        <a:pt x="153" y="0"/>
                        <a:pt x="153" y="0"/>
                        <a:pt x="153" y="0"/>
                      </a:cubicBezTo>
                      <a:lnTo>
                        <a:pt x="184" y="58"/>
                      </a:lnTo>
                      <a:close/>
                    </a:path>
                  </a:pathLst>
                </a:custGeom>
                <a:solidFill>
                  <a:srgbClr val="A0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4" name="Freeform 175">
                  <a:extLst>
                    <a:ext uri="{FF2B5EF4-FFF2-40B4-BE49-F238E27FC236}">
                      <a16:creationId xmlns:a16="http://schemas.microsoft.com/office/drawing/2014/main" id="{9024A682-D2B6-4DE4-9002-130A8AD4AD9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62458" y="1648383"/>
                  <a:ext cx="776401" cy="659614"/>
                </a:xfrm>
                <a:custGeom>
                  <a:avLst/>
                  <a:gdLst>
                    <a:gd name="T0" fmla="*/ 382 w 391"/>
                    <a:gd name="T1" fmla="*/ 0 h 333"/>
                    <a:gd name="T2" fmla="*/ 391 w 391"/>
                    <a:gd name="T3" fmla="*/ 15 h 333"/>
                    <a:gd name="T4" fmla="*/ 375 w 391"/>
                    <a:gd name="T5" fmla="*/ 30 h 333"/>
                    <a:gd name="T6" fmla="*/ 334 w 391"/>
                    <a:gd name="T7" fmla="*/ 157 h 333"/>
                    <a:gd name="T8" fmla="*/ 45 w 391"/>
                    <a:gd name="T9" fmla="*/ 333 h 333"/>
                    <a:gd name="T10" fmla="*/ 0 w 391"/>
                    <a:gd name="T11" fmla="*/ 302 h 333"/>
                    <a:gd name="T12" fmla="*/ 41 w 391"/>
                    <a:gd name="T13" fmla="*/ 238 h 333"/>
                    <a:gd name="T14" fmla="*/ 307 w 391"/>
                    <a:gd name="T15" fmla="*/ 130 h 333"/>
                    <a:gd name="T16" fmla="*/ 364 w 391"/>
                    <a:gd name="T17" fmla="*/ 27 h 333"/>
                    <a:gd name="T18" fmla="*/ 351 w 391"/>
                    <a:gd name="T19" fmla="*/ 8 h 333"/>
                    <a:gd name="T20" fmla="*/ 382 w 391"/>
                    <a:gd name="T21" fmla="*/ 0 h 3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91" h="333">
                      <a:moveTo>
                        <a:pt x="382" y="0"/>
                      </a:moveTo>
                      <a:cubicBezTo>
                        <a:pt x="382" y="0"/>
                        <a:pt x="387" y="7"/>
                        <a:pt x="391" y="15"/>
                      </a:cubicBezTo>
                      <a:cubicBezTo>
                        <a:pt x="386" y="25"/>
                        <a:pt x="375" y="30"/>
                        <a:pt x="375" y="30"/>
                      </a:cubicBezTo>
                      <a:cubicBezTo>
                        <a:pt x="375" y="30"/>
                        <a:pt x="384" y="84"/>
                        <a:pt x="334" y="157"/>
                      </a:cubicBezTo>
                      <a:cubicBezTo>
                        <a:pt x="259" y="268"/>
                        <a:pt x="45" y="333"/>
                        <a:pt x="45" y="333"/>
                      </a:cubicBezTo>
                      <a:cubicBezTo>
                        <a:pt x="0" y="302"/>
                        <a:pt x="0" y="302"/>
                        <a:pt x="0" y="302"/>
                      </a:cubicBezTo>
                      <a:cubicBezTo>
                        <a:pt x="41" y="238"/>
                        <a:pt x="41" y="238"/>
                        <a:pt x="41" y="238"/>
                      </a:cubicBezTo>
                      <a:cubicBezTo>
                        <a:pt x="41" y="238"/>
                        <a:pt x="221" y="230"/>
                        <a:pt x="307" y="130"/>
                      </a:cubicBezTo>
                      <a:cubicBezTo>
                        <a:pt x="367" y="61"/>
                        <a:pt x="364" y="27"/>
                        <a:pt x="364" y="27"/>
                      </a:cubicBezTo>
                      <a:cubicBezTo>
                        <a:pt x="364" y="27"/>
                        <a:pt x="355" y="18"/>
                        <a:pt x="351" y="8"/>
                      </a:cubicBezTo>
                      <a:cubicBezTo>
                        <a:pt x="369" y="7"/>
                        <a:pt x="382" y="0"/>
                        <a:pt x="382" y="0"/>
                      </a:cubicBezTo>
                      <a:close/>
                    </a:path>
                  </a:pathLst>
                </a:custGeom>
                <a:solidFill>
                  <a:srgbClr val="754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5" name="Freeform 176">
                  <a:extLst>
                    <a:ext uri="{FF2B5EF4-FFF2-40B4-BE49-F238E27FC236}">
                      <a16:creationId xmlns:a16="http://schemas.microsoft.com/office/drawing/2014/main" id="{83101A3E-A854-4CA9-AC00-144BD205D1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523157" y="1596530"/>
                  <a:ext cx="242450" cy="144816"/>
                </a:xfrm>
                <a:custGeom>
                  <a:avLst/>
                  <a:gdLst>
                    <a:gd name="T0" fmla="*/ 0 w 122"/>
                    <a:gd name="T1" fmla="*/ 0 h 73"/>
                    <a:gd name="T2" fmla="*/ 52 w 122"/>
                    <a:gd name="T3" fmla="*/ 52 h 73"/>
                    <a:gd name="T4" fmla="*/ 101 w 122"/>
                    <a:gd name="T5" fmla="*/ 73 h 73"/>
                    <a:gd name="T6" fmla="*/ 106 w 122"/>
                    <a:gd name="T7" fmla="*/ 72 h 73"/>
                    <a:gd name="T8" fmla="*/ 0 w 122"/>
                    <a:gd name="T9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2" h="73">
                      <a:moveTo>
                        <a:pt x="0" y="0"/>
                      </a:move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2"/>
                        <a:pt x="83" y="73"/>
                        <a:pt x="101" y="73"/>
                      </a:cubicBezTo>
                      <a:cubicBezTo>
                        <a:pt x="103" y="73"/>
                        <a:pt x="104" y="73"/>
                        <a:pt x="106" y="72"/>
                      </a:cubicBezTo>
                      <a:cubicBezTo>
                        <a:pt x="122" y="67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A0C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6" name="Freeform 177">
                  <a:extLst>
                    <a:ext uri="{FF2B5EF4-FFF2-40B4-BE49-F238E27FC236}">
                      <a16:creationId xmlns:a16="http://schemas.microsoft.com/office/drawing/2014/main" id="{BCE30331-83DC-4510-8BC3-01D7714E3AF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30013" y="1404532"/>
                  <a:ext cx="305515" cy="237779"/>
                </a:xfrm>
                <a:custGeom>
                  <a:avLst/>
                  <a:gdLst>
                    <a:gd name="T0" fmla="*/ 0 w 154"/>
                    <a:gd name="T1" fmla="*/ 54 h 120"/>
                    <a:gd name="T2" fmla="*/ 21 w 154"/>
                    <a:gd name="T3" fmla="*/ 26 h 120"/>
                    <a:gd name="T4" fmla="*/ 65 w 154"/>
                    <a:gd name="T5" fmla="*/ 0 h 120"/>
                    <a:gd name="T6" fmla="*/ 76 w 154"/>
                    <a:gd name="T7" fmla="*/ 54 h 120"/>
                    <a:gd name="T8" fmla="*/ 101 w 154"/>
                    <a:gd name="T9" fmla="*/ 89 h 120"/>
                    <a:gd name="T10" fmla="*/ 154 w 154"/>
                    <a:gd name="T11" fmla="*/ 98 h 120"/>
                    <a:gd name="T12" fmla="*/ 59 w 154"/>
                    <a:gd name="T13" fmla="*/ 120 h 120"/>
                    <a:gd name="T14" fmla="*/ 0 w 154"/>
                    <a:gd name="T15" fmla="*/ 54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4" h="120">
                      <a:moveTo>
                        <a:pt x="0" y="54"/>
                      </a:moveTo>
                      <a:cubicBezTo>
                        <a:pt x="21" y="26"/>
                        <a:pt x="21" y="26"/>
                        <a:pt x="21" y="26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5" y="0"/>
                        <a:pt x="75" y="34"/>
                        <a:pt x="76" y="54"/>
                      </a:cubicBezTo>
                      <a:cubicBezTo>
                        <a:pt x="77" y="72"/>
                        <a:pt x="93" y="87"/>
                        <a:pt x="101" y="89"/>
                      </a:cubicBezTo>
                      <a:cubicBezTo>
                        <a:pt x="119" y="94"/>
                        <a:pt x="154" y="98"/>
                        <a:pt x="154" y="98"/>
                      </a:cubicBezTo>
                      <a:cubicBezTo>
                        <a:pt x="154" y="98"/>
                        <a:pt x="70" y="110"/>
                        <a:pt x="59" y="120"/>
                      </a:cubicBezTo>
                      <a:cubicBezTo>
                        <a:pt x="32" y="117"/>
                        <a:pt x="0" y="54"/>
                        <a:pt x="0" y="5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">
                      <a:srgbClr val="C3F3F6"/>
                    </a:gs>
                    <a:gs pos="100000">
                      <a:srgbClr val="4FB1C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7" name="Freeform 178">
                  <a:extLst>
                    <a:ext uri="{FF2B5EF4-FFF2-40B4-BE49-F238E27FC236}">
                      <a16:creationId xmlns:a16="http://schemas.microsoft.com/office/drawing/2014/main" id="{FC0EB1C7-D048-4254-98DF-F8E6A2EC905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138859" y="1271862"/>
                  <a:ext cx="236377" cy="328873"/>
                </a:xfrm>
                <a:custGeom>
                  <a:avLst/>
                  <a:gdLst>
                    <a:gd name="T0" fmla="*/ 95 w 119"/>
                    <a:gd name="T1" fmla="*/ 165 h 166"/>
                    <a:gd name="T2" fmla="*/ 40 w 119"/>
                    <a:gd name="T3" fmla="*/ 156 h 166"/>
                    <a:gd name="T4" fmla="*/ 21 w 119"/>
                    <a:gd name="T5" fmla="*/ 131 h 166"/>
                    <a:gd name="T6" fmla="*/ 15 w 119"/>
                    <a:gd name="T7" fmla="*/ 97 h 166"/>
                    <a:gd name="T8" fmla="*/ 4 w 119"/>
                    <a:gd name="T9" fmla="*/ 84 h 166"/>
                    <a:gd name="T10" fmla="*/ 16 w 119"/>
                    <a:gd name="T11" fmla="*/ 65 h 166"/>
                    <a:gd name="T12" fmla="*/ 29 w 119"/>
                    <a:gd name="T13" fmla="*/ 3 h 166"/>
                    <a:gd name="T14" fmla="*/ 60 w 119"/>
                    <a:gd name="T15" fmla="*/ 0 h 166"/>
                    <a:gd name="T16" fmla="*/ 84 w 119"/>
                    <a:gd name="T17" fmla="*/ 18 h 166"/>
                    <a:gd name="T18" fmla="*/ 119 w 119"/>
                    <a:gd name="T19" fmla="*/ 99 h 166"/>
                    <a:gd name="T20" fmla="*/ 113 w 119"/>
                    <a:gd name="T21" fmla="*/ 103 h 166"/>
                    <a:gd name="T22" fmla="*/ 101 w 119"/>
                    <a:gd name="T23" fmla="*/ 104 h 166"/>
                    <a:gd name="T24" fmla="*/ 100 w 119"/>
                    <a:gd name="T25" fmla="*/ 161 h 166"/>
                    <a:gd name="T26" fmla="*/ 95 w 119"/>
                    <a:gd name="T27" fmla="*/ 165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19" h="166">
                      <a:moveTo>
                        <a:pt x="95" y="165"/>
                      </a:moveTo>
                      <a:cubicBezTo>
                        <a:pt x="80" y="163"/>
                        <a:pt x="53" y="160"/>
                        <a:pt x="40" y="156"/>
                      </a:cubicBezTo>
                      <a:cubicBezTo>
                        <a:pt x="21" y="151"/>
                        <a:pt x="21" y="131"/>
                        <a:pt x="21" y="131"/>
                      </a:cubicBezTo>
                      <a:cubicBezTo>
                        <a:pt x="15" y="97"/>
                        <a:pt x="15" y="97"/>
                        <a:pt x="15" y="97"/>
                      </a:cubicBezTo>
                      <a:cubicBezTo>
                        <a:pt x="15" y="97"/>
                        <a:pt x="9" y="92"/>
                        <a:pt x="4" y="84"/>
                      </a:cubicBezTo>
                      <a:cubicBezTo>
                        <a:pt x="2" y="81"/>
                        <a:pt x="0" y="68"/>
                        <a:pt x="16" y="65"/>
                      </a:cubicBezTo>
                      <a:cubicBezTo>
                        <a:pt x="39" y="60"/>
                        <a:pt x="29" y="3"/>
                        <a:pt x="29" y="3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84" y="18"/>
                        <a:pt x="84" y="18"/>
                        <a:pt x="84" y="18"/>
                      </a:cubicBezTo>
                      <a:cubicBezTo>
                        <a:pt x="119" y="99"/>
                        <a:pt x="119" y="99"/>
                        <a:pt x="119" y="99"/>
                      </a:cubicBezTo>
                      <a:cubicBezTo>
                        <a:pt x="119" y="99"/>
                        <a:pt x="119" y="104"/>
                        <a:pt x="113" y="103"/>
                      </a:cubicBezTo>
                      <a:cubicBezTo>
                        <a:pt x="108" y="103"/>
                        <a:pt x="101" y="104"/>
                        <a:pt x="101" y="104"/>
                      </a:cubicBezTo>
                      <a:cubicBezTo>
                        <a:pt x="101" y="104"/>
                        <a:pt x="101" y="158"/>
                        <a:pt x="100" y="161"/>
                      </a:cubicBezTo>
                      <a:cubicBezTo>
                        <a:pt x="100" y="163"/>
                        <a:pt x="101" y="166"/>
                        <a:pt x="95" y="165"/>
                      </a:cubicBezTo>
                      <a:close/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Freeform 179">
                  <a:extLst>
                    <a:ext uri="{FF2B5EF4-FFF2-40B4-BE49-F238E27FC236}">
                      <a16:creationId xmlns:a16="http://schemas.microsoft.com/office/drawing/2014/main" id="{D00274F7-A26D-4D3D-AB4B-E2D47DCBBD7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278069" y="1388649"/>
                  <a:ext cx="49518" cy="23825"/>
                </a:xfrm>
                <a:custGeom>
                  <a:avLst/>
                  <a:gdLst>
                    <a:gd name="T0" fmla="*/ 22 w 25"/>
                    <a:gd name="T1" fmla="*/ 8 h 12"/>
                    <a:gd name="T2" fmla="*/ 16 w 25"/>
                    <a:gd name="T3" fmla="*/ 12 h 12"/>
                    <a:gd name="T4" fmla="*/ 1 w 25"/>
                    <a:gd name="T5" fmla="*/ 8 h 12"/>
                    <a:gd name="T6" fmla="*/ 21 w 25"/>
                    <a:gd name="T7" fmla="*/ 1 h 12"/>
                    <a:gd name="T8" fmla="*/ 22 w 25"/>
                    <a:gd name="T9" fmla="*/ 8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12">
                      <a:moveTo>
                        <a:pt x="22" y="8"/>
                      </a:moveTo>
                      <a:cubicBezTo>
                        <a:pt x="22" y="12"/>
                        <a:pt x="21" y="12"/>
                        <a:pt x="16" y="12"/>
                      </a:cubicBezTo>
                      <a:cubicBezTo>
                        <a:pt x="12" y="11"/>
                        <a:pt x="5" y="9"/>
                        <a:pt x="1" y="8"/>
                      </a:cubicBezTo>
                      <a:cubicBezTo>
                        <a:pt x="0" y="7"/>
                        <a:pt x="9" y="5"/>
                        <a:pt x="21" y="1"/>
                      </a:cubicBezTo>
                      <a:cubicBezTo>
                        <a:pt x="25" y="0"/>
                        <a:pt x="23" y="3"/>
                        <a:pt x="22" y="8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Freeform 180">
                  <a:extLst>
                    <a:ext uri="{FF2B5EF4-FFF2-40B4-BE49-F238E27FC236}">
                      <a16:creationId xmlns:a16="http://schemas.microsoft.com/office/drawing/2014/main" id="{79744165-2E06-43A7-ADE6-AF9DD2E91B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69721" y="1228417"/>
                  <a:ext cx="249924" cy="229837"/>
                </a:xfrm>
                <a:custGeom>
                  <a:avLst/>
                  <a:gdLst>
                    <a:gd name="T0" fmla="*/ 10 w 126"/>
                    <a:gd name="T1" fmla="*/ 31 h 116"/>
                    <a:gd name="T2" fmla="*/ 125 w 126"/>
                    <a:gd name="T3" fmla="*/ 24 h 116"/>
                    <a:gd name="T4" fmla="*/ 119 w 126"/>
                    <a:gd name="T5" fmla="*/ 40 h 116"/>
                    <a:gd name="T6" fmla="*/ 76 w 126"/>
                    <a:gd name="T7" fmla="*/ 48 h 116"/>
                    <a:gd name="T8" fmla="*/ 72 w 126"/>
                    <a:gd name="T9" fmla="*/ 111 h 116"/>
                    <a:gd name="T10" fmla="*/ 45 w 126"/>
                    <a:gd name="T11" fmla="*/ 89 h 116"/>
                    <a:gd name="T12" fmla="*/ 0 w 126"/>
                    <a:gd name="T13" fmla="*/ 116 h 116"/>
                    <a:gd name="T14" fmla="*/ 10 w 126"/>
                    <a:gd name="T15" fmla="*/ 31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6" h="116">
                      <a:moveTo>
                        <a:pt x="10" y="31"/>
                      </a:moveTo>
                      <a:cubicBezTo>
                        <a:pt x="91" y="0"/>
                        <a:pt x="121" y="2"/>
                        <a:pt x="125" y="24"/>
                      </a:cubicBezTo>
                      <a:cubicBezTo>
                        <a:pt x="126" y="28"/>
                        <a:pt x="125" y="36"/>
                        <a:pt x="119" y="40"/>
                      </a:cubicBezTo>
                      <a:cubicBezTo>
                        <a:pt x="95" y="34"/>
                        <a:pt x="72" y="31"/>
                        <a:pt x="76" y="48"/>
                      </a:cubicBezTo>
                      <a:cubicBezTo>
                        <a:pt x="77" y="53"/>
                        <a:pt x="92" y="113"/>
                        <a:pt x="72" y="111"/>
                      </a:cubicBezTo>
                      <a:cubicBezTo>
                        <a:pt x="69" y="103"/>
                        <a:pt x="61" y="83"/>
                        <a:pt x="45" y="89"/>
                      </a:cubicBezTo>
                      <a:cubicBezTo>
                        <a:pt x="35" y="93"/>
                        <a:pt x="41" y="114"/>
                        <a:pt x="0" y="116"/>
                      </a:cubicBezTo>
                      <a:cubicBezTo>
                        <a:pt x="3" y="83"/>
                        <a:pt x="3" y="43"/>
                        <a:pt x="10" y="31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Freeform 181">
                  <a:extLst>
                    <a:ext uri="{FF2B5EF4-FFF2-40B4-BE49-F238E27FC236}">
                      <a16:creationId xmlns:a16="http://schemas.microsoft.com/office/drawing/2014/main" id="{01563050-BC88-4F06-B1BB-099A14962BB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639312" y="2397223"/>
                  <a:ext cx="1851310" cy="1242148"/>
                </a:xfrm>
                <a:custGeom>
                  <a:avLst/>
                  <a:gdLst>
                    <a:gd name="T0" fmla="*/ 926 w 932"/>
                    <a:gd name="T1" fmla="*/ 619 h 627"/>
                    <a:gd name="T2" fmla="*/ 889 w 932"/>
                    <a:gd name="T3" fmla="*/ 608 h 627"/>
                    <a:gd name="T4" fmla="*/ 860 w 932"/>
                    <a:gd name="T5" fmla="*/ 587 h 627"/>
                    <a:gd name="T6" fmla="*/ 864 w 932"/>
                    <a:gd name="T7" fmla="*/ 92 h 627"/>
                    <a:gd name="T8" fmla="*/ 864 w 932"/>
                    <a:gd name="T9" fmla="*/ 92 h 627"/>
                    <a:gd name="T10" fmla="*/ 779 w 932"/>
                    <a:gd name="T11" fmla="*/ 0 h 627"/>
                    <a:gd name="T12" fmla="*/ 74 w 932"/>
                    <a:gd name="T13" fmla="*/ 0 h 627"/>
                    <a:gd name="T14" fmla="*/ 346 w 932"/>
                    <a:gd name="T15" fmla="*/ 167 h 627"/>
                    <a:gd name="T16" fmla="*/ 770 w 932"/>
                    <a:gd name="T17" fmla="*/ 101 h 627"/>
                    <a:gd name="T18" fmla="*/ 812 w 932"/>
                    <a:gd name="T19" fmla="*/ 582 h 627"/>
                    <a:gd name="T20" fmla="*/ 847 w 932"/>
                    <a:gd name="T21" fmla="*/ 587 h 627"/>
                    <a:gd name="T22" fmla="*/ 824 w 932"/>
                    <a:gd name="T23" fmla="*/ 592 h 627"/>
                    <a:gd name="T24" fmla="*/ 824 w 932"/>
                    <a:gd name="T25" fmla="*/ 625 h 627"/>
                    <a:gd name="T26" fmla="*/ 852 w 932"/>
                    <a:gd name="T27" fmla="*/ 625 h 627"/>
                    <a:gd name="T28" fmla="*/ 853 w 932"/>
                    <a:gd name="T29" fmla="*/ 614 h 627"/>
                    <a:gd name="T30" fmla="*/ 892 w 932"/>
                    <a:gd name="T31" fmla="*/ 627 h 627"/>
                    <a:gd name="T32" fmla="*/ 928 w 932"/>
                    <a:gd name="T33" fmla="*/ 627 h 627"/>
                    <a:gd name="T34" fmla="*/ 926 w 932"/>
                    <a:gd name="T35" fmla="*/ 619 h 6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932" h="627">
                      <a:moveTo>
                        <a:pt x="926" y="619"/>
                      </a:moveTo>
                      <a:cubicBezTo>
                        <a:pt x="924" y="618"/>
                        <a:pt x="889" y="608"/>
                        <a:pt x="889" y="608"/>
                      </a:cubicBezTo>
                      <a:cubicBezTo>
                        <a:pt x="860" y="587"/>
                        <a:pt x="860" y="587"/>
                        <a:pt x="860" y="587"/>
                      </a:cubicBezTo>
                      <a:cubicBezTo>
                        <a:pt x="864" y="92"/>
                        <a:pt x="864" y="92"/>
                        <a:pt x="864" y="92"/>
                      </a:cubicBezTo>
                      <a:cubicBezTo>
                        <a:pt x="864" y="92"/>
                        <a:pt x="864" y="92"/>
                        <a:pt x="864" y="92"/>
                      </a:cubicBezTo>
                      <a:cubicBezTo>
                        <a:pt x="869" y="12"/>
                        <a:pt x="779" y="0"/>
                        <a:pt x="779" y="0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74" y="0"/>
                        <a:pt x="0" y="201"/>
                        <a:pt x="346" y="167"/>
                      </a:cubicBezTo>
                      <a:cubicBezTo>
                        <a:pt x="431" y="158"/>
                        <a:pt x="545" y="125"/>
                        <a:pt x="770" y="101"/>
                      </a:cubicBezTo>
                      <a:cubicBezTo>
                        <a:pt x="738" y="191"/>
                        <a:pt x="812" y="582"/>
                        <a:pt x="812" y="582"/>
                      </a:cubicBezTo>
                      <a:cubicBezTo>
                        <a:pt x="847" y="587"/>
                        <a:pt x="847" y="587"/>
                        <a:pt x="847" y="587"/>
                      </a:cubicBezTo>
                      <a:cubicBezTo>
                        <a:pt x="824" y="592"/>
                        <a:pt x="824" y="592"/>
                        <a:pt x="824" y="592"/>
                      </a:cubicBezTo>
                      <a:cubicBezTo>
                        <a:pt x="824" y="625"/>
                        <a:pt x="824" y="625"/>
                        <a:pt x="824" y="625"/>
                      </a:cubicBezTo>
                      <a:cubicBezTo>
                        <a:pt x="852" y="625"/>
                        <a:pt x="852" y="625"/>
                        <a:pt x="852" y="625"/>
                      </a:cubicBezTo>
                      <a:cubicBezTo>
                        <a:pt x="853" y="614"/>
                        <a:pt x="853" y="614"/>
                        <a:pt x="853" y="614"/>
                      </a:cubicBezTo>
                      <a:cubicBezTo>
                        <a:pt x="892" y="627"/>
                        <a:pt x="892" y="627"/>
                        <a:pt x="892" y="627"/>
                      </a:cubicBezTo>
                      <a:cubicBezTo>
                        <a:pt x="928" y="627"/>
                        <a:pt x="928" y="627"/>
                        <a:pt x="928" y="627"/>
                      </a:cubicBezTo>
                      <a:cubicBezTo>
                        <a:pt x="928" y="627"/>
                        <a:pt x="932" y="620"/>
                        <a:pt x="926" y="619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Freeform 182">
                  <a:extLst>
                    <a:ext uri="{FF2B5EF4-FFF2-40B4-BE49-F238E27FC236}">
                      <a16:creationId xmlns:a16="http://schemas.microsoft.com/office/drawing/2014/main" id="{AEE7DEBC-7749-4A54-A253-B14439BEB4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392657" y="1765171"/>
                  <a:ext cx="210684" cy="128933"/>
                </a:xfrm>
                <a:custGeom>
                  <a:avLst/>
                  <a:gdLst>
                    <a:gd name="T0" fmla="*/ 106 w 106"/>
                    <a:gd name="T1" fmla="*/ 9 h 65"/>
                    <a:gd name="T2" fmla="*/ 96 w 106"/>
                    <a:gd name="T3" fmla="*/ 29 h 65"/>
                    <a:gd name="T4" fmla="*/ 60 w 106"/>
                    <a:gd name="T5" fmla="*/ 65 h 65"/>
                    <a:gd name="T6" fmla="*/ 63 w 106"/>
                    <a:gd name="T7" fmla="*/ 50 h 65"/>
                    <a:gd name="T8" fmla="*/ 69 w 106"/>
                    <a:gd name="T9" fmla="*/ 38 h 65"/>
                    <a:gd name="T10" fmla="*/ 20 w 106"/>
                    <a:gd name="T11" fmla="*/ 43 h 65"/>
                    <a:gd name="T12" fmla="*/ 9 w 106"/>
                    <a:gd name="T13" fmla="*/ 60 h 65"/>
                    <a:gd name="T14" fmla="*/ 1 w 106"/>
                    <a:gd name="T15" fmla="*/ 59 h 65"/>
                    <a:gd name="T16" fmla="*/ 19 w 106"/>
                    <a:gd name="T17" fmla="*/ 32 h 65"/>
                    <a:gd name="T18" fmla="*/ 29 w 106"/>
                    <a:gd name="T19" fmla="*/ 11 h 65"/>
                    <a:gd name="T20" fmla="*/ 40 w 106"/>
                    <a:gd name="T21" fmla="*/ 12 h 65"/>
                    <a:gd name="T22" fmla="*/ 63 w 106"/>
                    <a:gd name="T23" fmla="*/ 8 h 65"/>
                    <a:gd name="T24" fmla="*/ 81 w 106"/>
                    <a:gd name="T25" fmla="*/ 5 h 65"/>
                    <a:gd name="T26" fmla="*/ 92 w 106"/>
                    <a:gd name="T27" fmla="*/ 0 h 65"/>
                    <a:gd name="T28" fmla="*/ 106 w 106"/>
                    <a:gd name="T29" fmla="*/ 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6" h="65">
                      <a:moveTo>
                        <a:pt x="106" y="9"/>
                      </a:moveTo>
                      <a:cubicBezTo>
                        <a:pt x="106" y="9"/>
                        <a:pt x="101" y="26"/>
                        <a:pt x="96" y="29"/>
                      </a:cubicBezTo>
                      <a:cubicBezTo>
                        <a:pt x="92" y="32"/>
                        <a:pt x="60" y="65"/>
                        <a:pt x="60" y="65"/>
                      </a:cubicBezTo>
                      <a:cubicBezTo>
                        <a:pt x="60" y="65"/>
                        <a:pt x="56" y="57"/>
                        <a:pt x="63" y="50"/>
                      </a:cubicBezTo>
                      <a:cubicBezTo>
                        <a:pt x="68" y="46"/>
                        <a:pt x="69" y="38"/>
                        <a:pt x="69" y="38"/>
                      </a:cubicBez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0" y="43"/>
                        <a:pt x="11" y="58"/>
                        <a:pt x="9" y="60"/>
                      </a:cubicBezTo>
                      <a:cubicBezTo>
                        <a:pt x="6" y="62"/>
                        <a:pt x="0" y="60"/>
                        <a:pt x="1" y="59"/>
                      </a:cubicBezTo>
                      <a:cubicBezTo>
                        <a:pt x="5" y="53"/>
                        <a:pt x="19" y="32"/>
                        <a:pt x="19" y="32"/>
                      </a:cubicBezTo>
                      <a:cubicBezTo>
                        <a:pt x="19" y="32"/>
                        <a:pt x="24" y="12"/>
                        <a:pt x="29" y="11"/>
                      </a:cubicBezTo>
                      <a:cubicBezTo>
                        <a:pt x="34" y="10"/>
                        <a:pt x="40" y="12"/>
                        <a:pt x="40" y="12"/>
                      </a:cubicBezTo>
                      <a:cubicBezTo>
                        <a:pt x="40" y="12"/>
                        <a:pt x="52" y="9"/>
                        <a:pt x="63" y="8"/>
                      </a:cubicBezTo>
                      <a:cubicBezTo>
                        <a:pt x="74" y="6"/>
                        <a:pt x="81" y="5"/>
                        <a:pt x="81" y="5"/>
                      </a:cubicBezTo>
                      <a:cubicBezTo>
                        <a:pt x="92" y="0"/>
                        <a:pt x="92" y="0"/>
                        <a:pt x="92" y="0"/>
                      </a:cubicBezTo>
                      <a:lnTo>
                        <a:pt x="106" y="9"/>
                      </a:lnTo>
                      <a:close/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83">
                  <a:extLst>
                    <a:ext uri="{FF2B5EF4-FFF2-40B4-BE49-F238E27FC236}">
                      <a16:creationId xmlns:a16="http://schemas.microsoft.com/office/drawing/2014/main" id="{1A5D4D8F-2937-4115-8D15-BCE659889EF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567838" y="1299424"/>
                  <a:ext cx="1457971" cy="521338"/>
                </a:xfrm>
                <a:custGeom>
                  <a:avLst/>
                  <a:gdLst>
                    <a:gd name="T0" fmla="*/ 727 w 734"/>
                    <a:gd name="T1" fmla="*/ 114 h 263"/>
                    <a:gd name="T2" fmla="*/ 421 w 734"/>
                    <a:gd name="T3" fmla="*/ 15 h 263"/>
                    <a:gd name="T4" fmla="*/ 311 w 734"/>
                    <a:gd name="T5" fmla="*/ 34 h 263"/>
                    <a:gd name="T6" fmla="*/ 0 w 734"/>
                    <a:gd name="T7" fmla="*/ 233 h 263"/>
                    <a:gd name="T8" fmla="*/ 12 w 734"/>
                    <a:gd name="T9" fmla="*/ 263 h 263"/>
                    <a:gd name="T10" fmla="*/ 371 w 734"/>
                    <a:gd name="T11" fmla="*/ 90 h 263"/>
                    <a:gd name="T12" fmla="*/ 587 w 734"/>
                    <a:gd name="T13" fmla="*/ 221 h 263"/>
                    <a:gd name="T14" fmla="*/ 698 w 734"/>
                    <a:gd name="T15" fmla="*/ 199 h 263"/>
                    <a:gd name="T16" fmla="*/ 727 w 734"/>
                    <a:gd name="T17" fmla="*/ 114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4" h="263">
                      <a:moveTo>
                        <a:pt x="727" y="114"/>
                      </a:moveTo>
                      <a:cubicBezTo>
                        <a:pt x="421" y="15"/>
                        <a:pt x="421" y="15"/>
                        <a:pt x="421" y="15"/>
                      </a:cubicBezTo>
                      <a:cubicBezTo>
                        <a:pt x="421" y="15"/>
                        <a:pt x="369" y="0"/>
                        <a:pt x="311" y="34"/>
                      </a:cubicBezTo>
                      <a:cubicBezTo>
                        <a:pt x="250" y="68"/>
                        <a:pt x="0" y="233"/>
                        <a:pt x="0" y="233"/>
                      </a:cubicBezTo>
                      <a:cubicBezTo>
                        <a:pt x="12" y="263"/>
                        <a:pt x="12" y="263"/>
                        <a:pt x="12" y="263"/>
                      </a:cubicBezTo>
                      <a:cubicBezTo>
                        <a:pt x="371" y="90"/>
                        <a:pt x="371" y="90"/>
                        <a:pt x="371" y="90"/>
                      </a:cubicBezTo>
                      <a:cubicBezTo>
                        <a:pt x="587" y="221"/>
                        <a:pt x="587" y="221"/>
                        <a:pt x="587" y="221"/>
                      </a:cubicBezTo>
                      <a:cubicBezTo>
                        <a:pt x="587" y="221"/>
                        <a:pt x="654" y="244"/>
                        <a:pt x="698" y="199"/>
                      </a:cubicBezTo>
                      <a:cubicBezTo>
                        <a:pt x="734" y="163"/>
                        <a:pt x="727" y="114"/>
                        <a:pt x="727" y="114"/>
                      </a:cubicBezTo>
                      <a:close/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84">
                  <a:extLst>
                    <a:ext uri="{FF2B5EF4-FFF2-40B4-BE49-F238E27FC236}">
                      <a16:creationId xmlns:a16="http://schemas.microsoft.com/office/drawing/2014/main" id="{3C520987-7C37-466F-A3C4-191B8E7E734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000116" y="1505436"/>
                  <a:ext cx="117254" cy="164436"/>
                </a:xfrm>
                <a:custGeom>
                  <a:avLst/>
                  <a:gdLst>
                    <a:gd name="T0" fmla="*/ 15 w 59"/>
                    <a:gd name="T1" fmla="*/ 0 h 83"/>
                    <a:gd name="T2" fmla="*/ 0 w 59"/>
                    <a:gd name="T3" fmla="*/ 8 h 83"/>
                    <a:gd name="T4" fmla="*/ 9 w 59"/>
                    <a:gd name="T5" fmla="*/ 75 h 83"/>
                    <a:gd name="T6" fmla="*/ 59 w 59"/>
                    <a:gd name="T7" fmla="*/ 69 h 83"/>
                    <a:gd name="T8" fmla="*/ 15 w 59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9" h="83">
                      <a:moveTo>
                        <a:pt x="15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9" y="75"/>
                        <a:pt x="9" y="75"/>
                        <a:pt x="9" y="75"/>
                      </a:cubicBezTo>
                      <a:cubicBezTo>
                        <a:pt x="9" y="75"/>
                        <a:pt x="25" y="83"/>
                        <a:pt x="59" y="69"/>
                      </a:cubicBezTo>
                      <a:cubicBezTo>
                        <a:pt x="29" y="48"/>
                        <a:pt x="15" y="0"/>
                        <a:pt x="15" y="0"/>
                      </a:cubicBezTo>
                      <a:close/>
                    </a:path>
                  </a:pathLst>
                </a:custGeom>
                <a:solidFill>
                  <a:srgbClr val="A0CD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2" name="Freeform 164">
                <a:extLst>
                  <a:ext uri="{FF2B5EF4-FFF2-40B4-BE49-F238E27FC236}">
                    <a16:creationId xmlns:a16="http://schemas.microsoft.com/office/drawing/2014/main" id="{738847C9-DBFC-4DEA-A3DF-C042286C9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6550" y="2770811"/>
                <a:ext cx="285492" cy="362602"/>
              </a:xfrm>
              <a:custGeom>
                <a:avLst/>
                <a:gdLst>
                  <a:gd name="T0" fmla="*/ 0 w 73"/>
                  <a:gd name="T1" fmla="*/ 84 h 93"/>
                  <a:gd name="T2" fmla="*/ 4 w 73"/>
                  <a:gd name="T3" fmla="*/ 71 h 93"/>
                  <a:gd name="T4" fmla="*/ 2 w 73"/>
                  <a:gd name="T5" fmla="*/ 15 h 93"/>
                  <a:gd name="T6" fmla="*/ 11 w 73"/>
                  <a:gd name="T7" fmla="*/ 27 h 93"/>
                  <a:gd name="T8" fmla="*/ 17 w 73"/>
                  <a:gd name="T9" fmla="*/ 40 h 93"/>
                  <a:gd name="T10" fmla="*/ 42 w 73"/>
                  <a:gd name="T11" fmla="*/ 10 h 93"/>
                  <a:gd name="T12" fmla="*/ 53 w 73"/>
                  <a:gd name="T13" fmla="*/ 0 h 93"/>
                  <a:gd name="T14" fmla="*/ 61 w 73"/>
                  <a:gd name="T15" fmla="*/ 2 h 93"/>
                  <a:gd name="T16" fmla="*/ 56 w 73"/>
                  <a:gd name="T17" fmla="*/ 27 h 93"/>
                  <a:gd name="T18" fmla="*/ 73 w 73"/>
                  <a:gd name="T19" fmla="*/ 13 h 93"/>
                  <a:gd name="T20" fmla="*/ 58 w 73"/>
                  <a:gd name="T21" fmla="*/ 38 h 93"/>
                  <a:gd name="T22" fmla="*/ 44 w 73"/>
                  <a:gd name="T23" fmla="*/ 62 h 93"/>
                  <a:gd name="T24" fmla="*/ 25 w 73"/>
                  <a:gd name="T25" fmla="*/ 82 h 93"/>
                  <a:gd name="T26" fmla="*/ 22 w 73"/>
                  <a:gd name="T27" fmla="*/ 93 h 93"/>
                  <a:gd name="T28" fmla="*/ 0 w 73"/>
                  <a:gd name="T29" fmla="*/ 8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93">
                    <a:moveTo>
                      <a:pt x="0" y="84"/>
                    </a:moveTo>
                    <a:cubicBezTo>
                      <a:pt x="0" y="84"/>
                      <a:pt x="3" y="76"/>
                      <a:pt x="4" y="71"/>
                    </a:cubicBezTo>
                    <a:cubicBezTo>
                      <a:pt x="5" y="66"/>
                      <a:pt x="2" y="15"/>
                      <a:pt x="2" y="15"/>
                    </a:cubicBezTo>
                    <a:cubicBezTo>
                      <a:pt x="2" y="15"/>
                      <a:pt x="11" y="15"/>
                      <a:pt x="11" y="27"/>
                    </a:cubicBezTo>
                    <a:cubicBezTo>
                      <a:pt x="12" y="39"/>
                      <a:pt x="17" y="40"/>
                      <a:pt x="17" y="40"/>
                    </a:cubicBezTo>
                    <a:cubicBezTo>
                      <a:pt x="17" y="40"/>
                      <a:pt x="37" y="16"/>
                      <a:pt x="42" y="10"/>
                    </a:cubicBezTo>
                    <a:cubicBezTo>
                      <a:pt x="46" y="4"/>
                      <a:pt x="51" y="0"/>
                      <a:pt x="53" y="0"/>
                    </a:cubicBezTo>
                    <a:cubicBezTo>
                      <a:pt x="55" y="0"/>
                      <a:pt x="59" y="1"/>
                      <a:pt x="61" y="2"/>
                    </a:cubicBezTo>
                    <a:cubicBezTo>
                      <a:pt x="63" y="3"/>
                      <a:pt x="62" y="9"/>
                      <a:pt x="56" y="27"/>
                    </a:cubicBezTo>
                    <a:cubicBezTo>
                      <a:pt x="60" y="22"/>
                      <a:pt x="69" y="9"/>
                      <a:pt x="73" y="13"/>
                    </a:cubicBezTo>
                    <a:cubicBezTo>
                      <a:pt x="73" y="16"/>
                      <a:pt x="59" y="37"/>
                      <a:pt x="58" y="38"/>
                    </a:cubicBezTo>
                    <a:cubicBezTo>
                      <a:pt x="57" y="41"/>
                      <a:pt x="50" y="52"/>
                      <a:pt x="44" y="62"/>
                    </a:cubicBezTo>
                    <a:cubicBezTo>
                      <a:pt x="37" y="72"/>
                      <a:pt x="25" y="82"/>
                      <a:pt x="25" y="82"/>
                    </a:cubicBezTo>
                    <a:cubicBezTo>
                      <a:pt x="22" y="93"/>
                      <a:pt x="22" y="93"/>
                      <a:pt x="22" y="93"/>
                    </a:cubicBez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EAF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06FF8EE2-526D-4147-A8E6-F942286C3C25}"/>
              </a:ext>
            </a:extLst>
          </p:cNvPr>
          <p:cNvGrpSpPr>
            <a:grpSpLocks noChangeAspect="1"/>
          </p:cNvGrpSpPr>
          <p:nvPr/>
        </p:nvGrpSpPr>
        <p:grpSpPr>
          <a:xfrm>
            <a:off x="290279" y="1766271"/>
            <a:ext cx="2758743" cy="2186457"/>
            <a:chOff x="426416" y="1782889"/>
            <a:chExt cx="2758743" cy="2186457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504365C1-D6ED-4AA4-AF92-6A6019C9D19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378489" y="830816"/>
              <a:ext cx="851956" cy="2756101"/>
            </a:xfrm>
            <a:prstGeom prst="rect">
              <a:avLst/>
            </a:prstGeom>
            <a:solidFill>
              <a:srgbClr val="1D9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400" b="1" dirty="0">
                <a:solidFill>
                  <a:srgbClr val="002B6A"/>
                </a:solidFill>
              </a:endParaRP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4839823F-9D97-45D5-B922-30C290CD8D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9058" y="2623138"/>
              <a:ext cx="2756101" cy="134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44026060-F381-42B9-9717-1C09B5A826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185" y="2943960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1EDB4F58-0290-4A21-8F54-D9EAFA9976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4010" y="2002360"/>
              <a:ext cx="18356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  <p:sp>
          <p:nvSpPr>
            <p:cNvPr id="266" name="Freeform 98">
              <a:extLst>
                <a:ext uri="{FF2B5EF4-FFF2-40B4-BE49-F238E27FC236}">
                  <a16:creationId xmlns:a16="http://schemas.microsoft.com/office/drawing/2014/main" id="{547A1954-7A21-4E2F-A5EC-182BA6F6443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32945" y="2014349"/>
              <a:ext cx="364124" cy="364125"/>
            </a:xfrm>
            <a:custGeom>
              <a:avLst/>
              <a:gdLst>
                <a:gd name="T0" fmla="*/ 125 w 170"/>
                <a:gd name="T1" fmla="*/ 148 h 170"/>
                <a:gd name="T2" fmla="*/ 45 w 170"/>
                <a:gd name="T3" fmla="*/ 22 h 170"/>
                <a:gd name="T4" fmla="*/ 95 w 170"/>
                <a:gd name="T5" fmla="*/ 26 h 170"/>
                <a:gd name="T6" fmla="*/ 86 w 170"/>
                <a:gd name="T7" fmla="*/ 25 h 170"/>
                <a:gd name="T8" fmla="*/ 133 w 170"/>
                <a:gd name="T9" fmla="*/ 50 h 170"/>
                <a:gd name="T10" fmla="*/ 100 w 170"/>
                <a:gd name="T11" fmla="*/ 33 h 170"/>
                <a:gd name="T12" fmla="*/ 133 w 170"/>
                <a:gd name="T13" fmla="*/ 50 h 170"/>
                <a:gd name="T14" fmla="*/ 138 w 170"/>
                <a:gd name="T15" fmla="*/ 93 h 170"/>
                <a:gd name="T16" fmla="*/ 137 w 170"/>
                <a:gd name="T17" fmla="*/ 56 h 170"/>
                <a:gd name="T18" fmla="*/ 139 w 170"/>
                <a:gd name="T19" fmla="*/ 109 h 170"/>
                <a:gd name="T20" fmla="*/ 143 w 170"/>
                <a:gd name="T21" fmla="*/ 99 h 170"/>
                <a:gd name="T22" fmla="*/ 114 w 170"/>
                <a:gd name="T23" fmla="*/ 118 h 170"/>
                <a:gd name="T24" fmla="*/ 131 w 170"/>
                <a:gd name="T25" fmla="*/ 123 h 170"/>
                <a:gd name="T26" fmla="*/ 114 w 170"/>
                <a:gd name="T27" fmla="*/ 118 h 170"/>
                <a:gd name="T28" fmla="*/ 121 w 170"/>
                <a:gd name="T29" fmla="*/ 66 h 170"/>
                <a:gd name="T30" fmla="*/ 109 w 170"/>
                <a:gd name="T31" fmla="*/ 111 h 170"/>
                <a:gd name="T32" fmla="*/ 71 w 170"/>
                <a:gd name="T33" fmla="*/ 51 h 170"/>
                <a:gd name="T34" fmla="*/ 117 w 170"/>
                <a:gd name="T35" fmla="*/ 60 h 170"/>
                <a:gd name="T36" fmla="*/ 71 w 170"/>
                <a:gd name="T37" fmla="*/ 51 h 170"/>
                <a:gd name="T38" fmla="*/ 70 w 170"/>
                <a:gd name="T39" fmla="*/ 27 h 170"/>
                <a:gd name="T40" fmla="*/ 67 w 170"/>
                <a:gd name="T41" fmla="*/ 44 h 170"/>
                <a:gd name="T42" fmla="*/ 31 w 170"/>
                <a:gd name="T43" fmla="*/ 76 h 170"/>
                <a:gd name="T44" fmla="*/ 32 w 170"/>
                <a:gd name="T45" fmla="*/ 114 h 170"/>
                <a:gd name="T46" fmla="*/ 31 w 170"/>
                <a:gd name="T47" fmla="*/ 76 h 170"/>
                <a:gd name="T48" fmla="*/ 30 w 170"/>
                <a:gd name="T49" fmla="*/ 68 h 170"/>
                <a:gd name="T50" fmla="*/ 30 w 170"/>
                <a:gd name="T51" fmla="*/ 61 h 170"/>
                <a:gd name="T52" fmla="*/ 36 w 170"/>
                <a:gd name="T53" fmla="*/ 64 h 170"/>
                <a:gd name="T54" fmla="*/ 52 w 170"/>
                <a:gd name="T55" fmla="*/ 35 h 170"/>
                <a:gd name="T56" fmla="*/ 82 w 170"/>
                <a:gd name="T57" fmla="*/ 82 h 170"/>
                <a:gd name="T58" fmla="*/ 37 w 170"/>
                <a:gd name="T59" fmla="*/ 73 h 170"/>
                <a:gd name="T60" fmla="*/ 82 w 170"/>
                <a:gd name="T61" fmla="*/ 82 h 170"/>
                <a:gd name="T62" fmla="*/ 75 w 170"/>
                <a:gd name="T63" fmla="*/ 133 h 170"/>
                <a:gd name="T64" fmla="*/ 86 w 170"/>
                <a:gd name="T65" fmla="*/ 89 h 170"/>
                <a:gd name="T66" fmla="*/ 83 w 170"/>
                <a:gd name="T67" fmla="*/ 138 h 170"/>
                <a:gd name="T68" fmla="*/ 116 w 170"/>
                <a:gd name="T69" fmla="*/ 136 h 170"/>
                <a:gd name="T70" fmla="*/ 83 w 170"/>
                <a:gd name="T71" fmla="*/ 138 h 170"/>
                <a:gd name="T72" fmla="*/ 77 w 170"/>
                <a:gd name="T73" fmla="*/ 141 h 170"/>
                <a:gd name="T74" fmla="*/ 73 w 170"/>
                <a:gd name="T75" fmla="*/ 144 h 170"/>
                <a:gd name="T76" fmla="*/ 47 w 170"/>
                <a:gd name="T77" fmla="*/ 113 h 170"/>
                <a:gd name="T78" fmla="*/ 63 w 170"/>
                <a:gd name="T79" fmla="*/ 14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0" h="170">
                  <a:moveTo>
                    <a:pt x="22" y="125"/>
                  </a:moveTo>
                  <a:cubicBezTo>
                    <a:pt x="44" y="159"/>
                    <a:pt x="90" y="170"/>
                    <a:pt x="125" y="148"/>
                  </a:cubicBezTo>
                  <a:cubicBezTo>
                    <a:pt x="159" y="126"/>
                    <a:pt x="170" y="80"/>
                    <a:pt x="148" y="45"/>
                  </a:cubicBezTo>
                  <a:cubicBezTo>
                    <a:pt x="126" y="10"/>
                    <a:pt x="80" y="0"/>
                    <a:pt x="45" y="22"/>
                  </a:cubicBezTo>
                  <a:cubicBezTo>
                    <a:pt x="10" y="44"/>
                    <a:pt x="0" y="90"/>
                    <a:pt x="22" y="125"/>
                  </a:cubicBezTo>
                  <a:close/>
                  <a:moveTo>
                    <a:pt x="95" y="26"/>
                  </a:moveTo>
                  <a:cubicBezTo>
                    <a:pt x="92" y="28"/>
                    <a:pt x="92" y="28"/>
                    <a:pt x="92" y="28"/>
                  </a:cubicBezTo>
                  <a:cubicBezTo>
                    <a:pt x="90" y="27"/>
                    <a:pt x="88" y="26"/>
                    <a:pt x="86" y="25"/>
                  </a:cubicBezTo>
                  <a:cubicBezTo>
                    <a:pt x="89" y="25"/>
                    <a:pt x="92" y="26"/>
                    <a:pt x="95" y="26"/>
                  </a:cubicBezTo>
                  <a:close/>
                  <a:moveTo>
                    <a:pt x="133" y="50"/>
                  </a:moveTo>
                  <a:cubicBezTo>
                    <a:pt x="122" y="56"/>
                    <a:pt x="122" y="56"/>
                    <a:pt x="122" y="56"/>
                  </a:cubicBezTo>
                  <a:cubicBezTo>
                    <a:pt x="116" y="47"/>
                    <a:pt x="108" y="39"/>
                    <a:pt x="100" y="33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16" y="33"/>
                    <a:pt x="126" y="40"/>
                    <a:pt x="133" y="50"/>
                  </a:cubicBezTo>
                  <a:close/>
                  <a:moveTo>
                    <a:pt x="145" y="89"/>
                  </a:moveTo>
                  <a:cubicBezTo>
                    <a:pt x="138" y="93"/>
                    <a:pt x="138" y="93"/>
                    <a:pt x="138" y="93"/>
                  </a:cubicBezTo>
                  <a:cubicBezTo>
                    <a:pt x="136" y="83"/>
                    <a:pt x="132" y="73"/>
                    <a:pt x="127" y="63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43" y="66"/>
                    <a:pt x="145" y="78"/>
                    <a:pt x="145" y="89"/>
                  </a:cubicBezTo>
                  <a:close/>
                  <a:moveTo>
                    <a:pt x="139" y="109"/>
                  </a:moveTo>
                  <a:cubicBezTo>
                    <a:pt x="140" y="107"/>
                    <a:pt x="139" y="104"/>
                    <a:pt x="139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2" y="103"/>
                    <a:pt x="141" y="106"/>
                    <a:pt x="139" y="109"/>
                  </a:cubicBezTo>
                  <a:close/>
                  <a:moveTo>
                    <a:pt x="114" y="118"/>
                  </a:moveTo>
                  <a:cubicBezTo>
                    <a:pt x="133" y="106"/>
                    <a:pt x="133" y="106"/>
                    <a:pt x="133" y="106"/>
                  </a:cubicBezTo>
                  <a:cubicBezTo>
                    <a:pt x="133" y="112"/>
                    <a:pt x="133" y="118"/>
                    <a:pt x="131" y="123"/>
                  </a:cubicBezTo>
                  <a:cubicBezTo>
                    <a:pt x="128" y="126"/>
                    <a:pt x="125" y="129"/>
                    <a:pt x="122" y="132"/>
                  </a:cubicBezTo>
                  <a:lnTo>
                    <a:pt x="114" y="118"/>
                  </a:lnTo>
                  <a:close/>
                  <a:moveTo>
                    <a:pt x="93" y="85"/>
                  </a:moveTo>
                  <a:cubicBezTo>
                    <a:pt x="121" y="66"/>
                    <a:pt x="121" y="66"/>
                    <a:pt x="121" y="66"/>
                  </a:cubicBezTo>
                  <a:cubicBezTo>
                    <a:pt x="127" y="76"/>
                    <a:pt x="131" y="87"/>
                    <a:pt x="132" y="97"/>
                  </a:cubicBezTo>
                  <a:cubicBezTo>
                    <a:pt x="109" y="111"/>
                    <a:pt x="109" y="111"/>
                    <a:pt x="109" y="111"/>
                  </a:cubicBezTo>
                  <a:lnTo>
                    <a:pt x="93" y="85"/>
                  </a:lnTo>
                  <a:close/>
                  <a:moveTo>
                    <a:pt x="71" y="51"/>
                  </a:moveTo>
                  <a:cubicBezTo>
                    <a:pt x="94" y="36"/>
                    <a:pt x="94" y="36"/>
                    <a:pt x="94" y="36"/>
                  </a:cubicBezTo>
                  <a:cubicBezTo>
                    <a:pt x="102" y="42"/>
                    <a:pt x="110" y="50"/>
                    <a:pt x="117" y="60"/>
                  </a:cubicBezTo>
                  <a:cubicBezTo>
                    <a:pt x="88" y="78"/>
                    <a:pt x="88" y="78"/>
                    <a:pt x="88" y="78"/>
                  </a:cubicBezTo>
                  <a:lnTo>
                    <a:pt x="71" y="51"/>
                  </a:lnTo>
                  <a:close/>
                  <a:moveTo>
                    <a:pt x="59" y="31"/>
                  </a:moveTo>
                  <a:cubicBezTo>
                    <a:pt x="62" y="29"/>
                    <a:pt x="66" y="28"/>
                    <a:pt x="70" y="27"/>
                  </a:cubicBezTo>
                  <a:cubicBezTo>
                    <a:pt x="75" y="28"/>
                    <a:pt x="81" y="29"/>
                    <a:pt x="86" y="32"/>
                  </a:cubicBezTo>
                  <a:cubicBezTo>
                    <a:pt x="67" y="44"/>
                    <a:pt x="67" y="44"/>
                    <a:pt x="67" y="44"/>
                  </a:cubicBezTo>
                  <a:lnTo>
                    <a:pt x="59" y="31"/>
                  </a:lnTo>
                  <a:close/>
                  <a:moveTo>
                    <a:pt x="31" y="76"/>
                  </a:moveTo>
                  <a:cubicBezTo>
                    <a:pt x="33" y="86"/>
                    <a:pt x="37" y="97"/>
                    <a:pt x="43" y="107"/>
                  </a:cubicBezTo>
                  <a:cubicBezTo>
                    <a:pt x="32" y="114"/>
                    <a:pt x="32" y="114"/>
                    <a:pt x="32" y="114"/>
                  </a:cubicBezTo>
                  <a:cubicBezTo>
                    <a:pt x="27" y="103"/>
                    <a:pt x="24" y="91"/>
                    <a:pt x="25" y="80"/>
                  </a:cubicBezTo>
                  <a:lnTo>
                    <a:pt x="31" y="76"/>
                  </a:lnTo>
                  <a:close/>
                  <a:moveTo>
                    <a:pt x="30" y="61"/>
                  </a:moveTo>
                  <a:cubicBezTo>
                    <a:pt x="30" y="63"/>
                    <a:pt x="30" y="65"/>
                    <a:pt x="30" y="68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8" y="67"/>
                    <a:pt x="29" y="64"/>
                    <a:pt x="30" y="61"/>
                  </a:cubicBezTo>
                  <a:close/>
                  <a:moveTo>
                    <a:pt x="60" y="48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36" y="58"/>
                    <a:pt x="37" y="52"/>
                    <a:pt x="39" y="47"/>
                  </a:cubicBezTo>
                  <a:cubicBezTo>
                    <a:pt x="42" y="43"/>
                    <a:pt x="47" y="38"/>
                    <a:pt x="52" y="35"/>
                  </a:cubicBezTo>
                  <a:lnTo>
                    <a:pt x="60" y="48"/>
                  </a:lnTo>
                  <a:close/>
                  <a:moveTo>
                    <a:pt x="82" y="82"/>
                  </a:moveTo>
                  <a:cubicBezTo>
                    <a:pt x="48" y="103"/>
                    <a:pt x="48" y="103"/>
                    <a:pt x="48" y="103"/>
                  </a:cubicBezTo>
                  <a:cubicBezTo>
                    <a:pt x="42" y="93"/>
                    <a:pt x="39" y="82"/>
                    <a:pt x="37" y="73"/>
                  </a:cubicBezTo>
                  <a:cubicBezTo>
                    <a:pt x="64" y="55"/>
                    <a:pt x="64" y="55"/>
                    <a:pt x="64" y="55"/>
                  </a:cubicBezTo>
                  <a:lnTo>
                    <a:pt x="82" y="82"/>
                  </a:lnTo>
                  <a:close/>
                  <a:moveTo>
                    <a:pt x="103" y="115"/>
                  </a:moveTo>
                  <a:cubicBezTo>
                    <a:pt x="75" y="133"/>
                    <a:pt x="75" y="133"/>
                    <a:pt x="75" y="133"/>
                  </a:cubicBezTo>
                  <a:cubicBezTo>
                    <a:pt x="67" y="127"/>
                    <a:pt x="59" y="120"/>
                    <a:pt x="53" y="110"/>
                  </a:cubicBezTo>
                  <a:cubicBezTo>
                    <a:pt x="86" y="89"/>
                    <a:pt x="86" y="89"/>
                    <a:pt x="86" y="89"/>
                  </a:cubicBezTo>
                  <a:lnTo>
                    <a:pt x="103" y="115"/>
                  </a:lnTo>
                  <a:close/>
                  <a:moveTo>
                    <a:pt x="83" y="138"/>
                  </a:moveTo>
                  <a:cubicBezTo>
                    <a:pt x="107" y="122"/>
                    <a:pt x="107" y="122"/>
                    <a:pt x="107" y="122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1" y="139"/>
                    <a:pt x="105" y="141"/>
                    <a:pt x="100" y="143"/>
                  </a:cubicBezTo>
                  <a:cubicBezTo>
                    <a:pt x="94" y="142"/>
                    <a:pt x="89" y="140"/>
                    <a:pt x="83" y="138"/>
                  </a:cubicBezTo>
                  <a:close/>
                  <a:moveTo>
                    <a:pt x="73" y="144"/>
                  </a:moveTo>
                  <a:cubicBezTo>
                    <a:pt x="77" y="141"/>
                    <a:pt x="77" y="141"/>
                    <a:pt x="77" y="141"/>
                  </a:cubicBezTo>
                  <a:cubicBezTo>
                    <a:pt x="79" y="143"/>
                    <a:pt x="81" y="144"/>
                    <a:pt x="84" y="145"/>
                  </a:cubicBezTo>
                  <a:cubicBezTo>
                    <a:pt x="80" y="145"/>
                    <a:pt x="77" y="144"/>
                    <a:pt x="73" y="144"/>
                  </a:cubicBezTo>
                  <a:close/>
                  <a:moveTo>
                    <a:pt x="37" y="120"/>
                  </a:moveTo>
                  <a:cubicBezTo>
                    <a:pt x="47" y="113"/>
                    <a:pt x="47" y="113"/>
                    <a:pt x="47" y="113"/>
                  </a:cubicBezTo>
                  <a:cubicBezTo>
                    <a:pt x="54" y="123"/>
                    <a:pt x="61" y="131"/>
                    <a:pt x="70" y="137"/>
                  </a:cubicBezTo>
                  <a:cubicBezTo>
                    <a:pt x="63" y="141"/>
                    <a:pt x="63" y="141"/>
                    <a:pt x="63" y="141"/>
                  </a:cubicBezTo>
                  <a:cubicBezTo>
                    <a:pt x="53" y="137"/>
                    <a:pt x="44" y="130"/>
                    <a:pt x="37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60398243-F5B3-4DDC-9350-438FAC53D350}"/>
              </a:ext>
            </a:extLst>
          </p:cNvPr>
          <p:cNvGrpSpPr>
            <a:grpSpLocks noChangeAspect="1"/>
          </p:cNvGrpSpPr>
          <p:nvPr/>
        </p:nvGrpSpPr>
        <p:grpSpPr>
          <a:xfrm>
            <a:off x="3178175" y="660655"/>
            <a:ext cx="2758743" cy="2186457"/>
            <a:chOff x="426416" y="1782889"/>
            <a:chExt cx="2758743" cy="2186457"/>
          </a:xfrm>
        </p:grpSpPr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93354310-9752-44C8-85E2-1AB46710686A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378489" y="830816"/>
              <a:ext cx="851956" cy="2756101"/>
            </a:xfrm>
            <a:prstGeom prst="rect">
              <a:avLst/>
            </a:prstGeom>
            <a:solidFill>
              <a:srgbClr val="1D9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400" b="1" dirty="0">
                <a:solidFill>
                  <a:srgbClr val="002B6A"/>
                </a:solidFill>
              </a:endParaRPr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190D556C-D6CE-4C5C-8421-C5DA87440B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9058" y="2623138"/>
              <a:ext cx="2756101" cy="134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B50CD0E-5825-4084-8FF2-4A602FE3D7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185" y="2943960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2C557FE2-3A50-4948-95F4-E775C121BA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4010" y="2002360"/>
              <a:ext cx="18356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3155E318-7AD6-4689-A313-E193CFB2D7EC}"/>
              </a:ext>
            </a:extLst>
          </p:cNvPr>
          <p:cNvGrpSpPr>
            <a:grpSpLocks noChangeAspect="1"/>
          </p:cNvGrpSpPr>
          <p:nvPr/>
        </p:nvGrpSpPr>
        <p:grpSpPr>
          <a:xfrm>
            <a:off x="6066071" y="1766271"/>
            <a:ext cx="2758743" cy="2186457"/>
            <a:chOff x="426416" y="1782889"/>
            <a:chExt cx="2758743" cy="2186457"/>
          </a:xfrm>
        </p:grpSpPr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F5FBDAB4-8A1C-4BCB-A17C-7B6B23D4A4CF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378489" y="830816"/>
              <a:ext cx="851956" cy="2756101"/>
            </a:xfrm>
            <a:prstGeom prst="rect">
              <a:avLst/>
            </a:prstGeom>
            <a:solidFill>
              <a:srgbClr val="1D9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400" b="1" dirty="0">
                <a:solidFill>
                  <a:srgbClr val="002B6A"/>
                </a:solidFill>
              </a:endParaRPr>
            </a:p>
          </p:txBody>
        </p:sp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93CA6FD7-5DE1-4128-B0D9-74E2452C91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9058" y="2623138"/>
              <a:ext cx="2756101" cy="134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4DC7F3D7-A721-4B06-AE01-F211175127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185" y="2943960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4159CACE-75E4-42CB-BD55-D3E461A9AA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4010" y="2002360"/>
              <a:ext cx="18356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8DCD2B77-B64D-4B70-865B-F4A992C6CF54}"/>
              </a:ext>
            </a:extLst>
          </p:cNvPr>
          <p:cNvGrpSpPr>
            <a:grpSpLocks noChangeAspect="1"/>
          </p:cNvGrpSpPr>
          <p:nvPr/>
        </p:nvGrpSpPr>
        <p:grpSpPr>
          <a:xfrm>
            <a:off x="8953967" y="660655"/>
            <a:ext cx="2758743" cy="2186457"/>
            <a:chOff x="426416" y="1782889"/>
            <a:chExt cx="2758743" cy="2186457"/>
          </a:xfrm>
        </p:grpSpPr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2817DCAF-BECA-4E2E-A255-779D08F86F5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378489" y="830816"/>
              <a:ext cx="851956" cy="2756101"/>
            </a:xfrm>
            <a:prstGeom prst="rect">
              <a:avLst/>
            </a:prstGeom>
            <a:solidFill>
              <a:srgbClr val="1D9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400" b="1" dirty="0">
                <a:solidFill>
                  <a:srgbClr val="002B6A"/>
                </a:solidFill>
              </a:endParaRPr>
            </a:p>
          </p:txBody>
        </p: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56B0AC3F-8591-4535-85AD-5F5B1386E6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9058" y="2623138"/>
              <a:ext cx="2756101" cy="134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0C78B472-8B50-465F-9ED5-25510C5E13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185" y="2943960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14874B2F-E086-461F-8672-ADE3235A81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4010" y="2002360"/>
              <a:ext cx="18356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pic>
        <p:nvPicPr>
          <p:cNvPr id="3" name="Graphic 2" descr="Run">
            <a:extLst>
              <a:ext uri="{FF2B5EF4-FFF2-40B4-BE49-F238E27FC236}">
                <a16:creationId xmlns:a16="http://schemas.microsoft.com/office/drawing/2014/main" id="{54DD51D4-15D1-4E00-B837-61749456A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454" y="814632"/>
            <a:ext cx="496374" cy="496374"/>
          </a:xfrm>
          <a:prstGeom prst="rect">
            <a:avLst/>
          </a:prstGeom>
        </p:spPr>
      </p:pic>
      <p:pic>
        <p:nvPicPr>
          <p:cNvPr id="5" name="Graphic 4" descr="Briefcase">
            <a:extLst>
              <a:ext uri="{FF2B5EF4-FFF2-40B4-BE49-F238E27FC236}">
                <a16:creationId xmlns:a16="http://schemas.microsoft.com/office/drawing/2014/main" id="{FFCA1010-55AE-41E3-9429-A047BF0F4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2539" y="1942240"/>
            <a:ext cx="458574" cy="458574"/>
          </a:xfrm>
          <a:prstGeom prst="rect">
            <a:avLst/>
          </a:prstGeom>
        </p:spPr>
      </p:pic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368F95B6-CC6C-4F91-8BBC-80DD80C794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67929" y="819583"/>
            <a:ext cx="552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6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20B0C3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phic 61">
            <a:extLst>
              <a:ext uri="{FF2B5EF4-FFF2-40B4-BE49-F238E27FC236}">
                <a16:creationId xmlns:a16="http://schemas.microsoft.com/office/drawing/2014/main" id="{88A4F165-7016-4BD2-8AD0-77C76133E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02929">
            <a:off x="-4483532" y="-327535"/>
            <a:ext cx="13909179" cy="8017896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787C1738-AA29-4F62-9FCC-07B0673891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4949" y="4029052"/>
            <a:ext cx="1116243" cy="111624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C5A1EB9-4EE5-40DC-BB7D-B529072B6CE1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7508316" y="788810"/>
            <a:ext cx="1233828" cy="1401140"/>
            <a:chOff x="9759210" y="1088292"/>
            <a:chExt cx="956611" cy="1086331"/>
          </a:xfrm>
        </p:grpSpPr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42010E39-2E89-4992-AA15-E5E164775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9368955">
              <a:off x="10188577" y="1088292"/>
              <a:ext cx="527244" cy="481396"/>
            </a:xfrm>
            <a:prstGeom prst="rect">
              <a:avLst/>
            </a:prstGeom>
          </p:spPr>
        </p:pic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0142AC33-BE71-4D28-9275-BBDE075D2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759210" y="1250698"/>
              <a:ext cx="619125" cy="923925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F503402-4E1B-433C-B478-2BF1DA0959FF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6400799" y="2299317"/>
            <a:ext cx="1168209" cy="1373346"/>
            <a:chOff x="8479021" y="2909887"/>
            <a:chExt cx="829131" cy="974726"/>
          </a:xfrm>
        </p:grpSpPr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D40FA24A-0576-4D2C-92B8-0FD2EF724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479021" y="3101975"/>
              <a:ext cx="829131" cy="782638"/>
            </a:xfrm>
            <a:prstGeom prst="rect">
              <a:avLst/>
            </a:prstGeom>
          </p:spPr>
        </p:pic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3C2F9D58-9768-4DCC-ABFC-B4959A3D5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56687" y="2909887"/>
              <a:ext cx="200025" cy="200025"/>
            </a:xfrm>
            <a:prstGeom prst="rect">
              <a:avLst/>
            </a:prstGeom>
          </p:spPr>
        </p:pic>
      </p:grpSp>
      <p:pic>
        <p:nvPicPr>
          <p:cNvPr id="68" name="Graphic 67">
            <a:extLst>
              <a:ext uri="{FF2B5EF4-FFF2-40B4-BE49-F238E27FC236}">
                <a16:creationId xmlns:a16="http://schemas.microsoft.com/office/drawing/2014/main" id="{DA6EFC16-898E-4CEF-880B-1B7B7F32198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r="-12264" b="45974"/>
          <a:stretch/>
        </p:blipFill>
        <p:spPr>
          <a:xfrm flipH="1">
            <a:off x="3381829" y="4764880"/>
            <a:ext cx="833581" cy="1347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804FD-E43A-4E76-80B9-52AAD7A0C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Progress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806555-DF4D-49B8-AA9D-5F434AFE76C6}"/>
              </a:ext>
            </a:extLst>
          </p:cNvPr>
          <p:cNvGrpSpPr/>
          <p:nvPr/>
        </p:nvGrpSpPr>
        <p:grpSpPr>
          <a:xfrm>
            <a:off x="8988698" y="1568741"/>
            <a:ext cx="2901809" cy="1552571"/>
            <a:chOff x="4825572" y="1903543"/>
            <a:chExt cx="2901809" cy="1552571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183BCDD2-23DE-4173-B41E-17D7EDC4BA12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0CA4F0E-D740-44D9-B5C4-5F20A9D895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C2CBEBD-196F-498A-ABCF-FC3AC849A3EF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E77CC63-D9E1-4C5B-8802-CDAD821DE962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D766386-163E-412F-8DAC-FFA0E36C1480}"/>
              </a:ext>
            </a:extLst>
          </p:cNvPr>
          <p:cNvGrpSpPr/>
          <p:nvPr/>
        </p:nvGrpSpPr>
        <p:grpSpPr>
          <a:xfrm>
            <a:off x="6667502" y="4616741"/>
            <a:ext cx="2901809" cy="1552571"/>
            <a:chOff x="4825572" y="1903543"/>
            <a:chExt cx="2901809" cy="155257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5ED310C-ECB9-48AC-9865-26A22CCF9245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272A16A-9B8A-4322-AD84-FBBAE81A3AC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E6A19CE-19AA-4B45-8D4C-26F294225B9B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816E35A-6799-43C6-A058-CDA4C48122F5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6B2635D-0373-46D4-99D9-E9885A5E49C3}"/>
              </a:ext>
            </a:extLst>
          </p:cNvPr>
          <p:cNvGrpSpPr/>
          <p:nvPr/>
        </p:nvGrpSpPr>
        <p:grpSpPr>
          <a:xfrm>
            <a:off x="468813" y="4442569"/>
            <a:ext cx="2901809" cy="1552571"/>
            <a:chOff x="4825572" y="1903543"/>
            <a:chExt cx="2901809" cy="1552571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36EEACC8-CF47-4190-856A-4F3EF7F99950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4857C44-2424-4967-863E-599D3D50B59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623EADD-CF3F-4E29-B8C4-AE817B002492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ED47A6-6600-4C99-B549-5304F17594E7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757928-D52F-4DF2-9D0A-FF27F316E4B8}"/>
              </a:ext>
            </a:extLst>
          </p:cNvPr>
          <p:cNvGrpSpPr/>
          <p:nvPr/>
        </p:nvGrpSpPr>
        <p:grpSpPr>
          <a:xfrm>
            <a:off x="3226528" y="1975141"/>
            <a:ext cx="2901809" cy="1552571"/>
            <a:chOff x="4825572" y="1903543"/>
            <a:chExt cx="2901809" cy="1552571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8001AE10-3BA9-484D-BA28-E733DB4E224B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BC8B821-2F31-412A-BD7A-B1CF85FED97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16D5EF6-A648-4320-AA48-0266861743F1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EFBBDBB-C2C8-4619-A832-64A031BBFE5B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80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20B1C4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raphic 172">
            <a:extLst>
              <a:ext uri="{FF2B5EF4-FFF2-40B4-BE49-F238E27FC236}">
                <a16:creationId xmlns:a16="http://schemas.microsoft.com/office/drawing/2014/main" id="{BA09223D-1982-4234-94B6-5E42E010E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375" y="3414712"/>
            <a:ext cx="95250" cy="28575"/>
          </a:xfrm>
          <a:prstGeom prst="rect">
            <a:avLst/>
          </a:prstGeom>
        </p:spPr>
      </p:pic>
      <p:sp>
        <p:nvSpPr>
          <p:cNvPr id="174" name="Title 1">
            <a:extLst>
              <a:ext uri="{FF2B5EF4-FFF2-40B4-BE49-F238E27FC236}">
                <a16:creationId xmlns:a16="http://schemas.microsoft.com/office/drawing/2014/main" id="{E00433F4-C2D3-4920-9DD1-C35B5F4F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4" y="459629"/>
            <a:ext cx="10515600" cy="42787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Viga" panose="020B0800030000020004" pitchFamily="34" charset="0"/>
              </a:rPr>
              <a:t>Direction</a:t>
            </a:r>
            <a:endParaRPr lang="en-IN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6FD5069-C7F2-43FF-A1B3-2EFD05DC452B}"/>
              </a:ext>
            </a:extLst>
          </p:cNvPr>
          <p:cNvSpPr/>
          <p:nvPr/>
        </p:nvSpPr>
        <p:spPr>
          <a:xfrm>
            <a:off x="646874" y="4457483"/>
            <a:ext cx="20498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89A8D69-5E20-4121-81CC-A53D1F2C39D7}"/>
              </a:ext>
            </a:extLst>
          </p:cNvPr>
          <p:cNvSpPr/>
          <p:nvPr/>
        </p:nvSpPr>
        <p:spPr>
          <a:xfrm>
            <a:off x="1811997" y="3518655"/>
            <a:ext cx="20498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B9B385E-7DC0-4F33-B307-2FE44742FF6F}"/>
              </a:ext>
            </a:extLst>
          </p:cNvPr>
          <p:cNvSpPr/>
          <p:nvPr/>
        </p:nvSpPr>
        <p:spPr>
          <a:xfrm>
            <a:off x="2859132" y="2556119"/>
            <a:ext cx="20498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9E2E20E-30A5-41E7-9653-66C43E67C589}"/>
              </a:ext>
            </a:extLst>
          </p:cNvPr>
          <p:cNvSpPr/>
          <p:nvPr/>
        </p:nvSpPr>
        <p:spPr>
          <a:xfrm>
            <a:off x="4288451" y="1640997"/>
            <a:ext cx="20498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1400" dirty="0">
                <a:solidFill>
                  <a:schemeClr val="bg1"/>
                </a:solidFill>
                <a:ea typeface="Roboto" pitchFamily="2" charset="0"/>
              </a:rPr>
              <a:t>This is dummy text. This text can be replaced with your own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F6BA124-6061-46B3-A7F4-04D56ABF9B9A}"/>
              </a:ext>
            </a:extLst>
          </p:cNvPr>
          <p:cNvGrpSpPr>
            <a:grpSpLocks noChangeAspect="1"/>
          </p:cNvGrpSpPr>
          <p:nvPr/>
        </p:nvGrpSpPr>
        <p:grpSpPr>
          <a:xfrm>
            <a:off x="2269485" y="172371"/>
            <a:ext cx="10032034" cy="6706580"/>
            <a:chOff x="2269485" y="172371"/>
            <a:chExt cx="10032034" cy="6706580"/>
          </a:xfrm>
        </p:grpSpPr>
        <p:sp>
          <p:nvSpPr>
            <p:cNvPr id="112" name="Freeform 30182">
              <a:extLst>
                <a:ext uri="{FF2B5EF4-FFF2-40B4-BE49-F238E27FC236}">
                  <a16:creationId xmlns:a16="http://schemas.microsoft.com/office/drawing/2014/main" id="{362DE2C7-992B-47BA-AEFB-DF824BBC75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27443" y="3258663"/>
              <a:ext cx="4830308" cy="3544572"/>
            </a:xfrm>
            <a:custGeom>
              <a:avLst/>
              <a:gdLst>
                <a:gd name="T0" fmla="*/ 882 w 912"/>
                <a:gd name="T1" fmla="*/ 3 h 670"/>
                <a:gd name="T2" fmla="*/ 838 w 912"/>
                <a:gd name="T3" fmla="*/ 3 h 670"/>
                <a:gd name="T4" fmla="*/ 794 w 912"/>
                <a:gd name="T5" fmla="*/ 6 h 670"/>
                <a:gd name="T6" fmla="*/ 795 w 912"/>
                <a:gd name="T7" fmla="*/ 27 h 670"/>
                <a:gd name="T8" fmla="*/ 840 w 912"/>
                <a:gd name="T9" fmla="*/ 25 h 670"/>
                <a:gd name="T10" fmla="*/ 863 w 912"/>
                <a:gd name="T11" fmla="*/ 29 h 670"/>
                <a:gd name="T12" fmla="*/ 827 w 912"/>
                <a:gd name="T13" fmla="*/ 57 h 670"/>
                <a:gd name="T14" fmla="*/ 790 w 912"/>
                <a:gd name="T15" fmla="*/ 82 h 670"/>
                <a:gd name="T16" fmla="*/ 753 w 912"/>
                <a:gd name="T17" fmla="*/ 108 h 670"/>
                <a:gd name="T18" fmla="*/ 717 w 912"/>
                <a:gd name="T19" fmla="*/ 135 h 670"/>
                <a:gd name="T20" fmla="*/ 680 w 912"/>
                <a:gd name="T21" fmla="*/ 160 h 670"/>
                <a:gd name="T22" fmla="*/ 644 w 912"/>
                <a:gd name="T23" fmla="*/ 187 h 670"/>
                <a:gd name="T24" fmla="*/ 607 w 912"/>
                <a:gd name="T25" fmla="*/ 213 h 670"/>
                <a:gd name="T26" fmla="*/ 571 w 912"/>
                <a:gd name="T27" fmla="*/ 241 h 670"/>
                <a:gd name="T28" fmla="*/ 536 w 912"/>
                <a:gd name="T29" fmla="*/ 269 h 670"/>
                <a:gd name="T30" fmla="*/ 498 w 912"/>
                <a:gd name="T31" fmla="*/ 292 h 670"/>
                <a:gd name="T32" fmla="*/ 463 w 912"/>
                <a:gd name="T33" fmla="*/ 322 h 670"/>
                <a:gd name="T34" fmla="*/ 427 w 912"/>
                <a:gd name="T35" fmla="*/ 348 h 670"/>
                <a:gd name="T36" fmla="*/ 390 w 912"/>
                <a:gd name="T37" fmla="*/ 374 h 670"/>
                <a:gd name="T38" fmla="*/ 354 w 912"/>
                <a:gd name="T39" fmla="*/ 400 h 670"/>
                <a:gd name="T40" fmla="*/ 316 w 912"/>
                <a:gd name="T41" fmla="*/ 424 h 670"/>
                <a:gd name="T42" fmla="*/ 280 w 912"/>
                <a:gd name="T43" fmla="*/ 450 h 670"/>
                <a:gd name="T44" fmla="*/ 244 w 912"/>
                <a:gd name="T45" fmla="*/ 478 h 670"/>
                <a:gd name="T46" fmla="*/ 208 w 912"/>
                <a:gd name="T47" fmla="*/ 504 h 670"/>
                <a:gd name="T48" fmla="*/ 173 w 912"/>
                <a:gd name="T49" fmla="*/ 532 h 670"/>
                <a:gd name="T50" fmla="*/ 135 w 912"/>
                <a:gd name="T51" fmla="*/ 556 h 670"/>
                <a:gd name="T52" fmla="*/ 100 w 912"/>
                <a:gd name="T53" fmla="*/ 583 h 670"/>
                <a:gd name="T54" fmla="*/ 64 w 912"/>
                <a:gd name="T55" fmla="*/ 611 h 670"/>
                <a:gd name="T56" fmla="*/ 27 w 912"/>
                <a:gd name="T57" fmla="*/ 636 h 670"/>
                <a:gd name="T58" fmla="*/ 7 w 912"/>
                <a:gd name="T59" fmla="*/ 669 h 670"/>
                <a:gd name="T60" fmla="*/ 47 w 912"/>
                <a:gd name="T61" fmla="*/ 647 h 670"/>
                <a:gd name="T62" fmla="*/ 82 w 912"/>
                <a:gd name="T63" fmla="*/ 619 h 670"/>
                <a:gd name="T64" fmla="*/ 119 w 912"/>
                <a:gd name="T65" fmla="*/ 593 h 670"/>
                <a:gd name="T66" fmla="*/ 155 w 912"/>
                <a:gd name="T67" fmla="*/ 566 h 670"/>
                <a:gd name="T68" fmla="*/ 194 w 912"/>
                <a:gd name="T69" fmla="*/ 542 h 670"/>
                <a:gd name="T70" fmla="*/ 229 w 912"/>
                <a:gd name="T71" fmla="*/ 514 h 670"/>
                <a:gd name="T72" fmla="*/ 266 w 912"/>
                <a:gd name="T73" fmla="*/ 489 h 670"/>
                <a:gd name="T74" fmla="*/ 302 w 912"/>
                <a:gd name="T75" fmla="*/ 461 h 670"/>
                <a:gd name="T76" fmla="*/ 338 w 912"/>
                <a:gd name="T77" fmla="*/ 435 h 670"/>
                <a:gd name="T78" fmla="*/ 375 w 912"/>
                <a:gd name="T79" fmla="*/ 409 h 670"/>
                <a:gd name="T80" fmla="*/ 410 w 912"/>
                <a:gd name="T81" fmla="*/ 381 h 670"/>
                <a:gd name="T82" fmla="*/ 446 w 912"/>
                <a:gd name="T83" fmla="*/ 354 h 670"/>
                <a:gd name="T84" fmla="*/ 485 w 912"/>
                <a:gd name="T85" fmla="*/ 331 h 670"/>
                <a:gd name="T86" fmla="*/ 519 w 912"/>
                <a:gd name="T87" fmla="*/ 302 h 670"/>
                <a:gd name="T88" fmla="*/ 555 w 912"/>
                <a:gd name="T89" fmla="*/ 275 h 670"/>
                <a:gd name="T90" fmla="*/ 592 w 912"/>
                <a:gd name="T91" fmla="*/ 249 h 670"/>
                <a:gd name="T92" fmla="*/ 629 w 912"/>
                <a:gd name="T93" fmla="*/ 224 h 670"/>
                <a:gd name="T94" fmla="*/ 666 w 912"/>
                <a:gd name="T95" fmla="*/ 198 h 670"/>
                <a:gd name="T96" fmla="*/ 701 w 912"/>
                <a:gd name="T97" fmla="*/ 171 h 670"/>
                <a:gd name="T98" fmla="*/ 737 w 912"/>
                <a:gd name="T99" fmla="*/ 145 h 670"/>
                <a:gd name="T100" fmla="*/ 773 w 912"/>
                <a:gd name="T101" fmla="*/ 119 h 670"/>
                <a:gd name="T102" fmla="*/ 809 w 912"/>
                <a:gd name="T103" fmla="*/ 92 h 670"/>
                <a:gd name="T104" fmla="*/ 846 w 912"/>
                <a:gd name="T105" fmla="*/ 65 h 670"/>
                <a:gd name="T106" fmla="*/ 882 w 912"/>
                <a:gd name="T107" fmla="*/ 39 h 670"/>
                <a:gd name="T108" fmla="*/ 882 w 912"/>
                <a:gd name="T109" fmla="*/ 66 h 670"/>
                <a:gd name="T110" fmla="*/ 879 w 912"/>
                <a:gd name="T111" fmla="*/ 110 h 670"/>
                <a:gd name="T112" fmla="*/ 896 w 912"/>
                <a:gd name="T113" fmla="*/ 117 h 670"/>
                <a:gd name="T114" fmla="*/ 901 w 912"/>
                <a:gd name="T115" fmla="*/ 71 h 670"/>
                <a:gd name="T116" fmla="*/ 910 w 912"/>
                <a:gd name="T117" fmla="*/ 2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2" h="670">
                  <a:moveTo>
                    <a:pt x="908" y="17"/>
                  </a:moveTo>
                  <a:cubicBezTo>
                    <a:pt x="909" y="15"/>
                    <a:pt x="909" y="15"/>
                    <a:pt x="909" y="13"/>
                  </a:cubicBezTo>
                  <a:cubicBezTo>
                    <a:pt x="910" y="11"/>
                    <a:pt x="910" y="10"/>
                    <a:pt x="910" y="8"/>
                  </a:cubicBezTo>
                  <a:cubicBezTo>
                    <a:pt x="909" y="7"/>
                    <a:pt x="908" y="7"/>
                    <a:pt x="907" y="6"/>
                  </a:cubicBezTo>
                  <a:cubicBezTo>
                    <a:pt x="906" y="5"/>
                    <a:pt x="905" y="4"/>
                    <a:pt x="904" y="3"/>
                  </a:cubicBezTo>
                  <a:cubicBezTo>
                    <a:pt x="903" y="3"/>
                    <a:pt x="902" y="3"/>
                    <a:pt x="900" y="3"/>
                  </a:cubicBezTo>
                  <a:cubicBezTo>
                    <a:pt x="898" y="3"/>
                    <a:pt x="898" y="0"/>
                    <a:pt x="896" y="0"/>
                  </a:cubicBezTo>
                  <a:cubicBezTo>
                    <a:pt x="893" y="0"/>
                    <a:pt x="894" y="3"/>
                    <a:pt x="891" y="3"/>
                  </a:cubicBezTo>
                  <a:cubicBezTo>
                    <a:pt x="889" y="3"/>
                    <a:pt x="889" y="2"/>
                    <a:pt x="887" y="3"/>
                  </a:cubicBezTo>
                  <a:cubicBezTo>
                    <a:pt x="885" y="3"/>
                    <a:pt x="885" y="3"/>
                    <a:pt x="882" y="3"/>
                  </a:cubicBezTo>
                  <a:cubicBezTo>
                    <a:pt x="880" y="3"/>
                    <a:pt x="880" y="2"/>
                    <a:pt x="878" y="2"/>
                  </a:cubicBezTo>
                  <a:cubicBezTo>
                    <a:pt x="876" y="3"/>
                    <a:pt x="876" y="3"/>
                    <a:pt x="873" y="3"/>
                  </a:cubicBezTo>
                  <a:cubicBezTo>
                    <a:pt x="871" y="3"/>
                    <a:pt x="871" y="4"/>
                    <a:pt x="869" y="4"/>
                  </a:cubicBezTo>
                  <a:cubicBezTo>
                    <a:pt x="867" y="4"/>
                    <a:pt x="867" y="2"/>
                    <a:pt x="865" y="2"/>
                  </a:cubicBezTo>
                  <a:cubicBezTo>
                    <a:pt x="862" y="2"/>
                    <a:pt x="862" y="5"/>
                    <a:pt x="860" y="5"/>
                  </a:cubicBezTo>
                  <a:cubicBezTo>
                    <a:pt x="858" y="5"/>
                    <a:pt x="858" y="3"/>
                    <a:pt x="856" y="3"/>
                  </a:cubicBezTo>
                  <a:cubicBezTo>
                    <a:pt x="853" y="3"/>
                    <a:pt x="853" y="2"/>
                    <a:pt x="851" y="2"/>
                  </a:cubicBezTo>
                  <a:cubicBezTo>
                    <a:pt x="849" y="3"/>
                    <a:pt x="849" y="5"/>
                    <a:pt x="847" y="5"/>
                  </a:cubicBezTo>
                  <a:cubicBezTo>
                    <a:pt x="845" y="5"/>
                    <a:pt x="845" y="7"/>
                    <a:pt x="843" y="7"/>
                  </a:cubicBezTo>
                  <a:cubicBezTo>
                    <a:pt x="840" y="7"/>
                    <a:pt x="840" y="3"/>
                    <a:pt x="838" y="3"/>
                  </a:cubicBezTo>
                  <a:cubicBezTo>
                    <a:pt x="836" y="4"/>
                    <a:pt x="836" y="4"/>
                    <a:pt x="834" y="4"/>
                  </a:cubicBezTo>
                  <a:cubicBezTo>
                    <a:pt x="831" y="4"/>
                    <a:pt x="831" y="4"/>
                    <a:pt x="829" y="4"/>
                  </a:cubicBezTo>
                  <a:cubicBezTo>
                    <a:pt x="827" y="4"/>
                    <a:pt x="827" y="4"/>
                    <a:pt x="825" y="4"/>
                  </a:cubicBezTo>
                  <a:cubicBezTo>
                    <a:pt x="823" y="5"/>
                    <a:pt x="823" y="8"/>
                    <a:pt x="821" y="8"/>
                  </a:cubicBezTo>
                  <a:cubicBezTo>
                    <a:pt x="818" y="8"/>
                    <a:pt x="818" y="6"/>
                    <a:pt x="816" y="6"/>
                  </a:cubicBezTo>
                  <a:cubicBezTo>
                    <a:pt x="814" y="6"/>
                    <a:pt x="814" y="6"/>
                    <a:pt x="812" y="6"/>
                  </a:cubicBezTo>
                  <a:cubicBezTo>
                    <a:pt x="809" y="6"/>
                    <a:pt x="809" y="7"/>
                    <a:pt x="807" y="7"/>
                  </a:cubicBezTo>
                  <a:cubicBezTo>
                    <a:pt x="805" y="7"/>
                    <a:pt x="805" y="8"/>
                    <a:pt x="803" y="8"/>
                  </a:cubicBezTo>
                  <a:cubicBezTo>
                    <a:pt x="801" y="8"/>
                    <a:pt x="801" y="8"/>
                    <a:pt x="798" y="8"/>
                  </a:cubicBezTo>
                  <a:cubicBezTo>
                    <a:pt x="796" y="8"/>
                    <a:pt x="796" y="6"/>
                    <a:pt x="794" y="6"/>
                  </a:cubicBezTo>
                  <a:cubicBezTo>
                    <a:pt x="792" y="6"/>
                    <a:pt x="792" y="7"/>
                    <a:pt x="789" y="7"/>
                  </a:cubicBezTo>
                  <a:cubicBezTo>
                    <a:pt x="787" y="7"/>
                    <a:pt x="787" y="10"/>
                    <a:pt x="785" y="10"/>
                  </a:cubicBezTo>
                  <a:cubicBezTo>
                    <a:pt x="783" y="10"/>
                    <a:pt x="781" y="8"/>
                    <a:pt x="780" y="9"/>
                  </a:cubicBezTo>
                  <a:cubicBezTo>
                    <a:pt x="778" y="10"/>
                    <a:pt x="777" y="12"/>
                    <a:pt x="776" y="13"/>
                  </a:cubicBezTo>
                  <a:cubicBezTo>
                    <a:pt x="775" y="15"/>
                    <a:pt x="776" y="17"/>
                    <a:pt x="776" y="19"/>
                  </a:cubicBezTo>
                  <a:cubicBezTo>
                    <a:pt x="776" y="21"/>
                    <a:pt x="777" y="22"/>
                    <a:pt x="778" y="23"/>
                  </a:cubicBezTo>
                  <a:cubicBezTo>
                    <a:pt x="779" y="25"/>
                    <a:pt x="780" y="25"/>
                    <a:pt x="782" y="26"/>
                  </a:cubicBezTo>
                  <a:cubicBezTo>
                    <a:pt x="783" y="27"/>
                    <a:pt x="784" y="28"/>
                    <a:pt x="786" y="28"/>
                  </a:cubicBezTo>
                  <a:cubicBezTo>
                    <a:pt x="788" y="28"/>
                    <a:pt x="788" y="28"/>
                    <a:pt x="791" y="28"/>
                  </a:cubicBezTo>
                  <a:cubicBezTo>
                    <a:pt x="793" y="28"/>
                    <a:pt x="793" y="27"/>
                    <a:pt x="795" y="27"/>
                  </a:cubicBezTo>
                  <a:cubicBezTo>
                    <a:pt x="797" y="26"/>
                    <a:pt x="798" y="29"/>
                    <a:pt x="800" y="29"/>
                  </a:cubicBezTo>
                  <a:cubicBezTo>
                    <a:pt x="802" y="29"/>
                    <a:pt x="802" y="25"/>
                    <a:pt x="804" y="25"/>
                  </a:cubicBezTo>
                  <a:cubicBezTo>
                    <a:pt x="806" y="25"/>
                    <a:pt x="807" y="29"/>
                    <a:pt x="809" y="29"/>
                  </a:cubicBezTo>
                  <a:cubicBezTo>
                    <a:pt x="811" y="28"/>
                    <a:pt x="811" y="26"/>
                    <a:pt x="813" y="26"/>
                  </a:cubicBezTo>
                  <a:cubicBezTo>
                    <a:pt x="815" y="26"/>
                    <a:pt x="815" y="25"/>
                    <a:pt x="818" y="24"/>
                  </a:cubicBezTo>
                  <a:cubicBezTo>
                    <a:pt x="820" y="24"/>
                    <a:pt x="820" y="25"/>
                    <a:pt x="822" y="25"/>
                  </a:cubicBezTo>
                  <a:cubicBezTo>
                    <a:pt x="824" y="25"/>
                    <a:pt x="824" y="25"/>
                    <a:pt x="827" y="25"/>
                  </a:cubicBezTo>
                  <a:cubicBezTo>
                    <a:pt x="829" y="25"/>
                    <a:pt x="829" y="25"/>
                    <a:pt x="831" y="25"/>
                  </a:cubicBezTo>
                  <a:cubicBezTo>
                    <a:pt x="833" y="25"/>
                    <a:pt x="833" y="24"/>
                    <a:pt x="835" y="24"/>
                  </a:cubicBezTo>
                  <a:cubicBezTo>
                    <a:pt x="838" y="24"/>
                    <a:pt x="838" y="25"/>
                    <a:pt x="840" y="25"/>
                  </a:cubicBezTo>
                  <a:cubicBezTo>
                    <a:pt x="842" y="25"/>
                    <a:pt x="842" y="25"/>
                    <a:pt x="844" y="25"/>
                  </a:cubicBezTo>
                  <a:cubicBezTo>
                    <a:pt x="847" y="25"/>
                    <a:pt x="847" y="26"/>
                    <a:pt x="849" y="26"/>
                  </a:cubicBezTo>
                  <a:cubicBezTo>
                    <a:pt x="851" y="26"/>
                    <a:pt x="851" y="25"/>
                    <a:pt x="853" y="25"/>
                  </a:cubicBezTo>
                  <a:cubicBezTo>
                    <a:pt x="856" y="25"/>
                    <a:pt x="856" y="25"/>
                    <a:pt x="858" y="25"/>
                  </a:cubicBezTo>
                  <a:cubicBezTo>
                    <a:pt x="860" y="25"/>
                    <a:pt x="860" y="22"/>
                    <a:pt x="862" y="22"/>
                  </a:cubicBezTo>
                  <a:cubicBezTo>
                    <a:pt x="865" y="22"/>
                    <a:pt x="865" y="25"/>
                    <a:pt x="867" y="25"/>
                  </a:cubicBezTo>
                  <a:cubicBezTo>
                    <a:pt x="869" y="24"/>
                    <a:pt x="869" y="24"/>
                    <a:pt x="871" y="24"/>
                  </a:cubicBezTo>
                  <a:cubicBezTo>
                    <a:pt x="871" y="24"/>
                    <a:pt x="871" y="24"/>
                    <a:pt x="871" y="24"/>
                  </a:cubicBezTo>
                  <a:cubicBezTo>
                    <a:pt x="869" y="26"/>
                    <a:pt x="868" y="25"/>
                    <a:pt x="866" y="26"/>
                  </a:cubicBezTo>
                  <a:cubicBezTo>
                    <a:pt x="865" y="27"/>
                    <a:pt x="865" y="28"/>
                    <a:pt x="863" y="29"/>
                  </a:cubicBezTo>
                  <a:cubicBezTo>
                    <a:pt x="861" y="30"/>
                    <a:pt x="862" y="32"/>
                    <a:pt x="860" y="33"/>
                  </a:cubicBezTo>
                  <a:cubicBezTo>
                    <a:pt x="859" y="35"/>
                    <a:pt x="858" y="34"/>
                    <a:pt x="856" y="35"/>
                  </a:cubicBezTo>
                  <a:cubicBezTo>
                    <a:pt x="855" y="37"/>
                    <a:pt x="855" y="37"/>
                    <a:pt x="853" y="38"/>
                  </a:cubicBezTo>
                  <a:cubicBezTo>
                    <a:pt x="851" y="40"/>
                    <a:pt x="850" y="39"/>
                    <a:pt x="849" y="40"/>
                  </a:cubicBezTo>
                  <a:cubicBezTo>
                    <a:pt x="847" y="41"/>
                    <a:pt x="846" y="41"/>
                    <a:pt x="844" y="42"/>
                  </a:cubicBezTo>
                  <a:cubicBezTo>
                    <a:pt x="843" y="43"/>
                    <a:pt x="844" y="45"/>
                    <a:pt x="842" y="47"/>
                  </a:cubicBezTo>
                  <a:cubicBezTo>
                    <a:pt x="841" y="48"/>
                    <a:pt x="839" y="46"/>
                    <a:pt x="838" y="48"/>
                  </a:cubicBezTo>
                  <a:cubicBezTo>
                    <a:pt x="836" y="49"/>
                    <a:pt x="837" y="50"/>
                    <a:pt x="835" y="52"/>
                  </a:cubicBezTo>
                  <a:cubicBezTo>
                    <a:pt x="833" y="53"/>
                    <a:pt x="833" y="53"/>
                    <a:pt x="831" y="54"/>
                  </a:cubicBezTo>
                  <a:cubicBezTo>
                    <a:pt x="829" y="56"/>
                    <a:pt x="829" y="55"/>
                    <a:pt x="827" y="57"/>
                  </a:cubicBezTo>
                  <a:cubicBezTo>
                    <a:pt x="825" y="58"/>
                    <a:pt x="825" y="57"/>
                    <a:pt x="823" y="59"/>
                  </a:cubicBezTo>
                  <a:cubicBezTo>
                    <a:pt x="821" y="60"/>
                    <a:pt x="821" y="60"/>
                    <a:pt x="819" y="61"/>
                  </a:cubicBezTo>
                  <a:cubicBezTo>
                    <a:pt x="818" y="63"/>
                    <a:pt x="817" y="61"/>
                    <a:pt x="815" y="63"/>
                  </a:cubicBezTo>
                  <a:cubicBezTo>
                    <a:pt x="813" y="64"/>
                    <a:pt x="814" y="65"/>
                    <a:pt x="812" y="66"/>
                  </a:cubicBezTo>
                  <a:cubicBezTo>
                    <a:pt x="810" y="68"/>
                    <a:pt x="809" y="67"/>
                    <a:pt x="808" y="68"/>
                  </a:cubicBezTo>
                  <a:cubicBezTo>
                    <a:pt x="806" y="69"/>
                    <a:pt x="806" y="69"/>
                    <a:pt x="804" y="71"/>
                  </a:cubicBezTo>
                  <a:cubicBezTo>
                    <a:pt x="802" y="72"/>
                    <a:pt x="803" y="73"/>
                    <a:pt x="801" y="75"/>
                  </a:cubicBezTo>
                  <a:cubicBezTo>
                    <a:pt x="799" y="76"/>
                    <a:pt x="800" y="77"/>
                    <a:pt x="798" y="78"/>
                  </a:cubicBezTo>
                  <a:cubicBezTo>
                    <a:pt x="796" y="79"/>
                    <a:pt x="796" y="80"/>
                    <a:pt x="795" y="81"/>
                  </a:cubicBezTo>
                  <a:cubicBezTo>
                    <a:pt x="793" y="82"/>
                    <a:pt x="792" y="81"/>
                    <a:pt x="790" y="82"/>
                  </a:cubicBezTo>
                  <a:cubicBezTo>
                    <a:pt x="788" y="84"/>
                    <a:pt x="789" y="85"/>
                    <a:pt x="787" y="86"/>
                  </a:cubicBezTo>
                  <a:cubicBezTo>
                    <a:pt x="786" y="88"/>
                    <a:pt x="785" y="87"/>
                    <a:pt x="783" y="88"/>
                  </a:cubicBezTo>
                  <a:cubicBezTo>
                    <a:pt x="781" y="89"/>
                    <a:pt x="781" y="89"/>
                    <a:pt x="779" y="91"/>
                  </a:cubicBezTo>
                  <a:cubicBezTo>
                    <a:pt x="778" y="92"/>
                    <a:pt x="777" y="91"/>
                    <a:pt x="775" y="92"/>
                  </a:cubicBezTo>
                  <a:cubicBezTo>
                    <a:pt x="773" y="94"/>
                    <a:pt x="774" y="95"/>
                    <a:pt x="773" y="97"/>
                  </a:cubicBezTo>
                  <a:cubicBezTo>
                    <a:pt x="771" y="98"/>
                    <a:pt x="771" y="98"/>
                    <a:pt x="769" y="99"/>
                  </a:cubicBezTo>
                  <a:cubicBezTo>
                    <a:pt x="767" y="101"/>
                    <a:pt x="767" y="100"/>
                    <a:pt x="765" y="101"/>
                  </a:cubicBezTo>
                  <a:cubicBezTo>
                    <a:pt x="763" y="103"/>
                    <a:pt x="762" y="101"/>
                    <a:pt x="760" y="102"/>
                  </a:cubicBezTo>
                  <a:cubicBezTo>
                    <a:pt x="758" y="104"/>
                    <a:pt x="760" y="106"/>
                    <a:pt x="758" y="107"/>
                  </a:cubicBezTo>
                  <a:cubicBezTo>
                    <a:pt x="756" y="109"/>
                    <a:pt x="755" y="107"/>
                    <a:pt x="753" y="108"/>
                  </a:cubicBezTo>
                  <a:cubicBezTo>
                    <a:pt x="751" y="110"/>
                    <a:pt x="753" y="112"/>
                    <a:pt x="751" y="113"/>
                  </a:cubicBezTo>
                  <a:cubicBezTo>
                    <a:pt x="749" y="114"/>
                    <a:pt x="749" y="113"/>
                    <a:pt x="747" y="115"/>
                  </a:cubicBezTo>
                  <a:cubicBezTo>
                    <a:pt x="745" y="116"/>
                    <a:pt x="744" y="115"/>
                    <a:pt x="742" y="116"/>
                  </a:cubicBezTo>
                  <a:cubicBezTo>
                    <a:pt x="740" y="117"/>
                    <a:pt x="741" y="118"/>
                    <a:pt x="739" y="120"/>
                  </a:cubicBezTo>
                  <a:cubicBezTo>
                    <a:pt x="737" y="121"/>
                    <a:pt x="737" y="121"/>
                    <a:pt x="735" y="122"/>
                  </a:cubicBezTo>
                  <a:cubicBezTo>
                    <a:pt x="734" y="123"/>
                    <a:pt x="733" y="123"/>
                    <a:pt x="731" y="124"/>
                  </a:cubicBezTo>
                  <a:cubicBezTo>
                    <a:pt x="730" y="126"/>
                    <a:pt x="730" y="126"/>
                    <a:pt x="728" y="127"/>
                  </a:cubicBezTo>
                  <a:cubicBezTo>
                    <a:pt x="726" y="128"/>
                    <a:pt x="727" y="130"/>
                    <a:pt x="725" y="131"/>
                  </a:cubicBezTo>
                  <a:cubicBezTo>
                    <a:pt x="724" y="133"/>
                    <a:pt x="722" y="130"/>
                    <a:pt x="720" y="132"/>
                  </a:cubicBezTo>
                  <a:cubicBezTo>
                    <a:pt x="718" y="133"/>
                    <a:pt x="719" y="134"/>
                    <a:pt x="717" y="135"/>
                  </a:cubicBezTo>
                  <a:cubicBezTo>
                    <a:pt x="715" y="136"/>
                    <a:pt x="716" y="137"/>
                    <a:pt x="714" y="138"/>
                  </a:cubicBezTo>
                  <a:cubicBezTo>
                    <a:pt x="712" y="140"/>
                    <a:pt x="712" y="139"/>
                    <a:pt x="710" y="140"/>
                  </a:cubicBezTo>
                  <a:cubicBezTo>
                    <a:pt x="708" y="142"/>
                    <a:pt x="707" y="140"/>
                    <a:pt x="705" y="142"/>
                  </a:cubicBezTo>
                  <a:cubicBezTo>
                    <a:pt x="703" y="143"/>
                    <a:pt x="704" y="144"/>
                    <a:pt x="702" y="145"/>
                  </a:cubicBezTo>
                  <a:cubicBezTo>
                    <a:pt x="700" y="146"/>
                    <a:pt x="702" y="148"/>
                    <a:pt x="700" y="149"/>
                  </a:cubicBezTo>
                  <a:cubicBezTo>
                    <a:pt x="698" y="151"/>
                    <a:pt x="698" y="151"/>
                    <a:pt x="697" y="153"/>
                  </a:cubicBezTo>
                  <a:cubicBezTo>
                    <a:pt x="695" y="154"/>
                    <a:pt x="693" y="152"/>
                    <a:pt x="691" y="153"/>
                  </a:cubicBezTo>
                  <a:cubicBezTo>
                    <a:pt x="689" y="154"/>
                    <a:pt x="690" y="155"/>
                    <a:pt x="688" y="156"/>
                  </a:cubicBezTo>
                  <a:cubicBezTo>
                    <a:pt x="686" y="157"/>
                    <a:pt x="686" y="157"/>
                    <a:pt x="684" y="158"/>
                  </a:cubicBezTo>
                  <a:cubicBezTo>
                    <a:pt x="682" y="160"/>
                    <a:pt x="682" y="159"/>
                    <a:pt x="680" y="160"/>
                  </a:cubicBezTo>
                  <a:cubicBezTo>
                    <a:pt x="678" y="162"/>
                    <a:pt x="678" y="162"/>
                    <a:pt x="677" y="163"/>
                  </a:cubicBezTo>
                  <a:cubicBezTo>
                    <a:pt x="675" y="165"/>
                    <a:pt x="675" y="165"/>
                    <a:pt x="673" y="166"/>
                  </a:cubicBezTo>
                  <a:cubicBezTo>
                    <a:pt x="671" y="167"/>
                    <a:pt x="673" y="170"/>
                    <a:pt x="671" y="171"/>
                  </a:cubicBezTo>
                  <a:cubicBezTo>
                    <a:pt x="669" y="172"/>
                    <a:pt x="668" y="171"/>
                    <a:pt x="666" y="172"/>
                  </a:cubicBezTo>
                  <a:cubicBezTo>
                    <a:pt x="664" y="174"/>
                    <a:pt x="665" y="174"/>
                    <a:pt x="663" y="176"/>
                  </a:cubicBezTo>
                  <a:cubicBezTo>
                    <a:pt x="661" y="177"/>
                    <a:pt x="662" y="177"/>
                    <a:pt x="660" y="179"/>
                  </a:cubicBezTo>
                  <a:cubicBezTo>
                    <a:pt x="658" y="180"/>
                    <a:pt x="656" y="178"/>
                    <a:pt x="654" y="179"/>
                  </a:cubicBezTo>
                  <a:cubicBezTo>
                    <a:pt x="653" y="180"/>
                    <a:pt x="653" y="180"/>
                    <a:pt x="651" y="182"/>
                  </a:cubicBezTo>
                  <a:cubicBezTo>
                    <a:pt x="649" y="183"/>
                    <a:pt x="650" y="184"/>
                    <a:pt x="648" y="185"/>
                  </a:cubicBezTo>
                  <a:cubicBezTo>
                    <a:pt x="646" y="187"/>
                    <a:pt x="645" y="186"/>
                    <a:pt x="644" y="187"/>
                  </a:cubicBezTo>
                  <a:cubicBezTo>
                    <a:pt x="642" y="188"/>
                    <a:pt x="643" y="190"/>
                    <a:pt x="641" y="191"/>
                  </a:cubicBezTo>
                  <a:cubicBezTo>
                    <a:pt x="639" y="192"/>
                    <a:pt x="639" y="192"/>
                    <a:pt x="637" y="194"/>
                  </a:cubicBezTo>
                  <a:cubicBezTo>
                    <a:pt x="635" y="195"/>
                    <a:pt x="634" y="193"/>
                    <a:pt x="632" y="195"/>
                  </a:cubicBezTo>
                  <a:cubicBezTo>
                    <a:pt x="631" y="196"/>
                    <a:pt x="632" y="197"/>
                    <a:pt x="630" y="199"/>
                  </a:cubicBezTo>
                  <a:cubicBezTo>
                    <a:pt x="628" y="200"/>
                    <a:pt x="628" y="200"/>
                    <a:pt x="626" y="201"/>
                  </a:cubicBezTo>
                  <a:cubicBezTo>
                    <a:pt x="624" y="203"/>
                    <a:pt x="624" y="203"/>
                    <a:pt x="623" y="204"/>
                  </a:cubicBezTo>
                  <a:cubicBezTo>
                    <a:pt x="621" y="205"/>
                    <a:pt x="622" y="207"/>
                    <a:pt x="620" y="208"/>
                  </a:cubicBezTo>
                  <a:cubicBezTo>
                    <a:pt x="618" y="209"/>
                    <a:pt x="618" y="209"/>
                    <a:pt x="616" y="210"/>
                  </a:cubicBezTo>
                  <a:cubicBezTo>
                    <a:pt x="614" y="212"/>
                    <a:pt x="613" y="209"/>
                    <a:pt x="611" y="211"/>
                  </a:cubicBezTo>
                  <a:cubicBezTo>
                    <a:pt x="609" y="212"/>
                    <a:pt x="609" y="212"/>
                    <a:pt x="607" y="213"/>
                  </a:cubicBezTo>
                  <a:cubicBezTo>
                    <a:pt x="605" y="215"/>
                    <a:pt x="607" y="217"/>
                    <a:pt x="605" y="218"/>
                  </a:cubicBezTo>
                  <a:cubicBezTo>
                    <a:pt x="603" y="220"/>
                    <a:pt x="604" y="220"/>
                    <a:pt x="602" y="221"/>
                  </a:cubicBezTo>
                  <a:cubicBezTo>
                    <a:pt x="600" y="223"/>
                    <a:pt x="598" y="220"/>
                    <a:pt x="596" y="222"/>
                  </a:cubicBezTo>
                  <a:cubicBezTo>
                    <a:pt x="595" y="223"/>
                    <a:pt x="595" y="223"/>
                    <a:pt x="593" y="224"/>
                  </a:cubicBezTo>
                  <a:cubicBezTo>
                    <a:pt x="591" y="226"/>
                    <a:pt x="590" y="225"/>
                    <a:pt x="589" y="226"/>
                  </a:cubicBezTo>
                  <a:cubicBezTo>
                    <a:pt x="587" y="228"/>
                    <a:pt x="589" y="230"/>
                    <a:pt x="587" y="231"/>
                  </a:cubicBezTo>
                  <a:cubicBezTo>
                    <a:pt x="585" y="233"/>
                    <a:pt x="585" y="232"/>
                    <a:pt x="583" y="234"/>
                  </a:cubicBezTo>
                  <a:cubicBezTo>
                    <a:pt x="581" y="235"/>
                    <a:pt x="580" y="234"/>
                    <a:pt x="579" y="235"/>
                  </a:cubicBezTo>
                  <a:cubicBezTo>
                    <a:pt x="577" y="237"/>
                    <a:pt x="577" y="237"/>
                    <a:pt x="575" y="238"/>
                  </a:cubicBezTo>
                  <a:cubicBezTo>
                    <a:pt x="573" y="239"/>
                    <a:pt x="573" y="239"/>
                    <a:pt x="571" y="241"/>
                  </a:cubicBezTo>
                  <a:cubicBezTo>
                    <a:pt x="569" y="242"/>
                    <a:pt x="569" y="241"/>
                    <a:pt x="567" y="243"/>
                  </a:cubicBezTo>
                  <a:cubicBezTo>
                    <a:pt x="565" y="244"/>
                    <a:pt x="565" y="243"/>
                    <a:pt x="563" y="245"/>
                  </a:cubicBezTo>
                  <a:cubicBezTo>
                    <a:pt x="561" y="246"/>
                    <a:pt x="563" y="249"/>
                    <a:pt x="562" y="250"/>
                  </a:cubicBezTo>
                  <a:cubicBezTo>
                    <a:pt x="560" y="252"/>
                    <a:pt x="558" y="249"/>
                    <a:pt x="556" y="250"/>
                  </a:cubicBezTo>
                  <a:cubicBezTo>
                    <a:pt x="554" y="252"/>
                    <a:pt x="554" y="252"/>
                    <a:pt x="553" y="253"/>
                  </a:cubicBezTo>
                  <a:cubicBezTo>
                    <a:pt x="551" y="255"/>
                    <a:pt x="552" y="256"/>
                    <a:pt x="550" y="257"/>
                  </a:cubicBezTo>
                  <a:cubicBezTo>
                    <a:pt x="548" y="258"/>
                    <a:pt x="548" y="259"/>
                    <a:pt x="546" y="260"/>
                  </a:cubicBezTo>
                  <a:cubicBezTo>
                    <a:pt x="544" y="261"/>
                    <a:pt x="545" y="262"/>
                    <a:pt x="543" y="263"/>
                  </a:cubicBezTo>
                  <a:cubicBezTo>
                    <a:pt x="541" y="265"/>
                    <a:pt x="542" y="265"/>
                    <a:pt x="540" y="266"/>
                  </a:cubicBezTo>
                  <a:cubicBezTo>
                    <a:pt x="538" y="268"/>
                    <a:pt x="538" y="267"/>
                    <a:pt x="536" y="269"/>
                  </a:cubicBezTo>
                  <a:cubicBezTo>
                    <a:pt x="534" y="270"/>
                    <a:pt x="533" y="269"/>
                    <a:pt x="532" y="270"/>
                  </a:cubicBezTo>
                  <a:cubicBezTo>
                    <a:pt x="530" y="272"/>
                    <a:pt x="531" y="273"/>
                    <a:pt x="529" y="274"/>
                  </a:cubicBezTo>
                  <a:cubicBezTo>
                    <a:pt x="527" y="275"/>
                    <a:pt x="526" y="275"/>
                    <a:pt x="525" y="276"/>
                  </a:cubicBezTo>
                  <a:cubicBezTo>
                    <a:pt x="523" y="277"/>
                    <a:pt x="523" y="277"/>
                    <a:pt x="521" y="279"/>
                  </a:cubicBezTo>
                  <a:cubicBezTo>
                    <a:pt x="519" y="280"/>
                    <a:pt x="519" y="280"/>
                    <a:pt x="517" y="281"/>
                  </a:cubicBezTo>
                  <a:cubicBezTo>
                    <a:pt x="516" y="283"/>
                    <a:pt x="515" y="282"/>
                    <a:pt x="513" y="283"/>
                  </a:cubicBezTo>
                  <a:cubicBezTo>
                    <a:pt x="511" y="284"/>
                    <a:pt x="511" y="284"/>
                    <a:pt x="509" y="285"/>
                  </a:cubicBezTo>
                  <a:cubicBezTo>
                    <a:pt x="507" y="287"/>
                    <a:pt x="509" y="289"/>
                    <a:pt x="507" y="290"/>
                  </a:cubicBezTo>
                  <a:cubicBezTo>
                    <a:pt x="505" y="291"/>
                    <a:pt x="504" y="290"/>
                    <a:pt x="502" y="291"/>
                  </a:cubicBezTo>
                  <a:cubicBezTo>
                    <a:pt x="501" y="293"/>
                    <a:pt x="499" y="291"/>
                    <a:pt x="498" y="292"/>
                  </a:cubicBezTo>
                  <a:cubicBezTo>
                    <a:pt x="496" y="294"/>
                    <a:pt x="498" y="296"/>
                    <a:pt x="496" y="298"/>
                  </a:cubicBezTo>
                  <a:cubicBezTo>
                    <a:pt x="494" y="299"/>
                    <a:pt x="493" y="297"/>
                    <a:pt x="491" y="298"/>
                  </a:cubicBezTo>
                  <a:cubicBezTo>
                    <a:pt x="489" y="300"/>
                    <a:pt x="490" y="301"/>
                    <a:pt x="488" y="302"/>
                  </a:cubicBezTo>
                  <a:cubicBezTo>
                    <a:pt x="486" y="303"/>
                    <a:pt x="487" y="304"/>
                    <a:pt x="485" y="305"/>
                  </a:cubicBezTo>
                  <a:cubicBezTo>
                    <a:pt x="483" y="306"/>
                    <a:pt x="482" y="306"/>
                    <a:pt x="480" y="307"/>
                  </a:cubicBezTo>
                  <a:cubicBezTo>
                    <a:pt x="479" y="308"/>
                    <a:pt x="478" y="308"/>
                    <a:pt x="476" y="309"/>
                  </a:cubicBezTo>
                  <a:cubicBezTo>
                    <a:pt x="475" y="310"/>
                    <a:pt x="475" y="311"/>
                    <a:pt x="473" y="312"/>
                  </a:cubicBezTo>
                  <a:cubicBezTo>
                    <a:pt x="472" y="314"/>
                    <a:pt x="470" y="312"/>
                    <a:pt x="469" y="313"/>
                  </a:cubicBezTo>
                  <a:cubicBezTo>
                    <a:pt x="467" y="315"/>
                    <a:pt x="468" y="316"/>
                    <a:pt x="466" y="317"/>
                  </a:cubicBezTo>
                  <a:cubicBezTo>
                    <a:pt x="464" y="318"/>
                    <a:pt x="465" y="320"/>
                    <a:pt x="463" y="322"/>
                  </a:cubicBezTo>
                  <a:cubicBezTo>
                    <a:pt x="462" y="323"/>
                    <a:pt x="460" y="320"/>
                    <a:pt x="458" y="322"/>
                  </a:cubicBezTo>
                  <a:cubicBezTo>
                    <a:pt x="456" y="323"/>
                    <a:pt x="457" y="324"/>
                    <a:pt x="455" y="326"/>
                  </a:cubicBezTo>
                  <a:cubicBezTo>
                    <a:pt x="453" y="327"/>
                    <a:pt x="453" y="327"/>
                    <a:pt x="451" y="328"/>
                  </a:cubicBezTo>
                  <a:cubicBezTo>
                    <a:pt x="449" y="329"/>
                    <a:pt x="450" y="330"/>
                    <a:pt x="448" y="332"/>
                  </a:cubicBezTo>
                  <a:cubicBezTo>
                    <a:pt x="447" y="333"/>
                    <a:pt x="446" y="333"/>
                    <a:pt x="444" y="334"/>
                  </a:cubicBezTo>
                  <a:cubicBezTo>
                    <a:pt x="443" y="335"/>
                    <a:pt x="443" y="335"/>
                    <a:pt x="441" y="336"/>
                  </a:cubicBezTo>
                  <a:cubicBezTo>
                    <a:pt x="439" y="338"/>
                    <a:pt x="440" y="338"/>
                    <a:pt x="438" y="340"/>
                  </a:cubicBezTo>
                  <a:cubicBezTo>
                    <a:pt x="436" y="341"/>
                    <a:pt x="436" y="341"/>
                    <a:pt x="434" y="342"/>
                  </a:cubicBezTo>
                  <a:cubicBezTo>
                    <a:pt x="432" y="343"/>
                    <a:pt x="432" y="344"/>
                    <a:pt x="431" y="345"/>
                  </a:cubicBezTo>
                  <a:cubicBezTo>
                    <a:pt x="429" y="346"/>
                    <a:pt x="429" y="346"/>
                    <a:pt x="427" y="348"/>
                  </a:cubicBezTo>
                  <a:cubicBezTo>
                    <a:pt x="425" y="349"/>
                    <a:pt x="423" y="347"/>
                    <a:pt x="422" y="348"/>
                  </a:cubicBezTo>
                  <a:cubicBezTo>
                    <a:pt x="420" y="349"/>
                    <a:pt x="421" y="351"/>
                    <a:pt x="419" y="352"/>
                  </a:cubicBezTo>
                  <a:cubicBezTo>
                    <a:pt x="417" y="353"/>
                    <a:pt x="417" y="353"/>
                    <a:pt x="415" y="354"/>
                  </a:cubicBezTo>
                  <a:cubicBezTo>
                    <a:pt x="413" y="356"/>
                    <a:pt x="414" y="357"/>
                    <a:pt x="412" y="358"/>
                  </a:cubicBezTo>
                  <a:cubicBezTo>
                    <a:pt x="410" y="359"/>
                    <a:pt x="411" y="360"/>
                    <a:pt x="409" y="361"/>
                  </a:cubicBezTo>
                  <a:cubicBezTo>
                    <a:pt x="407" y="362"/>
                    <a:pt x="406" y="361"/>
                    <a:pt x="405" y="363"/>
                  </a:cubicBezTo>
                  <a:cubicBezTo>
                    <a:pt x="403" y="364"/>
                    <a:pt x="402" y="364"/>
                    <a:pt x="401" y="365"/>
                  </a:cubicBezTo>
                  <a:cubicBezTo>
                    <a:pt x="399" y="366"/>
                    <a:pt x="399" y="367"/>
                    <a:pt x="398" y="368"/>
                  </a:cubicBezTo>
                  <a:cubicBezTo>
                    <a:pt x="396" y="370"/>
                    <a:pt x="394" y="368"/>
                    <a:pt x="393" y="369"/>
                  </a:cubicBezTo>
                  <a:cubicBezTo>
                    <a:pt x="391" y="371"/>
                    <a:pt x="392" y="372"/>
                    <a:pt x="390" y="374"/>
                  </a:cubicBezTo>
                  <a:cubicBezTo>
                    <a:pt x="388" y="375"/>
                    <a:pt x="387" y="373"/>
                    <a:pt x="385" y="375"/>
                  </a:cubicBezTo>
                  <a:cubicBezTo>
                    <a:pt x="384" y="376"/>
                    <a:pt x="384" y="377"/>
                    <a:pt x="382" y="378"/>
                  </a:cubicBezTo>
                  <a:cubicBezTo>
                    <a:pt x="380" y="379"/>
                    <a:pt x="381" y="380"/>
                    <a:pt x="379" y="381"/>
                  </a:cubicBezTo>
                  <a:cubicBezTo>
                    <a:pt x="377" y="382"/>
                    <a:pt x="377" y="382"/>
                    <a:pt x="375" y="383"/>
                  </a:cubicBezTo>
                  <a:cubicBezTo>
                    <a:pt x="373" y="384"/>
                    <a:pt x="373" y="384"/>
                    <a:pt x="371" y="386"/>
                  </a:cubicBezTo>
                  <a:cubicBezTo>
                    <a:pt x="370" y="387"/>
                    <a:pt x="370" y="388"/>
                    <a:pt x="369" y="389"/>
                  </a:cubicBezTo>
                  <a:cubicBezTo>
                    <a:pt x="367" y="391"/>
                    <a:pt x="367" y="391"/>
                    <a:pt x="365" y="393"/>
                  </a:cubicBezTo>
                  <a:cubicBezTo>
                    <a:pt x="364" y="394"/>
                    <a:pt x="362" y="392"/>
                    <a:pt x="361" y="394"/>
                  </a:cubicBezTo>
                  <a:cubicBezTo>
                    <a:pt x="359" y="395"/>
                    <a:pt x="360" y="396"/>
                    <a:pt x="358" y="397"/>
                  </a:cubicBezTo>
                  <a:cubicBezTo>
                    <a:pt x="356" y="399"/>
                    <a:pt x="356" y="398"/>
                    <a:pt x="354" y="400"/>
                  </a:cubicBezTo>
                  <a:cubicBezTo>
                    <a:pt x="352" y="401"/>
                    <a:pt x="353" y="402"/>
                    <a:pt x="351" y="403"/>
                  </a:cubicBezTo>
                  <a:cubicBezTo>
                    <a:pt x="349" y="405"/>
                    <a:pt x="349" y="405"/>
                    <a:pt x="347" y="406"/>
                  </a:cubicBezTo>
                  <a:cubicBezTo>
                    <a:pt x="346" y="407"/>
                    <a:pt x="344" y="405"/>
                    <a:pt x="342" y="406"/>
                  </a:cubicBezTo>
                  <a:cubicBezTo>
                    <a:pt x="340" y="408"/>
                    <a:pt x="341" y="409"/>
                    <a:pt x="340" y="411"/>
                  </a:cubicBezTo>
                  <a:cubicBezTo>
                    <a:pt x="338" y="412"/>
                    <a:pt x="336" y="410"/>
                    <a:pt x="334" y="411"/>
                  </a:cubicBezTo>
                  <a:cubicBezTo>
                    <a:pt x="332" y="412"/>
                    <a:pt x="333" y="413"/>
                    <a:pt x="331" y="414"/>
                  </a:cubicBezTo>
                  <a:cubicBezTo>
                    <a:pt x="329" y="416"/>
                    <a:pt x="329" y="416"/>
                    <a:pt x="327" y="417"/>
                  </a:cubicBezTo>
                  <a:cubicBezTo>
                    <a:pt x="326" y="418"/>
                    <a:pt x="325" y="418"/>
                    <a:pt x="324" y="419"/>
                  </a:cubicBezTo>
                  <a:cubicBezTo>
                    <a:pt x="322" y="421"/>
                    <a:pt x="322" y="421"/>
                    <a:pt x="321" y="423"/>
                  </a:cubicBezTo>
                  <a:cubicBezTo>
                    <a:pt x="319" y="424"/>
                    <a:pt x="318" y="423"/>
                    <a:pt x="316" y="424"/>
                  </a:cubicBezTo>
                  <a:cubicBezTo>
                    <a:pt x="314" y="426"/>
                    <a:pt x="316" y="428"/>
                    <a:pt x="314" y="429"/>
                  </a:cubicBezTo>
                  <a:cubicBezTo>
                    <a:pt x="313" y="431"/>
                    <a:pt x="311" y="428"/>
                    <a:pt x="309" y="430"/>
                  </a:cubicBezTo>
                  <a:cubicBezTo>
                    <a:pt x="307" y="431"/>
                    <a:pt x="307" y="431"/>
                    <a:pt x="306" y="433"/>
                  </a:cubicBezTo>
                  <a:cubicBezTo>
                    <a:pt x="304" y="434"/>
                    <a:pt x="304" y="435"/>
                    <a:pt x="303" y="436"/>
                  </a:cubicBezTo>
                  <a:cubicBezTo>
                    <a:pt x="301" y="437"/>
                    <a:pt x="300" y="436"/>
                    <a:pt x="298" y="437"/>
                  </a:cubicBezTo>
                  <a:cubicBezTo>
                    <a:pt x="296" y="439"/>
                    <a:pt x="298" y="441"/>
                    <a:pt x="296" y="443"/>
                  </a:cubicBezTo>
                  <a:cubicBezTo>
                    <a:pt x="294" y="444"/>
                    <a:pt x="294" y="443"/>
                    <a:pt x="292" y="445"/>
                  </a:cubicBezTo>
                  <a:cubicBezTo>
                    <a:pt x="290" y="446"/>
                    <a:pt x="290" y="445"/>
                    <a:pt x="288" y="447"/>
                  </a:cubicBezTo>
                  <a:cubicBezTo>
                    <a:pt x="286" y="448"/>
                    <a:pt x="287" y="449"/>
                    <a:pt x="285" y="451"/>
                  </a:cubicBezTo>
                  <a:cubicBezTo>
                    <a:pt x="283" y="452"/>
                    <a:pt x="282" y="449"/>
                    <a:pt x="280" y="450"/>
                  </a:cubicBezTo>
                  <a:cubicBezTo>
                    <a:pt x="278" y="452"/>
                    <a:pt x="279" y="454"/>
                    <a:pt x="278" y="455"/>
                  </a:cubicBezTo>
                  <a:cubicBezTo>
                    <a:pt x="276" y="456"/>
                    <a:pt x="276" y="457"/>
                    <a:pt x="274" y="458"/>
                  </a:cubicBezTo>
                  <a:cubicBezTo>
                    <a:pt x="272" y="459"/>
                    <a:pt x="271" y="457"/>
                    <a:pt x="269" y="458"/>
                  </a:cubicBezTo>
                  <a:cubicBezTo>
                    <a:pt x="267" y="460"/>
                    <a:pt x="268" y="461"/>
                    <a:pt x="266" y="462"/>
                  </a:cubicBezTo>
                  <a:cubicBezTo>
                    <a:pt x="264" y="464"/>
                    <a:pt x="264" y="463"/>
                    <a:pt x="262" y="464"/>
                  </a:cubicBezTo>
                  <a:cubicBezTo>
                    <a:pt x="260" y="466"/>
                    <a:pt x="262" y="468"/>
                    <a:pt x="260" y="469"/>
                  </a:cubicBezTo>
                  <a:cubicBezTo>
                    <a:pt x="258" y="470"/>
                    <a:pt x="256" y="468"/>
                    <a:pt x="254" y="469"/>
                  </a:cubicBezTo>
                  <a:cubicBezTo>
                    <a:pt x="253" y="470"/>
                    <a:pt x="254" y="472"/>
                    <a:pt x="252" y="473"/>
                  </a:cubicBezTo>
                  <a:cubicBezTo>
                    <a:pt x="250" y="474"/>
                    <a:pt x="249" y="473"/>
                    <a:pt x="248" y="475"/>
                  </a:cubicBezTo>
                  <a:cubicBezTo>
                    <a:pt x="246" y="476"/>
                    <a:pt x="246" y="476"/>
                    <a:pt x="244" y="478"/>
                  </a:cubicBezTo>
                  <a:cubicBezTo>
                    <a:pt x="242" y="479"/>
                    <a:pt x="242" y="478"/>
                    <a:pt x="240" y="480"/>
                  </a:cubicBezTo>
                  <a:cubicBezTo>
                    <a:pt x="238" y="481"/>
                    <a:pt x="239" y="482"/>
                    <a:pt x="238" y="484"/>
                  </a:cubicBezTo>
                  <a:cubicBezTo>
                    <a:pt x="236" y="485"/>
                    <a:pt x="235" y="483"/>
                    <a:pt x="233" y="485"/>
                  </a:cubicBezTo>
                  <a:cubicBezTo>
                    <a:pt x="231" y="486"/>
                    <a:pt x="232" y="487"/>
                    <a:pt x="230" y="489"/>
                  </a:cubicBezTo>
                  <a:cubicBezTo>
                    <a:pt x="228" y="490"/>
                    <a:pt x="229" y="491"/>
                    <a:pt x="227" y="493"/>
                  </a:cubicBezTo>
                  <a:cubicBezTo>
                    <a:pt x="226" y="494"/>
                    <a:pt x="225" y="493"/>
                    <a:pt x="223" y="495"/>
                  </a:cubicBezTo>
                  <a:cubicBezTo>
                    <a:pt x="222" y="496"/>
                    <a:pt x="222" y="497"/>
                    <a:pt x="220" y="498"/>
                  </a:cubicBezTo>
                  <a:cubicBezTo>
                    <a:pt x="219" y="499"/>
                    <a:pt x="217" y="497"/>
                    <a:pt x="215" y="498"/>
                  </a:cubicBezTo>
                  <a:cubicBezTo>
                    <a:pt x="213" y="500"/>
                    <a:pt x="215" y="502"/>
                    <a:pt x="213" y="503"/>
                  </a:cubicBezTo>
                  <a:cubicBezTo>
                    <a:pt x="211" y="505"/>
                    <a:pt x="210" y="502"/>
                    <a:pt x="208" y="504"/>
                  </a:cubicBezTo>
                  <a:cubicBezTo>
                    <a:pt x="206" y="505"/>
                    <a:pt x="205" y="504"/>
                    <a:pt x="204" y="505"/>
                  </a:cubicBezTo>
                  <a:cubicBezTo>
                    <a:pt x="202" y="507"/>
                    <a:pt x="203" y="508"/>
                    <a:pt x="201" y="509"/>
                  </a:cubicBezTo>
                  <a:cubicBezTo>
                    <a:pt x="199" y="510"/>
                    <a:pt x="200" y="512"/>
                    <a:pt x="198" y="513"/>
                  </a:cubicBezTo>
                  <a:cubicBezTo>
                    <a:pt x="196" y="514"/>
                    <a:pt x="196" y="514"/>
                    <a:pt x="194" y="515"/>
                  </a:cubicBezTo>
                  <a:cubicBezTo>
                    <a:pt x="192" y="516"/>
                    <a:pt x="193" y="518"/>
                    <a:pt x="191" y="519"/>
                  </a:cubicBezTo>
                  <a:cubicBezTo>
                    <a:pt x="190" y="520"/>
                    <a:pt x="189" y="520"/>
                    <a:pt x="187" y="521"/>
                  </a:cubicBezTo>
                  <a:cubicBezTo>
                    <a:pt x="186" y="522"/>
                    <a:pt x="185" y="521"/>
                    <a:pt x="183" y="522"/>
                  </a:cubicBezTo>
                  <a:cubicBezTo>
                    <a:pt x="181" y="524"/>
                    <a:pt x="182" y="525"/>
                    <a:pt x="180" y="526"/>
                  </a:cubicBezTo>
                  <a:cubicBezTo>
                    <a:pt x="178" y="527"/>
                    <a:pt x="178" y="528"/>
                    <a:pt x="177" y="529"/>
                  </a:cubicBezTo>
                  <a:cubicBezTo>
                    <a:pt x="175" y="530"/>
                    <a:pt x="175" y="530"/>
                    <a:pt x="173" y="532"/>
                  </a:cubicBezTo>
                  <a:cubicBezTo>
                    <a:pt x="171" y="533"/>
                    <a:pt x="172" y="533"/>
                    <a:pt x="170" y="535"/>
                  </a:cubicBezTo>
                  <a:cubicBezTo>
                    <a:pt x="168" y="536"/>
                    <a:pt x="167" y="535"/>
                    <a:pt x="166" y="537"/>
                  </a:cubicBezTo>
                  <a:cubicBezTo>
                    <a:pt x="164" y="538"/>
                    <a:pt x="163" y="536"/>
                    <a:pt x="161" y="538"/>
                  </a:cubicBezTo>
                  <a:cubicBezTo>
                    <a:pt x="159" y="539"/>
                    <a:pt x="161" y="541"/>
                    <a:pt x="159" y="542"/>
                  </a:cubicBezTo>
                  <a:cubicBezTo>
                    <a:pt x="157" y="544"/>
                    <a:pt x="155" y="541"/>
                    <a:pt x="153" y="543"/>
                  </a:cubicBezTo>
                  <a:cubicBezTo>
                    <a:pt x="151" y="544"/>
                    <a:pt x="153" y="546"/>
                    <a:pt x="151" y="547"/>
                  </a:cubicBezTo>
                  <a:cubicBezTo>
                    <a:pt x="149" y="548"/>
                    <a:pt x="150" y="549"/>
                    <a:pt x="148" y="551"/>
                  </a:cubicBezTo>
                  <a:cubicBezTo>
                    <a:pt x="146" y="552"/>
                    <a:pt x="145" y="550"/>
                    <a:pt x="143" y="552"/>
                  </a:cubicBezTo>
                  <a:cubicBezTo>
                    <a:pt x="142" y="553"/>
                    <a:pt x="143" y="554"/>
                    <a:pt x="141" y="556"/>
                  </a:cubicBezTo>
                  <a:cubicBezTo>
                    <a:pt x="139" y="557"/>
                    <a:pt x="137" y="554"/>
                    <a:pt x="135" y="556"/>
                  </a:cubicBezTo>
                  <a:cubicBezTo>
                    <a:pt x="133" y="557"/>
                    <a:pt x="133" y="557"/>
                    <a:pt x="131" y="558"/>
                  </a:cubicBezTo>
                  <a:cubicBezTo>
                    <a:pt x="130" y="560"/>
                    <a:pt x="131" y="561"/>
                    <a:pt x="129" y="562"/>
                  </a:cubicBezTo>
                  <a:cubicBezTo>
                    <a:pt x="127" y="564"/>
                    <a:pt x="127" y="563"/>
                    <a:pt x="125" y="565"/>
                  </a:cubicBezTo>
                  <a:cubicBezTo>
                    <a:pt x="123" y="566"/>
                    <a:pt x="124" y="567"/>
                    <a:pt x="122" y="568"/>
                  </a:cubicBezTo>
                  <a:cubicBezTo>
                    <a:pt x="120" y="570"/>
                    <a:pt x="120" y="569"/>
                    <a:pt x="118" y="570"/>
                  </a:cubicBezTo>
                  <a:cubicBezTo>
                    <a:pt x="116" y="572"/>
                    <a:pt x="116" y="572"/>
                    <a:pt x="114" y="573"/>
                  </a:cubicBezTo>
                  <a:cubicBezTo>
                    <a:pt x="113" y="574"/>
                    <a:pt x="111" y="573"/>
                    <a:pt x="110" y="574"/>
                  </a:cubicBezTo>
                  <a:cubicBezTo>
                    <a:pt x="108" y="575"/>
                    <a:pt x="108" y="576"/>
                    <a:pt x="107" y="578"/>
                  </a:cubicBezTo>
                  <a:cubicBezTo>
                    <a:pt x="105" y="579"/>
                    <a:pt x="105" y="579"/>
                    <a:pt x="103" y="580"/>
                  </a:cubicBezTo>
                  <a:cubicBezTo>
                    <a:pt x="101" y="581"/>
                    <a:pt x="102" y="582"/>
                    <a:pt x="100" y="583"/>
                  </a:cubicBezTo>
                  <a:cubicBezTo>
                    <a:pt x="98" y="585"/>
                    <a:pt x="97" y="583"/>
                    <a:pt x="95" y="584"/>
                  </a:cubicBezTo>
                  <a:cubicBezTo>
                    <a:pt x="93" y="586"/>
                    <a:pt x="94" y="587"/>
                    <a:pt x="92" y="588"/>
                  </a:cubicBezTo>
                  <a:cubicBezTo>
                    <a:pt x="91" y="590"/>
                    <a:pt x="90" y="588"/>
                    <a:pt x="88" y="590"/>
                  </a:cubicBezTo>
                  <a:cubicBezTo>
                    <a:pt x="86" y="591"/>
                    <a:pt x="87" y="592"/>
                    <a:pt x="85" y="593"/>
                  </a:cubicBezTo>
                  <a:cubicBezTo>
                    <a:pt x="83" y="595"/>
                    <a:pt x="83" y="594"/>
                    <a:pt x="81" y="595"/>
                  </a:cubicBezTo>
                  <a:cubicBezTo>
                    <a:pt x="79" y="597"/>
                    <a:pt x="80" y="598"/>
                    <a:pt x="78" y="599"/>
                  </a:cubicBezTo>
                  <a:cubicBezTo>
                    <a:pt x="76" y="600"/>
                    <a:pt x="77" y="601"/>
                    <a:pt x="75" y="603"/>
                  </a:cubicBezTo>
                  <a:cubicBezTo>
                    <a:pt x="73" y="604"/>
                    <a:pt x="72" y="602"/>
                    <a:pt x="70" y="604"/>
                  </a:cubicBezTo>
                  <a:cubicBezTo>
                    <a:pt x="68" y="605"/>
                    <a:pt x="69" y="607"/>
                    <a:pt x="68" y="608"/>
                  </a:cubicBezTo>
                  <a:cubicBezTo>
                    <a:pt x="66" y="609"/>
                    <a:pt x="66" y="610"/>
                    <a:pt x="64" y="611"/>
                  </a:cubicBezTo>
                  <a:cubicBezTo>
                    <a:pt x="62" y="612"/>
                    <a:pt x="61" y="610"/>
                    <a:pt x="59" y="612"/>
                  </a:cubicBezTo>
                  <a:cubicBezTo>
                    <a:pt x="57" y="613"/>
                    <a:pt x="58" y="614"/>
                    <a:pt x="56" y="615"/>
                  </a:cubicBezTo>
                  <a:cubicBezTo>
                    <a:pt x="54" y="616"/>
                    <a:pt x="54" y="616"/>
                    <a:pt x="53" y="618"/>
                  </a:cubicBezTo>
                  <a:cubicBezTo>
                    <a:pt x="51" y="619"/>
                    <a:pt x="51" y="620"/>
                    <a:pt x="49" y="621"/>
                  </a:cubicBezTo>
                  <a:cubicBezTo>
                    <a:pt x="48" y="622"/>
                    <a:pt x="47" y="621"/>
                    <a:pt x="45" y="622"/>
                  </a:cubicBezTo>
                  <a:cubicBezTo>
                    <a:pt x="43" y="624"/>
                    <a:pt x="43" y="624"/>
                    <a:pt x="42" y="626"/>
                  </a:cubicBezTo>
                  <a:cubicBezTo>
                    <a:pt x="40" y="627"/>
                    <a:pt x="39" y="625"/>
                    <a:pt x="37" y="627"/>
                  </a:cubicBezTo>
                  <a:cubicBezTo>
                    <a:pt x="35" y="628"/>
                    <a:pt x="37" y="630"/>
                    <a:pt x="35" y="632"/>
                  </a:cubicBezTo>
                  <a:cubicBezTo>
                    <a:pt x="33" y="633"/>
                    <a:pt x="33" y="633"/>
                    <a:pt x="31" y="634"/>
                  </a:cubicBezTo>
                  <a:cubicBezTo>
                    <a:pt x="30" y="636"/>
                    <a:pt x="29" y="634"/>
                    <a:pt x="27" y="636"/>
                  </a:cubicBezTo>
                  <a:cubicBezTo>
                    <a:pt x="25" y="637"/>
                    <a:pt x="25" y="636"/>
                    <a:pt x="23" y="638"/>
                  </a:cubicBezTo>
                  <a:cubicBezTo>
                    <a:pt x="21" y="639"/>
                    <a:pt x="21" y="639"/>
                    <a:pt x="19" y="640"/>
                  </a:cubicBezTo>
                  <a:cubicBezTo>
                    <a:pt x="17" y="642"/>
                    <a:pt x="17" y="641"/>
                    <a:pt x="15" y="642"/>
                  </a:cubicBezTo>
                  <a:cubicBezTo>
                    <a:pt x="13" y="644"/>
                    <a:pt x="15" y="646"/>
                    <a:pt x="13" y="647"/>
                  </a:cubicBezTo>
                  <a:cubicBezTo>
                    <a:pt x="11" y="648"/>
                    <a:pt x="11" y="648"/>
                    <a:pt x="9" y="649"/>
                  </a:cubicBezTo>
                  <a:cubicBezTo>
                    <a:pt x="7" y="650"/>
                    <a:pt x="6" y="649"/>
                    <a:pt x="5" y="651"/>
                  </a:cubicBezTo>
                  <a:cubicBezTo>
                    <a:pt x="3" y="652"/>
                    <a:pt x="1" y="653"/>
                    <a:pt x="0" y="655"/>
                  </a:cubicBezTo>
                  <a:cubicBezTo>
                    <a:pt x="0" y="657"/>
                    <a:pt x="2" y="659"/>
                    <a:pt x="2" y="661"/>
                  </a:cubicBezTo>
                  <a:cubicBezTo>
                    <a:pt x="3" y="662"/>
                    <a:pt x="2" y="664"/>
                    <a:pt x="3" y="666"/>
                  </a:cubicBezTo>
                  <a:cubicBezTo>
                    <a:pt x="4" y="667"/>
                    <a:pt x="5" y="668"/>
                    <a:pt x="7" y="669"/>
                  </a:cubicBezTo>
                  <a:cubicBezTo>
                    <a:pt x="8" y="669"/>
                    <a:pt x="10" y="669"/>
                    <a:pt x="11" y="669"/>
                  </a:cubicBezTo>
                  <a:cubicBezTo>
                    <a:pt x="13" y="669"/>
                    <a:pt x="16" y="670"/>
                    <a:pt x="18" y="669"/>
                  </a:cubicBezTo>
                  <a:cubicBezTo>
                    <a:pt x="20" y="668"/>
                    <a:pt x="19" y="666"/>
                    <a:pt x="20" y="665"/>
                  </a:cubicBezTo>
                  <a:cubicBezTo>
                    <a:pt x="22" y="664"/>
                    <a:pt x="23" y="665"/>
                    <a:pt x="25" y="663"/>
                  </a:cubicBezTo>
                  <a:cubicBezTo>
                    <a:pt x="27" y="662"/>
                    <a:pt x="27" y="662"/>
                    <a:pt x="29" y="661"/>
                  </a:cubicBezTo>
                  <a:cubicBezTo>
                    <a:pt x="31" y="660"/>
                    <a:pt x="30" y="658"/>
                    <a:pt x="31" y="657"/>
                  </a:cubicBezTo>
                  <a:cubicBezTo>
                    <a:pt x="33" y="655"/>
                    <a:pt x="34" y="657"/>
                    <a:pt x="36" y="656"/>
                  </a:cubicBezTo>
                  <a:cubicBezTo>
                    <a:pt x="38" y="654"/>
                    <a:pt x="37" y="653"/>
                    <a:pt x="39" y="651"/>
                  </a:cubicBezTo>
                  <a:cubicBezTo>
                    <a:pt x="40" y="650"/>
                    <a:pt x="41" y="650"/>
                    <a:pt x="43" y="649"/>
                  </a:cubicBezTo>
                  <a:cubicBezTo>
                    <a:pt x="44" y="648"/>
                    <a:pt x="45" y="649"/>
                    <a:pt x="47" y="647"/>
                  </a:cubicBezTo>
                  <a:cubicBezTo>
                    <a:pt x="49" y="646"/>
                    <a:pt x="48" y="645"/>
                    <a:pt x="50" y="644"/>
                  </a:cubicBezTo>
                  <a:cubicBezTo>
                    <a:pt x="52" y="643"/>
                    <a:pt x="52" y="643"/>
                    <a:pt x="54" y="641"/>
                  </a:cubicBezTo>
                  <a:cubicBezTo>
                    <a:pt x="56" y="640"/>
                    <a:pt x="56" y="640"/>
                    <a:pt x="58" y="639"/>
                  </a:cubicBezTo>
                  <a:cubicBezTo>
                    <a:pt x="60" y="638"/>
                    <a:pt x="59" y="637"/>
                    <a:pt x="61" y="636"/>
                  </a:cubicBezTo>
                  <a:cubicBezTo>
                    <a:pt x="63" y="634"/>
                    <a:pt x="63" y="635"/>
                    <a:pt x="65" y="633"/>
                  </a:cubicBezTo>
                  <a:cubicBezTo>
                    <a:pt x="66" y="632"/>
                    <a:pt x="67" y="633"/>
                    <a:pt x="69" y="632"/>
                  </a:cubicBezTo>
                  <a:cubicBezTo>
                    <a:pt x="71" y="630"/>
                    <a:pt x="69" y="628"/>
                    <a:pt x="71" y="627"/>
                  </a:cubicBezTo>
                  <a:cubicBezTo>
                    <a:pt x="73" y="626"/>
                    <a:pt x="73" y="626"/>
                    <a:pt x="75" y="625"/>
                  </a:cubicBezTo>
                  <a:cubicBezTo>
                    <a:pt x="77" y="623"/>
                    <a:pt x="77" y="623"/>
                    <a:pt x="78" y="621"/>
                  </a:cubicBezTo>
                  <a:cubicBezTo>
                    <a:pt x="80" y="620"/>
                    <a:pt x="81" y="621"/>
                    <a:pt x="82" y="619"/>
                  </a:cubicBezTo>
                  <a:cubicBezTo>
                    <a:pt x="84" y="618"/>
                    <a:pt x="84" y="618"/>
                    <a:pt x="86" y="616"/>
                  </a:cubicBezTo>
                  <a:cubicBezTo>
                    <a:pt x="88" y="615"/>
                    <a:pt x="89" y="617"/>
                    <a:pt x="91" y="616"/>
                  </a:cubicBezTo>
                  <a:cubicBezTo>
                    <a:pt x="93" y="614"/>
                    <a:pt x="91" y="612"/>
                    <a:pt x="93" y="611"/>
                  </a:cubicBezTo>
                  <a:cubicBezTo>
                    <a:pt x="95" y="610"/>
                    <a:pt x="95" y="610"/>
                    <a:pt x="97" y="609"/>
                  </a:cubicBezTo>
                  <a:cubicBezTo>
                    <a:pt x="99" y="607"/>
                    <a:pt x="100" y="609"/>
                    <a:pt x="102" y="608"/>
                  </a:cubicBezTo>
                  <a:cubicBezTo>
                    <a:pt x="104" y="607"/>
                    <a:pt x="103" y="605"/>
                    <a:pt x="104" y="603"/>
                  </a:cubicBezTo>
                  <a:cubicBezTo>
                    <a:pt x="106" y="602"/>
                    <a:pt x="106" y="602"/>
                    <a:pt x="108" y="601"/>
                  </a:cubicBezTo>
                  <a:cubicBezTo>
                    <a:pt x="110" y="600"/>
                    <a:pt x="110" y="599"/>
                    <a:pt x="112" y="598"/>
                  </a:cubicBezTo>
                  <a:cubicBezTo>
                    <a:pt x="113" y="597"/>
                    <a:pt x="113" y="596"/>
                    <a:pt x="115" y="595"/>
                  </a:cubicBezTo>
                  <a:cubicBezTo>
                    <a:pt x="117" y="593"/>
                    <a:pt x="117" y="594"/>
                    <a:pt x="119" y="593"/>
                  </a:cubicBezTo>
                  <a:cubicBezTo>
                    <a:pt x="121" y="592"/>
                    <a:pt x="121" y="592"/>
                    <a:pt x="123" y="591"/>
                  </a:cubicBezTo>
                  <a:cubicBezTo>
                    <a:pt x="125" y="589"/>
                    <a:pt x="125" y="589"/>
                    <a:pt x="127" y="588"/>
                  </a:cubicBezTo>
                  <a:cubicBezTo>
                    <a:pt x="128" y="586"/>
                    <a:pt x="129" y="588"/>
                    <a:pt x="131" y="586"/>
                  </a:cubicBezTo>
                  <a:cubicBezTo>
                    <a:pt x="133" y="585"/>
                    <a:pt x="133" y="585"/>
                    <a:pt x="134" y="583"/>
                  </a:cubicBezTo>
                  <a:cubicBezTo>
                    <a:pt x="136" y="582"/>
                    <a:pt x="137" y="583"/>
                    <a:pt x="139" y="581"/>
                  </a:cubicBezTo>
                  <a:cubicBezTo>
                    <a:pt x="140" y="580"/>
                    <a:pt x="140" y="579"/>
                    <a:pt x="142" y="578"/>
                  </a:cubicBezTo>
                  <a:cubicBezTo>
                    <a:pt x="143" y="576"/>
                    <a:pt x="143" y="576"/>
                    <a:pt x="145" y="575"/>
                  </a:cubicBezTo>
                  <a:cubicBezTo>
                    <a:pt x="147" y="573"/>
                    <a:pt x="147" y="573"/>
                    <a:pt x="148" y="572"/>
                  </a:cubicBezTo>
                  <a:cubicBezTo>
                    <a:pt x="150" y="571"/>
                    <a:pt x="150" y="570"/>
                    <a:pt x="152" y="569"/>
                  </a:cubicBezTo>
                  <a:cubicBezTo>
                    <a:pt x="153" y="567"/>
                    <a:pt x="153" y="567"/>
                    <a:pt x="155" y="566"/>
                  </a:cubicBezTo>
                  <a:cubicBezTo>
                    <a:pt x="157" y="564"/>
                    <a:pt x="158" y="566"/>
                    <a:pt x="160" y="565"/>
                  </a:cubicBezTo>
                  <a:cubicBezTo>
                    <a:pt x="162" y="564"/>
                    <a:pt x="161" y="562"/>
                    <a:pt x="163" y="561"/>
                  </a:cubicBezTo>
                  <a:cubicBezTo>
                    <a:pt x="165" y="560"/>
                    <a:pt x="166" y="561"/>
                    <a:pt x="167" y="560"/>
                  </a:cubicBezTo>
                  <a:cubicBezTo>
                    <a:pt x="169" y="558"/>
                    <a:pt x="169" y="557"/>
                    <a:pt x="170" y="556"/>
                  </a:cubicBezTo>
                  <a:cubicBezTo>
                    <a:pt x="172" y="555"/>
                    <a:pt x="172" y="555"/>
                    <a:pt x="174" y="554"/>
                  </a:cubicBezTo>
                  <a:cubicBezTo>
                    <a:pt x="176" y="552"/>
                    <a:pt x="177" y="553"/>
                    <a:pt x="179" y="552"/>
                  </a:cubicBezTo>
                  <a:cubicBezTo>
                    <a:pt x="180" y="551"/>
                    <a:pt x="179" y="549"/>
                    <a:pt x="181" y="548"/>
                  </a:cubicBezTo>
                  <a:cubicBezTo>
                    <a:pt x="183" y="546"/>
                    <a:pt x="184" y="548"/>
                    <a:pt x="185" y="546"/>
                  </a:cubicBezTo>
                  <a:cubicBezTo>
                    <a:pt x="187" y="545"/>
                    <a:pt x="187" y="545"/>
                    <a:pt x="189" y="544"/>
                  </a:cubicBezTo>
                  <a:cubicBezTo>
                    <a:pt x="191" y="542"/>
                    <a:pt x="192" y="544"/>
                    <a:pt x="194" y="542"/>
                  </a:cubicBezTo>
                  <a:cubicBezTo>
                    <a:pt x="195" y="541"/>
                    <a:pt x="193" y="538"/>
                    <a:pt x="195" y="537"/>
                  </a:cubicBezTo>
                  <a:cubicBezTo>
                    <a:pt x="197" y="535"/>
                    <a:pt x="198" y="536"/>
                    <a:pt x="199" y="535"/>
                  </a:cubicBezTo>
                  <a:cubicBezTo>
                    <a:pt x="201" y="534"/>
                    <a:pt x="201" y="533"/>
                    <a:pt x="203" y="532"/>
                  </a:cubicBezTo>
                  <a:cubicBezTo>
                    <a:pt x="205" y="531"/>
                    <a:pt x="205" y="531"/>
                    <a:pt x="207" y="530"/>
                  </a:cubicBezTo>
                  <a:cubicBezTo>
                    <a:pt x="208" y="528"/>
                    <a:pt x="208" y="528"/>
                    <a:pt x="210" y="526"/>
                  </a:cubicBezTo>
                  <a:cubicBezTo>
                    <a:pt x="212" y="525"/>
                    <a:pt x="212" y="526"/>
                    <a:pt x="214" y="525"/>
                  </a:cubicBezTo>
                  <a:cubicBezTo>
                    <a:pt x="216" y="523"/>
                    <a:pt x="216" y="523"/>
                    <a:pt x="217" y="521"/>
                  </a:cubicBezTo>
                  <a:cubicBezTo>
                    <a:pt x="219" y="520"/>
                    <a:pt x="220" y="522"/>
                    <a:pt x="222" y="520"/>
                  </a:cubicBezTo>
                  <a:cubicBezTo>
                    <a:pt x="224" y="519"/>
                    <a:pt x="223" y="518"/>
                    <a:pt x="225" y="517"/>
                  </a:cubicBezTo>
                  <a:cubicBezTo>
                    <a:pt x="227" y="516"/>
                    <a:pt x="227" y="516"/>
                    <a:pt x="229" y="514"/>
                  </a:cubicBezTo>
                  <a:cubicBezTo>
                    <a:pt x="231" y="513"/>
                    <a:pt x="231" y="513"/>
                    <a:pt x="232" y="512"/>
                  </a:cubicBezTo>
                  <a:cubicBezTo>
                    <a:pt x="234" y="510"/>
                    <a:pt x="234" y="510"/>
                    <a:pt x="236" y="509"/>
                  </a:cubicBezTo>
                  <a:cubicBezTo>
                    <a:pt x="238" y="507"/>
                    <a:pt x="238" y="508"/>
                    <a:pt x="240" y="507"/>
                  </a:cubicBezTo>
                  <a:cubicBezTo>
                    <a:pt x="242" y="505"/>
                    <a:pt x="242" y="505"/>
                    <a:pt x="244" y="504"/>
                  </a:cubicBezTo>
                  <a:cubicBezTo>
                    <a:pt x="245" y="503"/>
                    <a:pt x="246" y="503"/>
                    <a:pt x="248" y="502"/>
                  </a:cubicBezTo>
                  <a:cubicBezTo>
                    <a:pt x="250" y="501"/>
                    <a:pt x="250" y="501"/>
                    <a:pt x="251" y="499"/>
                  </a:cubicBezTo>
                  <a:cubicBezTo>
                    <a:pt x="253" y="498"/>
                    <a:pt x="252" y="496"/>
                    <a:pt x="253" y="494"/>
                  </a:cubicBezTo>
                  <a:cubicBezTo>
                    <a:pt x="255" y="493"/>
                    <a:pt x="256" y="494"/>
                    <a:pt x="258" y="493"/>
                  </a:cubicBezTo>
                  <a:cubicBezTo>
                    <a:pt x="259" y="491"/>
                    <a:pt x="259" y="491"/>
                    <a:pt x="261" y="489"/>
                  </a:cubicBezTo>
                  <a:cubicBezTo>
                    <a:pt x="263" y="488"/>
                    <a:pt x="264" y="490"/>
                    <a:pt x="266" y="489"/>
                  </a:cubicBezTo>
                  <a:cubicBezTo>
                    <a:pt x="268" y="488"/>
                    <a:pt x="268" y="488"/>
                    <a:pt x="270" y="486"/>
                  </a:cubicBezTo>
                  <a:cubicBezTo>
                    <a:pt x="272" y="485"/>
                    <a:pt x="272" y="485"/>
                    <a:pt x="274" y="484"/>
                  </a:cubicBezTo>
                  <a:cubicBezTo>
                    <a:pt x="275" y="483"/>
                    <a:pt x="274" y="481"/>
                    <a:pt x="276" y="480"/>
                  </a:cubicBezTo>
                  <a:cubicBezTo>
                    <a:pt x="278" y="479"/>
                    <a:pt x="277" y="477"/>
                    <a:pt x="279" y="476"/>
                  </a:cubicBezTo>
                  <a:cubicBezTo>
                    <a:pt x="281" y="474"/>
                    <a:pt x="282" y="477"/>
                    <a:pt x="284" y="475"/>
                  </a:cubicBezTo>
                  <a:cubicBezTo>
                    <a:pt x="286" y="474"/>
                    <a:pt x="286" y="475"/>
                    <a:pt x="288" y="473"/>
                  </a:cubicBezTo>
                  <a:cubicBezTo>
                    <a:pt x="290" y="472"/>
                    <a:pt x="288" y="469"/>
                    <a:pt x="290" y="468"/>
                  </a:cubicBezTo>
                  <a:cubicBezTo>
                    <a:pt x="292" y="467"/>
                    <a:pt x="292" y="468"/>
                    <a:pt x="294" y="466"/>
                  </a:cubicBezTo>
                  <a:cubicBezTo>
                    <a:pt x="296" y="465"/>
                    <a:pt x="297" y="466"/>
                    <a:pt x="298" y="464"/>
                  </a:cubicBezTo>
                  <a:cubicBezTo>
                    <a:pt x="300" y="463"/>
                    <a:pt x="300" y="462"/>
                    <a:pt x="302" y="461"/>
                  </a:cubicBezTo>
                  <a:cubicBezTo>
                    <a:pt x="303" y="460"/>
                    <a:pt x="305" y="461"/>
                    <a:pt x="306" y="460"/>
                  </a:cubicBezTo>
                  <a:cubicBezTo>
                    <a:pt x="308" y="459"/>
                    <a:pt x="307" y="457"/>
                    <a:pt x="309" y="456"/>
                  </a:cubicBezTo>
                  <a:cubicBezTo>
                    <a:pt x="310" y="454"/>
                    <a:pt x="311" y="455"/>
                    <a:pt x="313" y="453"/>
                  </a:cubicBezTo>
                  <a:cubicBezTo>
                    <a:pt x="314" y="452"/>
                    <a:pt x="314" y="452"/>
                    <a:pt x="316" y="450"/>
                  </a:cubicBezTo>
                  <a:cubicBezTo>
                    <a:pt x="318" y="449"/>
                    <a:pt x="319" y="451"/>
                    <a:pt x="321" y="449"/>
                  </a:cubicBezTo>
                  <a:cubicBezTo>
                    <a:pt x="322" y="448"/>
                    <a:pt x="321" y="445"/>
                    <a:pt x="323" y="444"/>
                  </a:cubicBezTo>
                  <a:cubicBezTo>
                    <a:pt x="324" y="443"/>
                    <a:pt x="326" y="445"/>
                    <a:pt x="328" y="444"/>
                  </a:cubicBezTo>
                  <a:cubicBezTo>
                    <a:pt x="330" y="442"/>
                    <a:pt x="328" y="440"/>
                    <a:pt x="330" y="439"/>
                  </a:cubicBezTo>
                  <a:cubicBezTo>
                    <a:pt x="332" y="438"/>
                    <a:pt x="332" y="438"/>
                    <a:pt x="334" y="436"/>
                  </a:cubicBezTo>
                  <a:cubicBezTo>
                    <a:pt x="335" y="435"/>
                    <a:pt x="336" y="436"/>
                    <a:pt x="338" y="435"/>
                  </a:cubicBezTo>
                  <a:cubicBezTo>
                    <a:pt x="340" y="434"/>
                    <a:pt x="340" y="434"/>
                    <a:pt x="342" y="433"/>
                  </a:cubicBezTo>
                  <a:cubicBezTo>
                    <a:pt x="344" y="431"/>
                    <a:pt x="344" y="431"/>
                    <a:pt x="346" y="430"/>
                  </a:cubicBezTo>
                  <a:cubicBezTo>
                    <a:pt x="348" y="429"/>
                    <a:pt x="348" y="429"/>
                    <a:pt x="350" y="428"/>
                  </a:cubicBezTo>
                  <a:cubicBezTo>
                    <a:pt x="352" y="427"/>
                    <a:pt x="350" y="425"/>
                    <a:pt x="352" y="423"/>
                  </a:cubicBezTo>
                  <a:cubicBezTo>
                    <a:pt x="354" y="422"/>
                    <a:pt x="354" y="422"/>
                    <a:pt x="356" y="421"/>
                  </a:cubicBezTo>
                  <a:cubicBezTo>
                    <a:pt x="357" y="419"/>
                    <a:pt x="358" y="420"/>
                    <a:pt x="359" y="418"/>
                  </a:cubicBezTo>
                  <a:cubicBezTo>
                    <a:pt x="361" y="417"/>
                    <a:pt x="361" y="416"/>
                    <a:pt x="363" y="415"/>
                  </a:cubicBezTo>
                  <a:cubicBezTo>
                    <a:pt x="365" y="414"/>
                    <a:pt x="366" y="416"/>
                    <a:pt x="368" y="415"/>
                  </a:cubicBezTo>
                  <a:cubicBezTo>
                    <a:pt x="370" y="413"/>
                    <a:pt x="369" y="412"/>
                    <a:pt x="371" y="411"/>
                  </a:cubicBezTo>
                  <a:cubicBezTo>
                    <a:pt x="372" y="409"/>
                    <a:pt x="373" y="411"/>
                    <a:pt x="375" y="409"/>
                  </a:cubicBezTo>
                  <a:cubicBezTo>
                    <a:pt x="377" y="408"/>
                    <a:pt x="376" y="407"/>
                    <a:pt x="378" y="405"/>
                  </a:cubicBezTo>
                  <a:cubicBezTo>
                    <a:pt x="379" y="404"/>
                    <a:pt x="379" y="403"/>
                    <a:pt x="381" y="402"/>
                  </a:cubicBezTo>
                  <a:cubicBezTo>
                    <a:pt x="383" y="401"/>
                    <a:pt x="383" y="401"/>
                    <a:pt x="385" y="400"/>
                  </a:cubicBezTo>
                  <a:cubicBezTo>
                    <a:pt x="387" y="399"/>
                    <a:pt x="388" y="400"/>
                    <a:pt x="390" y="399"/>
                  </a:cubicBezTo>
                  <a:cubicBezTo>
                    <a:pt x="392" y="398"/>
                    <a:pt x="390" y="396"/>
                    <a:pt x="392" y="395"/>
                  </a:cubicBezTo>
                  <a:cubicBezTo>
                    <a:pt x="394" y="393"/>
                    <a:pt x="395" y="394"/>
                    <a:pt x="397" y="393"/>
                  </a:cubicBezTo>
                  <a:cubicBezTo>
                    <a:pt x="398" y="392"/>
                    <a:pt x="399" y="392"/>
                    <a:pt x="401" y="391"/>
                  </a:cubicBezTo>
                  <a:cubicBezTo>
                    <a:pt x="402" y="390"/>
                    <a:pt x="403" y="390"/>
                    <a:pt x="405" y="389"/>
                  </a:cubicBezTo>
                  <a:cubicBezTo>
                    <a:pt x="407" y="388"/>
                    <a:pt x="405" y="385"/>
                    <a:pt x="407" y="384"/>
                  </a:cubicBezTo>
                  <a:cubicBezTo>
                    <a:pt x="409" y="383"/>
                    <a:pt x="408" y="383"/>
                    <a:pt x="410" y="381"/>
                  </a:cubicBezTo>
                  <a:cubicBezTo>
                    <a:pt x="412" y="380"/>
                    <a:pt x="414" y="382"/>
                    <a:pt x="416" y="381"/>
                  </a:cubicBezTo>
                  <a:cubicBezTo>
                    <a:pt x="417" y="380"/>
                    <a:pt x="417" y="380"/>
                    <a:pt x="419" y="378"/>
                  </a:cubicBezTo>
                  <a:cubicBezTo>
                    <a:pt x="421" y="377"/>
                    <a:pt x="421" y="377"/>
                    <a:pt x="423" y="376"/>
                  </a:cubicBezTo>
                  <a:cubicBezTo>
                    <a:pt x="425" y="375"/>
                    <a:pt x="424" y="374"/>
                    <a:pt x="426" y="372"/>
                  </a:cubicBezTo>
                  <a:cubicBezTo>
                    <a:pt x="428" y="371"/>
                    <a:pt x="426" y="369"/>
                    <a:pt x="428" y="367"/>
                  </a:cubicBezTo>
                  <a:cubicBezTo>
                    <a:pt x="430" y="366"/>
                    <a:pt x="432" y="369"/>
                    <a:pt x="433" y="367"/>
                  </a:cubicBezTo>
                  <a:cubicBezTo>
                    <a:pt x="435" y="366"/>
                    <a:pt x="435" y="366"/>
                    <a:pt x="437" y="365"/>
                  </a:cubicBezTo>
                  <a:cubicBezTo>
                    <a:pt x="439" y="363"/>
                    <a:pt x="437" y="361"/>
                    <a:pt x="439" y="360"/>
                  </a:cubicBezTo>
                  <a:cubicBezTo>
                    <a:pt x="441" y="359"/>
                    <a:pt x="442" y="360"/>
                    <a:pt x="444" y="359"/>
                  </a:cubicBezTo>
                  <a:cubicBezTo>
                    <a:pt x="446" y="357"/>
                    <a:pt x="444" y="356"/>
                    <a:pt x="446" y="354"/>
                  </a:cubicBezTo>
                  <a:cubicBezTo>
                    <a:pt x="448" y="353"/>
                    <a:pt x="449" y="354"/>
                    <a:pt x="451" y="353"/>
                  </a:cubicBezTo>
                  <a:cubicBezTo>
                    <a:pt x="453" y="352"/>
                    <a:pt x="453" y="352"/>
                    <a:pt x="455" y="351"/>
                  </a:cubicBezTo>
                  <a:cubicBezTo>
                    <a:pt x="457" y="350"/>
                    <a:pt x="457" y="350"/>
                    <a:pt x="459" y="349"/>
                  </a:cubicBezTo>
                  <a:cubicBezTo>
                    <a:pt x="461" y="347"/>
                    <a:pt x="461" y="347"/>
                    <a:pt x="463" y="346"/>
                  </a:cubicBezTo>
                  <a:cubicBezTo>
                    <a:pt x="464" y="345"/>
                    <a:pt x="463" y="343"/>
                    <a:pt x="465" y="342"/>
                  </a:cubicBezTo>
                  <a:cubicBezTo>
                    <a:pt x="467" y="341"/>
                    <a:pt x="466" y="340"/>
                    <a:pt x="468" y="339"/>
                  </a:cubicBezTo>
                  <a:cubicBezTo>
                    <a:pt x="470" y="337"/>
                    <a:pt x="470" y="338"/>
                    <a:pt x="472" y="336"/>
                  </a:cubicBezTo>
                  <a:cubicBezTo>
                    <a:pt x="474" y="335"/>
                    <a:pt x="474" y="335"/>
                    <a:pt x="476" y="334"/>
                  </a:cubicBezTo>
                  <a:cubicBezTo>
                    <a:pt x="478" y="332"/>
                    <a:pt x="478" y="334"/>
                    <a:pt x="480" y="332"/>
                  </a:cubicBezTo>
                  <a:cubicBezTo>
                    <a:pt x="482" y="331"/>
                    <a:pt x="483" y="332"/>
                    <a:pt x="485" y="331"/>
                  </a:cubicBezTo>
                  <a:cubicBezTo>
                    <a:pt x="486" y="329"/>
                    <a:pt x="486" y="329"/>
                    <a:pt x="488" y="328"/>
                  </a:cubicBezTo>
                  <a:cubicBezTo>
                    <a:pt x="490" y="327"/>
                    <a:pt x="489" y="325"/>
                    <a:pt x="491" y="324"/>
                  </a:cubicBezTo>
                  <a:cubicBezTo>
                    <a:pt x="492" y="322"/>
                    <a:pt x="493" y="323"/>
                    <a:pt x="495" y="322"/>
                  </a:cubicBezTo>
                  <a:cubicBezTo>
                    <a:pt x="497" y="321"/>
                    <a:pt x="497" y="321"/>
                    <a:pt x="499" y="320"/>
                  </a:cubicBezTo>
                  <a:cubicBezTo>
                    <a:pt x="500" y="318"/>
                    <a:pt x="500" y="318"/>
                    <a:pt x="502" y="316"/>
                  </a:cubicBezTo>
                  <a:cubicBezTo>
                    <a:pt x="504" y="315"/>
                    <a:pt x="504" y="315"/>
                    <a:pt x="506" y="314"/>
                  </a:cubicBezTo>
                  <a:cubicBezTo>
                    <a:pt x="507" y="312"/>
                    <a:pt x="508" y="313"/>
                    <a:pt x="510" y="312"/>
                  </a:cubicBezTo>
                  <a:cubicBezTo>
                    <a:pt x="511" y="310"/>
                    <a:pt x="511" y="310"/>
                    <a:pt x="513" y="309"/>
                  </a:cubicBezTo>
                  <a:cubicBezTo>
                    <a:pt x="515" y="308"/>
                    <a:pt x="515" y="308"/>
                    <a:pt x="517" y="306"/>
                  </a:cubicBezTo>
                  <a:cubicBezTo>
                    <a:pt x="519" y="305"/>
                    <a:pt x="518" y="304"/>
                    <a:pt x="519" y="302"/>
                  </a:cubicBezTo>
                  <a:cubicBezTo>
                    <a:pt x="521" y="301"/>
                    <a:pt x="522" y="302"/>
                    <a:pt x="524" y="301"/>
                  </a:cubicBezTo>
                  <a:cubicBezTo>
                    <a:pt x="525" y="299"/>
                    <a:pt x="525" y="298"/>
                    <a:pt x="527" y="297"/>
                  </a:cubicBezTo>
                  <a:cubicBezTo>
                    <a:pt x="528" y="296"/>
                    <a:pt x="530" y="298"/>
                    <a:pt x="532" y="296"/>
                  </a:cubicBezTo>
                  <a:cubicBezTo>
                    <a:pt x="533" y="295"/>
                    <a:pt x="532" y="293"/>
                    <a:pt x="534" y="292"/>
                  </a:cubicBezTo>
                  <a:cubicBezTo>
                    <a:pt x="536" y="291"/>
                    <a:pt x="535" y="290"/>
                    <a:pt x="537" y="289"/>
                  </a:cubicBezTo>
                  <a:cubicBezTo>
                    <a:pt x="539" y="287"/>
                    <a:pt x="539" y="287"/>
                    <a:pt x="541" y="286"/>
                  </a:cubicBezTo>
                  <a:cubicBezTo>
                    <a:pt x="542" y="284"/>
                    <a:pt x="543" y="286"/>
                    <a:pt x="545" y="284"/>
                  </a:cubicBezTo>
                  <a:cubicBezTo>
                    <a:pt x="547" y="283"/>
                    <a:pt x="547" y="284"/>
                    <a:pt x="549" y="282"/>
                  </a:cubicBezTo>
                  <a:cubicBezTo>
                    <a:pt x="551" y="281"/>
                    <a:pt x="550" y="279"/>
                    <a:pt x="552" y="278"/>
                  </a:cubicBezTo>
                  <a:cubicBezTo>
                    <a:pt x="553" y="277"/>
                    <a:pt x="553" y="277"/>
                    <a:pt x="555" y="275"/>
                  </a:cubicBezTo>
                  <a:cubicBezTo>
                    <a:pt x="557" y="274"/>
                    <a:pt x="559" y="277"/>
                    <a:pt x="561" y="276"/>
                  </a:cubicBezTo>
                  <a:cubicBezTo>
                    <a:pt x="563" y="274"/>
                    <a:pt x="562" y="274"/>
                    <a:pt x="564" y="273"/>
                  </a:cubicBezTo>
                  <a:cubicBezTo>
                    <a:pt x="566" y="271"/>
                    <a:pt x="566" y="271"/>
                    <a:pt x="568" y="270"/>
                  </a:cubicBezTo>
                  <a:cubicBezTo>
                    <a:pt x="570" y="269"/>
                    <a:pt x="569" y="268"/>
                    <a:pt x="571" y="266"/>
                  </a:cubicBezTo>
                  <a:cubicBezTo>
                    <a:pt x="573" y="265"/>
                    <a:pt x="572" y="264"/>
                    <a:pt x="573" y="262"/>
                  </a:cubicBezTo>
                  <a:cubicBezTo>
                    <a:pt x="575" y="261"/>
                    <a:pt x="576" y="262"/>
                    <a:pt x="578" y="261"/>
                  </a:cubicBezTo>
                  <a:cubicBezTo>
                    <a:pt x="580" y="260"/>
                    <a:pt x="580" y="260"/>
                    <a:pt x="582" y="259"/>
                  </a:cubicBezTo>
                  <a:cubicBezTo>
                    <a:pt x="584" y="258"/>
                    <a:pt x="584" y="258"/>
                    <a:pt x="586" y="256"/>
                  </a:cubicBezTo>
                  <a:cubicBezTo>
                    <a:pt x="588" y="255"/>
                    <a:pt x="586" y="253"/>
                    <a:pt x="588" y="252"/>
                  </a:cubicBezTo>
                  <a:cubicBezTo>
                    <a:pt x="590" y="250"/>
                    <a:pt x="590" y="250"/>
                    <a:pt x="592" y="249"/>
                  </a:cubicBezTo>
                  <a:cubicBezTo>
                    <a:pt x="593" y="248"/>
                    <a:pt x="595" y="250"/>
                    <a:pt x="597" y="248"/>
                  </a:cubicBezTo>
                  <a:cubicBezTo>
                    <a:pt x="598" y="247"/>
                    <a:pt x="598" y="246"/>
                    <a:pt x="600" y="245"/>
                  </a:cubicBezTo>
                  <a:cubicBezTo>
                    <a:pt x="601" y="243"/>
                    <a:pt x="602" y="245"/>
                    <a:pt x="604" y="244"/>
                  </a:cubicBezTo>
                  <a:cubicBezTo>
                    <a:pt x="606" y="242"/>
                    <a:pt x="604" y="240"/>
                    <a:pt x="606" y="239"/>
                  </a:cubicBezTo>
                  <a:cubicBezTo>
                    <a:pt x="608" y="237"/>
                    <a:pt x="608" y="237"/>
                    <a:pt x="610" y="236"/>
                  </a:cubicBezTo>
                  <a:cubicBezTo>
                    <a:pt x="612" y="235"/>
                    <a:pt x="613" y="237"/>
                    <a:pt x="615" y="236"/>
                  </a:cubicBezTo>
                  <a:cubicBezTo>
                    <a:pt x="617" y="234"/>
                    <a:pt x="617" y="234"/>
                    <a:pt x="619" y="233"/>
                  </a:cubicBezTo>
                  <a:cubicBezTo>
                    <a:pt x="620" y="231"/>
                    <a:pt x="620" y="230"/>
                    <a:pt x="621" y="229"/>
                  </a:cubicBezTo>
                  <a:cubicBezTo>
                    <a:pt x="623" y="228"/>
                    <a:pt x="624" y="229"/>
                    <a:pt x="626" y="228"/>
                  </a:cubicBezTo>
                  <a:cubicBezTo>
                    <a:pt x="628" y="227"/>
                    <a:pt x="627" y="225"/>
                    <a:pt x="629" y="224"/>
                  </a:cubicBezTo>
                  <a:cubicBezTo>
                    <a:pt x="631" y="223"/>
                    <a:pt x="631" y="224"/>
                    <a:pt x="633" y="222"/>
                  </a:cubicBezTo>
                  <a:cubicBezTo>
                    <a:pt x="635" y="221"/>
                    <a:pt x="635" y="221"/>
                    <a:pt x="637" y="220"/>
                  </a:cubicBezTo>
                  <a:cubicBezTo>
                    <a:pt x="639" y="219"/>
                    <a:pt x="637" y="216"/>
                    <a:pt x="639" y="215"/>
                  </a:cubicBezTo>
                  <a:cubicBezTo>
                    <a:pt x="641" y="214"/>
                    <a:pt x="641" y="214"/>
                    <a:pt x="643" y="213"/>
                  </a:cubicBezTo>
                  <a:cubicBezTo>
                    <a:pt x="645" y="212"/>
                    <a:pt x="645" y="212"/>
                    <a:pt x="647" y="211"/>
                  </a:cubicBezTo>
                  <a:cubicBezTo>
                    <a:pt x="649" y="209"/>
                    <a:pt x="649" y="210"/>
                    <a:pt x="651" y="208"/>
                  </a:cubicBezTo>
                  <a:cubicBezTo>
                    <a:pt x="652" y="207"/>
                    <a:pt x="653" y="207"/>
                    <a:pt x="654" y="206"/>
                  </a:cubicBezTo>
                  <a:cubicBezTo>
                    <a:pt x="656" y="205"/>
                    <a:pt x="656" y="204"/>
                    <a:pt x="657" y="203"/>
                  </a:cubicBezTo>
                  <a:cubicBezTo>
                    <a:pt x="659" y="201"/>
                    <a:pt x="659" y="201"/>
                    <a:pt x="661" y="200"/>
                  </a:cubicBezTo>
                  <a:cubicBezTo>
                    <a:pt x="663" y="199"/>
                    <a:pt x="664" y="200"/>
                    <a:pt x="666" y="198"/>
                  </a:cubicBezTo>
                  <a:cubicBezTo>
                    <a:pt x="667" y="197"/>
                    <a:pt x="666" y="196"/>
                    <a:pt x="668" y="195"/>
                  </a:cubicBezTo>
                  <a:cubicBezTo>
                    <a:pt x="670" y="193"/>
                    <a:pt x="672" y="195"/>
                    <a:pt x="673" y="194"/>
                  </a:cubicBezTo>
                  <a:cubicBezTo>
                    <a:pt x="675" y="193"/>
                    <a:pt x="674" y="191"/>
                    <a:pt x="676" y="190"/>
                  </a:cubicBezTo>
                  <a:cubicBezTo>
                    <a:pt x="678" y="188"/>
                    <a:pt x="678" y="190"/>
                    <a:pt x="680" y="188"/>
                  </a:cubicBezTo>
                  <a:cubicBezTo>
                    <a:pt x="682" y="187"/>
                    <a:pt x="682" y="187"/>
                    <a:pt x="684" y="186"/>
                  </a:cubicBezTo>
                  <a:cubicBezTo>
                    <a:pt x="686" y="184"/>
                    <a:pt x="684" y="183"/>
                    <a:pt x="686" y="181"/>
                  </a:cubicBezTo>
                  <a:cubicBezTo>
                    <a:pt x="688" y="180"/>
                    <a:pt x="689" y="182"/>
                    <a:pt x="691" y="180"/>
                  </a:cubicBezTo>
                  <a:cubicBezTo>
                    <a:pt x="693" y="179"/>
                    <a:pt x="692" y="178"/>
                    <a:pt x="694" y="176"/>
                  </a:cubicBezTo>
                  <a:cubicBezTo>
                    <a:pt x="695" y="175"/>
                    <a:pt x="696" y="176"/>
                    <a:pt x="698" y="175"/>
                  </a:cubicBezTo>
                  <a:cubicBezTo>
                    <a:pt x="700" y="174"/>
                    <a:pt x="699" y="172"/>
                    <a:pt x="701" y="171"/>
                  </a:cubicBezTo>
                  <a:cubicBezTo>
                    <a:pt x="703" y="170"/>
                    <a:pt x="703" y="171"/>
                    <a:pt x="705" y="170"/>
                  </a:cubicBezTo>
                  <a:cubicBezTo>
                    <a:pt x="707" y="168"/>
                    <a:pt x="706" y="166"/>
                    <a:pt x="707" y="165"/>
                  </a:cubicBezTo>
                  <a:cubicBezTo>
                    <a:pt x="709" y="164"/>
                    <a:pt x="711" y="166"/>
                    <a:pt x="713" y="165"/>
                  </a:cubicBezTo>
                  <a:cubicBezTo>
                    <a:pt x="715" y="164"/>
                    <a:pt x="714" y="163"/>
                    <a:pt x="716" y="161"/>
                  </a:cubicBezTo>
                  <a:cubicBezTo>
                    <a:pt x="718" y="160"/>
                    <a:pt x="717" y="160"/>
                    <a:pt x="719" y="159"/>
                  </a:cubicBezTo>
                  <a:cubicBezTo>
                    <a:pt x="721" y="157"/>
                    <a:pt x="720" y="156"/>
                    <a:pt x="722" y="155"/>
                  </a:cubicBezTo>
                  <a:cubicBezTo>
                    <a:pt x="724" y="153"/>
                    <a:pt x="726" y="156"/>
                    <a:pt x="728" y="155"/>
                  </a:cubicBezTo>
                  <a:cubicBezTo>
                    <a:pt x="729" y="154"/>
                    <a:pt x="728" y="152"/>
                    <a:pt x="730" y="151"/>
                  </a:cubicBezTo>
                  <a:cubicBezTo>
                    <a:pt x="732" y="150"/>
                    <a:pt x="731" y="148"/>
                    <a:pt x="733" y="147"/>
                  </a:cubicBezTo>
                  <a:cubicBezTo>
                    <a:pt x="735" y="146"/>
                    <a:pt x="735" y="146"/>
                    <a:pt x="737" y="145"/>
                  </a:cubicBezTo>
                  <a:cubicBezTo>
                    <a:pt x="739" y="144"/>
                    <a:pt x="738" y="143"/>
                    <a:pt x="740" y="142"/>
                  </a:cubicBezTo>
                  <a:cubicBezTo>
                    <a:pt x="742" y="140"/>
                    <a:pt x="743" y="142"/>
                    <a:pt x="745" y="141"/>
                  </a:cubicBezTo>
                  <a:cubicBezTo>
                    <a:pt x="747" y="140"/>
                    <a:pt x="746" y="138"/>
                    <a:pt x="747" y="136"/>
                  </a:cubicBezTo>
                  <a:cubicBezTo>
                    <a:pt x="749" y="135"/>
                    <a:pt x="751" y="138"/>
                    <a:pt x="753" y="136"/>
                  </a:cubicBezTo>
                  <a:cubicBezTo>
                    <a:pt x="755" y="135"/>
                    <a:pt x="753" y="132"/>
                    <a:pt x="754" y="131"/>
                  </a:cubicBezTo>
                  <a:cubicBezTo>
                    <a:pt x="756" y="130"/>
                    <a:pt x="757" y="130"/>
                    <a:pt x="759" y="129"/>
                  </a:cubicBezTo>
                  <a:cubicBezTo>
                    <a:pt x="761" y="128"/>
                    <a:pt x="761" y="128"/>
                    <a:pt x="763" y="127"/>
                  </a:cubicBezTo>
                  <a:cubicBezTo>
                    <a:pt x="765" y="126"/>
                    <a:pt x="763" y="124"/>
                    <a:pt x="765" y="123"/>
                  </a:cubicBezTo>
                  <a:cubicBezTo>
                    <a:pt x="767" y="122"/>
                    <a:pt x="768" y="122"/>
                    <a:pt x="770" y="121"/>
                  </a:cubicBezTo>
                  <a:cubicBezTo>
                    <a:pt x="771" y="120"/>
                    <a:pt x="771" y="120"/>
                    <a:pt x="773" y="119"/>
                  </a:cubicBezTo>
                  <a:cubicBezTo>
                    <a:pt x="775" y="117"/>
                    <a:pt x="776" y="118"/>
                    <a:pt x="778" y="117"/>
                  </a:cubicBezTo>
                  <a:cubicBezTo>
                    <a:pt x="779" y="115"/>
                    <a:pt x="778" y="114"/>
                    <a:pt x="780" y="113"/>
                  </a:cubicBezTo>
                  <a:cubicBezTo>
                    <a:pt x="782" y="111"/>
                    <a:pt x="783" y="113"/>
                    <a:pt x="785" y="112"/>
                  </a:cubicBezTo>
                  <a:cubicBezTo>
                    <a:pt x="787" y="111"/>
                    <a:pt x="788" y="111"/>
                    <a:pt x="789" y="110"/>
                  </a:cubicBezTo>
                  <a:cubicBezTo>
                    <a:pt x="791" y="109"/>
                    <a:pt x="790" y="107"/>
                    <a:pt x="792" y="106"/>
                  </a:cubicBezTo>
                  <a:cubicBezTo>
                    <a:pt x="793" y="104"/>
                    <a:pt x="794" y="105"/>
                    <a:pt x="796" y="103"/>
                  </a:cubicBezTo>
                  <a:cubicBezTo>
                    <a:pt x="797" y="102"/>
                    <a:pt x="797" y="101"/>
                    <a:pt x="799" y="100"/>
                  </a:cubicBezTo>
                  <a:cubicBezTo>
                    <a:pt x="800" y="99"/>
                    <a:pt x="800" y="98"/>
                    <a:pt x="802" y="97"/>
                  </a:cubicBezTo>
                  <a:cubicBezTo>
                    <a:pt x="804" y="96"/>
                    <a:pt x="805" y="98"/>
                    <a:pt x="807" y="97"/>
                  </a:cubicBezTo>
                  <a:cubicBezTo>
                    <a:pt x="809" y="95"/>
                    <a:pt x="807" y="93"/>
                    <a:pt x="809" y="92"/>
                  </a:cubicBezTo>
                  <a:cubicBezTo>
                    <a:pt x="811" y="90"/>
                    <a:pt x="813" y="93"/>
                    <a:pt x="815" y="91"/>
                  </a:cubicBezTo>
                  <a:cubicBezTo>
                    <a:pt x="816" y="90"/>
                    <a:pt x="815" y="88"/>
                    <a:pt x="816" y="86"/>
                  </a:cubicBezTo>
                  <a:cubicBezTo>
                    <a:pt x="818" y="85"/>
                    <a:pt x="819" y="87"/>
                    <a:pt x="821" y="85"/>
                  </a:cubicBezTo>
                  <a:cubicBezTo>
                    <a:pt x="823" y="84"/>
                    <a:pt x="824" y="85"/>
                    <a:pt x="826" y="84"/>
                  </a:cubicBezTo>
                  <a:cubicBezTo>
                    <a:pt x="827" y="83"/>
                    <a:pt x="826" y="80"/>
                    <a:pt x="827" y="79"/>
                  </a:cubicBezTo>
                  <a:cubicBezTo>
                    <a:pt x="829" y="77"/>
                    <a:pt x="829" y="77"/>
                    <a:pt x="831" y="76"/>
                  </a:cubicBezTo>
                  <a:cubicBezTo>
                    <a:pt x="833" y="75"/>
                    <a:pt x="833" y="75"/>
                    <a:pt x="835" y="73"/>
                  </a:cubicBezTo>
                  <a:cubicBezTo>
                    <a:pt x="836" y="72"/>
                    <a:pt x="837" y="73"/>
                    <a:pt x="839" y="71"/>
                  </a:cubicBezTo>
                  <a:cubicBezTo>
                    <a:pt x="841" y="70"/>
                    <a:pt x="841" y="71"/>
                    <a:pt x="843" y="70"/>
                  </a:cubicBezTo>
                  <a:cubicBezTo>
                    <a:pt x="845" y="68"/>
                    <a:pt x="844" y="67"/>
                    <a:pt x="846" y="65"/>
                  </a:cubicBezTo>
                  <a:cubicBezTo>
                    <a:pt x="847" y="64"/>
                    <a:pt x="847" y="64"/>
                    <a:pt x="849" y="62"/>
                  </a:cubicBezTo>
                  <a:cubicBezTo>
                    <a:pt x="851" y="61"/>
                    <a:pt x="851" y="61"/>
                    <a:pt x="853" y="60"/>
                  </a:cubicBezTo>
                  <a:cubicBezTo>
                    <a:pt x="855" y="59"/>
                    <a:pt x="854" y="59"/>
                    <a:pt x="856" y="57"/>
                  </a:cubicBezTo>
                  <a:cubicBezTo>
                    <a:pt x="858" y="56"/>
                    <a:pt x="859" y="57"/>
                    <a:pt x="861" y="56"/>
                  </a:cubicBezTo>
                  <a:cubicBezTo>
                    <a:pt x="863" y="55"/>
                    <a:pt x="864" y="56"/>
                    <a:pt x="865" y="54"/>
                  </a:cubicBezTo>
                  <a:cubicBezTo>
                    <a:pt x="867" y="53"/>
                    <a:pt x="867" y="53"/>
                    <a:pt x="869" y="52"/>
                  </a:cubicBezTo>
                  <a:cubicBezTo>
                    <a:pt x="871" y="51"/>
                    <a:pt x="870" y="49"/>
                    <a:pt x="871" y="47"/>
                  </a:cubicBezTo>
                  <a:cubicBezTo>
                    <a:pt x="873" y="46"/>
                    <a:pt x="874" y="48"/>
                    <a:pt x="876" y="46"/>
                  </a:cubicBezTo>
                  <a:cubicBezTo>
                    <a:pt x="878" y="45"/>
                    <a:pt x="877" y="44"/>
                    <a:pt x="879" y="42"/>
                  </a:cubicBezTo>
                  <a:cubicBezTo>
                    <a:pt x="881" y="41"/>
                    <a:pt x="880" y="40"/>
                    <a:pt x="882" y="39"/>
                  </a:cubicBezTo>
                  <a:cubicBezTo>
                    <a:pt x="884" y="37"/>
                    <a:pt x="884" y="38"/>
                    <a:pt x="886" y="37"/>
                  </a:cubicBezTo>
                  <a:cubicBezTo>
                    <a:pt x="887" y="36"/>
                    <a:pt x="887" y="35"/>
                    <a:pt x="887" y="35"/>
                  </a:cubicBezTo>
                  <a:cubicBezTo>
                    <a:pt x="887" y="35"/>
                    <a:pt x="887" y="35"/>
                    <a:pt x="887" y="35"/>
                  </a:cubicBezTo>
                  <a:cubicBezTo>
                    <a:pt x="887" y="38"/>
                    <a:pt x="889" y="38"/>
                    <a:pt x="888" y="40"/>
                  </a:cubicBezTo>
                  <a:cubicBezTo>
                    <a:pt x="888" y="42"/>
                    <a:pt x="886" y="42"/>
                    <a:pt x="885" y="44"/>
                  </a:cubicBezTo>
                  <a:cubicBezTo>
                    <a:pt x="885" y="46"/>
                    <a:pt x="885" y="46"/>
                    <a:pt x="885" y="48"/>
                  </a:cubicBezTo>
                  <a:cubicBezTo>
                    <a:pt x="885" y="51"/>
                    <a:pt x="884" y="51"/>
                    <a:pt x="883" y="53"/>
                  </a:cubicBezTo>
                  <a:cubicBezTo>
                    <a:pt x="883" y="55"/>
                    <a:pt x="884" y="55"/>
                    <a:pt x="883" y="57"/>
                  </a:cubicBezTo>
                  <a:cubicBezTo>
                    <a:pt x="883" y="59"/>
                    <a:pt x="885" y="60"/>
                    <a:pt x="885" y="62"/>
                  </a:cubicBezTo>
                  <a:cubicBezTo>
                    <a:pt x="885" y="64"/>
                    <a:pt x="882" y="64"/>
                    <a:pt x="882" y="66"/>
                  </a:cubicBezTo>
                  <a:cubicBezTo>
                    <a:pt x="882" y="68"/>
                    <a:pt x="884" y="68"/>
                    <a:pt x="884" y="71"/>
                  </a:cubicBezTo>
                  <a:cubicBezTo>
                    <a:pt x="884" y="73"/>
                    <a:pt x="881" y="72"/>
                    <a:pt x="881" y="75"/>
                  </a:cubicBezTo>
                  <a:cubicBezTo>
                    <a:pt x="880" y="77"/>
                    <a:pt x="882" y="77"/>
                    <a:pt x="881" y="79"/>
                  </a:cubicBezTo>
                  <a:cubicBezTo>
                    <a:pt x="881" y="81"/>
                    <a:pt x="883" y="82"/>
                    <a:pt x="882" y="84"/>
                  </a:cubicBezTo>
                  <a:cubicBezTo>
                    <a:pt x="882" y="86"/>
                    <a:pt x="880" y="86"/>
                    <a:pt x="880" y="88"/>
                  </a:cubicBezTo>
                  <a:cubicBezTo>
                    <a:pt x="880" y="90"/>
                    <a:pt x="880" y="90"/>
                    <a:pt x="880" y="92"/>
                  </a:cubicBezTo>
                  <a:cubicBezTo>
                    <a:pt x="879" y="95"/>
                    <a:pt x="880" y="95"/>
                    <a:pt x="880" y="97"/>
                  </a:cubicBezTo>
                  <a:cubicBezTo>
                    <a:pt x="879" y="99"/>
                    <a:pt x="881" y="99"/>
                    <a:pt x="881" y="101"/>
                  </a:cubicBezTo>
                  <a:cubicBezTo>
                    <a:pt x="880" y="104"/>
                    <a:pt x="880" y="103"/>
                    <a:pt x="879" y="106"/>
                  </a:cubicBezTo>
                  <a:cubicBezTo>
                    <a:pt x="879" y="108"/>
                    <a:pt x="879" y="108"/>
                    <a:pt x="879" y="110"/>
                  </a:cubicBezTo>
                  <a:cubicBezTo>
                    <a:pt x="878" y="112"/>
                    <a:pt x="877" y="112"/>
                    <a:pt x="877" y="114"/>
                  </a:cubicBezTo>
                  <a:cubicBezTo>
                    <a:pt x="877" y="116"/>
                    <a:pt x="878" y="117"/>
                    <a:pt x="878" y="119"/>
                  </a:cubicBezTo>
                  <a:cubicBezTo>
                    <a:pt x="877" y="121"/>
                    <a:pt x="877" y="122"/>
                    <a:pt x="878" y="124"/>
                  </a:cubicBezTo>
                  <a:cubicBezTo>
                    <a:pt x="878" y="125"/>
                    <a:pt x="879" y="127"/>
                    <a:pt x="881" y="128"/>
                  </a:cubicBezTo>
                  <a:cubicBezTo>
                    <a:pt x="882" y="129"/>
                    <a:pt x="884" y="129"/>
                    <a:pt x="885" y="129"/>
                  </a:cubicBezTo>
                  <a:cubicBezTo>
                    <a:pt x="886" y="129"/>
                    <a:pt x="886" y="132"/>
                    <a:pt x="887" y="132"/>
                  </a:cubicBezTo>
                  <a:cubicBezTo>
                    <a:pt x="888" y="132"/>
                    <a:pt x="889" y="129"/>
                    <a:pt x="891" y="128"/>
                  </a:cubicBezTo>
                  <a:cubicBezTo>
                    <a:pt x="892" y="127"/>
                    <a:pt x="892" y="126"/>
                    <a:pt x="893" y="125"/>
                  </a:cubicBezTo>
                  <a:cubicBezTo>
                    <a:pt x="894" y="123"/>
                    <a:pt x="897" y="123"/>
                    <a:pt x="897" y="121"/>
                  </a:cubicBezTo>
                  <a:cubicBezTo>
                    <a:pt x="897" y="119"/>
                    <a:pt x="896" y="119"/>
                    <a:pt x="896" y="117"/>
                  </a:cubicBezTo>
                  <a:cubicBezTo>
                    <a:pt x="896" y="114"/>
                    <a:pt x="899" y="115"/>
                    <a:pt x="899" y="112"/>
                  </a:cubicBezTo>
                  <a:cubicBezTo>
                    <a:pt x="900" y="110"/>
                    <a:pt x="899" y="110"/>
                    <a:pt x="900" y="108"/>
                  </a:cubicBezTo>
                  <a:cubicBezTo>
                    <a:pt x="900" y="106"/>
                    <a:pt x="897" y="105"/>
                    <a:pt x="897" y="103"/>
                  </a:cubicBezTo>
                  <a:cubicBezTo>
                    <a:pt x="897" y="101"/>
                    <a:pt x="897" y="101"/>
                    <a:pt x="898" y="98"/>
                  </a:cubicBezTo>
                  <a:cubicBezTo>
                    <a:pt x="898" y="96"/>
                    <a:pt x="898" y="96"/>
                    <a:pt x="898" y="94"/>
                  </a:cubicBezTo>
                  <a:cubicBezTo>
                    <a:pt x="898" y="92"/>
                    <a:pt x="902" y="92"/>
                    <a:pt x="902" y="90"/>
                  </a:cubicBezTo>
                  <a:cubicBezTo>
                    <a:pt x="902" y="87"/>
                    <a:pt x="900" y="87"/>
                    <a:pt x="901" y="85"/>
                  </a:cubicBezTo>
                  <a:cubicBezTo>
                    <a:pt x="901" y="83"/>
                    <a:pt x="903" y="83"/>
                    <a:pt x="903" y="81"/>
                  </a:cubicBezTo>
                  <a:cubicBezTo>
                    <a:pt x="903" y="78"/>
                    <a:pt x="903" y="78"/>
                    <a:pt x="903" y="76"/>
                  </a:cubicBezTo>
                  <a:cubicBezTo>
                    <a:pt x="903" y="74"/>
                    <a:pt x="901" y="73"/>
                    <a:pt x="901" y="71"/>
                  </a:cubicBezTo>
                  <a:cubicBezTo>
                    <a:pt x="902" y="69"/>
                    <a:pt x="903" y="69"/>
                    <a:pt x="903" y="67"/>
                  </a:cubicBezTo>
                  <a:cubicBezTo>
                    <a:pt x="903" y="65"/>
                    <a:pt x="903" y="65"/>
                    <a:pt x="903" y="62"/>
                  </a:cubicBezTo>
                  <a:cubicBezTo>
                    <a:pt x="904" y="60"/>
                    <a:pt x="905" y="60"/>
                    <a:pt x="905" y="58"/>
                  </a:cubicBezTo>
                  <a:cubicBezTo>
                    <a:pt x="906" y="56"/>
                    <a:pt x="903" y="55"/>
                    <a:pt x="904" y="53"/>
                  </a:cubicBezTo>
                  <a:cubicBezTo>
                    <a:pt x="904" y="51"/>
                    <a:pt x="904" y="51"/>
                    <a:pt x="905" y="49"/>
                  </a:cubicBezTo>
                  <a:cubicBezTo>
                    <a:pt x="905" y="46"/>
                    <a:pt x="906" y="47"/>
                    <a:pt x="906" y="44"/>
                  </a:cubicBezTo>
                  <a:cubicBezTo>
                    <a:pt x="906" y="42"/>
                    <a:pt x="908" y="42"/>
                    <a:pt x="908" y="40"/>
                  </a:cubicBezTo>
                  <a:cubicBezTo>
                    <a:pt x="908" y="38"/>
                    <a:pt x="905" y="37"/>
                    <a:pt x="906" y="35"/>
                  </a:cubicBezTo>
                  <a:cubicBezTo>
                    <a:pt x="906" y="33"/>
                    <a:pt x="908" y="33"/>
                    <a:pt x="908" y="31"/>
                  </a:cubicBezTo>
                  <a:cubicBezTo>
                    <a:pt x="908" y="29"/>
                    <a:pt x="910" y="29"/>
                    <a:pt x="910" y="26"/>
                  </a:cubicBezTo>
                  <a:cubicBezTo>
                    <a:pt x="910" y="24"/>
                    <a:pt x="911" y="24"/>
                    <a:pt x="911" y="22"/>
                  </a:cubicBezTo>
                  <a:cubicBezTo>
                    <a:pt x="912" y="20"/>
                    <a:pt x="908" y="19"/>
                    <a:pt x="908" y="17"/>
                  </a:cubicBezTo>
                  <a:close/>
                </a:path>
              </a:pathLst>
            </a:custGeom>
            <a:solidFill>
              <a:srgbClr val="BAD5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033CB9A5-95A4-42BB-9C03-D890966BB1D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69485" y="5196638"/>
              <a:ext cx="1387475" cy="1682313"/>
              <a:chOff x="9280525" y="4614518"/>
              <a:chExt cx="508000" cy="615950"/>
            </a:xfrm>
          </p:grpSpPr>
          <p:sp>
            <p:nvSpPr>
              <p:cNvPr id="114" name="Freeform 30183">
                <a:extLst>
                  <a:ext uri="{FF2B5EF4-FFF2-40B4-BE49-F238E27FC236}">
                    <a16:creationId xmlns:a16="http://schemas.microsoft.com/office/drawing/2014/main" id="{7D012EAE-1893-4816-970B-D6E1DF39C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9125" y="4662143"/>
                <a:ext cx="25400" cy="36513"/>
              </a:xfrm>
              <a:custGeom>
                <a:avLst/>
                <a:gdLst>
                  <a:gd name="T0" fmla="*/ 11 w 12"/>
                  <a:gd name="T1" fmla="*/ 2 h 17"/>
                  <a:gd name="T2" fmla="*/ 10 w 12"/>
                  <a:gd name="T3" fmla="*/ 2 h 17"/>
                  <a:gd name="T4" fmla="*/ 9 w 12"/>
                  <a:gd name="T5" fmla="*/ 1 h 17"/>
                  <a:gd name="T6" fmla="*/ 8 w 12"/>
                  <a:gd name="T7" fmla="*/ 1 h 17"/>
                  <a:gd name="T8" fmla="*/ 8 w 12"/>
                  <a:gd name="T9" fmla="*/ 0 h 17"/>
                  <a:gd name="T10" fmla="*/ 6 w 12"/>
                  <a:gd name="T11" fmla="*/ 0 h 17"/>
                  <a:gd name="T12" fmla="*/ 5 w 12"/>
                  <a:gd name="T13" fmla="*/ 2 h 17"/>
                  <a:gd name="T14" fmla="*/ 5 w 12"/>
                  <a:gd name="T15" fmla="*/ 2 h 17"/>
                  <a:gd name="T16" fmla="*/ 4 w 12"/>
                  <a:gd name="T17" fmla="*/ 2 h 17"/>
                  <a:gd name="T18" fmla="*/ 2 w 12"/>
                  <a:gd name="T19" fmla="*/ 5 h 17"/>
                  <a:gd name="T20" fmla="*/ 2 w 12"/>
                  <a:gd name="T21" fmla="*/ 5 h 17"/>
                  <a:gd name="T22" fmla="*/ 2 w 12"/>
                  <a:gd name="T23" fmla="*/ 5 h 17"/>
                  <a:gd name="T24" fmla="*/ 2 w 12"/>
                  <a:gd name="T25" fmla="*/ 6 h 17"/>
                  <a:gd name="T26" fmla="*/ 2 w 12"/>
                  <a:gd name="T27" fmla="*/ 7 h 17"/>
                  <a:gd name="T28" fmla="*/ 3 w 12"/>
                  <a:gd name="T29" fmla="*/ 9 h 17"/>
                  <a:gd name="T30" fmla="*/ 0 w 12"/>
                  <a:gd name="T31" fmla="*/ 14 h 17"/>
                  <a:gd name="T32" fmla="*/ 4 w 12"/>
                  <a:gd name="T33" fmla="*/ 17 h 17"/>
                  <a:gd name="T34" fmla="*/ 8 w 12"/>
                  <a:gd name="T35" fmla="*/ 10 h 17"/>
                  <a:gd name="T36" fmla="*/ 10 w 12"/>
                  <a:gd name="T37" fmla="*/ 7 h 17"/>
                  <a:gd name="T38" fmla="*/ 10 w 12"/>
                  <a:gd name="T39" fmla="*/ 7 h 17"/>
                  <a:gd name="T40" fmla="*/ 12 w 12"/>
                  <a:gd name="T41" fmla="*/ 5 h 17"/>
                  <a:gd name="T42" fmla="*/ 11 w 12"/>
                  <a:gd name="T43" fmla="*/ 3 h 17"/>
                  <a:gd name="T44" fmla="*/ 11 w 12"/>
                  <a:gd name="T45" fmla="*/ 3 h 17"/>
                  <a:gd name="T46" fmla="*/ 11 w 12"/>
                  <a:gd name="T47" fmla="*/ 3 h 17"/>
                  <a:gd name="T48" fmla="*/ 11 w 12"/>
                  <a:gd name="T4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17">
                    <a:moveTo>
                      <a:pt x="11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8" y="0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5" name="Freeform 30184">
                <a:extLst>
                  <a:ext uri="{FF2B5EF4-FFF2-40B4-BE49-F238E27FC236}">
                    <a16:creationId xmlns:a16="http://schemas.microsoft.com/office/drawing/2014/main" id="{CE391331-B08A-483F-87BF-059A713DC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7512" y="4911380"/>
                <a:ext cx="20638" cy="33338"/>
              </a:xfrm>
              <a:custGeom>
                <a:avLst/>
                <a:gdLst>
                  <a:gd name="T0" fmla="*/ 6 w 9"/>
                  <a:gd name="T1" fmla="*/ 6 h 16"/>
                  <a:gd name="T2" fmla="*/ 4 w 9"/>
                  <a:gd name="T3" fmla="*/ 0 h 16"/>
                  <a:gd name="T4" fmla="*/ 0 w 9"/>
                  <a:gd name="T5" fmla="*/ 0 h 16"/>
                  <a:gd name="T6" fmla="*/ 1 w 9"/>
                  <a:gd name="T7" fmla="*/ 8 h 16"/>
                  <a:gd name="T8" fmla="*/ 2 w 9"/>
                  <a:gd name="T9" fmla="*/ 12 h 16"/>
                  <a:gd name="T10" fmla="*/ 2 w 9"/>
                  <a:gd name="T11" fmla="*/ 12 h 16"/>
                  <a:gd name="T12" fmla="*/ 2 w 9"/>
                  <a:gd name="T13" fmla="*/ 15 h 16"/>
                  <a:gd name="T14" fmla="*/ 3 w 9"/>
                  <a:gd name="T15" fmla="*/ 15 h 16"/>
                  <a:gd name="T16" fmla="*/ 3 w 9"/>
                  <a:gd name="T17" fmla="*/ 15 h 16"/>
                  <a:gd name="T18" fmla="*/ 3 w 9"/>
                  <a:gd name="T19" fmla="*/ 15 h 16"/>
                  <a:gd name="T20" fmla="*/ 4 w 9"/>
                  <a:gd name="T21" fmla="*/ 16 h 16"/>
                  <a:gd name="T22" fmla="*/ 5 w 9"/>
                  <a:gd name="T23" fmla="*/ 15 h 16"/>
                  <a:gd name="T24" fmla="*/ 6 w 9"/>
                  <a:gd name="T25" fmla="*/ 16 h 16"/>
                  <a:gd name="T26" fmla="*/ 7 w 9"/>
                  <a:gd name="T27" fmla="*/ 15 h 16"/>
                  <a:gd name="T28" fmla="*/ 8 w 9"/>
                  <a:gd name="T29" fmla="*/ 16 h 16"/>
                  <a:gd name="T30" fmla="*/ 9 w 9"/>
                  <a:gd name="T31" fmla="*/ 14 h 16"/>
                  <a:gd name="T32" fmla="*/ 9 w 9"/>
                  <a:gd name="T33" fmla="*/ 13 h 16"/>
                  <a:gd name="T34" fmla="*/ 9 w 9"/>
                  <a:gd name="T35" fmla="*/ 13 h 16"/>
                  <a:gd name="T36" fmla="*/ 9 w 9"/>
                  <a:gd name="T37" fmla="*/ 12 h 16"/>
                  <a:gd name="T38" fmla="*/ 9 w 9"/>
                  <a:gd name="T39" fmla="*/ 9 h 16"/>
                  <a:gd name="T40" fmla="*/ 9 w 9"/>
                  <a:gd name="T41" fmla="*/ 8 h 16"/>
                  <a:gd name="T42" fmla="*/ 9 w 9"/>
                  <a:gd name="T43" fmla="*/ 8 h 16"/>
                  <a:gd name="T44" fmla="*/ 8 w 9"/>
                  <a:gd name="T45" fmla="*/ 8 h 16"/>
                  <a:gd name="T46" fmla="*/ 7 w 9"/>
                  <a:gd name="T47" fmla="*/ 7 h 16"/>
                  <a:gd name="T48" fmla="*/ 6 w 9"/>
                  <a:gd name="T4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16">
                    <a:moveTo>
                      <a:pt x="6" y="6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6"/>
                      <a:pt x="4" y="16"/>
                      <a:pt x="4" y="16"/>
                    </a:cubicBezTo>
                    <a:cubicBezTo>
                      <a:pt x="5" y="16"/>
                      <a:pt x="5" y="16"/>
                      <a:pt x="5" y="15"/>
                    </a:cubicBezTo>
                    <a:cubicBezTo>
                      <a:pt x="5" y="16"/>
                      <a:pt x="6" y="16"/>
                      <a:pt x="6" y="16"/>
                    </a:cubicBezTo>
                    <a:cubicBezTo>
                      <a:pt x="7" y="16"/>
                      <a:pt x="7" y="15"/>
                      <a:pt x="7" y="15"/>
                    </a:cubicBezTo>
                    <a:cubicBezTo>
                      <a:pt x="7" y="15"/>
                      <a:pt x="7" y="16"/>
                      <a:pt x="8" y="16"/>
                    </a:cubicBezTo>
                    <a:cubicBezTo>
                      <a:pt x="8" y="15"/>
                      <a:pt x="9" y="15"/>
                      <a:pt x="9" y="14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2"/>
                      <a:pt x="9" y="12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8" y="7"/>
                      <a:pt x="8" y="7"/>
                      <a:pt x="7" y="7"/>
                    </a:cubicBez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6" name="Freeform 30185">
                <a:extLst>
                  <a:ext uri="{FF2B5EF4-FFF2-40B4-BE49-F238E27FC236}">
                    <a16:creationId xmlns:a16="http://schemas.microsoft.com/office/drawing/2014/main" id="{43035AC5-BBB7-42B7-9A6B-73331BEAF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3387" y="4627218"/>
                <a:ext cx="71438" cy="74613"/>
              </a:xfrm>
              <a:custGeom>
                <a:avLst/>
                <a:gdLst>
                  <a:gd name="T0" fmla="*/ 33 w 33"/>
                  <a:gd name="T1" fmla="*/ 12 h 35"/>
                  <a:gd name="T2" fmla="*/ 19 w 33"/>
                  <a:gd name="T3" fmla="*/ 0 h 35"/>
                  <a:gd name="T4" fmla="*/ 5 w 33"/>
                  <a:gd name="T5" fmla="*/ 7 h 35"/>
                  <a:gd name="T6" fmla="*/ 2 w 33"/>
                  <a:gd name="T7" fmla="*/ 17 h 35"/>
                  <a:gd name="T8" fmla="*/ 10 w 33"/>
                  <a:gd name="T9" fmla="*/ 35 h 35"/>
                  <a:gd name="T10" fmla="*/ 32 w 33"/>
                  <a:gd name="T11" fmla="*/ 24 h 35"/>
                  <a:gd name="T12" fmla="*/ 31 w 33"/>
                  <a:gd name="T13" fmla="*/ 15 h 35"/>
                  <a:gd name="T14" fmla="*/ 33 w 33"/>
                  <a:gd name="T15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5">
                    <a:moveTo>
                      <a:pt x="33" y="12"/>
                    </a:moveTo>
                    <a:cubicBezTo>
                      <a:pt x="33" y="12"/>
                      <a:pt x="24" y="3"/>
                      <a:pt x="19" y="0"/>
                    </a:cubicBezTo>
                    <a:cubicBezTo>
                      <a:pt x="18" y="0"/>
                      <a:pt x="11" y="4"/>
                      <a:pt x="5" y="7"/>
                    </a:cubicBezTo>
                    <a:cubicBezTo>
                      <a:pt x="2" y="9"/>
                      <a:pt x="0" y="13"/>
                      <a:pt x="2" y="17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22" y="34"/>
                      <a:pt x="32" y="28"/>
                      <a:pt x="32" y="24"/>
                    </a:cubicBezTo>
                    <a:cubicBezTo>
                      <a:pt x="33" y="20"/>
                      <a:pt x="31" y="15"/>
                      <a:pt x="31" y="15"/>
                    </a:cubicBezTo>
                    <a:lnTo>
                      <a:pt x="33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7" name="Freeform 30186">
                <a:extLst>
                  <a:ext uri="{FF2B5EF4-FFF2-40B4-BE49-F238E27FC236}">
                    <a16:creationId xmlns:a16="http://schemas.microsoft.com/office/drawing/2014/main" id="{C1297B9B-D568-43B6-867D-FEB1131FE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71012" y="4641505"/>
                <a:ext cx="3175" cy="4763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  <a:gd name="T8" fmla="*/ 1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8" name="Freeform 30187">
                <a:extLst>
                  <a:ext uri="{FF2B5EF4-FFF2-40B4-BE49-F238E27FC236}">
                    <a16:creationId xmlns:a16="http://schemas.microsoft.com/office/drawing/2014/main" id="{D06583FD-2B7D-4A6A-B008-B78941AFA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5612" y="4689130"/>
                <a:ext cx="36513" cy="46038"/>
              </a:xfrm>
              <a:custGeom>
                <a:avLst/>
                <a:gdLst>
                  <a:gd name="T0" fmla="*/ 0 w 17"/>
                  <a:gd name="T1" fmla="*/ 6 h 21"/>
                  <a:gd name="T2" fmla="*/ 3 w 17"/>
                  <a:gd name="T3" fmla="*/ 14 h 21"/>
                  <a:gd name="T4" fmla="*/ 17 w 17"/>
                  <a:gd name="T5" fmla="*/ 18 h 21"/>
                  <a:gd name="T6" fmla="*/ 11 w 17"/>
                  <a:gd name="T7" fmla="*/ 0 h 21"/>
                  <a:gd name="T8" fmla="*/ 0 w 17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1">
                    <a:moveTo>
                      <a:pt x="0" y="6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5" y="18"/>
                      <a:pt x="10" y="21"/>
                      <a:pt x="17" y="18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9" name="Freeform 30188">
                <a:extLst>
                  <a:ext uri="{FF2B5EF4-FFF2-40B4-BE49-F238E27FC236}">
                    <a16:creationId xmlns:a16="http://schemas.microsoft.com/office/drawing/2014/main" id="{51A2C744-F0EE-4FA7-AB69-4EE30BEBA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2962" y="4938368"/>
                <a:ext cx="55563" cy="36513"/>
              </a:xfrm>
              <a:custGeom>
                <a:avLst/>
                <a:gdLst>
                  <a:gd name="T0" fmla="*/ 1 w 26"/>
                  <a:gd name="T1" fmla="*/ 6 h 17"/>
                  <a:gd name="T2" fmla="*/ 0 w 26"/>
                  <a:gd name="T3" fmla="*/ 8 h 17"/>
                  <a:gd name="T4" fmla="*/ 21 w 26"/>
                  <a:gd name="T5" fmla="*/ 15 h 17"/>
                  <a:gd name="T6" fmla="*/ 21 w 26"/>
                  <a:gd name="T7" fmla="*/ 14 h 17"/>
                  <a:gd name="T8" fmla="*/ 10 w 26"/>
                  <a:gd name="T9" fmla="*/ 10 h 17"/>
                  <a:gd name="T10" fmla="*/ 24 w 26"/>
                  <a:gd name="T11" fmla="*/ 6 h 17"/>
                  <a:gd name="T12" fmla="*/ 26 w 26"/>
                  <a:gd name="T13" fmla="*/ 0 h 17"/>
                  <a:gd name="T14" fmla="*/ 14 w 26"/>
                  <a:gd name="T15" fmla="*/ 2 h 17"/>
                  <a:gd name="T16" fmla="*/ 2 w 26"/>
                  <a:gd name="T17" fmla="*/ 5 h 17"/>
                  <a:gd name="T18" fmla="*/ 1 w 26"/>
                  <a:gd name="T1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17">
                    <a:moveTo>
                      <a:pt x="1" y="6"/>
                    </a:moveTo>
                    <a:cubicBezTo>
                      <a:pt x="1" y="6"/>
                      <a:pt x="0" y="7"/>
                      <a:pt x="0" y="8"/>
                    </a:cubicBezTo>
                    <a:cubicBezTo>
                      <a:pt x="0" y="17"/>
                      <a:pt x="15" y="12"/>
                      <a:pt x="21" y="15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23" y="10"/>
                      <a:pt x="24" y="6"/>
                    </a:cubicBezTo>
                    <a:cubicBezTo>
                      <a:pt x="25" y="4"/>
                      <a:pt x="26" y="3"/>
                      <a:pt x="26" y="0"/>
                    </a:cubicBezTo>
                    <a:cubicBezTo>
                      <a:pt x="26" y="0"/>
                      <a:pt x="23" y="0"/>
                      <a:pt x="14" y="2"/>
                    </a:cubicBezTo>
                    <a:cubicBezTo>
                      <a:pt x="2" y="5"/>
                      <a:pt x="2" y="5"/>
                      <a:pt x="2" y="5"/>
                    </a:cubicBez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0" name="Freeform 30189">
                <a:extLst>
                  <a:ext uri="{FF2B5EF4-FFF2-40B4-BE49-F238E27FC236}">
                    <a16:creationId xmlns:a16="http://schemas.microsoft.com/office/drawing/2014/main" id="{06947D72-D960-4974-A29C-526FDCAAB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8637" y="5174905"/>
                <a:ext cx="38100" cy="55563"/>
              </a:xfrm>
              <a:custGeom>
                <a:avLst/>
                <a:gdLst>
                  <a:gd name="T0" fmla="*/ 11 w 18"/>
                  <a:gd name="T1" fmla="*/ 1 h 26"/>
                  <a:gd name="T2" fmla="*/ 10 w 18"/>
                  <a:gd name="T3" fmla="*/ 0 h 26"/>
                  <a:gd name="T4" fmla="*/ 2 w 18"/>
                  <a:gd name="T5" fmla="*/ 21 h 26"/>
                  <a:gd name="T6" fmla="*/ 3 w 18"/>
                  <a:gd name="T7" fmla="*/ 21 h 26"/>
                  <a:gd name="T8" fmla="*/ 8 w 18"/>
                  <a:gd name="T9" fmla="*/ 10 h 26"/>
                  <a:gd name="T10" fmla="*/ 12 w 18"/>
                  <a:gd name="T11" fmla="*/ 24 h 26"/>
                  <a:gd name="T12" fmla="*/ 17 w 18"/>
                  <a:gd name="T13" fmla="*/ 26 h 26"/>
                  <a:gd name="T14" fmla="*/ 15 w 18"/>
                  <a:gd name="T15" fmla="*/ 14 h 26"/>
                  <a:gd name="T16" fmla="*/ 12 w 18"/>
                  <a:gd name="T17" fmla="*/ 2 h 26"/>
                  <a:gd name="T18" fmla="*/ 11 w 18"/>
                  <a:gd name="T19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6">
                    <a:moveTo>
                      <a:pt x="11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0" y="0"/>
                      <a:pt x="6" y="15"/>
                      <a:pt x="2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23"/>
                      <a:pt x="12" y="24"/>
                    </a:cubicBezTo>
                    <a:cubicBezTo>
                      <a:pt x="14" y="25"/>
                      <a:pt x="15" y="26"/>
                      <a:pt x="17" y="26"/>
                    </a:cubicBezTo>
                    <a:cubicBezTo>
                      <a:pt x="17" y="26"/>
                      <a:pt x="18" y="22"/>
                      <a:pt x="15" y="14"/>
                    </a:cubicBezTo>
                    <a:cubicBezTo>
                      <a:pt x="12" y="2"/>
                      <a:pt x="12" y="2"/>
                      <a:pt x="12" y="2"/>
                    </a:cubicBez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1" name="Freeform 30190">
                <a:extLst>
                  <a:ext uri="{FF2B5EF4-FFF2-40B4-BE49-F238E27FC236}">
                    <a16:creationId xmlns:a16="http://schemas.microsoft.com/office/drawing/2014/main" id="{2ABAE77F-B29E-4996-BF57-B206E3E17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5625" y="4860580"/>
                <a:ext cx="330200" cy="96838"/>
              </a:xfrm>
              <a:custGeom>
                <a:avLst/>
                <a:gdLst>
                  <a:gd name="T0" fmla="*/ 143 w 153"/>
                  <a:gd name="T1" fmla="*/ 38 h 45"/>
                  <a:gd name="T2" fmla="*/ 134 w 153"/>
                  <a:gd name="T3" fmla="*/ 36 h 45"/>
                  <a:gd name="T4" fmla="*/ 125 w 153"/>
                  <a:gd name="T5" fmla="*/ 31 h 45"/>
                  <a:gd name="T6" fmla="*/ 125 w 153"/>
                  <a:gd name="T7" fmla="*/ 31 h 45"/>
                  <a:gd name="T8" fmla="*/ 73 w 153"/>
                  <a:gd name="T9" fmla="*/ 1 h 45"/>
                  <a:gd name="T10" fmla="*/ 71 w 153"/>
                  <a:gd name="T11" fmla="*/ 1 h 45"/>
                  <a:gd name="T12" fmla="*/ 0 w 153"/>
                  <a:gd name="T13" fmla="*/ 3 h 45"/>
                  <a:gd name="T14" fmla="*/ 8 w 153"/>
                  <a:gd name="T15" fmla="*/ 34 h 45"/>
                  <a:gd name="T16" fmla="*/ 72 w 153"/>
                  <a:gd name="T17" fmla="*/ 13 h 45"/>
                  <a:gd name="T18" fmla="*/ 73 w 153"/>
                  <a:gd name="T19" fmla="*/ 13 h 45"/>
                  <a:gd name="T20" fmla="*/ 74 w 153"/>
                  <a:gd name="T21" fmla="*/ 15 h 45"/>
                  <a:gd name="T22" fmla="*/ 113 w 153"/>
                  <a:gd name="T23" fmla="*/ 36 h 45"/>
                  <a:gd name="T24" fmla="*/ 131 w 153"/>
                  <a:gd name="T25" fmla="*/ 42 h 45"/>
                  <a:gd name="T26" fmla="*/ 136 w 153"/>
                  <a:gd name="T27" fmla="*/ 44 h 45"/>
                  <a:gd name="T28" fmla="*/ 143 w 153"/>
                  <a:gd name="T29" fmla="*/ 44 h 45"/>
                  <a:gd name="T30" fmla="*/ 153 w 153"/>
                  <a:gd name="T31" fmla="*/ 39 h 45"/>
                  <a:gd name="T32" fmla="*/ 143 w 153"/>
                  <a:gd name="T33" fmla="*/ 3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3" h="45">
                    <a:moveTo>
                      <a:pt x="143" y="38"/>
                    </a:moveTo>
                    <a:cubicBezTo>
                      <a:pt x="140" y="38"/>
                      <a:pt x="137" y="37"/>
                      <a:pt x="134" y="36"/>
                    </a:cubicBezTo>
                    <a:cubicBezTo>
                      <a:pt x="131" y="34"/>
                      <a:pt x="126" y="31"/>
                      <a:pt x="125" y="31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78" y="3"/>
                      <a:pt x="80" y="1"/>
                      <a:pt x="73" y="1"/>
                    </a:cubicBezTo>
                    <a:cubicBezTo>
                      <a:pt x="72" y="1"/>
                      <a:pt x="72" y="1"/>
                      <a:pt x="71" y="1"/>
                    </a:cubicBezTo>
                    <a:cubicBezTo>
                      <a:pt x="71" y="1"/>
                      <a:pt x="39" y="0"/>
                      <a:pt x="0" y="3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2" y="33"/>
                      <a:pt x="68" y="13"/>
                      <a:pt x="72" y="13"/>
                    </a:cubicBezTo>
                    <a:cubicBezTo>
                      <a:pt x="72" y="13"/>
                      <a:pt x="72" y="13"/>
                      <a:pt x="73" y="13"/>
                    </a:cubicBezTo>
                    <a:cubicBezTo>
                      <a:pt x="73" y="14"/>
                      <a:pt x="74" y="15"/>
                      <a:pt x="74" y="15"/>
                    </a:cubicBezTo>
                    <a:cubicBezTo>
                      <a:pt x="81" y="25"/>
                      <a:pt x="102" y="32"/>
                      <a:pt x="113" y="36"/>
                    </a:cubicBezTo>
                    <a:cubicBezTo>
                      <a:pt x="126" y="40"/>
                      <a:pt x="119" y="38"/>
                      <a:pt x="131" y="42"/>
                    </a:cubicBezTo>
                    <a:cubicBezTo>
                      <a:pt x="133" y="43"/>
                      <a:pt x="136" y="44"/>
                      <a:pt x="136" y="44"/>
                    </a:cubicBezTo>
                    <a:cubicBezTo>
                      <a:pt x="137" y="45"/>
                      <a:pt x="143" y="44"/>
                      <a:pt x="143" y="44"/>
                    </a:cubicBezTo>
                    <a:cubicBezTo>
                      <a:pt x="150" y="42"/>
                      <a:pt x="153" y="39"/>
                      <a:pt x="153" y="39"/>
                    </a:cubicBezTo>
                    <a:cubicBezTo>
                      <a:pt x="151" y="38"/>
                      <a:pt x="146" y="38"/>
                      <a:pt x="143" y="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2" name="Freeform 30191">
                <a:extLst>
                  <a:ext uri="{FF2B5EF4-FFF2-40B4-BE49-F238E27FC236}">
                    <a16:creationId xmlns:a16="http://schemas.microsoft.com/office/drawing/2014/main" id="{A8771147-DEE3-4A67-AC1B-2B2431AEB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09112" y="4895505"/>
                <a:ext cx="136525" cy="322263"/>
              </a:xfrm>
              <a:custGeom>
                <a:avLst/>
                <a:gdLst>
                  <a:gd name="T0" fmla="*/ 20 w 63"/>
                  <a:gd name="T1" fmla="*/ 0 h 150"/>
                  <a:gd name="T2" fmla="*/ 0 w 63"/>
                  <a:gd name="T3" fmla="*/ 15 h 150"/>
                  <a:gd name="T4" fmla="*/ 28 w 63"/>
                  <a:gd name="T5" fmla="*/ 50 h 150"/>
                  <a:gd name="T6" fmla="*/ 48 w 63"/>
                  <a:gd name="T7" fmla="*/ 69 h 150"/>
                  <a:gd name="T8" fmla="*/ 15 w 63"/>
                  <a:gd name="T9" fmla="*/ 128 h 150"/>
                  <a:gd name="T10" fmla="*/ 15 w 63"/>
                  <a:gd name="T11" fmla="*/ 128 h 150"/>
                  <a:gd name="T12" fmla="*/ 13 w 63"/>
                  <a:gd name="T13" fmla="*/ 134 h 150"/>
                  <a:gd name="T14" fmla="*/ 14 w 63"/>
                  <a:gd name="T15" fmla="*/ 140 h 150"/>
                  <a:gd name="T16" fmla="*/ 19 w 63"/>
                  <a:gd name="T17" fmla="*/ 150 h 150"/>
                  <a:gd name="T18" fmla="*/ 19 w 63"/>
                  <a:gd name="T19" fmla="*/ 140 h 150"/>
                  <a:gd name="T20" fmla="*/ 23 w 63"/>
                  <a:gd name="T21" fmla="*/ 129 h 150"/>
                  <a:gd name="T22" fmla="*/ 27 w 63"/>
                  <a:gd name="T23" fmla="*/ 123 h 150"/>
                  <a:gd name="T24" fmla="*/ 27 w 63"/>
                  <a:gd name="T25" fmla="*/ 123 h 150"/>
                  <a:gd name="T26" fmla="*/ 55 w 63"/>
                  <a:gd name="T27" fmla="*/ 79 h 150"/>
                  <a:gd name="T28" fmla="*/ 59 w 63"/>
                  <a:gd name="T29" fmla="*/ 73 h 150"/>
                  <a:gd name="T30" fmla="*/ 41 w 63"/>
                  <a:gd name="T31" fmla="*/ 29 h 150"/>
                  <a:gd name="T32" fmla="*/ 20 w 63"/>
                  <a:gd name="T3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150">
                    <a:moveTo>
                      <a:pt x="20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6" y="23"/>
                      <a:pt x="25" y="47"/>
                      <a:pt x="28" y="50"/>
                    </a:cubicBezTo>
                    <a:cubicBezTo>
                      <a:pt x="32" y="54"/>
                      <a:pt x="46" y="65"/>
                      <a:pt x="48" y="69"/>
                    </a:cubicBezTo>
                    <a:cubicBezTo>
                      <a:pt x="36" y="76"/>
                      <a:pt x="24" y="105"/>
                      <a:pt x="15" y="128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15" y="129"/>
                      <a:pt x="13" y="134"/>
                      <a:pt x="13" y="134"/>
                    </a:cubicBezTo>
                    <a:cubicBezTo>
                      <a:pt x="13" y="133"/>
                      <a:pt x="14" y="140"/>
                      <a:pt x="14" y="140"/>
                    </a:cubicBezTo>
                    <a:cubicBezTo>
                      <a:pt x="15" y="147"/>
                      <a:pt x="19" y="150"/>
                      <a:pt x="19" y="150"/>
                    </a:cubicBezTo>
                    <a:cubicBezTo>
                      <a:pt x="19" y="149"/>
                      <a:pt x="19" y="144"/>
                      <a:pt x="19" y="140"/>
                    </a:cubicBezTo>
                    <a:cubicBezTo>
                      <a:pt x="20" y="136"/>
                      <a:pt x="21" y="133"/>
                      <a:pt x="23" y="129"/>
                    </a:cubicBezTo>
                    <a:cubicBezTo>
                      <a:pt x="24" y="128"/>
                      <a:pt x="27" y="123"/>
                      <a:pt x="27" y="123"/>
                    </a:cubicBezTo>
                    <a:cubicBezTo>
                      <a:pt x="27" y="123"/>
                      <a:pt x="27" y="123"/>
                      <a:pt x="27" y="123"/>
                    </a:cubicBezTo>
                    <a:cubicBezTo>
                      <a:pt x="38" y="105"/>
                      <a:pt x="54" y="81"/>
                      <a:pt x="55" y="79"/>
                    </a:cubicBezTo>
                    <a:cubicBezTo>
                      <a:pt x="57" y="76"/>
                      <a:pt x="58" y="76"/>
                      <a:pt x="59" y="73"/>
                    </a:cubicBezTo>
                    <a:cubicBezTo>
                      <a:pt x="63" y="65"/>
                      <a:pt x="47" y="39"/>
                      <a:pt x="41" y="29"/>
                    </a:cubicBezTo>
                    <a:cubicBezTo>
                      <a:pt x="31" y="13"/>
                      <a:pt x="23" y="4"/>
                      <a:pt x="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3" name="Freeform 30192">
                <a:extLst>
                  <a:ext uri="{FF2B5EF4-FFF2-40B4-BE49-F238E27FC236}">
                    <a16:creationId xmlns:a16="http://schemas.microsoft.com/office/drawing/2014/main" id="{84541FD6-FF6B-418A-B90B-28184D1EE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3712" y="4833593"/>
                <a:ext cx="158750" cy="182563"/>
              </a:xfrm>
              <a:custGeom>
                <a:avLst/>
                <a:gdLst>
                  <a:gd name="T0" fmla="*/ 6 w 74"/>
                  <a:gd name="T1" fmla="*/ 18 h 85"/>
                  <a:gd name="T2" fmla="*/ 42 w 74"/>
                  <a:gd name="T3" fmla="*/ 85 h 85"/>
                  <a:gd name="T4" fmla="*/ 74 w 74"/>
                  <a:gd name="T5" fmla="*/ 13 h 85"/>
                  <a:gd name="T6" fmla="*/ 39 w 74"/>
                  <a:gd name="T7" fmla="*/ 14 h 85"/>
                  <a:gd name="T8" fmla="*/ 18 w 74"/>
                  <a:gd name="T9" fmla="*/ 0 h 85"/>
                  <a:gd name="T10" fmla="*/ 6 w 74"/>
                  <a:gd name="T11" fmla="*/ 18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85">
                    <a:moveTo>
                      <a:pt x="6" y="18"/>
                    </a:moveTo>
                    <a:cubicBezTo>
                      <a:pt x="0" y="52"/>
                      <a:pt x="42" y="85"/>
                      <a:pt x="42" y="85"/>
                    </a:cubicBezTo>
                    <a:cubicBezTo>
                      <a:pt x="42" y="85"/>
                      <a:pt x="74" y="50"/>
                      <a:pt x="74" y="13"/>
                    </a:cubicBezTo>
                    <a:cubicBezTo>
                      <a:pt x="74" y="13"/>
                      <a:pt x="50" y="13"/>
                      <a:pt x="39" y="14"/>
                    </a:cubicBezTo>
                    <a:cubicBezTo>
                      <a:pt x="39" y="14"/>
                      <a:pt x="28" y="7"/>
                      <a:pt x="18" y="0"/>
                    </a:cubicBezTo>
                    <a:cubicBezTo>
                      <a:pt x="14" y="6"/>
                      <a:pt x="12" y="11"/>
                      <a:pt x="6" y="18"/>
                    </a:cubicBezTo>
                    <a:close/>
                  </a:path>
                </a:pathLst>
              </a:custGeom>
              <a:solidFill>
                <a:srgbClr val="305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4" name="Freeform 30193">
                <a:extLst>
                  <a:ext uri="{FF2B5EF4-FFF2-40B4-BE49-F238E27FC236}">
                    <a16:creationId xmlns:a16="http://schemas.microsoft.com/office/drawing/2014/main" id="{8CD70137-DDA5-44A7-A14A-76AF85851F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80525" y="4681193"/>
                <a:ext cx="244475" cy="244475"/>
              </a:xfrm>
              <a:custGeom>
                <a:avLst/>
                <a:gdLst>
                  <a:gd name="T0" fmla="*/ 107 w 114"/>
                  <a:gd name="T1" fmla="*/ 0 h 114"/>
                  <a:gd name="T2" fmla="*/ 82 w 114"/>
                  <a:gd name="T3" fmla="*/ 31 h 114"/>
                  <a:gd name="T4" fmla="*/ 64 w 114"/>
                  <a:gd name="T5" fmla="*/ 25 h 114"/>
                  <a:gd name="T6" fmla="*/ 40 w 114"/>
                  <a:gd name="T7" fmla="*/ 14 h 114"/>
                  <a:gd name="T8" fmla="*/ 30 w 114"/>
                  <a:gd name="T9" fmla="*/ 15 h 114"/>
                  <a:gd name="T10" fmla="*/ 29 w 114"/>
                  <a:gd name="T11" fmla="*/ 25 h 114"/>
                  <a:gd name="T12" fmla="*/ 6 w 114"/>
                  <a:gd name="T13" fmla="*/ 48 h 114"/>
                  <a:gd name="T14" fmla="*/ 3 w 114"/>
                  <a:gd name="T15" fmla="*/ 52 h 114"/>
                  <a:gd name="T16" fmla="*/ 1 w 114"/>
                  <a:gd name="T17" fmla="*/ 55 h 114"/>
                  <a:gd name="T18" fmla="*/ 1 w 114"/>
                  <a:gd name="T19" fmla="*/ 55 h 114"/>
                  <a:gd name="T20" fmla="*/ 1 w 114"/>
                  <a:gd name="T21" fmla="*/ 56 h 114"/>
                  <a:gd name="T22" fmla="*/ 0 w 114"/>
                  <a:gd name="T23" fmla="*/ 56 h 114"/>
                  <a:gd name="T24" fmla="*/ 0 w 114"/>
                  <a:gd name="T25" fmla="*/ 57 h 114"/>
                  <a:gd name="T26" fmla="*/ 0 w 114"/>
                  <a:gd name="T27" fmla="*/ 59 h 114"/>
                  <a:gd name="T28" fmla="*/ 0 w 114"/>
                  <a:gd name="T29" fmla="*/ 60 h 114"/>
                  <a:gd name="T30" fmla="*/ 0 w 114"/>
                  <a:gd name="T31" fmla="*/ 60 h 114"/>
                  <a:gd name="T32" fmla="*/ 0 w 114"/>
                  <a:gd name="T33" fmla="*/ 60 h 114"/>
                  <a:gd name="T34" fmla="*/ 0 w 114"/>
                  <a:gd name="T35" fmla="*/ 60 h 114"/>
                  <a:gd name="T36" fmla="*/ 1 w 114"/>
                  <a:gd name="T37" fmla="*/ 63 h 114"/>
                  <a:gd name="T38" fmla="*/ 11 w 114"/>
                  <a:gd name="T39" fmla="*/ 112 h 114"/>
                  <a:gd name="T40" fmla="*/ 19 w 114"/>
                  <a:gd name="T41" fmla="*/ 111 h 114"/>
                  <a:gd name="T42" fmla="*/ 15 w 114"/>
                  <a:gd name="T43" fmla="*/ 61 h 114"/>
                  <a:gd name="T44" fmla="*/ 35 w 114"/>
                  <a:gd name="T45" fmla="*/ 44 h 114"/>
                  <a:gd name="T46" fmla="*/ 48 w 114"/>
                  <a:gd name="T47" fmla="*/ 71 h 114"/>
                  <a:gd name="T48" fmla="*/ 51 w 114"/>
                  <a:gd name="T49" fmla="*/ 87 h 114"/>
                  <a:gd name="T50" fmla="*/ 55 w 114"/>
                  <a:gd name="T51" fmla="*/ 114 h 114"/>
                  <a:gd name="T52" fmla="*/ 84 w 114"/>
                  <a:gd name="T53" fmla="*/ 104 h 114"/>
                  <a:gd name="T54" fmla="*/ 85 w 114"/>
                  <a:gd name="T55" fmla="*/ 98 h 114"/>
                  <a:gd name="T56" fmla="*/ 89 w 114"/>
                  <a:gd name="T57" fmla="*/ 100 h 114"/>
                  <a:gd name="T58" fmla="*/ 93 w 114"/>
                  <a:gd name="T59" fmla="*/ 85 h 114"/>
                  <a:gd name="T60" fmla="*/ 78 w 114"/>
                  <a:gd name="T61" fmla="*/ 70 h 114"/>
                  <a:gd name="T62" fmla="*/ 66 w 114"/>
                  <a:gd name="T63" fmla="*/ 43 h 114"/>
                  <a:gd name="T64" fmla="*/ 85 w 114"/>
                  <a:gd name="T65" fmla="*/ 46 h 114"/>
                  <a:gd name="T66" fmla="*/ 86 w 114"/>
                  <a:gd name="T67" fmla="*/ 45 h 114"/>
                  <a:gd name="T68" fmla="*/ 87 w 114"/>
                  <a:gd name="T69" fmla="*/ 45 h 114"/>
                  <a:gd name="T70" fmla="*/ 89 w 114"/>
                  <a:gd name="T71" fmla="*/ 44 h 114"/>
                  <a:gd name="T72" fmla="*/ 90 w 114"/>
                  <a:gd name="T73" fmla="*/ 43 h 114"/>
                  <a:gd name="T74" fmla="*/ 90 w 114"/>
                  <a:gd name="T75" fmla="*/ 43 h 114"/>
                  <a:gd name="T76" fmla="*/ 90 w 114"/>
                  <a:gd name="T77" fmla="*/ 43 h 114"/>
                  <a:gd name="T78" fmla="*/ 90 w 114"/>
                  <a:gd name="T79" fmla="*/ 43 h 114"/>
                  <a:gd name="T80" fmla="*/ 90 w 114"/>
                  <a:gd name="T81" fmla="*/ 42 h 114"/>
                  <a:gd name="T82" fmla="*/ 114 w 114"/>
                  <a:gd name="T83" fmla="*/ 5 h 114"/>
                  <a:gd name="T84" fmla="*/ 107 w 114"/>
                  <a:gd name="T85" fmla="*/ 0 h 114"/>
                  <a:gd name="T86" fmla="*/ 15 w 114"/>
                  <a:gd name="T87" fmla="*/ 58 h 114"/>
                  <a:gd name="T88" fmla="*/ 15 w 114"/>
                  <a:gd name="T89" fmla="*/ 58 h 114"/>
                  <a:gd name="T90" fmla="*/ 15 w 114"/>
                  <a:gd name="T91" fmla="*/ 58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4" h="114">
                    <a:moveTo>
                      <a:pt x="107" y="0"/>
                    </a:moveTo>
                    <a:cubicBezTo>
                      <a:pt x="94" y="19"/>
                      <a:pt x="89" y="23"/>
                      <a:pt x="82" y="31"/>
                    </a:cubicBezTo>
                    <a:cubicBezTo>
                      <a:pt x="79" y="30"/>
                      <a:pt x="74" y="29"/>
                      <a:pt x="64" y="25"/>
                    </a:cubicBezTo>
                    <a:cubicBezTo>
                      <a:pt x="58" y="19"/>
                      <a:pt x="43" y="15"/>
                      <a:pt x="40" y="14"/>
                    </a:cubicBezTo>
                    <a:cubicBezTo>
                      <a:pt x="37" y="13"/>
                      <a:pt x="30" y="14"/>
                      <a:pt x="30" y="15"/>
                    </a:cubicBezTo>
                    <a:cubicBezTo>
                      <a:pt x="29" y="18"/>
                      <a:pt x="29" y="22"/>
                      <a:pt x="29" y="25"/>
                    </a:cubicBezTo>
                    <a:cubicBezTo>
                      <a:pt x="22" y="32"/>
                      <a:pt x="12" y="41"/>
                      <a:pt x="6" y="48"/>
                    </a:cubicBezTo>
                    <a:cubicBezTo>
                      <a:pt x="5" y="49"/>
                      <a:pt x="4" y="50"/>
                      <a:pt x="3" y="52"/>
                    </a:cubicBezTo>
                    <a:cubicBezTo>
                      <a:pt x="2" y="53"/>
                      <a:pt x="2" y="53"/>
                      <a:pt x="1" y="55"/>
                    </a:cubicBezTo>
                    <a:cubicBezTo>
                      <a:pt x="1" y="55"/>
                      <a:pt x="1" y="55"/>
                      <a:pt x="1" y="55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7"/>
                      <a:pt x="0" y="57"/>
                    </a:cubicBezTo>
                    <a:cubicBezTo>
                      <a:pt x="0" y="58"/>
                      <a:pt x="0" y="58"/>
                      <a:pt x="0" y="59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5" y="85"/>
                      <a:pt x="3" y="75"/>
                      <a:pt x="11" y="112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16" y="74"/>
                      <a:pt x="16" y="82"/>
                      <a:pt x="15" y="61"/>
                    </a:cubicBezTo>
                    <a:cubicBezTo>
                      <a:pt x="19" y="57"/>
                      <a:pt x="27" y="50"/>
                      <a:pt x="35" y="44"/>
                    </a:cubicBezTo>
                    <a:cubicBezTo>
                      <a:pt x="40" y="56"/>
                      <a:pt x="46" y="66"/>
                      <a:pt x="48" y="71"/>
                    </a:cubicBezTo>
                    <a:cubicBezTo>
                      <a:pt x="51" y="79"/>
                      <a:pt x="51" y="78"/>
                      <a:pt x="51" y="87"/>
                    </a:cubicBezTo>
                    <a:cubicBezTo>
                      <a:pt x="52" y="100"/>
                      <a:pt x="53" y="106"/>
                      <a:pt x="55" y="114"/>
                    </a:cubicBezTo>
                    <a:cubicBezTo>
                      <a:pt x="84" y="104"/>
                      <a:pt x="84" y="104"/>
                      <a:pt x="84" y="104"/>
                    </a:cubicBezTo>
                    <a:cubicBezTo>
                      <a:pt x="85" y="98"/>
                      <a:pt x="85" y="98"/>
                      <a:pt x="85" y="98"/>
                    </a:cubicBezTo>
                    <a:cubicBezTo>
                      <a:pt x="89" y="100"/>
                      <a:pt x="89" y="100"/>
                      <a:pt x="89" y="100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88" y="85"/>
                      <a:pt x="78" y="70"/>
                      <a:pt x="78" y="70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76" y="45"/>
                      <a:pt x="82" y="46"/>
                      <a:pt x="85" y="46"/>
                    </a:cubicBezTo>
                    <a:cubicBezTo>
                      <a:pt x="85" y="46"/>
                      <a:pt x="86" y="46"/>
                      <a:pt x="86" y="45"/>
                    </a:cubicBezTo>
                    <a:cubicBezTo>
                      <a:pt x="87" y="45"/>
                      <a:pt x="87" y="45"/>
                      <a:pt x="87" y="45"/>
                    </a:cubicBezTo>
                    <a:cubicBezTo>
                      <a:pt x="88" y="45"/>
                      <a:pt x="88" y="45"/>
                      <a:pt x="89" y="44"/>
                    </a:cubicBezTo>
                    <a:cubicBezTo>
                      <a:pt x="89" y="44"/>
                      <a:pt x="90" y="43"/>
                      <a:pt x="90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2"/>
                      <a:pt x="90" y="42"/>
                      <a:pt x="90" y="42"/>
                    </a:cubicBezTo>
                    <a:cubicBezTo>
                      <a:pt x="99" y="31"/>
                      <a:pt x="108" y="17"/>
                      <a:pt x="114" y="5"/>
                    </a:cubicBezTo>
                    <a:lnTo>
                      <a:pt x="107" y="0"/>
                    </a:lnTo>
                    <a:close/>
                    <a:moveTo>
                      <a:pt x="15" y="58"/>
                    </a:moveTo>
                    <a:cubicBezTo>
                      <a:pt x="15" y="58"/>
                      <a:pt x="15" y="58"/>
                      <a:pt x="15" y="58"/>
                    </a:cubicBezTo>
                    <a:cubicBezTo>
                      <a:pt x="15" y="58"/>
                      <a:pt x="15" y="58"/>
                      <a:pt x="15" y="58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5" name="Freeform 30194">
                <a:extLst>
                  <a:ext uri="{FF2B5EF4-FFF2-40B4-BE49-F238E27FC236}">
                    <a16:creationId xmlns:a16="http://schemas.microsoft.com/office/drawing/2014/main" id="{9F6ED0C0-531F-4198-AFB9-CF23AC3F5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200" y="4706593"/>
                <a:ext cx="55563" cy="31750"/>
              </a:xfrm>
              <a:custGeom>
                <a:avLst/>
                <a:gdLst>
                  <a:gd name="T0" fmla="*/ 0 w 35"/>
                  <a:gd name="T1" fmla="*/ 3 h 20"/>
                  <a:gd name="T2" fmla="*/ 35 w 35"/>
                  <a:gd name="T3" fmla="*/ 20 h 20"/>
                  <a:gd name="T4" fmla="*/ 22 w 35"/>
                  <a:gd name="T5" fmla="*/ 7 h 20"/>
                  <a:gd name="T6" fmla="*/ 8 w 35"/>
                  <a:gd name="T7" fmla="*/ 0 h 20"/>
                  <a:gd name="T8" fmla="*/ 0 w 35"/>
                  <a:gd name="T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0">
                    <a:moveTo>
                      <a:pt x="0" y="3"/>
                    </a:moveTo>
                    <a:lnTo>
                      <a:pt x="35" y="20"/>
                    </a:lnTo>
                    <a:lnTo>
                      <a:pt x="22" y="7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6" name="Freeform 30195">
                <a:extLst>
                  <a:ext uri="{FF2B5EF4-FFF2-40B4-BE49-F238E27FC236}">
                    <a16:creationId xmlns:a16="http://schemas.microsoft.com/office/drawing/2014/main" id="{A8EEDCAE-FB2C-4CC0-8284-DE4F3E181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4337" y="4614518"/>
                <a:ext cx="63500" cy="84138"/>
              </a:xfrm>
              <a:custGeom>
                <a:avLst/>
                <a:gdLst>
                  <a:gd name="T0" fmla="*/ 30 w 30"/>
                  <a:gd name="T1" fmla="*/ 6 h 39"/>
                  <a:gd name="T2" fmla="*/ 14 w 30"/>
                  <a:gd name="T3" fmla="*/ 5 h 39"/>
                  <a:gd name="T4" fmla="*/ 12 w 30"/>
                  <a:gd name="T5" fmla="*/ 6 h 39"/>
                  <a:gd name="T6" fmla="*/ 6 w 30"/>
                  <a:gd name="T7" fmla="*/ 6 h 39"/>
                  <a:gd name="T8" fmla="*/ 1 w 30"/>
                  <a:gd name="T9" fmla="*/ 15 h 39"/>
                  <a:gd name="T10" fmla="*/ 5 w 30"/>
                  <a:gd name="T11" fmla="*/ 19 h 39"/>
                  <a:gd name="T12" fmla="*/ 6 w 30"/>
                  <a:gd name="T13" fmla="*/ 26 h 39"/>
                  <a:gd name="T14" fmla="*/ 18 w 30"/>
                  <a:gd name="T15" fmla="*/ 39 h 39"/>
                  <a:gd name="T16" fmla="*/ 21 w 30"/>
                  <a:gd name="T17" fmla="*/ 31 h 39"/>
                  <a:gd name="T18" fmla="*/ 19 w 30"/>
                  <a:gd name="T19" fmla="*/ 29 h 39"/>
                  <a:gd name="T20" fmla="*/ 19 w 30"/>
                  <a:gd name="T21" fmla="*/ 22 h 39"/>
                  <a:gd name="T22" fmla="*/ 24 w 30"/>
                  <a:gd name="T23" fmla="*/ 25 h 39"/>
                  <a:gd name="T24" fmla="*/ 30 w 30"/>
                  <a:gd name="T25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39">
                    <a:moveTo>
                      <a:pt x="30" y="6"/>
                    </a:moveTo>
                    <a:cubicBezTo>
                      <a:pt x="23" y="0"/>
                      <a:pt x="21" y="2"/>
                      <a:pt x="14" y="5"/>
                    </a:cubicBezTo>
                    <a:cubicBezTo>
                      <a:pt x="13" y="5"/>
                      <a:pt x="12" y="6"/>
                      <a:pt x="12" y="6"/>
                    </a:cubicBezTo>
                    <a:cubicBezTo>
                      <a:pt x="10" y="5"/>
                      <a:pt x="8" y="5"/>
                      <a:pt x="6" y="6"/>
                    </a:cubicBezTo>
                    <a:cubicBezTo>
                      <a:pt x="2" y="7"/>
                      <a:pt x="0" y="11"/>
                      <a:pt x="1" y="15"/>
                    </a:cubicBezTo>
                    <a:cubicBezTo>
                      <a:pt x="2" y="17"/>
                      <a:pt x="3" y="18"/>
                      <a:pt x="5" y="19"/>
                    </a:cubicBezTo>
                    <a:cubicBezTo>
                      <a:pt x="5" y="21"/>
                      <a:pt x="5" y="24"/>
                      <a:pt x="6" y="26"/>
                    </a:cubicBezTo>
                    <a:cubicBezTo>
                      <a:pt x="8" y="31"/>
                      <a:pt x="14" y="37"/>
                      <a:pt x="18" y="39"/>
                    </a:cubicBezTo>
                    <a:cubicBezTo>
                      <a:pt x="18" y="39"/>
                      <a:pt x="19" y="37"/>
                      <a:pt x="21" y="31"/>
                    </a:cubicBezTo>
                    <a:cubicBezTo>
                      <a:pt x="20" y="31"/>
                      <a:pt x="20" y="30"/>
                      <a:pt x="19" y="29"/>
                    </a:cubicBezTo>
                    <a:cubicBezTo>
                      <a:pt x="17" y="27"/>
                      <a:pt x="17" y="23"/>
                      <a:pt x="19" y="22"/>
                    </a:cubicBezTo>
                    <a:cubicBezTo>
                      <a:pt x="21" y="22"/>
                      <a:pt x="23" y="23"/>
                      <a:pt x="24" y="25"/>
                    </a:cubicBezTo>
                    <a:cubicBezTo>
                      <a:pt x="26" y="21"/>
                      <a:pt x="29" y="13"/>
                      <a:pt x="30" y="6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838A150A-C458-4F5E-93A0-CB16CA95990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52634" y="3064023"/>
              <a:ext cx="1157287" cy="2010289"/>
              <a:chOff x="9879012" y="3952530"/>
              <a:chExt cx="368300" cy="639763"/>
            </a:xfrm>
          </p:grpSpPr>
          <p:sp>
            <p:nvSpPr>
              <p:cNvPr id="128" name="Freeform 30196">
                <a:extLst>
                  <a:ext uri="{FF2B5EF4-FFF2-40B4-BE49-F238E27FC236}">
                    <a16:creationId xmlns:a16="http://schemas.microsoft.com/office/drawing/2014/main" id="{65A1FB54-6E7D-4F6E-AB6F-BC31346C0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77450" y="3952530"/>
                <a:ext cx="19050" cy="39688"/>
              </a:xfrm>
              <a:custGeom>
                <a:avLst/>
                <a:gdLst>
                  <a:gd name="T0" fmla="*/ 8 w 9"/>
                  <a:gd name="T1" fmla="*/ 3 h 18"/>
                  <a:gd name="T2" fmla="*/ 7 w 9"/>
                  <a:gd name="T3" fmla="*/ 3 h 18"/>
                  <a:gd name="T4" fmla="*/ 7 w 9"/>
                  <a:gd name="T5" fmla="*/ 3 h 18"/>
                  <a:gd name="T6" fmla="*/ 7 w 9"/>
                  <a:gd name="T7" fmla="*/ 1 h 18"/>
                  <a:gd name="T8" fmla="*/ 6 w 9"/>
                  <a:gd name="T9" fmla="*/ 2 h 18"/>
                  <a:gd name="T10" fmla="*/ 5 w 9"/>
                  <a:gd name="T11" fmla="*/ 1 h 18"/>
                  <a:gd name="T12" fmla="*/ 4 w 9"/>
                  <a:gd name="T13" fmla="*/ 2 h 18"/>
                  <a:gd name="T14" fmla="*/ 3 w 9"/>
                  <a:gd name="T15" fmla="*/ 0 h 18"/>
                  <a:gd name="T16" fmla="*/ 2 w 9"/>
                  <a:gd name="T17" fmla="*/ 1 h 18"/>
                  <a:gd name="T18" fmla="*/ 2 w 9"/>
                  <a:gd name="T19" fmla="*/ 3 h 18"/>
                  <a:gd name="T20" fmla="*/ 2 w 9"/>
                  <a:gd name="T21" fmla="*/ 3 h 18"/>
                  <a:gd name="T22" fmla="*/ 1 w 9"/>
                  <a:gd name="T23" fmla="*/ 4 h 18"/>
                  <a:gd name="T24" fmla="*/ 0 w 9"/>
                  <a:gd name="T25" fmla="*/ 7 h 18"/>
                  <a:gd name="T26" fmla="*/ 0 w 9"/>
                  <a:gd name="T27" fmla="*/ 7 h 18"/>
                  <a:gd name="T28" fmla="*/ 0 w 9"/>
                  <a:gd name="T29" fmla="*/ 7 h 18"/>
                  <a:gd name="T30" fmla="*/ 0 w 9"/>
                  <a:gd name="T31" fmla="*/ 7 h 18"/>
                  <a:gd name="T32" fmla="*/ 1 w 9"/>
                  <a:gd name="T33" fmla="*/ 9 h 18"/>
                  <a:gd name="T34" fmla="*/ 2 w 9"/>
                  <a:gd name="T35" fmla="*/ 10 h 18"/>
                  <a:gd name="T36" fmla="*/ 1 w 9"/>
                  <a:gd name="T37" fmla="*/ 16 h 18"/>
                  <a:gd name="T38" fmla="*/ 5 w 9"/>
                  <a:gd name="T39" fmla="*/ 18 h 18"/>
                  <a:gd name="T40" fmla="*/ 7 w 9"/>
                  <a:gd name="T41" fmla="*/ 10 h 18"/>
                  <a:gd name="T42" fmla="*/ 8 w 9"/>
                  <a:gd name="T43" fmla="*/ 6 h 18"/>
                  <a:gd name="T44" fmla="*/ 8 w 9"/>
                  <a:gd name="T45" fmla="*/ 6 h 18"/>
                  <a:gd name="T46" fmla="*/ 9 w 9"/>
                  <a:gd name="T47" fmla="*/ 4 h 18"/>
                  <a:gd name="T48" fmla="*/ 8 w 9"/>
                  <a:gd name="T4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18">
                    <a:moveTo>
                      <a:pt x="8" y="3"/>
                    </a:moveTo>
                    <a:cubicBezTo>
                      <a:pt x="8" y="2"/>
                      <a:pt x="8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2"/>
                      <a:pt x="7" y="2"/>
                      <a:pt x="7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5" y="1"/>
                      <a:pt x="4" y="1"/>
                      <a:pt x="4" y="2"/>
                    </a:cubicBezTo>
                    <a:cubicBezTo>
                      <a:pt x="4" y="1"/>
                      <a:pt x="4" y="1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1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9" name="Freeform 30197">
                <a:extLst>
                  <a:ext uri="{FF2B5EF4-FFF2-40B4-BE49-F238E27FC236}">
                    <a16:creationId xmlns:a16="http://schemas.microsoft.com/office/drawing/2014/main" id="{9BE5A526-75A3-47D9-82AA-1992F6161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8062" y="4279555"/>
                <a:ext cx="17463" cy="33338"/>
              </a:xfrm>
              <a:custGeom>
                <a:avLst/>
                <a:gdLst>
                  <a:gd name="T0" fmla="*/ 5 w 8"/>
                  <a:gd name="T1" fmla="*/ 6 h 16"/>
                  <a:gd name="T2" fmla="*/ 5 w 8"/>
                  <a:gd name="T3" fmla="*/ 0 h 16"/>
                  <a:gd name="T4" fmla="*/ 0 w 8"/>
                  <a:gd name="T5" fmla="*/ 0 h 16"/>
                  <a:gd name="T6" fmla="*/ 0 w 8"/>
                  <a:gd name="T7" fmla="*/ 8 h 16"/>
                  <a:gd name="T8" fmla="*/ 0 w 8"/>
                  <a:gd name="T9" fmla="*/ 12 h 16"/>
                  <a:gd name="T10" fmla="*/ 0 w 8"/>
                  <a:gd name="T11" fmla="*/ 12 h 16"/>
                  <a:gd name="T12" fmla="*/ 0 w 8"/>
                  <a:gd name="T13" fmla="*/ 14 h 16"/>
                  <a:gd name="T14" fmla="*/ 1 w 8"/>
                  <a:gd name="T15" fmla="*/ 15 h 16"/>
                  <a:gd name="T16" fmla="*/ 2 w 8"/>
                  <a:gd name="T17" fmla="*/ 15 h 16"/>
                  <a:gd name="T18" fmla="*/ 2 w 8"/>
                  <a:gd name="T19" fmla="*/ 15 h 16"/>
                  <a:gd name="T20" fmla="*/ 3 w 8"/>
                  <a:gd name="T21" fmla="*/ 16 h 16"/>
                  <a:gd name="T22" fmla="*/ 4 w 8"/>
                  <a:gd name="T23" fmla="*/ 15 h 16"/>
                  <a:gd name="T24" fmla="*/ 4 w 8"/>
                  <a:gd name="T25" fmla="*/ 16 h 16"/>
                  <a:gd name="T26" fmla="*/ 5 w 8"/>
                  <a:gd name="T27" fmla="*/ 15 h 16"/>
                  <a:gd name="T28" fmla="*/ 6 w 8"/>
                  <a:gd name="T29" fmla="*/ 16 h 16"/>
                  <a:gd name="T30" fmla="*/ 7 w 8"/>
                  <a:gd name="T31" fmla="*/ 15 h 16"/>
                  <a:gd name="T32" fmla="*/ 7 w 8"/>
                  <a:gd name="T33" fmla="*/ 13 h 16"/>
                  <a:gd name="T34" fmla="*/ 7 w 8"/>
                  <a:gd name="T35" fmla="*/ 13 h 16"/>
                  <a:gd name="T36" fmla="*/ 8 w 8"/>
                  <a:gd name="T37" fmla="*/ 12 h 16"/>
                  <a:gd name="T38" fmla="*/ 8 w 8"/>
                  <a:gd name="T39" fmla="*/ 9 h 16"/>
                  <a:gd name="T40" fmla="*/ 8 w 8"/>
                  <a:gd name="T41" fmla="*/ 9 h 16"/>
                  <a:gd name="T42" fmla="*/ 8 w 8"/>
                  <a:gd name="T43" fmla="*/ 9 h 16"/>
                  <a:gd name="T44" fmla="*/ 8 w 8"/>
                  <a:gd name="T45" fmla="*/ 8 h 16"/>
                  <a:gd name="T46" fmla="*/ 6 w 8"/>
                  <a:gd name="T47" fmla="*/ 7 h 16"/>
                  <a:gd name="T48" fmla="*/ 5 w 8"/>
                  <a:gd name="T4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16">
                    <a:moveTo>
                      <a:pt x="5" y="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5"/>
                      <a:pt x="1" y="15"/>
                    </a:cubicBezTo>
                    <a:cubicBezTo>
                      <a:pt x="1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6"/>
                      <a:pt x="3" y="16"/>
                    </a:cubicBezTo>
                    <a:cubicBezTo>
                      <a:pt x="3" y="16"/>
                      <a:pt x="3" y="16"/>
                      <a:pt x="4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5" y="16"/>
                      <a:pt x="5" y="15"/>
                      <a:pt x="5" y="15"/>
                    </a:cubicBezTo>
                    <a:cubicBezTo>
                      <a:pt x="5" y="15"/>
                      <a:pt x="6" y="16"/>
                      <a:pt x="6" y="16"/>
                    </a:cubicBezTo>
                    <a:cubicBezTo>
                      <a:pt x="7" y="16"/>
                      <a:pt x="7" y="15"/>
                      <a:pt x="7" y="15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3"/>
                      <a:pt x="8" y="12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7" y="7"/>
                      <a:pt x="6" y="7"/>
                    </a:cubicBez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0" name="Freeform 30198">
                <a:extLst>
                  <a:ext uri="{FF2B5EF4-FFF2-40B4-BE49-F238E27FC236}">
                    <a16:creationId xmlns:a16="http://schemas.microsoft.com/office/drawing/2014/main" id="{D48EE2A6-25ED-4AE8-BB7F-24033DFA5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8225" y="4008093"/>
                <a:ext cx="71438" cy="76200"/>
              </a:xfrm>
              <a:custGeom>
                <a:avLst/>
                <a:gdLst>
                  <a:gd name="T0" fmla="*/ 31 w 33"/>
                  <a:gd name="T1" fmla="*/ 8 h 35"/>
                  <a:gd name="T2" fmla="*/ 15 w 33"/>
                  <a:gd name="T3" fmla="*/ 0 h 35"/>
                  <a:gd name="T4" fmla="*/ 3 w 33"/>
                  <a:gd name="T5" fmla="*/ 10 h 35"/>
                  <a:gd name="T6" fmla="*/ 3 w 33"/>
                  <a:gd name="T7" fmla="*/ 21 h 35"/>
                  <a:gd name="T8" fmla="*/ 14 w 33"/>
                  <a:gd name="T9" fmla="*/ 35 h 35"/>
                  <a:gd name="T10" fmla="*/ 33 w 33"/>
                  <a:gd name="T11" fmla="*/ 20 h 35"/>
                  <a:gd name="T12" fmla="*/ 30 w 33"/>
                  <a:gd name="T13" fmla="*/ 11 h 35"/>
                  <a:gd name="T14" fmla="*/ 31 w 33"/>
                  <a:gd name="T15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5">
                    <a:moveTo>
                      <a:pt x="31" y="8"/>
                    </a:moveTo>
                    <a:cubicBezTo>
                      <a:pt x="31" y="8"/>
                      <a:pt x="21" y="1"/>
                      <a:pt x="15" y="0"/>
                    </a:cubicBezTo>
                    <a:cubicBezTo>
                      <a:pt x="14" y="0"/>
                      <a:pt x="8" y="6"/>
                      <a:pt x="3" y="10"/>
                    </a:cubicBezTo>
                    <a:cubicBezTo>
                      <a:pt x="0" y="13"/>
                      <a:pt x="0" y="17"/>
                      <a:pt x="3" y="21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26" y="32"/>
                      <a:pt x="33" y="24"/>
                      <a:pt x="33" y="20"/>
                    </a:cubicBezTo>
                    <a:cubicBezTo>
                      <a:pt x="33" y="16"/>
                      <a:pt x="30" y="11"/>
                      <a:pt x="30" y="11"/>
                    </a:cubicBezTo>
                    <a:lnTo>
                      <a:pt x="31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1" name="Freeform 30199">
                <a:extLst>
                  <a:ext uri="{FF2B5EF4-FFF2-40B4-BE49-F238E27FC236}">
                    <a16:creationId xmlns:a16="http://schemas.microsoft.com/office/drawing/2014/main" id="{CF22AFDC-57C4-464A-AC3A-7D65E9681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71087" y="4020793"/>
                <a:ext cx="4763" cy="4763"/>
              </a:xfrm>
              <a:custGeom>
                <a:avLst/>
                <a:gdLst>
                  <a:gd name="T0" fmla="*/ 0 w 2"/>
                  <a:gd name="T1" fmla="*/ 1 h 2"/>
                  <a:gd name="T2" fmla="*/ 2 w 2"/>
                  <a:gd name="T3" fmla="*/ 2 h 2"/>
                  <a:gd name="T4" fmla="*/ 1 w 2"/>
                  <a:gd name="T5" fmla="*/ 1 h 2"/>
                  <a:gd name="T6" fmla="*/ 0 w 2"/>
                  <a:gd name="T7" fmla="*/ 0 h 2"/>
                  <a:gd name="T8" fmla="*/ 0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2" name="Freeform 30200">
                <a:extLst>
                  <a:ext uri="{FF2B5EF4-FFF2-40B4-BE49-F238E27FC236}">
                    <a16:creationId xmlns:a16="http://schemas.microsoft.com/office/drawing/2014/main" id="{103148B3-37C5-4B83-9B11-B98506F84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8387" y="4068418"/>
                <a:ext cx="34925" cy="42863"/>
              </a:xfrm>
              <a:custGeom>
                <a:avLst/>
                <a:gdLst>
                  <a:gd name="T0" fmla="*/ 0 w 16"/>
                  <a:gd name="T1" fmla="*/ 4 h 20"/>
                  <a:gd name="T2" fmla="*/ 2 w 16"/>
                  <a:gd name="T3" fmla="*/ 13 h 20"/>
                  <a:gd name="T4" fmla="*/ 16 w 16"/>
                  <a:gd name="T5" fmla="*/ 18 h 20"/>
                  <a:gd name="T6" fmla="*/ 12 w 16"/>
                  <a:gd name="T7" fmla="*/ 0 h 20"/>
                  <a:gd name="T8" fmla="*/ 0 w 16"/>
                  <a:gd name="T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0">
                    <a:moveTo>
                      <a:pt x="0" y="4"/>
                    </a:moveTo>
                    <a:cubicBezTo>
                      <a:pt x="2" y="13"/>
                      <a:pt x="2" y="13"/>
                      <a:pt x="2" y="13"/>
                    </a:cubicBezTo>
                    <a:cubicBezTo>
                      <a:pt x="4" y="17"/>
                      <a:pt x="8" y="20"/>
                      <a:pt x="16" y="18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3" name="Freeform 30201">
                <a:extLst>
                  <a:ext uri="{FF2B5EF4-FFF2-40B4-BE49-F238E27FC236}">
                    <a16:creationId xmlns:a16="http://schemas.microsoft.com/office/drawing/2014/main" id="{82315C76-25B4-478B-9D30-FE7CE6F82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3812" y="4522443"/>
                <a:ext cx="63500" cy="42863"/>
              </a:xfrm>
              <a:custGeom>
                <a:avLst/>
                <a:gdLst>
                  <a:gd name="T0" fmla="*/ 8 w 29"/>
                  <a:gd name="T1" fmla="*/ 0 h 20"/>
                  <a:gd name="T2" fmla="*/ 6 w 29"/>
                  <a:gd name="T3" fmla="*/ 0 h 20"/>
                  <a:gd name="T4" fmla="*/ 14 w 29"/>
                  <a:gd name="T5" fmla="*/ 20 h 20"/>
                  <a:gd name="T6" fmla="*/ 15 w 29"/>
                  <a:gd name="T7" fmla="*/ 20 h 20"/>
                  <a:gd name="T8" fmla="*/ 11 w 29"/>
                  <a:gd name="T9" fmla="*/ 9 h 20"/>
                  <a:gd name="T10" fmla="*/ 24 w 29"/>
                  <a:gd name="T11" fmla="*/ 16 h 20"/>
                  <a:gd name="T12" fmla="*/ 29 w 29"/>
                  <a:gd name="T13" fmla="*/ 14 h 20"/>
                  <a:gd name="T14" fmla="*/ 20 w 29"/>
                  <a:gd name="T15" fmla="*/ 6 h 20"/>
                  <a:gd name="T16" fmla="*/ 9 w 29"/>
                  <a:gd name="T17" fmla="*/ 0 h 20"/>
                  <a:gd name="T18" fmla="*/ 8 w 29"/>
                  <a:gd name="T1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0">
                    <a:moveTo>
                      <a:pt x="8" y="0"/>
                    </a:moveTo>
                    <a:cubicBezTo>
                      <a:pt x="8" y="0"/>
                      <a:pt x="7" y="0"/>
                      <a:pt x="6" y="0"/>
                    </a:cubicBezTo>
                    <a:cubicBezTo>
                      <a:pt x="0" y="6"/>
                      <a:pt x="14" y="14"/>
                      <a:pt x="14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20" y="18"/>
                      <a:pt x="24" y="16"/>
                    </a:cubicBezTo>
                    <a:cubicBezTo>
                      <a:pt x="26" y="16"/>
                      <a:pt x="27" y="15"/>
                      <a:pt x="29" y="14"/>
                    </a:cubicBezTo>
                    <a:cubicBezTo>
                      <a:pt x="29" y="14"/>
                      <a:pt x="27" y="11"/>
                      <a:pt x="20" y="6"/>
                    </a:cubicBezTo>
                    <a:cubicBezTo>
                      <a:pt x="9" y="0"/>
                      <a:pt x="9" y="0"/>
                      <a:pt x="9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4" name="Freeform 30202">
                <a:extLst>
                  <a:ext uri="{FF2B5EF4-FFF2-40B4-BE49-F238E27FC236}">
                    <a16:creationId xmlns:a16="http://schemas.microsoft.com/office/drawing/2014/main" id="{70EC465A-BEF5-4E9C-9DAA-ACFE231E0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0762" y="4528793"/>
                <a:ext cx="31750" cy="63500"/>
              </a:xfrm>
              <a:custGeom>
                <a:avLst/>
                <a:gdLst>
                  <a:gd name="T0" fmla="*/ 15 w 15"/>
                  <a:gd name="T1" fmla="*/ 4 h 30"/>
                  <a:gd name="T2" fmla="*/ 13 w 15"/>
                  <a:gd name="T3" fmla="*/ 3 h 30"/>
                  <a:gd name="T4" fmla="*/ 0 w 15"/>
                  <a:gd name="T5" fmla="*/ 20 h 30"/>
                  <a:gd name="T6" fmla="*/ 1 w 15"/>
                  <a:gd name="T7" fmla="*/ 20 h 30"/>
                  <a:gd name="T8" fmla="*/ 8 w 15"/>
                  <a:gd name="T9" fmla="*/ 12 h 30"/>
                  <a:gd name="T10" fmla="*/ 8 w 15"/>
                  <a:gd name="T11" fmla="*/ 26 h 30"/>
                  <a:gd name="T12" fmla="*/ 12 w 15"/>
                  <a:gd name="T13" fmla="*/ 30 h 30"/>
                  <a:gd name="T14" fmla="*/ 14 w 15"/>
                  <a:gd name="T15" fmla="*/ 18 h 30"/>
                  <a:gd name="T16" fmla="*/ 15 w 15"/>
                  <a:gd name="T17" fmla="*/ 6 h 30"/>
                  <a:gd name="T18" fmla="*/ 15 w 15"/>
                  <a:gd name="T19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30">
                    <a:moveTo>
                      <a:pt x="15" y="4"/>
                    </a:moveTo>
                    <a:cubicBezTo>
                      <a:pt x="15" y="4"/>
                      <a:pt x="14" y="4"/>
                      <a:pt x="13" y="3"/>
                    </a:cubicBezTo>
                    <a:cubicBezTo>
                      <a:pt x="5" y="0"/>
                      <a:pt x="5" y="16"/>
                      <a:pt x="0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4" y="24"/>
                      <a:pt x="8" y="26"/>
                    </a:cubicBezTo>
                    <a:cubicBezTo>
                      <a:pt x="9" y="28"/>
                      <a:pt x="10" y="29"/>
                      <a:pt x="12" y="30"/>
                    </a:cubicBezTo>
                    <a:cubicBezTo>
                      <a:pt x="12" y="30"/>
                      <a:pt x="14" y="27"/>
                      <a:pt x="14" y="18"/>
                    </a:cubicBezTo>
                    <a:cubicBezTo>
                      <a:pt x="15" y="6"/>
                      <a:pt x="15" y="6"/>
                      <a:pt x="15" y="6"/>
                    </a:cubicBez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5" name="Freeform 30203">
                <a:extLst>
                  <a:ext uri="{FF2B5EF4-FFF2-40B4-BE49-F238E27FC236}">
                    <a16:creationId xmlns:a16="http://schemas.microsoft.com/office/drawing/2014/main" id="{2903E51A-59E8-4129-A64B-3F8F434A5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25062" y="4255743"/>
                <a:ext cx="211138" cy="290513"/>
              </a:xfrm>
              <a:custGeom>
                <a:avLst/>
                <a:gdLst>
                  <a:gd name="T0" fmla="*/ 84 w 98"/>
                  <a:gd name="T1" fmla="*/ 111 h 135"/>
                  <a:gd name="T2" fmla="*/ 73 w 98"/>
                  <a:gd name="T3" fmla="*/ 56 h 135"/>
                  <a:gd name="T4" fmla="*/ 72 w 98"/>
                  <a:gd name="T5" fmla="*/ 54 h 135"/>
                  <a:gd name="T6" fmla="*/ 71 w 98"/>
                  <a:gd name="T7" fmla="*/ 51 h 135"/>
                  <a:gd name="T8" fmla="*/ 70 w 98"/>
                  <a:gd name="T9" fmla="*/ 51 h 135"/>
                  <a:gd name="T10" fmla="*/ 52 w 98"/>
                  <a:gd name="T11" fmla="*/ 32 h 135"/>
                  <a:gd name="T12" fmla="*/ 19 w 98"/>
                  <a:gd name="T13" fmla="*/ 0 h 135"/>
                  <a:gd name="T14" fmla="*/ 0 w 98"/>
                  <a:gd name="T15" fmla="*/ 32 h 135"/>
                  <a:gd name="T16" fmla="*/ 60 w 98"/>
                  <a:gd name="T17" fmla="*/ 58 h 135"/>
                  <a:gd name="T18" fmla="*/ 62 w 98"/>
                  <a:gd name="T19" fmla="*/ 60 h 135"/>
                  <a:gd name="T20" fmla="*/ 62 w 98"/>
                  <a:gd name="T21" fmla="*/ 60 h 135"/>
                  <a:gd name="T22" fmla="*/ 62 w 98"/>
                  <a:gd name="T23" fmla="*/ 72 h 135"/>
                  <a:gd name="T24" fmla="*/ 80 w 98"/>
                  <a:gd name="T25" fmla="*/ 122 h 135"/>
                  <a:gd name="T26" fmla="*/ 82 w 98"/>
                  <a:gd name="T27" fmla="*/ 127 h 135"/>
                  <a:gd name="T28" fmla="*/ 87 w 98"/>
                  <a:gd name="T29" fmla="*/ 131 h 135"/>
                  <a:gd name="T30" fmla="*/ 98 w 98"/>
                  <a:gd name="T31" fmla="*/ 135 h 135"/>
                  <a:gd name="T32" fmla="*/ 91 w 98"/>
                  <a:gd name="T33" fmla="*/ 127 h 135"/>
                  <a:gd name="T34" fmla="*/ 87 w 98"/>
                  <a:gd name="T35" fmla="*/ 120 h 135"/>
                  <a:gd name="T36" fmla="*/ 84 w 98"/>
                  <a:gd name="T37" fmla="*/ 11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135">
                    <a:moveTo>
                      <a:pt x="84" y="111"/>
                    </a:moveTo>
                    <a:cubicBezTo>
                      <a:pt x="80" y="88"/>
                      <a:pt x="73" y="56"/>
                      <a:pt x="73" y="56"/>
                    </a:cubicBezTo>
                    <a:cubicBezTo>
                      <a:pt x="73" y="55"/>
                      <a:pt x="73" y="54"/>
                      <a:pt x="72" y="54"/>
                    </a:cubicBezTo>
                    <a:cubicBezTo>
                      <a:pt x="72" y="53"/>
                      <a:pt x="72" y="52"/>
                      <a:pt x="71" y="51"/>
                    </a:cubicBezTo>
                    <a:cubicBezTo>
                      <a:pt x="70" y="51"/>
                      <a:pt x="70" y="51"/>
                      <a:pt x="70" y="51"/>
                    </a:cubicBezTo>
                    <a:cubicBezTo>
                      <a:pt x="67" y="48"/>
                      <a:pt x="66" y="47"/>
                      <a:pt x="52" y="32"/>
                    </a:cubicBezTo>
                    <a:cubicBezTo>
                      <a:pt x="38" y="18"/>
                      <a:pt x="38" y="17"/>
                      <a:pt x="19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15" y="38"/>
                      <a:pt x="47" y="51"/>
                      <a:pt x="60" y="58"/>
                    </a:cubicBezTo>
                    <a:cubicBezTo>
                      <a:pt x="61" y="59"/>
                      <a:pt x="61" y="59"/>
                      <a:pt x="62" y="60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1" y="60"/>
                      <a:pt x="60" y="66"/>
                      <a:pt x="62" y="72"/>
                    </a:cubicBezTo>
                    <a:cubicBezTo>
                      <a:pt x="64" y="86"/>
                      <a:pt x="74" y="108"/>
                      <a:pt x="80" y="122"/>
                    </a:cubicBezTo>
                    <a:cubicBezTo>
                      <a:pt x="81" y="123"/>
                      <a:pt x="82" y="127"/>
                      <a:pt x="82" y="127"/>
                    </a:cubicBezTo>
                    <a:cubicBezTo>
                      <a:pt x="82" y="127"/>
                      <a:pt x="87" y="131"/>
                      <a:pt x="87" y="131"/>
                    </a:cubicBezTo>
                    <a:cubicBezTo>
                      <a:pt x="93" y="135"/>
                      <a:pt x="98" y="135"/>
                      <a:pt x="98" y="135"/>
                    </a:cubicBezTo>
                    <a:cubicBezTo>
                      <a:pt x="96" y="134"/>
                      <a:pt x="93" y="130"/>
                      <a:pt x="91" y="127"/>
                    </a:cubicBezTo>
                    <a:cubicBezTo>
                      <a:pt x="89" y="125"/>
                      <a:pt x="88" y="122"/>
                      <a:pt x="87" y="120"/>
                    </a:cubicBezTo>
                    <a:cubicBezTo>
                      <a:pt x="86" y="117"/>
                      <a:pt x="85" y="113"/>
                      <a:pt x="84" y="1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6" name="Freeform 30204">
                <a:extLst>
                  <a:ext uri="{FF2B5EF4-FFF2-40B4-BE49-F238E27FC236}">
                    <a16:creationId xmlns:a16="http://schemas.microsoft.com/office/drawing/2014/main" id="{D4DBB54D-C49E-4DAC-B962-82E214EE9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2987" y="4273205"/>
                <a:ext cx="157163" cy="306388"/>
              </a:xfrm>
              <a:custGeom>
                <a:avLst/>
                <a:gdLst>
                  <a:gd name="T0" fmla="*/ 33 w 73"/>
                  <a:gd name="T1" fmla="*/ 14 h 143"/>
                  <a:gd name="T2" fmla="*/ 32 w 73"/>
                  <a:gd name="T3" fmla="*/ 19 h 143"/>
                  <a:gd name="T4" fmla="*/ 50 w 73"/>
                  <a:gd name="T5" fmla="*/ 64 h 143"/>
                  <a:gd name="T6" fmla="*/ 56 w 73"/>
                  <a:gd name="T7" fmla="*/ 75 h 143"/>
                  <a:gd name="T8" fmla="*/ 55 w 73"/>
                  <a:gd name="T9" fmla="*/ 76 h 143"/>
                  <a:gd name="T10" fmla="*/ 18 w 73"/>
                  <a:gd name="T11" fmla="*/ 107 h 143"/>
                  <a:gd name="T12" fmla="*/ 6 w 73"/>
                  <a:gd name="T13" fmla="*/ 121 h 143"/>
                  <a:gd name="T14" fmla="*/ 6 w 73"/>
                  <a:gd name="T15" fmla="*/ 121 h 143"/>
                  <a:gd name="T16" fmla="*/ 2 w 73"/>
                  <a:gd name="T17" fmla="*/ 125 h 143"/>
                  <a:gd name="T18" fmla="*/ 1 w 73"/>
                  <a:gd name="T19" fmla="*/ 131 h 143"/>
                  <a:gd name="T20" fmla="*/ 2 w 73"/>
                  <a:gd name="T21" fmla="*/ 143 h 143"/>
                  <a:gd name="T22" fmla="*/ 6 w 73"/>
                  <a:gd name="T23" fmla="*/ 133 h 143"/>
                  <a:gd name="T24" fmla="*/ 13 w 73"/>
                  <a:gd name="T25" fmla="*/ 124 h 143"/>
                  <a:gd name="T26" fmla="*/ 14 w 73"/>
                  <a:gd name="T27" fmla="*/ 123 h 143"/>
                  <a:gd name="T28" fmla="*/ 68 w 73"/>
                  <a:gd name="T29" fmla="*/ 69 h 143"/>
                  <a:gd name="T30" fmla="*/ 62 w 73"/>
                  <a:gd name="T31" fmla="*/ 0 h 143"/>
                  <a:gd name="T32" fmla="*/ 33 w 73"/>
                  <a:gd name="T33" fmla="*/ 1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3">
                    <a:moveTo>
                      <a:pt x="33" y="14"/>
                    </a:moveTo>
                    <a:cubicBezTo>
                      <a:pt x="33" y="14"/>
                      <a:pt x="31" y="15"/>
                      <a:pt x="32" y="19"/>
                    </a:cubicBezTo>
                    <a:cubicBezTo>
                      <a:pt x="45" y="50"/>
                      <a:pt x="49" y="62"/>
                      <a:pt x="50" y="64"/>
                    </a:cubicBezTo>
                    <a:cubicBezTo>
                      <a:pt x="51" y="66"/>
                      <a:pt x="55" y="72"/>
                      <a:pt x="56" y="75"/>
                    </a:cubicBezTo>
                    <a:cubicBezTo>
                      <a:pt x="56" y="76"/>
                      <a:pt x="55" y="76"/>
                      <a:pt x="55" y="76"/>
                    </a:cubicBezTo>
                    <a:cubicBezTo>
                      <a:pt x="42" y="80"/>
                      <a:pt x="29" y="95"/>
                      <a:pt x="18" y="107"/>
                    </a:cubicBezTo>
                    <a:cubicBezTo>
                      <a:pt x="8" y="118"/>
                      <a:pt x="13" y="112"/>
                      <a:pt x="6" y="121"/>
                    </a:cubicBezTo>
                    <a:cubicBezTo>
                      <a:pt x="6" y="121"/>
                      <a:pt x="6" y="121"/>
                      <a:pt x="6" y="121"/>
                    </a:cubicBezTo>
                    <a:cubicBezTo>
                      <a:pt x="5" y="121"/>
                      <a:pt x="2" y="125"/>
                      <a:pt x="2" y="125"/>
                    </a:cubicBezTo>
                    <a:cubicBezTo>
                      <a:pt x="2" y="125"/>
                      <a:pt x="1" y="131"/>
                      <a:pt x="1" y="131"/>
                    </a:cubicBezTo>
                    <a:cubicBezTo>
                      <a:pt x="0" y="138"/>
                      <a:pt x="2" y="143"/>
                      <a:pt x="2" y="143"/>
                    </a:cubicBezTo>
                    <a:cubicBezTo>
                      <a:pt x="3" y="141"/>
                      <a:pt x="4" y="137"/>
                      <a:pt x="6" y="133"/>
                    </a:cubicBezTo>
                    <a:cubicBezTo>
                      <a:pt x="7" y="130"/>
                      <a:pt x="9" y="127"/>
                      <a:pt x="13" y="124"/>
                    </a:cubicBezTo>
                    <a:cubicBezTo>
                      <a:pt x="13" y="124"/>
                      <a:pt x="14" y="124"/>
                      <a:pt x="14" y="123"/>
                    </a:cubicBezTo>
                    <a:cubicBezTo>
                      <a:pt x="73" y="77"/>
                      <a:pt x="68" y="89"/>
                      <a:pt x="68" y="69"/>
                    </a:cubicBezTo>
                    <a:cubicBezTo>
                      <a:pt x="67" y="49"/>
                      <a:pt x="63" y="8"/>
                      <a:pt x="62" y="0"/>
                    </a:cubicBezTo>
                    <a:lnTo>
                      <a:pt x="33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7" name="Freeform 30205">
                <a:extLst>
                  <a:ext uri="{FF2B5EF4-FFF2-40B4-BE49-F238E27FC236}">
                    <a16:creationId xmlns:a16="http://schemas.microsoft.com/office/drawing/2014/main" id="{916F52D6-2174-415F-8C5D-9DA3CBA66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9012" y="4096993"/>
                <a:ext cx="114300" cy="193675"/>
              </a:xfrm>
              <a:custGeom>
                <a:avLst/>
                <a:gdLst>
                  <a:gd name="T0" fmla="*/ 53 w 53"/>
                  <a:gd name="T1" fmla="*/ 17 h 90"/>
                  <a:gd name="T2" fmla="*/ 16 w 53"/>
                  <a:gd name="T3" fmla="*/ 36 h 90"/>
                  <a:gd name="T4" fmla="*/ 15 w 53"/>
                  <a:gd name="T5" fmla="*/ 89 h 90"/>
                  <a:gd name="T6" fmla="*/ 7 w 53"/>
                  <a:gd name="T7" fmla="*/ 90 h 90"/>
                  <a:gd name="T8" fmla="*/ 5 w 53"/>
                  <a:gd name="T9" fmla="*/ 74 h 90"/>
                  <a:gd name="T10" fmla="*/ 2 w 53"/>
                  <a:gd name="T11" fmla="*/ 40 h 90"/>
                  <a:gd name="T12" fmla="*/ 42 w 53"/>
                  <a:gd name="T13" fmla="*/ 0 h 90"/>
                  <a:gd name="T14" fmla="*/ 53 w 53"/>
                  <a:gd name="T15" fmla="*/ 1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90">
                    <a:moveTo>
                      <a:pt x="53" y="17"/>
                    </a:moveTo>
                    <a:cubicBezTo>
                      <a:pt x="7" y="44"/>
                      <a:pt x="16" y="42"/>
                      <a:pt x="16" y="36"/>
                    </a:cubicBezTo>
                    <a:cubicBezTo>
                      <a:pt x="16" y="49"/>
                      <a:pt x="15" y="84"/>
                      <a:pt x="15" y="89"/>
                    </a:cubicBezTo>
                    <a:cubicBezTo>
                      <a:pt x="7" y="90"/>
                      <a:pt x="7" y="90"/>
                      <a:pt x="7" y="90"/>
                    </a:cubicBezTo>
                    <a:cubicBezTo>
                      <a:pt x="7" y="90"/>
                      <a:pt x="6" y="83"/>
                      <a:pt x="5" y="74"/>
                    </a:cubicBezTo>
                    <a:cubicBezTo>
                      <a:pt x="3" y="54"/>
                      <a:pt x="4" y="62"/>
                      <a:pt x="2" y="40"/>
                    </a:cubicBezTo>
                    <a:cubicBezTo>
                      <a:pt x="2" y="32"/>
                      <a:pt x="0" y="33"/>
                      <a:pt x="42" y="0"/>
                    </a:cubicBezTo>
                    <a:lnTo>
                      <a:pt x="53" y="17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8" name="Freeform 30206">
                <a:extLst>
                  <a:ext uri="{FF2B5EF4-FFF2-40B4-BE49-F238E27FC236}">
                    <a16:creationId xmlns:a16="http://schemas.microsoft.com/office/drawing/2014/main" id="{B2E54417-AAC9-4B07-A57D-89126B190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71087" y="3976343"/>
                <a:ext cx="122238" cy="161925"/>
              </a:xfrm>
              <a:custGeom>
                <a:avLst/>
                <a:gdLst>
                  <a:gd name="T0" fmla="*/ 0 w 57"/>
                  <a:gd name="T1" fmla="*/ 58 h 75"/>
                  <a:gd name="T2" fmla="*/ 34 w 57"/>
                  <a:gd name="T3" fmla="*/ 39 h 75"/>
                  <a:gd name="T4" fmla="*/ 33 w 57"/>
                  <a:gd name="T5" fmla="*/ 40 h 75"/>
                  <a:gd name="T6" fmla="*/ 50 w 57"/>
                  <a:gd name="T7" fmla="*/ 0 h 75"/>
                  <a:gd name="T8" fmla="*/ 57 w 57"/>
                  <a:gd name="T9" fmla="*/ 2 h 75"/>
                  <a:gd name="T10" fmla="*/ 57 w 57"/>
                  <a:gd name="T11" fmla="*/ 6 h 75"/>
                  <a:gd name="T12" fmla="*/ 46 w 57"/>
                  <a:gd name="T13" fmla="*/ 46 h 75"/>
                  <a:gd name="T14" fmla="*/ 45 w 57"/>
                  <a:gd name="T15" fmla="*/ 48 h 75"/>
                  <a:gd name="T16" fmla="*/ 10 w 57"/>
                  <a:gd name="T17" fmla="*/ 75 h 75"/>
                  <a:gd name="T18" fmla="*/ 0 w 57"/>
                  <a:gd name="T19" fmla="*/ 5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75">
                    <a:moveTo>
                      <a:pt x="0" y="58"/>
                    </a:moveTo>
                    <a:cubicBezTo>
                      <a:pt x="29" y="42"/>
                      <a:pt x="34" y="39"/>
                      <a:pt x="34" y="39"/>
                    </a:cubicBezTo>
                    <a:cubicBezTo>
                      <a:pt x="35" y="38"/>
                      <a:pt x="34" y="39"/>
                      <a:pt x="33" y="40"/>
                    </a:cubicBezTo>
                    <a:cubicBezTo>
                      <a:pt x="40" y="27"/>
                      <a:pt x="45" y="14"/>
                      <a:pt x="50" y="0"/>
                    </a:cubicBezTo>
                    <a:cubicBezTo>
                      <a:pt x="57" y="2"/>
                      <a:pt x="57" y="2"/>
                      <a:pt x="57" y="2"/>
                    </a:cubicBezTo>
                    <a:cubicBezTo>
                      <a:pt x="57" y="2"/>
                      <a:pt x="57" y="3"/>
                      <a:pt x="57" y="6"/>
                    </a:cubicBezTo>
                    <a:cubicBezTo>
                      <a:pt x="54" y="19"/>
                      <a:pt x="51" y="33"/>
                      <a:pt x="46" y="46"/>
                    </a:cubicBezTo>
                    <a:cubicBezTo>
                      <a:pt x="46" y="47"/>
                      <a:pt x="45" y="49"/>
                      <a:pt x="45" y="48"/>
                    </a:cubicBezTo>
                    <a:cubicBezTo>
                      <a:pt x="40" y="53"/>
                      <a:pt x="17" y="70"/>
                      <a:pt x="10" y="75"/>
                    </a:cubicBez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9" name="Freeform 30207">
                <a:extLst>
                  <a:ext uri="{FF2B5EF4-FFF2-40B4-BE49-F238E27FC236}">
                    <a16:creationId xmlns:a16="http://schemas.microsoft.com/office/drawing/2014/main" id="{E546C222-F416-42BF-BF48-4C1304E89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9500" y="4211293"/>
                <a:ext cx="160338" cy="185738"/>
              </a:xfrm>
              <a:custGeom>
                <a:avLst/>
                <a:gdLst>
                  <a:gd name="T0" fmla="*/ 15 w 75"/>
                  <a:gd name="T1" fmla="*/ 12 h 87"/>
                  <a:gd name="T2" fmla="*/ 27 w 75"/>
                  <a:gd name="T3" fmla="*/ 87 h 87"/>
                  <a:gd name="T4" fmla="*/ 75 w 75"/>
                  <a:gd name="T5" fmla="*/ 47 h 87"/>
                  <a:gd name="T6" fmla="*/ 47 w 75"/>
                  <a:gd name="T7" fmla="*/ 21 h 87"/>
                  <a:gd name="T8" fmla="*/ 33 w 75"/>
                  <a:gd name="T9" fmla="*/ 0 h 87"/>
                  <a:gd name="T10" fmla="*/ 15 w 75"/>
                  <a:gd name="T11" fmla="*/ 1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7">
                    <a:moveTo>
                      <a:pt x="15" y="12"/>
                    </a:moveTo>
                    <a:cubicBezTo>
                      <a:pt x="0" y="39"/>
                      <a:pt x="21" y="60"/>
                      <a:pt x="27" y="87"/>
                    </a:cubicBezTo>
                    <a:cubicBezTo>
                      <a:pt x="27" y="87"/>
                      <a:pt x="60" y="75"/>
                      <a:pt x="75" y="47"/>
                    </a:cubicBezTo>
                    <a:cubicBezTo>
                      <a:pt x="75" y="47"/>
                      <a:pt x="60" y="29"/>
                      <a:pt x="47" y="21"/>
                    </a:cubicBezTo>
                    <a:cubicBezTo>
                      <a:pt x="47" y="21"/>
                      <a:pt x="39" y="10"/>
                      <a:pt x="33" y="0"/>
                    </a:cubicBezTo>
                    <a:cubicBezTo>
                      <a:pt x="26" y="5"/>
                      <a:pt x="23" y="7"/>
                      <a:pt x="15" y="12"/>
                    </a:cubicBezTo>
                    <a:close/>
                  </a:path>
                </a:pathLst>
              </a:custGeom>
              <a:solidFill>
                <a:srgbClr val="305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0" name="Freeform 30208">
                <a:extLst>
                  <a:ext uri="{FF2B5EF4-FFF2-40B4-BE49-F238E27FC236}">
                    <a16:creationId xmlns:a16="http://schemas.microsoft.com/office/drawing/2014/main" id="{5EB7A1DF-EC6A-4F3C-A0F8-600274C5F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40925" y="4085880"/>
                <a:ext cx="149225" cy="214313"/>
              </a:xfrm>
              <a:custGeom>
                <a:avLst/>
                <a:gdLst>
                  <a:gd name="T0" fmla="*/ 48 w 69"/>
                  <a:gd name="T1" fmla="*/ 61 h 100"/>
                  <a:gd name="T2" fmla="*/ 39 w 69"/>
                  <a:gd name="T3" fmla="*/ 32 h 100"/>
                  <a:gd name="T4" fmla="*/ 42 w 69"/>
                  <a:gd name="T5" fmla="*/ 18 h 100"/>
                  <a:gd name="T6" fmla="*/ 18 w 69"/>
                  <a:gd name="T7" fmla="*/ 2 h 100"/>
                  <a:gd name="T8" fmla="*/ 7 w 69"/>
                  <a:gd name="T9" fmla="*/ 2 h 100"/>
                  <a:gd name="T10" fmla="*/ 20 w 69"/>
                  <a:gd name="T11" fmla="*/ 58 h 100"/>
                  <a:gd name="T12" fmla="*/ 22 w 69"/>
                  <a:gd name="T13" fmla="*/ 76 h 100"/>
                  <a:gd name="T14" fmla="*/ 23 w 69"/>
                  <a:gd name="T15" fmla="*/ 100 h 100"/>
                  <a:gd name="T16" fmla="*/ 58 w 69"/>
                  <a:gd name="T17" fmla="*/ 89 h 100"/>
                  <a:gd name="T18" fmla="*/ 57 w 69"/>
                  <a:gd name="T19" fmla="*/ 80 h 100"/>
                  <a:gd name="T20" fmla="*/ 64 w 69"/>
                  <a:gd name="T21" fmla="*/ 85 h 100"/>
                  <a:gd name="T22" fmla="*/ 69 w 69"/>
                  <a:gd name="T23" fmla="*/ 81 h 100"/>
                  <a:gd name="T24" fmla="*/ 48 w 69"/>
                  <a:gd name="T25" fmla="*/ 61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100">
                    <a:moveTo>
                      <a:pt x="48" y="61"/>
                    </a:moveTo>
                    <a:cubicBezTo>
                      <a:pt x="39" y="32"/>
                      <a:pt x="39" y="32"/>
                      <a:pt x="39" y="32"/>
                    </a:cubicBezTo>
                    <a:cubicBezTo>
                      <a:pt x="39" y="32"/>
                      <a:pt x="43" y="21"/>
                      <a:pt x="42" y="18"/>
                    </a:cubicBezTo>
                    <a:cubicBezTo>
                      <a:pt x="40" y="11"/>
                      <a:pt x="21" y="3"/>
                      <a:pt x="18" y="2"/>
                    </a:cubicBezTo>
                    <a:cubicBezTo>
                      <a:pt x="15" y="0"/>
                      <a:pt x="8" y="0"/>
                      <a:pt x="7" y="2"/>
                    </a:cubicBezTo>
                    <a:cubicBezTo>
                      <a:pt x="0" y="22"/>
                      <a:pt x="18" y="49"/>
                      <a:pt x="20" y="58"/>
                    </a:cubicBezTo>
                    <a:cubicBezTo>
                      <a:pt x="22" y="66"/>
                      <a:pt x="23" y="65"/>
                      <a:pt x="22" y="76"/>
                    </a:cubicBezTo>
                    <a:cubicBezTo>
                      <a:pt x="21" y="87"/>
                      <a:pt x="20" y="93"/>
                      <a:pt x="23" y="100"/>
                    </a:cubicBezTo>
                    <a:cubicBezTo>
                      <a:pt x="58" y="89"/>
                      <a:pt x="58" y="89"/>
                      <a:pt x="58" y="89"/>
                    </a:cubicBezTo>
                    <a:cubicBezTo>
                      <a:pt x="57" y="80"/>
                      <a:pt x="57" y="80"/>
                      <a:pt x="57" y="80"/>
                    </a:cubicBezTo>
                    <a:cubicBezTo>
                      <a:pt x="64" y="85"/>
                      <a:pt x="64" y="85"/>
                      <a:pt x="64" y="85"/>
                    </a:cubicBezTo>
                    <a:cubicBezTo>
                      <a:pt x="69" y="81"/>
                      <a:pt x="69" y="81"/>
                      <a:pt x="69" y="81"/>
                    </a:cubicBezTo>
                    <a:cubicBezTo>
                      <a:pt x="68" y="80"/>
                      <a:pt x="48" y="61"/>
                      <a:pt x="48" y="6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1" name="Freeform 30209">
                <a:extLst>
                  <a:ext uri="{FF2B5EF4-FFF2-40B4-BE49-F238E27FC236}">
                    <a16:creationId xmlns:a16="http://schemas.microsoft.com/office/drawing/2014/main" id="{77700695-DBA9-4E74-A639-C1760AE8E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2350" y="3998568"/>
                <a:ext cx="53975" cy="82550"/>
              </a:xfrm>
              <a:custGeom>
                <a:avLst/>
                <a:gdLst>
                  <a:gd name="T0" fmla="*/ 22 w 25"/>
                  <a:gd name="T1" fmla="*/ 26 h 39"/>
                  <a:gd name="T2" fmla="*/ 24 w 25"/>
                  <a:gd name="T3" fmla="*/ 4 h 39"/>
                  <a:gd name="T4" fmla="*/ 8 w 25"/>
                  <a:gd name="T5" fmla="*/ 7 h 39"/>
                  <a:gd name="T6" fmla="*/ 6 w 25"/>
                  <a:gd name="T7" fmla="*/ 30 h 39"/>
                  <a:gd name="T8" fmla="*/ 20 w 25"/>
                  <a:gd name="T9" fmla="*/ 39 h 39"/>
                  <a:gd name="T10" fmla="*/ 22 w 25"/>
                  <a:gd name="T11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9">
                    <a:moveTo>
                      <a:pt x="22" y="26"/>
                    </a:moveTo>
                    <a:cubicBezTo>
                      <a:pt x="23" y="21"/>
                      <a:pt x="25" y="12"/>
                      <a:pt x="24" y="4"/>
                    </a:cubicBezTo>
                    <a:cubicBezTo>
                      <a:pt x="16" y="0"/>
                      <a:pt x="14" y="3"/>
                      <a:pt x="8" y="7"/>
                    </a:cubicBezTo>
                    <a:cubicBezTo>
                      <a:pt x="1" y="12"/>
                      <a:pt x="0" y="21"/>
                      <a:pt x="6" y="30"/>
                    </a:cubicBezTo>
                    <a:cubicBezTo>
                      <a:pt x="9" y="34"/>
                      <a:pt x="16" y="38"/>
                      <a:pt x="20" y="39"/>
                    </a:cubicBezTo>
                    <a:cubicBezTo>
                      <a:pt x="20" y="39"/>
                      <a:pt x="21" y="37"/>
                      <a:pt x="22" y="26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2" name="Freeform 30210">
                <a:extLst>
                  <a:ext uri="{FF2B5EF4-FFF2-40B4-BE49-F238E27FC236}">
                    <a16:creationId xmlns:a16="http://schemas.microsoft.com/office/drawing/2014/main" id="{58F6766F-D4AA-4AC4-AA0A-FC8E5E02A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9975" y="4084293"/>
                <a:ext cx="49213" cy="36513"/>
              </a:xfrm>
              <a:custGeom>
                <a:avLst/>
                <a:gdLst>
                  <a:gd name="T0" fmla="*/ 0 w 31"/>
                  <a:gd name="T1" fmla="*/ 2 h 23"/>
                  <a:gd name="T2" fmla="*/ 31 w 31"/>
                  <a:gd name="T3" fmla="*/ 23 h 23"/>
                  <a:gd name="T4" fmla="*/ 21 w 31"/>
                  <a:gd name="T5" fmla="*/ 8 h 23"/>
                  <a:gd name="T6" fmla="*/ 8 w 31"/>
                  <a:gd name="T7" fmla="*/ 0 h 23"/>
                  <a:gd name="T8" fmla="*/ 0 w 31"/>
                  <a:gd name="T9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0" y="2"/>
                    </a:moveTo>
                    <a:lnTo>
                      <a:pt x="31" y="23"/>
                    </a:lnTo>
                    <a:lnTo>
                      <a:pt x="21" y="8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30211">
                <a:extLst>
                  <a:ext uri="{FF2B5EF4-FFF2-40B4-BE49-F238E27FC236}">
                    <a16:creationId xmlns:a16="http://schemas.microsoft.com/office/drawing/2014/main" id="{CA68CC86-968C-4D6F-A28F-56DAFEEFB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47275" y="4044605"/>
                <a:ext cx="22225" cy="22225"/>
              </a:xfrm>
              <a:custGeom>
                <a:avLst/>
                <a:gdLst>
                  <a:gd name="T0" fmla="*/ 7 w 10"/>
                  <a:gd name="T1" fmla="*/ 3 h 10"/>
                  <a:gd name="T2" fmla="*/ 8 w 10"/>
                  <a:gd name="T3" fmla="*/ 8 h 10"/>
                  <a:gd name="T4" fmla="*/ 2 w 10"/>
                  <a:gd name="T5" fmla="*/ 7 h 10"/>
                  <a:gd name="T6" fmla="*/ 1 w 10"/>
                  <a:gd name="T7" fmla="*/ 1 h 10"/>
                  <a:gd name="T8" fmla="*/ 7 w 10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7" y="3"/>
                    </a:moveTo>
                    <a:cubicBezTo>
                      <a:pt x="8" y="5"/>
                      <a:pt x="10" y="7"/>
                      <a:pt x="8" y="8"/>
                    </a:cubicBezTo>
                    <a:cubicBezTo>
                      <a:pt x="7" y="9"/>
                      <a:pt x="5" y="10"/>
                      <a:pt x="2" y="7"/>
                    </a:cubicBezTo>
                    <a:cubicBezTo>
                      <a:pt x="0" y="6"/>
                      <a:pt x="0" y="2"/>
                      <a:pt x="1" y="1"/>
                    </a:cubicBezTo>
                    <a:cubicBezTo>
                      <a:pt x="3" y="0"/>
                      <a:pt x="5" y="1"/>
                      <a:pt x="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30212">
                <a:extLst>
                  <a:ext uri="{FF2B5EF4-FFF2-40B4-BE49-F238E27FC236}">
                    <a16:creationId xmlns:a16="http://schemas.microsoft.com/office/drawing/2014/main" id="{62ECEBC1-CA68-4218-BFB7-EE7F4635B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4412" y="4014443"/>
                <a:ext cx="36513" cy="34925"/>
              </a:xfrm>
              <a:custGeom>
                <a:avLst/>
                <a:gdLst>
                  <a:gd name="T0" fmla="*/ 15 w 17"/>
                  <a:gd name="T1" fmla="*/ 3 h 16"/>
                  <a:gd name="T2" fmla="*/ 13 w 17"/>
                  <a:gd name="T3" fmla="*/ 13 h 16"/>
                  <a:gd name="T4" fmla="*/ 2 w 17"/>
                  <a:gd name="T5" fmla="*/ 12 h 16"/>
                  <a:gd name="T6" fmla="*/ 5 w 17"/>
                  <a:gd name="T7" fmla="*/ 2 h 16"/>
                  <a:gd name="T8" fmla="*/ 15 w 17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6">
                    <a:moveTo>
                      <a:pt x="15" y="3"/>
                    </a:moveTo>
                    <a:cubicBezTo>
                      <a:pt x="17" y="7"/>
                      <a:pt x="16" y="11"/>
                      <a:pt x="13" y="13"/>
                    </a:cubicBezTo>
                    <a:cubicBezTo>
                      <a:pt x="9" y="16"/>
                      <a:pt x="5" y="15"/>
                      <a:pt x="2" y="12"/>
                    </a:cubicBezTo>
                    <a:cubicBezTo>
                      <a:pt x="0" y="9"/>
                      <a:pt x="1" y="4"/>
                      <a:pt x="5" y="2"/>
                    </a:cubicBezTo>
                    <a:cubicBezTo>
                      <a:pt x="8" y="0"/>
                      <a:pt x="13" y="0"/>
                      <a:pt x="15" y="3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D33B6EFC-5D19-4955-9F10-AC2F699F75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95959" y="2126377"/>
              <a:ext cx="1785257" cy="1947556"/>
              <a:chOff x="11633200" y="3666780"/>
              <a:chExt cx="558800" cy="609601"/>
            </a:xfrm>
          </p:grpSpPr>
          <p:sp>
            <p:nvSpPr>
              <p:cNvPr id="146" name="Freeform 30213">
                <a:extLst>
                  <a:ext uri="{FF2B5EF4-FFF2-40B4-BE49-F238E27FC236}">
                    <a16:creationId xmlns:a16="http://schemas.microsoft.com/office/drawing/2014/main" id="{D4FA2B63-BD96-4940-A906-C83473E1C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3712" y="3666780"/>
                <a:ext cx="19050" cy="36513"/>
              </a:xfrm>
              <a:custGeom>
                <a:avLst/>
                <a:gdLst>
                  <a:gd name="T0" fmla="*/ 8 w 9"/>
                  <a:gd name="T1" fmla="*/ 2 h 17"/>
                  <a:gd name="T2" fmla="*/ 7 w 9"/>
                  <a:gd name="T3" fmla="*/ 2 h 17"/>
                  <a:gd name="T4" fmla="*/ 7 w 9"/>
                  <a:gd name="T5" fmla="*/ 2 h 17"/>
                  <a:gd name="T6" fmla="*/ 7 w 9"/>
                  <a:gd name="T7" fmla="*/ 1 h 17"/>
                  <a:gd name="T8" fmla="*/ 6 w 9"/>
                  <a:gd name="T9" fmla="*/ 1 h 17"/>
                  <a:gd name="T10" fmla="*/ 5 w 9"/>
                  <a:gd name="T11" fmla="*/ 0 h 17"/>
                  <a:gd name="T12" fmla="*/ 4 w 9"/>
                  <a:gd name="T13" fmla="*/ 1 h 17"/>
                  <a:gd name="T14" fmla="*/ 4 w 9"/>
                  <a:gd name="T15" fmla="*/ 0 h 17"/>
                  <a:gd name="T16" fmla="*/ 2 w 9"/>
                  <a:gd name="T17" fmla="*/ 1 h 17"/>
                  <a:gd name="T18" fmla="*/ 2 w 9"/>
                  <a:gd name="T19" fmla="*/ 2 h 17"/>
                  <a:gd name="T20" fmla="*/ 2 w 9"/>
                  <a:gd name="T21" fmla="*/ 2 h 17"/>
                  <a:gd name="T22" fmla="*/ 1 w 9"/>
                  <a:gd name="T23" fmla="*/ 3 h 17"/>
                  <a:gd name="T24" fmla="*/ 0 w 9"/>
                  <a:gd name="T25" fmla="*/ 6 h 17"/>
                  <a:gd name="T26" fmla="*/ 0 w 9"/>
                  <a:gd name="T27" fmla="*/ 6 h 17"/>
                  <a:gd name="T28" fmla="*/ 0 w 9"/>
                  <a:gd name="T29" fmla="*/ 6 h 17"/>
                  <a:gd name="T30" fmla="*/ 0 w 9"/>
                  <a:gd name="T31" fmla="*/ 7 h 17"/>
                  <a:gd name="T32" fmla="*/ 1 w 9"/>
                  <a:gd name="T33" fmla="*/ 8 h 17"/>
                  <a:gd name="T34" fmla="*/ 2 w 9"/>
                  <a:gd name="T35" fmla="*/ 9 h 17"/>
                  <a:gd name="T36" fmla="*/ 1 w 9"/>
                  <a:gd name="T37" fmla="*/ 15 h 17"/>
                  <a:gd name="T38" fmla="*/ 5 w 9"/>
                  <a:gd name="T39" fmla="*/ 17 h 17"/>
                  <a:gd name="T40" fmla="*/ 7 w 9"/>
                  <a:gd name="T41" fmla="*/ 9 h 17"/>
                  <a:gd name="T42" fmla="*/ 8 w 9"/>
                  <a:gd name="T43" fmla="*/ 5 h 17"/>
                  <a:gd name="T44" fmla="*/ 8 w 9"/>
                  <a:gd name="T45" fmla="*/ 5 h 17"/>
                  <a:gd name="T46" fmla="*/ 9 w 9"/>
                  <a:gd name="T47" fmla="*/ 3 h 17"/>
                  <a:gd name="T48" fmla="*/ 8 w 9"/>
                  <a:gd name="T4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17">
                    <a:moveTo>
                      <a:pt x="8" y="2"/>
                    </a:moveTo>
                    <a:cubicBezTo>
                      <a:pt x="8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1" y="8"/>
                      <a:pt x="1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30214">
                <a:extLst>
                  <a:ext uri="{FF2B5EF4-FFF2-40B4-BE49-F238E27FC236}">
                    <a16:creationId xmlns:a16="http://schemas.microsoft.com/office/drawing/2014/main" id="{E1C20E35-8BE0-4E71-8335-F1836E7C2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3200" y="3736630"/>
                <a:ext cx="30163" cy="31750"/>
              </a:xfrm>
              <a:custGeom>
                <a:avLst/>
                <a:gdLst>
                  <a:gd name="T0" fmla="*/ 10 w 14"/>
                  <a:gd name="T1" fmla="*/ 8 h 15"/>
                  <a:gd name="T2" fmla="*/ 10 w 14"/>
                  <a:gd name="T3" fmla="*/ 6 h 15"/>
                  <a:gd name="T4" fmla="*/ 10 w 14"/>
                  <a:gd name="T5" fmla="*/ 4 h 15"/>
                  <a:gd name="T6" fmla="*/ 9 w 14"/>
                  <a:gd name="T7" fmla="*/ 4 h 15"/>
                  <a:gd name="T8" fmla="*/ 9 w 14"/>
                  <a:gd name="T9" fmla="*/ 4 h 15"/>
                  <a:gd name="T10" fmla="*/ 9 w 14"/>
                  <a:gd name="T11" fmla="*/ 4 h 15"/>
                  <a:gd name="T12" fmla="*/ 7 w 14"/>
                  <a:gd name="T13" fmla="*/ 2 h 15"/>
                  <a:gd name="T14" fmla="*/ 6 w 14"/>
                  <a:gd name="T15" fmla="*/ 2 h 15"/>
                  <a:gd name="T16" fmla="*/ 6 w 14"/>
                  <a:gd name="T17" fmla="*/ 2 h 15"/>
                  <a:gd name="T18" fmla="*/ 4 w 14"/>
                  <a:gd name="T19" fmla="*/ 1 h 15"/>
                  <a:gd name="T20" fmla="*/ 3 w 14"/>
                  <a:gd name="T21" fmla="*/ 1 h 15"/>
                  <a:gd name="T22" fmla="*/ 3 w 14"/>
                  <a:gd name="T23" fmla="*/ 2 h 15"/>
                  <a:gd name="T24" fmla="*/ 2 w 14"/>
                  <a:gd name="T25" fmla="*/ 2 h 15"/>
                  <a:gd name="T26" fmla="*/ 2 w 14"/>
                  <a:gd name="T27" fmla="*/ 3 h 15"/>
                  <a:gd name="T28" fmla="*/ 1 w 14"/>
                  <a:gd name="T29" fmla="*/ 3 h 15"/>
                  <a:gd name="T30" fmla="*/ 1 w 14"/>
                  <a:gd name="T31" fmla="*/ 5 h 15"/>
                  <a:gd name="T32" fmla="*/ 1 w 14"/>
                  <a:gd name="T33" fmla="*/ 5 h 15"/>
                  <a:gd name="T34" fmla="*/ 1 w 14"/>
                  <a:gd name="T35" fmla="*/ 5 h 15"/>
                  <a:gd name="T36" fmla="*/ 1 w 14"/>
                  <a:gd name="T37" fmla="*/ 6 h 15"/>
                  <a:gd name="T38" fmla="*/ 3 w 14"/>
                  <a:gd name="T39" fmla="*/ 8 h 15"/>
                  <a:gd name="T40" fmla="*/ 3 w 14"/>
                  <a:gd name="T41" fmla="*/ 8 h 15"/>
                  <a:gd name="T42" fmla="*/ 6 w 14"/>
                  <a:gd name="T43" fmla="*/ 10 h 15"/>
                  <a:gd name="T44" fmla="*/ 12 w 14"/>
                  <a:gd name="T45" fmla="*/ 15 h 15"/>
                  <a:gd name="T46" fmla="*/ 14 w 14"/>
                  <a:gd name="T47" fmla="*/ 12 h 15"/>
                  <a:gd name="T48" fmla="*/ 10 w 14"/>
                  <a:gd name="T4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15">
                    <a:moveTo>
                      <a:pt x="10" y="8"/>
                    </a:move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4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6" y="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4" y="12"/>
                      <a:pt x="14" y="12"/>
                      <a:pt x="14" y="12"/>
                    </a:cubicBezTo>
                    <a:lnTo>
                      <a:pt x="1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30215">
                <a:extLst>
                  <a:ext uri="{FF2B5EF4-FFF2-40B4-BE49-F238E27FC236}">
                    <a16:creationId xmlns:a16="http://schemas.microsoft.com/office/drawing/2014/main" id="{37E2E769-4CCA-4D6A-B25E-D32C7FCCB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0837" y="3719168"/>
                <a:ext cx="69850" cy="73025"/>
              </a:xfrm>
              <a:custGeom>
                <a:avLst/>
                <a:gdLst>
                  <a:gd name="T0" fmla="*/ 30 w 32"/>
                  <a:gd name="T1" fmla="*/ 8 h 34"/>
                  <a:gd name="T2" fmla="*/ 14 w 32"/>
                  <a:gd name="T3" fmla="*/ 1 h 34"/>
                  <a:gd name="T4" fmla="*/ 4 w 32"/>
                  <a:gd name="T5" fmla="*/ 10 h 34"/>
                  <a:gd name="T6" fmla="*/ 3 w 32"/>
                  <a:gd name="T7" fmla="*/ 20 h 34"/>
                  <a:gd name="T8" fmla="*/ 14 w 32"/>
                  <a:gd name="T9" fmla="*/ 34 h 34"/>
                  <a:gd name="T10" fmla="*/ 32 w 32"/>
                  <a:gd name="T11" fmla="*/ 20 h 34"/>
                  <a:gd name="T12" fmla="*/ 29 w 32"/>
                  <a:gd name="T13" fmla="*/ 11 h 34"/>
                  <a:gd name="T14" fmla="*/ 30 w 32"/>
                  <a:gd name="T15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4">
                    <a:moveTo>
                      <a:pt x="30" y="8"/>
                    </a:moveTo>
                    <a:cubicBezTo>
                      <a:pt x="30" y="8"/>
                      <a:pt x="20" y="2"/>
                      <a:pt x="14" y="1"/>
                    </a:cubicBezTo>
                    <a:cubicBezTo>
                      <a:pt x="14" y="0"/>
                      <a:pt x="8" y="6"/>
                      <a:pt x="4" y="10"/>
                    </a:cubicBezTo>
                    <a:cubicBezTo>
                      <a:pt x="1" y="13"/>
                      <a:pt x="0" y="17"/>
                      <a:pt x="3" y="20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25" y="31"/>
                      <a:pt x="32" y="23"/>
                      <a:pt x="32" y="20"/>
                    </a:cubicBezTo>
                    <a:cubicBezTo>
                      <a:pt x="32" y="16"/>
                      <a:pt x="29" y="11"/>
                      <a:pt x="29" y="11"/>
                    </a:cubicBezTo>
                    <a:lnTo>
                      <a:pt x="3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9" name="Freeform 30216">
                <a:extLst>
                  <a:ext uri="{FF2B5EF4-FFF2-40B4-BE49-F238E27FC236}">
                    <a16:creationId xmlns:a16="http://schemas.microsoft.com/office/drawing/2014/main" id="{5E56464A-37C0-44FD-836B-860054D79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22112" y="3731868"/>
                <a:ext cx="4763" cy="4763"/>
              </a:xfrm>
              <a:custGeom>
                <a:avLst/>
                <a:gdLst>
                  <a:gd name="T0" fmla="*/ 1 w 2"/>
                  <a:gd name="T1" fmla="*/ 1 h 2"/>
                  <a:gd name="T2" fmla="*/ 2 w 2"/>
                  <a:gd name="T3" fmla="*/ 2 h 2"/>
                  <a:gd name="T4" fmla="*/ 2 w 2"/>
                  <a:gd name="T5" fmla="*/ 1 h 2"/>
                  <a:gd name="T6" fmla="*/ 0 w 2"/>
                  <a:gd name="T7" fmla="*/ 0 h 2"/>
                  <a:gd name="T8" fmla="*/ 1 w 2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0" name="Freeform 30217">
                <a:extLst>
                  <a:ext uri="{FF2B5EF4-FFF2-40B4-BE49-F238E27FC236}">
                    <a16:creationId xmlns:a16="http://schemas.microsoft.com/office/drawing/2014/main" id="{03F47A8F-6CCF-4712-B171-7867A92D1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9412" y="3776318"/>
                <a:ext cx="34925" cy="42863"/>
              </a:xfrm>
              <a:custGeom>
                <a:avLst/>
                <a:gdLst>
                  <a:gd name="T0" fmla="*/ 0 w 16"/>
                  <a:gd name="T1" fmla="*/ 5 h 20"/>
                  <a:gd name="T2" fmla="*/ 2 w 16"/>
                  <a:gd name="T3" fmla="*/ 12 h 20"/>
                  <a:gd name="T4" fmla="*/ 16 w 16"/>
                  <a:gd name="T5" fmla="*/ 18 h 20"/>
                  <a:gd name="T6" fmla="*/ 12 w 16"/>
                  <a:gd name="T7" fmla="*/ 0 h 20"/>
                  <a:gd name="T8" fmla="*/ 0 w 16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0">
                    <a:moveTo>
                      <a:pt x="0" y="5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4" y="16"/>
                      <a:pt x="9" y="20"/>
                      <a:pt x="16" y="18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30218">
                <a:extLst>
                  <a:ext uri="{FF2B5EF4-FFF2-40B4-BE49-F238E27FC236}">
                    <a16:creationId xmlns:a16="http://schemas.microsoft.com/office/drawing/2014/main" id="{CAB4AEA2-635D-4436-A166-17AC3FD7A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4850" y="4077943"/>
                <a:ext cx="57150" cy="30163"/>
              </a:xfrm>
              <a:custGeom>
                <a:avLst/>
                <a:gdLst>
                  <a:gd name="T0" fmla="*/ 3 w 27"/>
                  <a:gd name="T1" fmla="*/ 2 h 14"/>
                  <a:gd name="T2" fmla="*/ 2 w 27"/>
                  <a:gd name="T3" fmla="*/ 3 h 14"/>
                  <a:gd name="T4" fmla="*/ 19 w 27"/>
                  <a:gd name="T5" fmla="*/ 14 h 14"/>
                  <a:gd name="T6" fmla="*/ 20 w 27"/>
                  <a:gd name="T7" fmla="*/ 13 h 14"/>
                  <a:gd name="T8" fmla="*/ 10 w 27"/>
                  <a:gd name="T9" fmla="*/ 7 h 14"/>
                  <a:gd name="T10" fmla="*/ 24 w 27"/>
                  <a:gd name="T11" fmla="*/ 5 h 14"/>
                  <a:gd name="T12" fmla="*/ 27 w 27"/>
                  <a:gd name="T13" fmla="*/ 1 h 14"/>
                  <a:gd name="T14" fmla="*/ 15 w 27"/>
                  <a:gd name="T15" fmla="*/ 0 h 14"/>
                  <a:gd name="T16" fmla="*/ 4 w 27"/>
                  <a:gd name="T17" fmla="*/ 1 h 14"/>
                  <a:gd name="T18" fmla="*/ 3 w 27"/>
                  <a:gd name="T1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14">
                    <a:moveTo>
                      <a:pt x="3" y="2"/>
                    </a:moveTo>
                    <a:cubicBezTo>
                      <a:pt x="3" y="2"/>
                      <a:pt x="2" y="2"/>
                      <a:pt x="2" y="3"/>
                    </a:cubicBezTo>
                    <a:cubicBezTo>
                      <a:pt x="0" y="12"/>
                      <a:pt x="15" y="9"/>
                      <a:pt x="19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22" y="9"/>
                      <a:pt x="24" y="5"/>
                    </a:cubicBezTo>
                    <a:cubicBezTo>
                      <a:pt x="25" y="4"/>
                      <a:pt x="26" y="3"/>
                      <a:pt x="27" y="1"/>
                    </a:cubicBezTo>
                    <a:cubicBezTo>
                      <a:pt x="27" y="1"/>
                      <a:pt x="24" y="0"/>
                      <a:pt x="15" y="0"/>
                    </a:cubicBezTo>
                    <a:cubicBezTo>
                      <a:pt x="4" y="1"/>
                      <a:pt x="4" y="1"/>
                      <a:pt x="4" y="1"/>
                    </a:cubicBez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30219">
                <a:extLst>
                  <a:ext uri="{FF2B5EF4-FFF2-40B4-BE49-F238E27FC236}">
                    <a16:creationId xmlns:a16="http://schemas.microsoft.com/office/drawing/2014/main" id="{AB6AB87F-CF3F-4E19-8CEE-79C2E233E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6550" y="4217643"/>
                <a:ext cx="30163" cy="58738"/>
              </a:xfrm>
              <a:custGeom>
                <a:avLst/>
                <a:gdLst>
                  <a:gd name="T0" fmla="*/ 14 w 14"/>
                  <a:gd name="T1" fmla="*/ 4 h 28"/>
                  <a:gd name="T2" fmla="*/ 12 w 14"/>
                  <a:gd name="T3" fmla="*/ 3 h 28"/>
                  <a:gd name="T4" fmla="*/ 0 w 14"/>
                  <a:gd name="T5" fmla="*/ 19 h 28"/>
                  <a:gd name="T6" fmla="*/ 0 w 14"/>
                  <a:gd name="T7" fmla="*/ 19 h 28"/>
                  <a:gd name="T8" fmla="*/ 8 w 14"/>
                  <a:gd name="T9" fmla="*/ 11 h 28"/>
                  <a:gd name="T10" fmla="*/ 7 w 14"/>
                  <a:gd name="T11" fmla="*/ 25 h 28"/>
                  <a:gd name="T12" fmla="*/ 11 w 14"/>
                  <a:gd name="T13" fmla="*/ 28 h 28"/>
                  <a:gd name="T14" fmla="*/ 13 w 14"/>
                  <a:gd name="T15" fmla="*/ 17 h 28"/>
                  <a:gd name="T16" fmla="*/ 14 w 14"/>
                  <a:gd name="T17" fmla="*/ 5 h 28"/>
                  <a:gd name="T18" fmla="*/ 14 w 14"/>
                  <a:gd name="T19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28">
                    <a:moveTo>
                      <a:pt x="14" y="4"/>
                    </a:moveTo>
                    <a:cubicBezTo>
                      <a:pt x="14" y="4"/>
                      <a:pt x="13" y="3"/>
                      <a:pt x="12" y="3"/>
                    </a:cubicBezTo>
                    <a:cubicBezTo>
                      <a:pt x="4" y="0"/>
                      <a:pt x="5" y="15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4" y="22"/>
                      <a:pt x="7" y="25"/>
                    </a:cubicBezTo>
                    <a:cubicBezTo>
                      <a:pt x="8" y="26"/>
                      <a:pt x="9" y="27"/>
                      <a:pt x="11" y="28"/>
                    </a:cubicBezTo>
                    <a:cubicBezTo>
                      <a:pt x="11" y="28"/>
                      <a:pt x="13" y="25"/>
                      <a:pt x="13" y="17"/>
                    </a:cubicBezTo>
                    <a:cubicBezTo>
                      <a:pt x="14" y="5"/>
                      <a:pt x="14" y="5"/>
                      <a:pt x="14" y="5"/>
                    </a:cubicBez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30220">
                <a:extLst>
                  <a:ext uri="{FF2B5EF4-FFF2-40B4-BE49-F238E27FC236}">
                    <a16:creationId xmlns:a16="http://schemas.microsoft.com/office/drawing/2014/main" id="{202616DA-0F96-41A7-827C-120165C14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80850" y="3938243"/>
                <a:ext cx="298450" cy="149225"/>
              </a:xfrm>
              <a:custGeom>
                <a:avLst/>
                <a:gdLst>
                  <a:gd name="T0" fmla="*/ 129 w 139"/>
                  <a:gd name="T1" fmla="*/ 65 h 70"/>
                  <a:gd name="T2" fmla="*/ 122 w 139"/>
                  <a:gd name="T3" fmla="*/ 61 h 70"/>
                  <a:gd name="T4" fmla="*/ 120 w 139"/>
                  <a:gd name="T5" fmla="*/ 60 h 70"/>
                  <a:gd name="T6" fmla="*/ 76 w 139"/>
                  <a:gd name="T7" fmla="*/ 21 h 70"/>
                  <a:gd name="T8" fmla="*/ 72 w 139"/>
                  <a:gd name="T9" fmla="*/ 18 h 70"/>
                  <a:gd name="T10" fmla="*/ 6 w 139"/>
                  <a:gd name="T11" fmla="*/ 0 h 70"/>
                  <a:gd name="T12" fmla="*/ 0 w 139"/>
                  <a:gd name="T13" fmla="*/ 35 h 70"/>
                  <a:gd name="T14" fmla="*/ 22 w 139"/>
                  <a:gd name="T15" fmla="*/ 34 h 70"/>
                  <a:gd name="T16" fmla="*/ 44 w 139"/>
                  <a:gd name="T17" fmla="*/ 32 h 70"/>
                  <a:gd name="T18" fmla="*/ 68 w 139"/>
                  <a:gd name="T19" fmla="*/ 29 h 70"/>
                  <a:gd name="T20" fmla="*/ 71 w 139"/>
                  <a:gd name="T21" fmla="*/ 34 h 70"/>
                  <a:gd name="T22" fmla="*/ 118 w 139"/>
                  <a:gd name="T23" fmla="*/ 66 h 70"/>
                  <a:gd name="T24" fmla="*/ 122 w 139"/>
                  <a:gd name="T25" fmla="*/ 69 h 70"/>
                  <a:gd name="T26" fmla="*/ 128 w 139"/>
                  <a:gd name="T27" fmla="*/ 70 h 70"/>
                  <a:gd name="T28" fmla="*/ 139 w 139"/>
                  <a:gd name="T29" fmla="*/ 67 h 70"/>
                  <a:gd name="T30" fmla="*/ 129 w 139"/>
                  <a:gd name="T31" fmla="*/ 6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70">
                    <a:moveTo>
                      <a:pt x="129" y="65"/>
                    </a:moveTo>
                    <a:cubicBezTo>
                      <a:pt x="127" y="64"/>
                      <a:pt x="124" y="63"/>
                      <a:pt x="122" y="61"/>
                    </a:cubicBezTo>
                    <a:cubicBezTo>
                      <a:pt x="121" y="61"/>
                      <a:pt x="121" y="60"/>
                      <a:pt x="120" y="60"/>
                    </a:cubicBezTo>
                    <a:cubicBezTo>
                      <a:pt x="106" y="48"/>
                      <a:pt x="79" y="24"/>
                      <a:pt x="76" y="21"/>
                    </a:cubicBezTo>
                    <a:cubicBezTo>
                      <a:pt x="75" y="20"/>
                      <a:pt x="73" y="19"/>
                      <a:pt x="72" y="18"/>
                    </a:cubicBezTo>
                    <a:cubicBezTo>
                      <a:pt x="33" y="9"/>
                      <a:pt x="10" y="1"/>
                      <a:pt x="6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1" y="35"/>
                      <a:pt x="9" y="35"/>
                      <a:pt x="22" y="34"/>
                    </a:cubicBezTo>
                    <a:cubicBezTo>
                      <a:pt x="28" y="33"/>
                      <a:pt x="36" y="33"/>
                      <a:pt x="44" y="32"/>
                    </a:cubicBezTo>
                    <a:cubicBezTo>
                      <a:pt x="48" y="31"/>
                      <a:pt x="66" y="28"/>
                      <a:pt x="68" y="29"/>
                    </a:cubicBezTo>
                    <a:cubicBezTo>
                      <a:pt x="69" y="30"/>
                      <a:pt x="70" y="33"/>
                      <a:pt x="71" y="34"/>
                    </a:cubicBezTo>
                    <a:cubicBezTo>
                      <a:pt x="77" y="42"/>
                      <a:pt x="85" y="48"/>
                      <a:pt x="118" y="66"/>
                    </a:cubicBezTo>
                    <a:cubicBezTo>
                      <a:pt x="119" y="67"/>
                      <a:pt x="122" y="69"/>
                      <a:pt x="122" y="69"/>
                    </a:cubicBezTo>
                    <a:cubicBezTo>
                      <a:pt x="123" y="70"/>
                      <a:pt x="128" y="70"/>
                      <a:pt x="128" y="70"/>
                    </a:cubicBezTo>
                    <a:cubicBezTo>
                      <a:pt x="135" y="69"/>
                      <a:pt x="139" y="67"/>
                      <a:pt x="139" y="67"/>
                    </a:cubicBezTo>
                    <a:cubicBezTo>
                      <a:pt x="137" y="66"/>
                      <a:pt x="133" y="65"/>
                      <a:pt x="129" y="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30221">
                <a:extLst>
                  <a:ext uri="{FF2B5EF4-FFF2-40B4-BE49-F238E27FC236}">
                    <a16:creationId xmlns:a16="http://schemas.microsoft.com/office/drawing/2014/main" id="{9E7D2870-D4CD-46C1-9F50-A460B3FD40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85600" y="3977930"/>
                <a:ext cx="142875" cy="285750"/>
              </a:xfrm>
              <a:custGeom>
                <a:avLst/>
                <a:gdLst>
                  <a:gd name="T0" fmla="*/ 31 w 66"/>
                  <a:gd name="T1" fmla="*/ 24 h 133"/>
                  <a:gd name="T2" fmla="*/ 42 w 66"/>
                  <a:gd name="T3" fmla="*/ 47 h 133"/>
                  <a:gd name="T4" fmla="*/ 52 w 66"/>
                  <a:gd name="T5" fmla="*/ 64 h 133"/>
                  <a:gd name="T6" fmla="*/ 53 w 66"/>
                  <a:gd name="T7" fmla="*/ 67 h 133"/>
                  <a:gd name="T8" fmla="*/ 54 w 66"/>
                  <a:gd name="T9" fmla="*/ 70 h 133"/>
                  <a:gd name="T10" fmla="*/ 51 w 66"/>
                  <a:gd name="T11" fmla="*/ 71 h 133"/>
                  <a:gd name="T12" fmla="*/ 18 w 66"/>
                  <a:gd name="T13" fmla="*/ 99 h 133"/>
                  <a:gd name="T14" fmla="*/ 6 w 66"/>
                  <a:gd name="T15" fmla="*/ 112 h 133"/>
                  <a:gd name="T16" fmla="*/ 6 w 66"/>
                  <a:gd name="T17" fmla="*/ 112 h 133"/>
                  <a:gd name="T18" fmla="*/ 2 w 66"/>
                  <a:gd name="T19" fmla="*/ 117 h 133"/>
                  <a:gd name="T20" fmla="*/ 1 w 66"/>
                  <a:gd name="T21" fmla="*/ 122 h 133"/>
                  <a:gd name="T22" fmla="*/ 2 w 66"/>
                  <a:gd name="T23" fmla="*/ 133 h 133"/>
                  <a:gd name="T24" fmla="*/ 6 w 66"/>
                  <a:gd name="T25" fmla="*/ 124 h 133"/>
                  <a:gd name="T26" fmla="*/ 13 w 66"/>
                  <a:gd name="T27" fmla="*/ 116 h 133"/>
                  <a:gd name="T28" fmla="*/ 13 w 66"/>
                  <a:gd name="T29" fmla="*/ 116 h 133"/>
                  <a:gd name="T30" fmla="*/ 65 w 66"/>
                  <a:gd name="T31" fmla="*/ 72 h 133"/>
                  <a:gd name="T32" fmla="*/ 53 w 66"/>
                  <a:gd name="T33" fmla="*/ 0 h 133"/>
                  <a:gd name="T34" fmla="*/ 31 w 66"/>
                  <a:gd name="T35" fmla="*/ 24 h 133"/>
                  <a:gd name="T36" fmla="*/ 54 w 66"/>
                  <a:gd name="T37" fmla="*/ 70 h 133"/>
                  <a:gd name="T38" fmla="*/ 54 w 66"/>
                  <a:gd name="T39" fmla="*/ 70 h 133"/>
                  <a:gd name="T40" fmla="*/ 54 w 66"/>
                  <a:gd name="T41" fmla="*/ 7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6" h="133">
                    <a:moveTo>
                      <a:pt x="31" y="24"/>
                    </a:moveTo>
                    <a:cubicBezTo>
                      <a:pt x="35" y="33"/>
                      <a:pt x="41" y="45"/>
                      <a:pt x="42" y="47"/>
                    </a:cubicBezTo>
                    <a:cubicBezTo>
                      <a:pt x="45" y="52"/>
                      <a:pt x="50" y="60"/>
                      <a:pt x="52" y="64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68"/>
                      <a:pt x="54" y="69"/>
                      <a:pt x="54" y="70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38" y="75"/>
                      <a:pt x="31" y="84"/>
                      <a:pt x="18" y="99"/>
                    </a:cubicBezTo>
                    <a:cubicBezTo>
                      <a:pt x="10" y="107"/>
                      <a:pt x="12" y="105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5" y="113"/>
                      <a:pt x="2" y="117"/>
                      <a:pt x="2" y="117"/>
                    </a:cubicBezTo>
                    <a:cubicBezTo>
                      <a:pt x="2" y="116"/>
                      <a:pt x="1" y="122"/>
                      <a:pt x="1" y="122"/>
                    </a:cubicBezTo>
                    <a:cubicBezTo>
                      <a:pt x="0" y="129"/>
                      <a:pt x="2" y="133"/>
                      <a:pt x="2" y="133"/>
                    </a:cubicBezTo>
                    <a:cubicBezTo>
                      <a:pt x="3" y="132"/>
                      <a:pt x="4" y="128"/>
                      <a:pt x="6" y="124"/>
                    </a:cubicBezTo>
                    <a:cubicBezTo>
                      <a:pt x="7" y="121"/>
                      <a:pt x="9" y="119"/>
                      <a:pt x="13" y="116"/>
                    </a:cubicBezTo>
                    <a:cubicBezTo>
                      <a:pt x="13" y="116"/>
                      <a:pt x="13" y="116"/>
                      <a:pt x="13" y="116"/>
                    </a:cubicBezTo>
                    <a:cubicBezTo>
                      <a:pt x="62" y="77"/>
                      <a:pt x="64" y="80"/>
                      <a:pt x="65" y="72"/>
                    </a:cubicBezTo>
                    <a:cubicBezTo>
                      <a:pt x="66" y="52"/>
                      <a:pt x="58" y="19"/>
                      <a:pt x="53" y="0"/>
                    </a:cubicBezTo>
                    <a:lnTo>
                      <a:pt x="31" y="24"/>
                    </a:lnTo>
                    <a:close/>
                    <a:moveTo>
                      <a:pt x="54" y="70"/>
                    </a:moveTo>
                    <a:cubicBezTo>
                      <a:pt x="54" y="70"/>
                      <a:pt x="54" y="70"/>
                      <a:pt x="54" y="70"/>
                    </a:cubicBezTo>
                    <a:cubicBezTo>
                      <a:pt x="54" y="70"/>
                      <a:pt x="54" y="70"/>
                      <a:pt x="54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30222">
                <a:extLst>
                  <a:ext uri="{FF2B5EF4-FFF2-40B4-BE49-F238E27FC236}">
                    <a16:creationId xmlns:a16="http://schemas.microsoft.com/office/drawing/2014/main" id="{6A221457-1A9A-4FDD-8AE3-89991B601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26875" y="3911255"/>
                <a:ext cx="150813" cy="166688"/>
              </a:xfrm>
              <a:custGeom>
                <a:avLst/>
                <a:gdLst>
                  <a:gd name="T0" fmla="*/ 11 w 70"/>
                  <a:gd name="T1" fmla="*/ 13 h 77"/>
                  <a:gd name="T2" fmla="*/ 20 w 70"/>
                  <a:gd name="T3" fmla="*/ 77 h 77"/>
                  <a:gd name="T4" fmla="*/ 70 w 70"/>
                  <a:gd name="T5" fmla="*/ 22 h 77"/>
                  <a:gd name="T6" fmla="*/ 37 w 70"/>
                  <a:gd name="T7" fmla="*/ 10 h 77"/>
                  <a:gd name="T8" fmla="*/ 29 w 70"/>
                  <a:gd name="T9" fmla="*/ 0 h 77"/>
                  <a:gd name="T10" fmla="*/ 11 w 70"/>
                  <a:gd name="T11" fmla="*/ 1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77">
                    <a:moveTo>
                      <a:pt x="11" y="13"/>
                    </a:moveTo>
                    <a:cubicBezTo>
                      <a:pt x="0" y="45"/>
                      <a:pt x="20" y="77"/>
                      <a:pt x="20" y="77"/>
                    </a:cubicBezTo>
                    <a:cubicBezTo>
                      <a:pt x="20" y="77"/>
                      <a:pt x="57" y="49"/>
                      <a:pt x="70" y="22"/>
                    </a:cubicBezTo>
                    <a:cubicBezTo>
                      <a:pt x="62" y="18"/>
                      <a:pt x="49" y="15"/>
                      <a:pt x="37" y="10"/>
                    </a:cubicBezTo>
                    <a:cubicBezTo>
                      <a:pt x="37" y="10"/>
                      <a:pt x="35" y="10"/>
                      <a:pt x="29" y="0"/>
                    </a:cubicBezTo>
                    <a:cubicBezTo>
                      <a:pt x="23" y="5"/>
                      <a:pt x="19" y="8"/>
                      <a:pt x="11" y="13"/>
                    </a:cubicBezTo>
                    <a:close/>
                  </a:path>
                </a:pathLst>
              </a:custGeom>
              <a:solidFill>
                <a:srgbClr val="305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6" name="Freeform 30223">
                <a:extLst>
                  <a:ext uri="{FF2B5EF4-FFF2-40B4-BE49-F238E27FC236}">
                    <a16:creationId xmlns:a16="http://schemas.microsoft.com/office/drawing/2014/main" id="{BC2D476D-CB39-468E-BCCA-98C5C58350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47487" y="3689005"/>
                <a:ext cx="293688" cy="306388"/>
              </a:xfrm>
              <a:custGeom>
                <a:avLst/>
                <a:gdLst>
                  <a:gd name="T0" fmla="*/ 129 w 136"/>
                  <a:gd name="T1" fmla="*/ 0 h 143"/>
                  <a:gd name="T2" fmla="*/ 128 w 136"/>
                  <a:gd name="T3" fmla="*/ 4 h 143"/>
                  <a:gd name="T4" fmla="*/ 114 w 136"/>
                  <a:gd name="T5" fmla="*/ 37 h 143"/>
                  <a:gd name="T6" fmla="*/ 88 w 136"/>
                  <a:gd name="T7" fmla="*/ 52 h 143"/>
                  <a:gd name="T8" fmla="*/ 85 w 136"/>
                  <a:gd name="T9" fmla="*/ 50 h 143"/>
                  <a:gd name="T10" fmla="*/ 82 w 136"/>
                  <a:gd name="T11" fmla="*/ 50 h 143"/>
                  <a:gd name="T12" fmla="*/ 82 w 136"/>
                  <a:gd name="T13" fmla="*/ 49 h 143"/>
                  <a:gd name="T14" fmla="*/ 80 w 136"/>
                  <a:gd name="T15" fmla="*/ 49 h 143"/>
                  <a:gd name="T16" fmla="*/ 75 w 136"/>
                  <a:gd name="T17" fmla="*/ 50 h 143"/>
                  <a:gd name="T18" fmla="*/ 75 w 136"/>
                  <a:gd name="T19" fmla="*/ 50 h 143"/>
                  <a:gd name="T20" fmla="*/ 41 w 136"/>
                  <a:gd name="T21" fmla="*/ 59 h 143"/>
                  <a:gd name="T22" fmla="*/ 5 w 136"/>
                  <a:gd name="T23" fmla="*/ 30 h 143"/>
                  <a:gd name="T24" fmla="*/ 0 w 136"/>
                  <a:gd name="T25" fmla="*/ 36 h 143"/>
                  <a:gd name="T26" fmla="*/ 40 w 136"/>
                  <a:gd name="T27" fmla="*/ 73 h 143"/>
                  <a:gd name="T28" fmla="*/ 74 w 136"/>
                  <a:gd name="T29" fmla="*/ 69 h 143"/>
                  <a:gd name="T30" fmla="*/ 87 w 136"/>
                  <a:gd name="T31" fmla="*/ 104 h 143"/>
                  <a:gd name="T32" fmla="*/ 90 w 136"/>
                  <a:gd name="T33" fmla="*/ 121 h 143"/>
                  <a:gd name="T34" fmla="*/ 90 w 136"/>
                  <a:gd name="T35" fmla="*/ 143 h 143"/>
                  <a:gd name="T36" fmla="*/ 116 w 136"/>
                  <a:gd name="T37" fmla="*/ 135 h 143"/>
                  <a:gd name="T38" fmla="*/ 117 w 136"/>
                  <a:gd name="T39" fmla="*/ 125 h 143"/>
                  <a:gd name="T40" fmla="*/ 124 w 136"/>
                  <a:gd name="T41" fmla="*/ 126 h 143"/>
                  <a:gd name="T42" fmla="*/ 129 w 136"/>
                  <a:gd name="T43" fmla="*/ 115 h 143"/>
                  <a:gd name="T44" fmla="*/ 114 w 136"/>
                  <a:gd name="T45" fmla="*/ 107 h 143"/>
                  <a:gd name="T46" fmla="*/ 106 w 136"/>
                  <a:gd name="T47" fmla="*/ 80 h 143"/>
                  <a:gd name="T48" fmla="*/ 108 w 136"/>
                  <a:gd name="T49" fmla="*/ 66 h 143"/>
                  <a:gd name="T50" fmla="*/ 105 w 136"/>
                  <a:gd name="T51" fmla="*/ 62 h 143"/>
                  <a:gd name="T52" fmla="*/ 124 w 136"/>
                  <a:gd name="T53" fmla="*/ 46 h 143"/>
                  <a:gd name="T54" fmla="*/ 126 w 136"/>
                  <a:gd name="T55" fmla="*/ 44 h 143"/>
                  <a:gd name="T56" fmla="*/ 136 w 136"/>
                  <a:gd name="T57" fmla="*/ 2 h 143"/>
                  <a:gd name="T58" fmla="*/ 129 w 136"/>
                  <a:gd name="T59" fmla="*/ 0 h 143"/>
                  <a:gd name="T60" fmla="*/ 42 w 136"/>
                  <a:gd name="T61" fmla="*/ 60 h 143"/>
                  <a:gd name="T62" fmla="*/ 43 w 136"/>
                  <a:gd name="T63" fmla="*/ 60 h 143"/>
                  <a:gd name="T64" fmla="*/ 42 w 136"/>
                  <a:gd name="T65" fmla="*/ 60 h 143"/>
                  <a:gd name="T66" fmla="*/ 114 w 136"/>
                  <a:gd name="T67" fmla="*/ 38 h 143"/>
                  <a:gd name="T68" fmla="*/ 113 w 136"/>
                  <a:gd name="T69" fmla="*/ 38 h 143"/>
                  <a:gd name="T70" fmla="*/ 114 w 136"/>
                  <a:gd name="T71" fmla="*/ 38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6" h="143">
                    <a:moveTo>
                      <a:pt x="129" y="0"/>
                    </a:moveTo>
                    <a:cubicBezTo>
                      <a:pt x="129" y="0"/>
                      <a:pt x="128" y="1"/>
                      <a:pt x="128" y="4"/>
                    </a:cubicBezTo>
                    <a:cubicBezTo>
                      <a:pt x="124" y="14"/>
                      <a:pt x="119" y="27"/>
                      <a:pt x="114" y="37"/>
                    </a:cubicBezTo>
                    <a:cubicBezTo>
                      <a:pt x="113" y="38"/>
                      <a:pt x="107" y="41"/>
                      <a:pt x="88" y="52"/>
                    </a:cubicBezTo>
                    <a:cubicBezTo>
                      <a:pt x="87" y="51"/>
                      <a:pt x="86" y="51"/>
                      <a:pt x="85" y="50"/>
                    </a:cubicBezTo>
                    <a:cubicBezTo>
                      <a:pt x="84" y="50"/>
                      <a:pt x="83" y="50"/>
                      <a:pt x="82" y="50"/>
                    </a:cubicBezTo>
                    <a:cubicBezTo>
                      <a:pt x="82" y="49"/>
                      <a:pt x="82" y="49"/>
                      <a:pt x="82" y="49"/>
                    </a:cubicBezTo>
                    <a:cubicBezTo>
                      <a:pt x="81" y="49"/>
                      <a:pt x="80" y="49"/>
                      <a:pt x="80" y="49"/>
                    </a:cubicBezTo>
                    <a:cubicBezTo>
                      <a:pt x="77" y="49"/>
                      <a:pt x="75" y="49"/>
                      <a:pt x="75" y="50"/>
                    </a:cubicBezTo>
                    <a:cubicBezTo>
                      <a:pt x="75" y="50"/>
                      <a:pt x="75" y="50"/>
                      <a:pt x="75" y="50"/>
                    </a:cubicBezTo>
                    <a:cubicBezTo>
                      <a:pt x="53" y="56"/>
                      <a:pt x="46" y="57"/>
                      <a:pt x="41" y="59"/>
                    </a:cubicBezTo>
                    <a:cubicBezTo>
                      <a:pt x="33" y="53"/>
                      <a:pt x="5" y="30"/>
                      <a:pt x="5" y="3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22" y="57"/>
                      <a:pt x="32" y="72"/>
                      <a:pt x="40" y="73"/>
                    </a:cubicBezTo>
                    <a:cubicBezTo>
                      <a:pt x="42" y="72"/>
                      <a:pt x="52" y="71"/>
                      <a:pt x="74" y="69"/>
                    </a:cubicBezTo>
                    <a:cubicBezTo>
                      <a:pt x="77" y="83"/>
                      <a:pt x="86" y="98"/>
                      <a:pt x="87" y="104"/>
                    </a:cubicBezTo>
                    <a:cubicBezTo>
                      <a:pt x="89" y="112"/>
                      <a:pt x="90" y="113"/>
                      <a:pt x="90" y="121"/>
                    </a:cubicBezTo>
                    <a:cubicBezTo>
                      <a:pt x="90" y="132"/>
                      <a:pt x="89" y="136"/>
                      <a:pt x="90" y="143"/>
                    </a:cubicBezTo>
                    <a:cubicBezTo>
                      <a:pt x="116" y="135"/>
                      <a:pt x="116" y="135"/>
                      <a:pt x="116" y="135"/>
                    </a:cubicBezTo>
                    <a:cubicBezTo>
                      <a:pt x="117" y="125"/>
                      <a:pt x="117" y="125"/>
                      <a:pt x="117" y="125"/>
                    </a:cubicBezTo>
                    <a:cubicBezTo>
                      <a:pt x="124" y="126"/>
                      <a:pt x="124" y="126"/>
                      <a:pt x="124" y="126"/>
                    </a:cubicBezTo>
                    <a:cubicBezTo>
                      <a:pt x="129" y="115"/>
                      <a:pt x="129" y="115"/>
                      <a:pt x="129" y="115"/>
                    </a:cubicBezTo>
                    <a:cubicBezTo>
                      <a:pt x="127" y="113"/>
                      <a:pt x="114" y="107"/>
                      <a:pt x="114" y="107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6" y="80"/>
                      <a:pt x="109" y="69"/>
                      <a:pt x="108" y="66"/>
                    </a:cubicBezTo>
                    <a:cubicBezTo>
                      <a:pt x="108" y="65"/>
                      <a:pt x="106" y="63"/>
                      <a:pt x="105" y="62"/>
                    </a:cubicBezTo>
                    <a:cubicBezTo>
                      <a:pt x="113" y="56"/>
                      <a:pt x="121" y="49"/>
                      <a:pt x="124" y="46"/>
                    </a:cubicBezTo>
                    <a:cubicBezTo>
                      <a:pt x="124" y="46"/>
                      <a:pt x="125" y="45"/>
                      <a:pt x="126" y="44"/>
                    </a:cubicBezTo>
                    <a:cubicBezTo>
                      <a:pt x="131" y="30"/>
                      <a:pt x="134" y="16"/>
                      <a:pt x="136" y="2"/>
                    </a:cubicBezTo>
                    <a:lnTo>
                      <a:pt x="129" y="0"/>
                    </a:lnTo>
                    <a:close/>
                    <a:moveTo>
                      <a:pt x="42" y="60"/>
                    </a:moveTo>
                    <a:cubicBezTo>
                      <a:pt x="43" y="60"/>
                      <a:pt x="43" y="60"/>
                      <a:pt x="43" y="60"/>
                    </a:cubicBezTo>
                    <a:cubicBezTo>
                      <a:pt x="43" y="60"/>
                      <a:pt x="43" y="60"/>
                      <a:pt x="42" y="60"/>
                    </a:cubicBezTo>
                    <a:close/>
                    <a:moveTo>
                      <a:pt x="114" y="38"/>
                    </a:moveTo>
                    <a:cubicBezTo>
                      <a:pt x="114" y="38"/>
                      <a:pt x="114" y="38"/>
                      <a:pt x="113" y="38"/>
                    </a:cubicBezTo>
                    <a:cubicBezTo>
                      <a:pt x="113" y="38"/>
                      <a:pt x="114" y="38"/>
                      <a:pt x="114" y="38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7" name="Freeform 30224">
                <a:extLst>
                  <a:ext uri="{FF2B5EF4-FFF2-40B4-BE49-F238E27FC236}">
                    <a16:creationId xmlns:a16="http://schemas.microsoft.com/office/drawing/2014/main" id="{F15BA7B4-0FA3-48F9-8786-1AA14335F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1000" y="3785843"/>
                <a:ext cx="50800" cy="39688"/>
              </a:xfrm>
              <a:custGeom>
                <a:avLst/>
                <a:gdLst>
                  <a:gd name="T0" fmla="*/ 0 w 32"/>
                  <a:gd name="T1" fmla="*/ 6 h 25"/>
                  <a:gd name="T2" fmla="*/ 32 w 32"/>
                  <a:gd name="T3" fmla="*/ 25 h 25"/>
                  <a:gd name="T4" fmla="*/ 18 w 32"/>
                  <a:gd name="T5" fmla="*/ 8 h 25"/>
                  <a:gd name="T6" fmla="*/ 9 w 32"/>
                  <a:gd name="T7" fmla="*/ 0 h 25"/>
                  <a:gd name="T8" fmla="*/ 0 w 32"/>
                  <a:gd name="T9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0" y="6"/>
                    </a:moveTo>
                    <a:lnTo>
                      <a:pt x="32" y="25"/>
                    </a:lnTo>
                    <a:lnTo>
                      <a:pt x="18" y="8"/>
                    </a:lnTo>
                    <a:lnTo>
                      <a:pt x="9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8" name="Freeform 30225">
                <a:extLst>
                  <a:ext uri="{FF2B5EF4-FFF2-40B4-BE49-F238E27FC236}">
                    <a16:creationId xmlns:a16="http://schemas.microsoft.com/office/drawing/2014/main" id="{FA519EDE-F6C3-4BB2-A56F-22532AAD8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0200" y="3709643"/>
                <a:ext cx="60325" cy="79375"/>
              </a:xfrm>
              <a:custGeom>
                <a:avLst/>
                <a:gdLst>
                  <a:gd name="T0" fmla="*/ 11 w 28"/>
                  <a:gd name="T1" fmla="*/ 7 h 37"/>
                  <a:gd name="T2" fmla="*/ 10 w 28"/>
                  <a:gd name="T3" fmla="*/ 8 h 37"/>
                  <a:gd name="T4" fmla="*/ 4 w 28"/>
                  <a:gd name="T5" fmla="*/ 9 h 37"/>
                  <a:gd name="T6" fmla="*/ 2 w 28"/>
                  <a:gd name="T7" fmla="*/ 19 h 37"/>
                  <a:gd name="T8" fmla="*/ 6 w 28"/>
                  <a:gd name="T9" fmla="*/ 21 h 37"/>
                  <a:gd name="T10" fmla="*/ 9 w 28"/>
                  <a:gd name="T11" fmla="*/ 28 h 37"/>
                  <a:gd name="T12" fmla="*/ 23 w 28"/>
                  <a:gd name="T13" fmla="*/ 37 h 37"/>
                  <a:gd name="T14" fmla="*/ 24 w 28"/>
                  <a:gd name="T15" fmla="*/ 29 h 37"/>
                  <a:gd name="T16" fmla="*/ 21 w 28"/>
                  <a:gd name="T17" fmla="*/ 28 h 37"/>
                  <a:gd name="T18" fmla="*/ 20 w 28"/>
                  <a:gd name="T19" fmla="*/ 21 h 37"/>
                  <a:gd name="T20" fmla="*/ 25 w 28"/>
                  <a:gd name="T21" fmla="*/ 23 h 37"/>
                  <a:gd name="T22" fmla="*/ 26 w 28"/>
                  <a:gd name="T23" fmla="*/ 4 h 37"/>
                  <a:gd name="T24" fmla="*/ 11 w 28"/>
                  <a:gd name="T25" fmla="*/ 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7">
                    <a:moveTo>
                      <a:pt x="11" y="7"/>
                    </a:moveTo>
                    <a:cubicBezTo>
                      <a:pt x="11" y="7"/>
                      <a:pt x="10" y="7"/>
                      <a:pt x="10" y="8"/>
                    </a:cubicBezTo>
                    <a:cubicBezTo>
                      <a:pt x="8" y="7"/>
                      <a:pt x="6" y="8"/>
                      <a:pt x="4" y="9"/>
                    </a:cubicBezTo>
                    <a:cubicBezTo>
                      <a:pt x="1" y="11"/>
                      <a:pt x="0" y="15"/>
                      <a:pt x="2" y="19"/>
                    </a:cubicBezTo>
                    <a:cubicBezTo>
                      <a:pt x="3" y="20"/>
                      <a:pt x="5" y="21"/>
                      <a:pt x="6" y="21"/>
                    </a:cubicBezTo>
                    <a:cubicBezTo>
                      <a:pt x="7" y="23"/>
                      <a:pt x="8" y="26"/>
                      <a:pt x="9" y="28"/>
                    </a:cubicBezTo>
                    <a:cubicBezTo>
                      <a:pt x="12" y="32"/>
                      <a:pt x="19" y="36"/>
                      <a:pt x="23" y="37"/>
                    </a:cubicBezTo>
                    <a:cubicBezTo>
                      <a:pt x="23" y="37"/>
                      <a:pt x="23" y="35"/>
                      <a:pt x="24" y="29"/>
                    </a:cubicBezTo>
                    <a:cubicBezTo>
                      <a:pt x="23" y="29"/>
                      <a:pt x="22" y="28"/>
                      <a:pt x="21" y="28"/>
                    </a:cubicBezTo>
                    <a:cubicBezTo>
                      <a:pt x="19" y="26"/>
                      <a:pt x="19" y="22"/>
                      <a:pt x="20" y="21"/>
                    </a:cubicBezTo>
                    <a:cubicBezTo>
                      <a:pt x="21" y="20"/>
                      <a:pt x="23" y="21"/>
                      <a:pt x="25" y="23"/>
                    </a:cubicBezTo>
                    <a:cubicBezTo>
                      <a:pt x="26" y="18"/>
                      <a:pt x="28" y="11"/>
                      <a:pt x="26" y="4"/>
                    </a:cubicBezTo>
                    <a:cubicBezTo>
                      <a:pt x="19" y="0"/>
                      <a:pt x="17" y="2"/>
                      <a:pt x="11" y="7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BBA37473-28B4-4E2B-9192-B2F5FECF59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76555" y="4317156"/>
              <a:ext cx="1181749" cy="1341211"/>
              <a:chOff x="8329612" y="4312893"/>
              <a:chExt cx="419101" cy="555625"/>
            </a:xfrm>
          </p:grpSpPr>
          <p:sp>
            <p:nvSpPr>
              <p:cNvPr id="160" name="Freeform 30226">
                <a:extLst>
                  <a:ext uri="{FF2B5EF4-FFF2-40B4-BE49-F238E27FC236}">
                    <a16:creationId xmlns:a16="http://schemas.microsoft.com/office/drawing/2014/main" id="{78FE51CD-E549-4447-AB12-799D7D7F2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3450" y="4366868"/>
                <a:ext cx="25400" cy="34925"/>
              </a:xfrm>
              <a:custGeom>
                <a:avLst/>
                <a:gdLst>
                  <a:gd name="T0" fmla="*/ 11 w 12"/>
                  <a:gd name="T1" fmla="*/ 2 h 16"/>
                  <a:gd name="T2" fmla="*/ 10 w 12"/>
                  <a:gd name="T3" fmla="*/ 2 h 16"/>
                  <a:gd name="T4" fmla="*/ 10 w 12"/>
                  <a:gd name="T5" fmla="*/ 1 h 16"/>
                  <a:gd name="T6" fmla="*/ 9 w 12"/>
                  <a:gd name="T7" fmla="*/ 1 h 16"/>
                  <a:gd name="T8" fmla="*/ 8 w 12"/>
                  <a:gd name="T9" fmla="*/ 0 h 16"/>
                  <a:gd name="T10" fmla="*/ 7 w 12"/>
                  <a:gd name="T11" fmla="*/ 0 h 16"/>
                  <a:gd name="T12" fmla="*/ 6 w 12"/>
                  <a:gd name="T13" fmla="*/ 2 h 16"/>
                  <a:gd name="T14" fmla="*/ 6 w 12"/>
                  <a:gd name="T15" fmla="*/ 2 h 16"/>
                  <a:gd name="T16" fmla="*/ 5 w 12"/>
                  <a:gd name="T17" fmla="*/ 2 h 16"/>
                  <a:gd name="T18" fmla="*/ 3 w 12"/>
                  <a:gd name="T19" fmla="*/ 4 h 16"/>
                  <a:gd name="T20" fmla="*/ 3 w 12"/>
                  <a:gd name="T21" fmla="*/ 5 h 16"/>
                  <a:gd name="T22" fmla="*/ 3 w 12"/>
                  <a:gd name="T23" fmla="*/ 5 h 16"/>
                  <a:gd name="T24" fmla="*/ 3 w 12"/>
                  <a:gd name="T25" fmla="*/ 5 h 16"/>
                  <a:gd name="T26" fmla="*/ 3 w 12"/>
                  <a:gd name="T27" fmla="*/ 7 h 16"/>
                  <a:gd name="T28" fmla="*/ 4 w 12"/>
                  <a:gd name="T29" fmla="*/ 8 h 16"/>
                  <a:gd name="T30" fmla="*/ 0 w 12"/>
                  <a:gd name="T31" fmla="*/ 13 h 16"/>
                  <a:gd name="T32" fmla="*/ 4 w 12"/>
                  <a:gd name="T33" fmla="*/ 16 h 16"/>
                  <a:gd name="T34" fmla="*/ 8 w 12"/>
                  <a:gd name="T35" fmla="*/ 10 h 16"/>
                  <a:gd name="T36" fmla="*/ 10 w 12"/>
                  <a:gd name="T37" fmla="*/ 7 h 16"/>
                  <a:gd name="T38" fmla="*/ 10 w 12"/>
                  <a:gd name="T39" fmla="*/ 7 h 16"/>
                  <a:gd name="T40" fmla="*/ 12 w 12"/>
                  <a:gd name="T41" fmla="*/ 5 h 16"/>
                  <a:gd name="T42" fmla="*/ 12 w 12"/>
                  <a:gd name="T43" fmla="*/ 4 h 16"/>
                  <a:gd name="T44" fmla="*/ 11 w 12"/>
                  <a:gd name="T45" fmla="*/ 4 h 16"/>
                  <a:gd name="T46" fmla="*/ 11 w 12"/>
                  <a:gd name="T47" fmla="*/ 3 h 16"/>
                  <a:gd name="T48" fmla="*/ 11 w 12"/>
                  <a:gd name="T4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16">
                    <a:moveTo>
                      <a:pt x="11" y="2"/>
                    </a:move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2" y="3"/>
                      <a:pt x="11" y="3"/>
                      <a:pt x="1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1" name="Freeform 30227">
                <a:extLst>
                  <a:ext uri="{FF2B5EF4-FFF2-40B4-BE49-F238E27FC236}">
                    <a16:creationId xmlns:a16="http://schemas.microsoft.com/office/drawing/2014/main" id="{57D5FF9F-06F1-4AD2-8200-10DB8A126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6600" y="4585943"/>
                <a:ext cx="17463" cy="33338"/>
              </a:xfrm>
              <a:custGeom>
                <a:avLst/>
                <a:gdLst>
                  <a:gd name="T0" fmla="*/ 5 w 8"/>
                  <a:gd name="T1" fmla="*/ 6 h 15"/>
                  <a:gd name="T2" fmla="*/ 4 w 8"/>
                  <a:gd name="T3" fmla="*/ 0 h 15"/>
                  <a:gd name="T4" fmla="*/ 0 w 8"/>
                  <a:gd name="T5" fmla="*/ 0 h 15"/>
                  <a:gd name="T6" fmla="*/ 1 w 8"/>
                  <a:gd name="T7" fmla="*/ 7 h 15"/>
                  <a:gd name="T8" fmla="*/ 1 w 8"/>
                  <a:gd name="T9" fmla="*/ 11 h 15"/>
                  <a:gd name="T10" fmla="*/ 1 w 8"/>
                  <a:gd name="T11" fmla="*/ 11 h 15"/>
                  <a:gd name="T12" fmla="*/ 1 w 8"/>
                  <a:gd name="T13" fmla="*/ 14 h 15"/>
                  <a:gd name="T14" fmla="*/ 2 w 8"/>
                  <a:gd name="T15" fmla="*/ 14 h 15"/>
                  <a:gd name="T16" fmla="*/ 3 w 8"/>
                  <a:gd name="T17" fmla="*/ 14 h 15"/>
                  <a:gd name="T18" fmla="*/ 3 w 8"/>
                  <a:gd name="T19" fmla="*/ 14 h 15"/>
                  <a:gd name="T20" fmla="*/ 4 w 8"/>
                  <a:gd name="T21" fmla="*/ 15 h 15"/>
                  <a:gd name="T22" fmla="*/ 4 w 8"/>
                  <a:gd name="T23" fmla="*/ 14 h 15"/>
                  <a:gd name="T24" fmla="*/ 5 w 8"/>
                  <a:gd name="T25" fmla="*/ 15 h 15"/>
                  <a:gd name="T26" fmla="*/ 6 w 8"/>
                  <a:gd name="T27" fmla="*/ 14 h 15"/>
                  <a:gd name="T28" fmla="*/ 7 w 8"/>
                  <a:gd name="T29" fmla="*/ 15 h 15"/>
                  <a:gd name="T30" fmla="*/ 8 w 8"/>
                  <a:gd name="T31" fmla="*/ 14 h 15"/>
                  <a:gd name="T32" fmla="*/ 8 w 8"/>
                  <a:gd name="T33" fmla="*/ 12 h 15"/>
                  <a:gd name="T34" fmla="*/ 8 w 8"/>
                  <a:gd name="T35" fmla="*/ 12 h 15"/>
                  <a:gd name="T36" fmla="*/ 8 w 8"/>
                  <a:gd name="T37" fmla="*/ 11 h 15"/>
                  <a:gd name="T38" fmla="*/ 8 w 8"/>
                  <a:gd name="T39" fmla="*/ 8 h 15"/>
                  <a:gd name="T40" fmla="*/ 8 w 8"/>
                  <a:gd name="T41" fmla="*/ 8 h 15"/>
                  <a:gd name="T42" fmla="*/ 8 w 8"/>
                  <a:gd name="T43" fmla="*/ 8 h 15"/>
                  <a:gd name="T44" fmla="*/ 8 w 8"/>
                  <a:gd name="T45" fmla="*/ 8 h 15"/>
                  <a:gd name="T46" fmla="*/ 7 w 8"/>
                  <a:gd name="T47" fmla="*/ 7 h 15"/>
                  <a:gd name="T48" fmla="*/ 5 w 8"/>
                  <a:gd name="T4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15">
                    <a:moveTo>
                      <a:pt x="5" y="6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5"/>
                      <a:pt x="3" y="15"/>
                      <a:pt x="4" y="15"/>
                    </a:cubicBezTo>
                    <a:cubicBezTo>
                      <a:pt x="4" y="15"/>
                      <a:pt x="4" y="15"/>
                      <a:pt x="4" y="14"/>
                    </a:cubicBezTo>
                    <a:cubicBezTo>
                      <a:pt x="4" y="15"/>
                      <a:pt x="5" y="15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7" y="15"/>
                      <a:pt x="8" y="14"/>
                      <a:pt x="8" y="14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1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7"/>
                      <a:pt x="7" y="7"/>
                      <a:pt x="7" y="7"/>
                    </a:cubicBez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2" name="Freeform 30228">
                <a:extLst>
                  <a:ext uri="{FF2B5EF4-FFF2-40B4-BE49-F238E27FC236}">
                    <a16:creationId xmlns:a16="http://schemas.microsoft.com/office/drawing/2014/main" id="{94DCCBEF-61B2-4101-B150-2214CF81B1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5175" y="4327180"/>
                <a:ext cx="63500" cy="68263"/>
              </a:xfrm>
              <a:custGeom>
                <a:avLst/>
                <a:gdLst>
                  <a:gd name="T0" fmla="*/ 30 w 30"/>
                  <a:gd name="T1" fmla="*/ 12 h 32"/>
                  <a:gd name="T2" fmla="*/ 18 w 30"/>
                  <a:gd name="T3" fmla="*/ 1 h 32"/>
                  <a:gd name="T4" fmla="*/ 5 w 30"/>
                  <a:gd name="T5" fmla="*/ 6 h 32"/>
                  <a:gd name="T6" fmla="*/ 2 w 30"/>
                  <a:gd name="T7" fmla="*/ 15 h 32"/>
                  <a:gd name="T8" fmla="*/ 8 w 30"/>
                  <a:gd name="T9" fmla="*/ 32 h 32"/>
                  <a:gd name="T10" fmla="*/ 29 w 30"/>
                  <a:gd name="T11" fmla="*/ 24 h 32"/>
                  <a:gd name="T12" fmla="*/ 29 w 30"/>
                  <a:gd name="T13" fmla="*/ 15 h 32"/>
                  <a:gd name="T14" fmla="*/ 30 w 30"/>
                  <a:gd name="T15" fmla="*/ 1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2">
                    <a:moveTo>
                      <a:pt x="30" y="12"/>
                    </a:moveTo>
                    <a:cubicBezTo>
                      <a:pt x="30" y="12"/>
                      <a:pt x="23" y="3"/>
                      <a:pt x="18" y="1"/>
                    </a:cubicBezTo>
                    <a:cubicBezTo>
                      <a:pt x="18" y="0"/>
                      <a:pt x="11" y="4"/>
                      <a:pt x="5" y="6"/>
                    </a:cubicBezTo>
                    <a:cubicBezTo>
                      <a:pt x="2" y="8"/>
                      <a:pt x="0" y="12"/>
                      <a:pt x="2" y="1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19" y="32"/>
                      <a:pt x="28" y="27"/>
                      <a:pt x="29" y="24"/>
                    </a:cubicBezTo>
                    <a:cubicBezTo>
                      <a:pt x="30" y="20"/>
                      <a:pt x="29" y="15"/>
                      <a:pt x="29" y="15"/>
                    </a:cubicBez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3" name="Freeform 30229">
                <a:extLst>
                  <a:ext uri="{FF2B5EF4-FFF2-40B4-BE49-F238E27FC236}">
                    <a16:creationId xmlns:a16="http://schemas.microsoft.com/office/drawing/2014/main" id="{E0E3E62C-8C7C-4D30-BF40-ECAE2B60E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25" y="4341468"/>
                <a:ext cx="4763" cy="4763"/>
              </a:xfrm>
              <a:custGeom>
                <a:avLst/>
                <a:gdLst>
                  <a:gd name="T0" fmla="*/ 0 w 2"/>
                  <a:gd name="T1" fmla="*/ 2 h 2"/>
                  <a:gd name="T2" fmla="*/ 1 w 2"/>
                  <a:gd name="T3" fmla="*/ 2 h 2"/>
                  <a:gd name="T4" fmla="*/ 1 w 2"/>
                  <a:gd name="T5" fmla="*/ 1 h 2"/>
                  <a:gd name="T6" fmla="*/ 0 w 2"/>
                  <a:gd name="T7" fmla="*/ 0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4" name="Freeform 30230">
                <a:extLst>
                  <a:ext uri="{FF2B5EF4-FFF2-40B4-BE49-F238E27FC236}">
                    <a16:creationId xmlns:a16="http://schemas.microsoft.com/office/drawing/2014/main" id="{35DB3C93-6B63-46D4-81FD-0CC8E855A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2637" y="4385918"/>
                <a:ext cx="33338" cy="41275"/>
              </a:xfrm>
              <a:custGeom>
                <a:avLst/>
                <a:gdLst>
                  <a:gd name="T0" fmla="*/ 0 w 16"/>
                  <a:gd name="T1" fmla="*/ 4 h 19"/>
                  <a:gd name="T2" fmla="*/ 2 w 16"/>
                  <a:gd name="T3" fmla="*/ 12 h 19"/>
                  <a:gd name="T4" fmla="*/ 16 w 16"/>
                  <a:gd name="T5" fmla="*/ 16 h 19"/>
                  <a:gd name="T6" fmla="*/ 11 w 16"/>
                  <a:gd name="T7" fmla="*/ 0 h 19"/>
                  <a:gd name="T8" fmla="*/ 0 w 16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0" y="4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4" y="16"/>
                      <a:pt x="9" y="19"/>
                      <a:pt x="16" y="16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5" name="Freeform 30231">
                <a:extLst>
                  <a:ext uri="{FF2B5EF4-FFF2-40B4-BE49-F238E27FC236}">
                    <a16:creationId xmlns:a16="http://schemas.microsoft.com/office/drawing/2014/main" id="{24C3A638-A15C-4E12-87F5-063D36BB6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6800" y="4751043"/>
                <a:ext cx="61913" cy="34925"/>
              </a:xfrm>
              <a:custGeom>
                <a:avLst/>
                <a:gdLst>
                  <a:gd name="T0" fmla="*/ 6 w 29"/>
                  <a:gd name="T1" fmla="*/ 0 h 16"/>
                  <a:gd name="T2" fmla="*/ 4 w 29"/>
                  <a:gd name="T3" fmla="*/ 1 h 16"/>
                  <a:gd name="T4" fmla="*/ 18 w 29"/>
                  <a:gd name="T5" fmla="*/ 16 h 16"/>
                  <a:gd name="T6" fmla="*/ 19 w 29"/>
                  <a:gd name="T7" fmla="*/ 15 h 16"/>
                  <a:gd name="T8" fmla="*/ 12 w 29"/>
                  <a:gd name="T9" fmla="*/ 7 h 16"/>
                  <a:gd name="T10" fmla="*/ 25 w 29"/>
                  <a:gd name="T11" fmla="*/ 9 h 16"/>
                  <a:gd name="T12" fmla="*/ 29 w 29"/>
                  <a:gd name="T13" fmla="*/ 6 h 16"/>
                  <a:gd name="T14" fmla="*/ 18 w 29"/>
                  <a:gd name="T15" fmla="*/ 2 h 16"/>
                  <a:gd name="T16" fmla="*/ 7 w 29"/>
                  <a:gd name="T17" fmla="*/ 0 h 16"/>
                  <a:gd name="T18" fmla="*/ 6 w 29"/>
                  <a:gd name="T1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6">
                    <a:moveTo>
                      <a:pt x="6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0" y="9"/>
                      <a:pt x="15" y="11"/>
                      <a:pt x="18" y="16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22" y="12"/>
                      <a:pt x="25" y="9"/>
                    </a:cubicBezTo>
                    <a:cubicBezTo>
                      <a:pt x="26" y="8"/>
                      <a:pt x="28" y="8"/>
                      <a:pt x="29" y="6"/>
                    </a:cubicBezTo>
                    <a:cubicBezTo>
                      <a:pt x="29" y="6"/>
                      <a:pt x="26" y="4"/>
                      <a:pt x="18" y="2"/>
                    </a:cubicBezTo>
                    <a:cubicBezTo>
                      <a:pt x="7" y="0"/>
                      <a:pt x="7" y="0"/>
                      <a:pt x="7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6" name="Freeform 30232">
                <a:extLst>
                  <a:ext uri="{FF2B5EF4-FFF2-40B4-BE49-F238E27FC236}">
                    <a16:creationId xmlns:a16="http://schemas.microsoft.com/office/drawing/2014/main" id="{2979A827-63F1-47BB-9A17-DC78099B4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9612" y="4805018"/>
                <a:ext cx="33338" cy="63500"/>
              </a:xfrm>
              <a:custGeom>
                <a:avLst/>
                <a:gdLst>
                  <a:gd name="T0" fmla="*/ 16 w 16"/>
                  <a:gd name="T1" fmla="*/ 5 h 29"/>
                  <a:gd name="T2" fmla="*/ 15 w 16"/>
                  <a:gd name="T3" fmla="*/ 4 h 29"/>
                  <a:gd name="T4" fmla="*/ 0 w 16"/>
                  <a:gd name="T5" fmla="*/ 18 h 29"/>
                  <a:gd name="T6" fmla="*/ 1 w 16"/>
                  <a:gd name="T7" fmla="*/ 18 h 29"/>
                  <a:gd name="T8" fmla="*/ 9 w 16"/>
                  <a:gd name="T9" fmla="*/ 11 h 29"/>
                  <a:gd name="T10" fmla="*/ 7 w 16"/>
                  <a:gd name="T11" fmla="*/ 25 h 29"/>
                  <a:gd name="T12" fmla="*/ 10 w 16"/>
                  <a:gd name="T13" fmla="*/ 29 h 29"/>
                  <a:gd name="T14" fmla="*/ 14 w 16"/>
                  <a:gd name="T15" fmla="*/ 17 h 29"/>
                  <a:gd name="T16" fmla="*/ 16 w 16"/>
                  <a:gd name="T17" fmla="*/ 6 h 29"/>
                  <a:gd name="T18" fmla="*/ 16 w 16"/>
                  <a:gd name="T19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29">
                    <a:moveTo>
                      <a:pt x="16" y="5"/>
                    </a:moveTo>
                    <a:cubicBezTo>
                      <a:pt x="16" y="5"/>
                      <a:pt x="15" y="4"/>
                      <a:pt x="15" y="4"/>
                    </a:cubicBezTo>
                    <a:cubicBezTo>
                      <a:pt x="7" y="0"/>
                      <a:pt x="5" y="15"/>
                      <a:pt x="0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4" y="22"/>
                      <a:pt x="7" y="25"/>
                    </a:cubicBezTo>
                    <a:cubicBezTo>
                      <a:pt x="8" y="26"/>
                      <a:pt x="9" y="27"/>
                      <a:pt x="10" y="29"/>
                    </a:cubicBezTo>
                    <a:cubicBezTo>
                      <a:pt x="10" y="29"/>
                      <a:pt x="12" y="26"/>
                      <a:pt x="14" y="17"/>
                    </a:cubicBezTo>
                    <a:cubicBezTo>
                      <a:pt x="16" y="6"/>
                      <a:pt x="16" y="6"/>
                      <a:pt x="16" y="6"/>
                    </a:cubicBez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7" name="Freeform 30233">
                <a:extLst>
                  <a:ext uri="{FF2B5EF4-FFF2-40B4-BE49-F238E27FC236}">
                    <a16:creationId xmlns:a16="http://schemas.microsoft.com/office/drawing/2014/main" id="{5E4F9D20-0568-4B3D-B844-4EC88D23A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2012" y="4562130"/>
                <a:ext cx="254000" cy="203200"/>
              </a:xfrm>
              <a:custGeom>
                <a:avLst/>
                <a:gdLst>
                  <a:gd name="T0" fmla="*/ 104 w 118"/>
                  <a:gd name="T1" fmla="*/ 83 h 94"/>
                  <a:gd name="T2" fmla="*/ 98 w 118"/>
                  <a:gd name="T3" fmla="*/ 75 h 94"/>
                  <a:gd name="T4" fmla="*/ 98 w 118"/>
                  <a:gd name="T5" fmla="*/ 75 h 94"/>
                  <a:gd name="T6" fmla="*/ 56 w 118"/>
                  <a:gd name="T7" fmla="*/ 23 h 94"/>
                  <a:gd name="T8" fmla="*/ 6 w 118"/>
                  <a:gd name="T9" fmla="*/ 0 h 94"/>
                  <a:gd name="T10" fmla="*/ 0 w 118"/>
                  <a:gd name="T11" fmla="*/ 29 h 94"/>
                  <a:gd name="T12" fmla="*/ 61 w 118"/>
                  <a:gd name="T13" fmla="*/ 38 h 94"/>
                  <a:gd name="T14" fmla="*/ 62 w 118"/>
                  <a:gd name="T15" fmla="*/ 38 h 94"/>
                  <a:gd name="T16" fmla="*/ 66 w 118"/>
                  <a:gd name="T17" fmla="*/ 49 h 94"/>
                  <a:gd name="T18" fmla="*/ 99 w 118"/>
                  <a:gd name="T19" fmla="*/ 87 h 94"/>
                  <a:gd name="T20" fmla="*/ 102 w 118"/>
                  <a:gd name="T21" fmla="*/ 91 h 94"/>
                  <a:gd name="T22" fmla="*/ 107 w 118"/>
                  <a:gd name="T23" fmla="*/ 93 h 94"/>
                  <a:gd name="T24" fmla="*/ 118 w 118"/>
                  <a:gd name="T25" fmla="*/ 93 h 94"/>
                  <a:gd name="T26" fmla="*/ 110 w 118"/>
                  <a:gd name="T27" fmla="*/ 88 h 94"/>
                  <a:gd name="T28" fmla="*/ 104 w 118"/>
                  <a:gd name="T29" fmla="*/ 8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94">
                    <a:moveTo>
                      <a:pt x="104" y="83"/>
                    </a:moveTo>
                    <a:cubicBezTo>
                      <a:pt x="101" y="80"/>
                      <a:pt x="98" y="75"/>
                      <a:pt x="98" y="75"/>
                    </a:cubicBezTo>
                    <a:cubicBezTo>
                      <a:pt x="98" y="75"/>
                      <a:pt x="98" y="75"/>
                      <a:pt x="98" y="75"/>
                    </a:cubicBezTo>
                    <a:cubicBezTo>
                      <a:pt x="63" y="20"/>
                      <a:pt x="77" y="34"/>
                      <a:pt x="56" y="23"/>
                    </a:cubicBezTo>
                    <a:cubicBezTo>
                      <a:pt x="30" y="10"/>
                      <a:pt x="27" y="9"/>
                      <a:pt x="6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3" y="30"/>
                      <a:pt x="58" y="37"/>
                      <a:pt x="61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40"/>
                      <a:pt x="64" y="45"/>
                      <a:pt x="66" y="49"/>
                    </a:cubicBezTo>
                    <a:cubicBezTo>
                      <a:pt x="73" y="61"/>
                      <a:pt x="88" y="76"/>
                      <a:pt x="99" y="87"/>
                    </a:cubicBezTo>
                    <a:cubicBezTo>
                      <a:pt x="99" y="88"/>
                      <a:pt x="102" y="91"/>
                      <a:pt x="102" y="91"/>
                    </a:cubicBezTo>
                    <a:cubicBezTo>
                      <a:pt x="102" y="91"/>
                      <a:pt x="107" y="93"/>
                      <a:pt x="107" y="93"/>
                    </a:cubicBezTo>
                    <a:cubicBezTo>
                      <a:pt x="114" y="94"/>
                      <a:pt x="118" y="93"/>
                      <a:pt x="118" y="93"/>
                    </a:cubicBezTo>
                    <a:cubicBezTo>
                      <a:pt x="117" y="92"/>
                      <a:pt x="113" y="90"/>
                      <a:pt x="110" y="88"/>
                    </a:cubicBezTo>
                    <a:cubicBezTo>
                      <a:pt x="107" y="87"/>
                      <a:pt x="105" y="85"/>
                      <a:pt x="104" y="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8" name="Freeform 30234">
                <a:extLst>
                  <a:ext uri="{FF2B5EF4-FFF2-40B4-BE49-F238E27FC236}">
                    <a16:creationId xmlns:a16="http://schemas.microsoft.com/office/drawing/2014/main" id="{E3309E05-889C-43C7-91C4-33127C819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0250" y="4590705"/>
                <a:ext cx="157163" cy="263525"/>
              </a:xfrm>
              <a:custGeom>
                <a:avLst/>
                <a:gdLst>
                  <a:gd name="T0" fmla="*/ 37 w 73"/>
                  <a:gd name="T1" fmla="*/ 3 h 123"/>
                  <a:gd name="T2" fmla="*/ 50 w 73"/>
                  <a:gd name="T3" fmla="*/ 44 h 123"/>
                  <a:gd name="T4" fmla="*/ 59 w 73"/>
                  <a:gd name="T5" fmla="*/ 67 h 123"/>
                  <a:gd name="T6" fmla="*/ 7 w 73"/>
                  <a:gd name="T7" fmla="*/ 103 h 123"/>
                  <a:gd name="T8" fmla="*/ 7 w 73"/>
                  <a:gd name="T9" fmla="*/ 103 h 123"/>
                  <a:gd name="T10" fmla="*/ 3 w 73"/>
                  <a:gd name="T11" fmla="*/ 106 h 123"/>
                  <a:gd name="T12" fmla="*/ 1 w 73"/>
                  <a:gd name="T13" fmla="*/ 112 h 123"/>
                  <a:gd name="T14" fmla="*/ 1 w 73"/>
                  <a:gd name="T15" fmla="*/ 123 h 123"/>
                  <a:gd name="T16" fmla="*/ 5 w 73"/>
                  <a:gd name="T17" fmla="*/ 114 h 123"/>
                  <a:gd name="T18" fmla="*/ 14 w 73"/>
                  <a:gd name="T19" fmla="*/ 107 h 123"/>
                  <a:gd name="T20" fmla="*/ 18 w 73"/>
                  <a:gd name="T21" fmla="*/ 104 h 123"/>
                  <a:gd name="T22" fmla="*/ 69 w 73"/>
                  <a:gd name="T23" fmla="*/ 71 h 123"/>
                  <a:gd name="T24" fmla="*/ 71 w 73"/>
                  <a:gd name="T25" fmla="*/ 55 h 123"/>
                  <a:gd name="T26" fmla="*/ 63 w 73"/>
                  <a:gd name="T27" fmla="*/ 0 h 123"/>
                  <a:gd name="T28" fmla="*/ 37 w 73"/>
                  <a:gd name="T29" fmla="*/ 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23">
                    <a:moveTo>
                      <a:pt x="37" y="3"/>
                    </a:moveTo>
                    <a:cubicBezTo>
                      <a:pt x="39" y="12"/>
                      <a:pt x="48" y="40"/>
                      <a:pt x="50" y="44"/>
                    </a:cubicBezTo>
                    <a:cubicBezTo>
                      <a:pt x="52" y="49"/>
                      <a:pt x="59" y="63"/>
                      <a:pt x="59" y="67"/>
                    </a:cubicBezTo>
                    <a:cubicBezTo>
                      <a:pt x="46" y="68"/>
                      <a:pt x="27" y="84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3" y="106"/>
                      <a:pt x="3" y="106"/>
                    </a:cubicBezTo>
                    <a:cubicBezTo>
                      <a:pt x="3" y="106"/>
                      <a:pt x="1" y="112"/>
                      <a:pt x="1" y="112"/>
                    </a:cubicBezTo>
                    <a:cubicBezTo>
                      <a:pt x="0" y="118"/>
                      <a:pt x="1" y="123"/>
                      <a:pt x="1" y="123"/>
                    </a:cubicBezTo>
                    <a:cubicBezTo>
                      <a:pt x="2" y="121"/>
                      <a:pt x="4" y="117"/>
                      <a:pt x="5" y="114"/>
                    </a:cubicBezTo>
                    <a:cubicBezTo>
                      <a:pt x="7" y="111"/>
                      <a:pt x="10" y="109"/>
                      <a:pt x="14" y="107"/>
                    </a:cubicBezTo>
                    <a:cubicBezTo>
                      <a:pt x="14" y="106"/>
                      <a:pt x="16" y="105"/>
                      <a:pt x="18" y="104"/>
                    </a:cubicBezTo>
                    <a:cubicBezTo>
                      <a:pt x="66" y="74"/>
                      <a:pt x="67" y="78"/>
                      <a:pt x="69" y="71"/>
                    </a:cubicBezTo>
                    <a:cubicBezTo>
                      <a:pt x="69" y="70"/>
                      <a:pt x="71" y="56"/>
                      <a:pt x="71" y="55"/>
                    </a:cubicBezTo>
                    <a:cubicBezTo>
                      <a:pt x="73" y="35"/>
                      <a:pt x="66" y="9"/>
                      <a:pt x="63" y="0"/>
                    </a:cubicBez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9" name="Freeform 30235">
                <a:extLst>
                  <a:ext uri="{FF2B5EF4-FFF2-40B4-BE49-F238E27FC236}">
                    <a16:creationId xmlns:a16="http://schemas.microsoft.com/office/drawing/2014/main" id="{198FD859-BB40-4C33-A5ED-A8849817C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5337" y="4524030"/>
                <a:ext cx="163513" cy="171450"/>
              </a:xfrm>
              <a:custGeom>
                <a:avLst/>
                <a:gdLst>
                  <a:gd name="T0" fmla="*/ 9 w 76"/>
                  <a:gd name="T1" fmla="*/ 11 h 80"/>
                  <a:gd name="T2" fmla="*/ 20 w 76"/>
                  <a:gd name="T3" fmla="*/ 80 h 80"/>
                  <a:gd name="T4" fmla="*/ 76 w 76"/>
                  <a:gd name="T5" fmla="*/ 35 h 80"/>
                  <a:gd name="T6" fmla="*/ 46 w 76"/>
                  <a:gd name="T7" fmla="*/ 21 h 80"/>
                  <a:gd name="T8" fmla="*/ 35 w 76"/>
                  <a:gd name="T9" fmla="*/ 0 h 80"/>
                  <a:gd name="T10" fmla="*/ 9 w 76"/>
                  <a:gd name="T11" fmla="*/ 1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80">
                    <a:moveTo>
                      <a:pt x="9" y="11"/>
                    </a:moveTo>
                    <a:cubicBezTo>
                      <a:pt x="0" y="42"/>
                      <a:pt x="20" y="80"/>
                      <a:pt x="20" y="80"/>
                    </a:cubicBezTo>
                    <a:cubicBezTo>
                      <a:pt x="20" y="80"/>
                      <a:pt x="60" y="65"/>
                      <a:pt x="76" y="35"/>
                    </a:cubicBezTo>
                    <a:cubicBezTo>
                      <a:pt x="76" y="35"/>
                      <a:pt x="56" y="24"/>
                      <a:pt x="46" y="21"/>
                    </a:cubicBezTo>
                    <a:cubicBezTo>
                      <a:pt x="46" y="21"/>
                      <a:pt x="40" y="10"/>
                      <a:pt x="35" y="0"/>
                    </a:cubicBezTo>
                    <a:cubicBezTo>
                      <a:pt x="29" y="3"/>
                      <a:pt x="17" y="7"/>
                      <a:pt x="9" y="11"/>
                    </a:cubicBezTo>
                    <a:close/>
                  </a:path>
                </a:pathLst>
              </a:custGeom>
              <a:solidFill>
                <a:srgbClr val="3054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0" name="Freeform 30236">
                <a:extLst>
                  <a:ext uri="{FF2B5EF4-FFF2-40B4-BE49-F238E27FC236}">
                    <a16:creationId xmlns:a16="http://schemas.microsoft.com/office/drawing/2014/main" id="{F536916B-39D0-4001-9350-151832313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37550" y="4385918"/>
                <a:ext cx="231775" cy="217488"/>
              </a:xfrm>
              <a:custGeom>
                <a:avLst/>
                <a:gdLst>
                  <a:gd name="T0" fmla="*/ 102 w 108"/>
                  <a:gd name="T1" fmla="*/ 0 h 101"/>
                  <a:gd name="T2" fmla="*/ 77 w 108"/>
                  <a:gd name="T3" fmla="*/ 26 h 101"/>
                  <a:gd name="T4" fmla="*/ 61 w 108"/>
                  <a:gd name="T5" fmla="*/ 20 h 101"/>
                  <a:gd name="T6" fmla="*/ 40 w 108"/>
                  <a:gd name="T7" fmla="*/ 9 h 101"/>
                  <a:gd name="T8" fmla="*/ 30 w 108"/>
                  <a:gd name="T9" fmla="*/ 9 h 101"/>
                  <a:gd name="T10" fmla="*/ 29 w 108"/>
                  <a:gd name="T11" fmla="*/ 18 h 101"/>
                  <a:gd name="T12" fmla="*/ 1 w 108"/>
                  <a:gd name="T13" fmla="*/ 44 h 101"/>
                  <a:gd name="T14" fmla="*/ 0 w 108"/>
                  <a:gd name="T15" fmla="*/ 49 h 101"/>
                  <a:gd name="T16" fmla="*/ 7 w 108"/>
                  <a:gd name="T17" fmla="*/ 98 h 101"/>
                  <a:gd name="T18" fmla="*/ 15 w 108"/>
                  <a:gd name="T19" fmla="*/ 97 h 101"/>
                  <a:gd name="T20" fmla="*/ 13 w 108"/>
                  <a:gd name="T21" fmla="*/ 50 h 101"/>
                  <a:gd name="T22" fmla="*/ 33 w 108"/>
                  <a:gd name="T23" fmla="*/ 36 h 101"/>
                  <a:gd name="T24" fmla="*/ 45 w 108"/>
                  <a:gd name="T25" fmla="*/ 62 h 101"/>
                  <a:gd name="T26" fmla="*/ 43 w 108"/>
                  <a:gd name="T27" fmla="*/ 79 h 101"/>
                  <a:gd name="T28" fmla="*/ 40 w 108"/>
                  <a:gd name="T29" fmla="*/ 101 h 101"/>
                  <a:gd name="T30" fmla="*/ 75 w 108"/>
                  <a:gd name="T31" fmla="*/ 94 h 101"/>
                  <a:gd name="T32" fmla="*/ 76 w 108"/>
                  <a:gd name="T33" fmla="*/ 89 h 101"/>
                  <a:gd name="T34" fmla="*/ 80 w 108"/>
                  <a:gd name="T35" fmla="*/ 93 h 101"/>
                  <a:gd name="T36" fmla="*/ 87 w 108"/>
                  <a:gd name="T37" fmla="*/ 88 h 101"/>
                  <a:gd name="T38" fmla="*/ 71 w 108"/>
                  <a:gd name="T39" fmla="*/ 63 h 101"/>
                  <a:gd name="T40" fmla="*/ 62 w 108"/>
                  <a:gd name="T41" fmla="*/ 37 h 101"/>
                  <a:gd name="T42" fmla="*/ 79 w 108"/>
                  <a:gd name="T43" fmla="*/ 40 h 101"/>
                  <a:gd name="T44" fmla="*/ 108 w 108"/>
                  <a:gd name="T45" fmla="*/ 4 h 101"/>
                  <a:gd name="T46" fmla="*/ 102 w 108"/>
                  <a:gd name="T47" fmla="*/ 0 h 101"/>
                  <a:gd name="T48" fmla="*/ 13 w 108"/>
                  <a:gd name="T49" fmla="*/ 48 h 101"/>
                  <a:gd name="T50" fmla="*/ 13 w 108"/>
                  <a:gd name="T51" fmla="*/ 48 h 101"/>
                  <a:gd name="T52" fmla="*/ 13 w 108"/>
                  <a:gd name="T53" fmla="*/ 4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01">
                    <a:moveTo>
                      <a:pt x="102" y="0"/>
                    </a:moveTo>
                    <a:cubicBezTo>
                      <a:pt x="89" y="16"/>
                      <a:pt x="84" y="20"/>
                      <a:pt x="77" y="26"/>
                    </a:cubicBezTo>
                    <a:cubicBezTo>
                      <a:pt x="75" y="26"/>
                      <a:pt x="70" y="24"/>
                      <a:pt x="61" y="20"/>
                    </a:cubicBezTo>
                    <a:cubicBezTo>
                      <a:pt x="55" y="14"/>
                      <a:pt x="42" y="10"/>
                      <a:pt x="40" y="9"/>
                    </a:cubicBezTo>
                    <a:cubicBezTo>
                      <a:pt x="37" y="8"/>
                      <a:pt x="30" y="8"/>
                      <a:pt x="30" y="9"/>
                    </a:cubicBezTo>
                    <a:cubicBezTo>
                      <a:pt x="29" y="12"/>
                      <a:pt x="29" y="15"/>
                      <a:pt x="29" y="18"/>
                    </a:cubicBezTo>
                    <a:cubicBezTo>
                      <a:pt x="16" y="29"/>
                      <a:pt x="4" y="40"/>
                      <a:pt x="1" y="44"/>
                    </a:cubicBezTo>
                    <a:cubicBezTo>
                      <a:pt x="0" y="47"/>
                      <a:pt x="0" y="50"/>
                      <a:pt x="0" y="49"/>
                    </a:cubicBezTo>
                    <a:cubicBezTo>
                      <a:pt x="1" y="58"/>
                      <a:pt x="7" y="94"/>
                      <a:pt x="7" y="98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53"/>
                      <a:pt x="14" y="60"/>
                      <a:pt x="13" y="50"/>
                    </a:cubicBezTo>
                    <a:cubicBezTo>
                      <a:pt x="17" y="47"/>
                      <a:pt x="25" y="41"/>
                      <a:pt x="33" y="36"/>
                    </a:cubicBezTo>
                    <a:cubicBezTo>
                      <a:pt x="37" y="47"/>
                      <a:pt x="43" y="57"/>
                      <a:pt x="45" y="62"/>
                    </a:cubicBezTo>
                    <a:cubicBezTo>
                      <a:pt x="47" y="70"/>
                      <a:pt x="46" y="71"/>
                      <a:pt x="43" y="79"/>
                    </a:cubicBezTo>
                    <a:cubicBezTo>
                      <a:pt x="40" y="88"/>
                      <a:pt x="40" y="95"/>
                      <a:pt x="40" y="101"/>
                    </a:cubicBezTo>
                    <a:cubicBezTo>
                      <a:pt x="75" y="94"/>
                      <a:pt x="75" y="94"/>
                      <a:pt x="75" y="94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80" y="93"/>
                      <a:pt x="80" y="93"/>
                      <a:pt x="80" y="93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85" y="87"/>
                      <a:pt x="71" y="63"/>
                      <a:pt x="71" y="63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71" y="40"/>
                      <a:pt x="76" y="41"/>
                      <a:pt x="79" y="40"/>
                    </a:cubicBezTo>
                    <a:cubicBezTo>
                      <a:pt x="86" y="39"/>
                      <a:pt x="105" y="10"/>
                      <a:pt x="108" y="4"/>
                    </a:cubicBezTo>
                    <a:lnTo>
                      <a:pt x="102" y="0"/>
                    </a:lnTo>
                    <a:close/>
                    <a:moveTo>
                      <a:pt x="13" y="48"/>
                    </a:moveTo>
                    <a:cubicBezTo>
                      <a:pt x="13" y="48"/>
                      <a:pt x="13" y="48"/>
                      <a:pt x="13" y="48"/>
                    </a:cubicBezTo>
                    <a:cubicBezTo>
                      <a:pt x="13" y="47"/>
                      <a:pt x="13" y="48"/>
                      <a:pt x="13" y="48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1" name="Freeform 30237">
                <a:extLst>
                  <a:ext uri="{FF2B5EF4-FFF2-40B4-BE49-F238E27FC236}">
                    <a16:creationId xmlns:a16="http://schemas.microsoft.com/office/drawing/2014/main" id="{13792511-38F8-4238-A4E3-6D5F4B5DE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4225" y="4400205"/>
                <a:ext cx="49213" cy="33338"/>
              </a:xfrm>
              <a:custGeom>
                <a:avLst/>
                <a:gdLst>
                  <a:gd name="T0" fmla="*/ 0 w 31"/>
                  <a:gd name="T1" fmla="*/ 2 h 21"/>
                  <a:gd name="T2" fmla="*/ 31 w 31"/>
                  <a:gd name="T3" fmla="*/ 21 h 21"/>
                  <a:gd name="T4" fmla="*/ 20 w 31"/>
                  <a:gd name="T5" fmla="*/ 6 h 21"/>
                  <a:gd name="T6" fmla="*/ 8 w 31"/>
                  <a:gd name="T7" fmla="*/ 0 h 21"/>
                  <a:gd name="T8" fmla="*/ 0 w 31"/>
                  <a:gd name="T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1">
                    <a:moveTo>
                      <a:pt x="0" y="2"/>
                    </a:moveTo>
                    <a:lnTo>
                      <a:pt x="31" y="21"/>
                    </a:lnTo>
                    <a:lnTo>
                      <a:pt x="20" y="6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2" name="Freeform 30238">
                <a:extLst>
                  <a:ext uri="{FF2B5EF4-FFF2-40B4-BE49-F238E27FC236}">
                    <a16:creationId xmlns:a16="http://schemas.microsoft.com/office/drawing/2014/main" id="{4CAB5E2C-50F5-488D-87FC-BDA6B3CE6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7712" y="4312893"/>
                <a:ext cx="60325" cy="80963"/>
              </a:xfrm>
              <a:custGeom>
                <a:avLst/>
                <a:gdLst>
                  <a:gd name="T0" fmla="*/ 28 w 28"/>
                  <a:gd name="T1" fmla="*/ 6 h 37"/>
                  <a:gd name="T2" fmla="*/ 13 w 28"/>
                  <a:gd name="T3" fmla="*/ 5 h 37"/>
                  <a:gd name="T4" fmla="*/ 11 w 28"/>
                  <a:gd name="T5" fmla="*/ 6 h 37"/>
                  <a:gd name="T6" fmla="*/ 6 w 28"/>
                  <a:gd name="T7" fmla="*/ 5 h 37"/>
                  <a:gd name="T8" fmla="*/ 1 w 28"/>
                  <a:gd name="T9" fmla="*/ 13 h 37"/>
                  <a:gd name="T10" fmla="*/ 4 w 28"/>
                  <a:gd name="T11" fmla="*/ 17 h 37"/>
                  <a:gd name="T12" fmla="*/ 5 w 28"/>
                  <a:gd name="T13" fmla="*/ 24 h 37"/>
                  <a:gd name="T14" fmla="*/ 15 w 28"/>
                  <a:gd name="T15" fmla="*/ 37 h 37"/>
                  <a:gd name="T16" fmla="*/ 19 w 28"/>
                  <a:gd name="T17" fmla="*/ 29 h 37"/>
                  <a:gd name="T18" fmla="*/ 17 w 28"/>
                  <a:gd name="T19" fmla="*/ 27 h 37"/>
                  <a:gd name="T20" fmla="*/ 17 w 28"/>
                  <a:gd name="T21" fmla="*/ 21 h 37"/>
                  <a:gd name="T22" fmla="*/ 21 w 28"/>
                  <a:gd name="T23" fmla="*/ 24 h 37"/>
                  <a:gd name="T24" fmla="*/ 28 w 28"/>
                  <a:gd name="T25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7">
                    <a:moveTo>
                      <a:pt x="28" y="6"/>
                    </a:moveTo>
                    <a:cubicBezTo>
                      <a:pt x="22" y="0"/>
                      <a:pt x="20" y="3"/>
                      <a:pt x="13" y="5"/>
                    </a:cubicBezTo>
                    <a:cubicBezTo>
                      <a:pt x="13" y="5"/>
                      <a:pt x="12" y="5"/>
                      <a:pt x="11" y="6"/>
                    </a:cubicBezTo>
                    <a:cubicBezTo>
                      <a:pt x="10" y="5"/>
                      <a:pt x="8" y="4"/>
                      <a:pt x="6" y="5"/>
                    </a:cubicBezTo>
                    <a:cubicBezTo>
                      <a:pt x="2" y="6"/>
                      <a:pt x="0" y="10"/>
                      <a:pt x="1" y="13"/>
                    </a:cubicBezTo>
                    <a:cubicBezTo>
                      <a:pt x="2" y="15"/>
                      <a:pt x="3" y="16"/>
                      <a:pt x="4" y="17"/>
                    </a:cubicBezTo>
                    <a:cubicBezTo>
                      <a:pt x="4" y="19"/>
                      <a:pt x="4" y="22"/>
                      <a:pt x="5" y="24"/>
                    </a:cubicBezTo>
                    <a:cubicBezTo>
                      <a:pt x="7" y="29"/>
                      <a:pt x="12" y="35"/>
                      <a:pt x="15" y="37"/>
                    </a:cubicBezTo>
                    <a:cubicBezTo>
                      <a:pt x="15" y="36"/>
                      <a:pt x="16" y="35"/>
                      <a:pt x="19" y="29"/>
                    </a:cubicBezTo>
                    <a:cubicBezTo>
                      <a:pt x="18" y="29"/>
                      <a:pt x="17" y="28"/>
                      <a:pt x="17" y="27"/>
                    </a:cubicBezTo>
                    <a:cubicBezTo>
                      <a:pt x="15" y="25"/>
                      <a:pt x="16" y="22"/>
                      <a:pt x="17" y="21"/>
                    </a:cubicBezTo>
                    <a:cubicBezTo>
                      <a:pt x="19" y="20"/>
                      <a:pt x="20" y="22"/>
                      <a:pt x="21" y="24"/>
                    </a:cubicBezTo>
                    <a:cubicBezTo>
                      <a:pt x="23" y="20"/>
                      <a:pt x="27" y="13"/>
                      <a:pt x="28" y="6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C6B6FAC-2755-45F3-B518-E92A39EDA07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76288" y="172371"/>
              <a:ext cx="3425231" cy="3022773"/>
              <a:chOff x="9697341" y="2745080"/>
              <a:chExt cx="2513012" cy="2217738"/>
            </a:xfrm>
          </p:grpSpPr>
          <p:sp>
            <p:nvSpPr>
              <p:cNvPr id="87" name="Freeform 6">
                <a:extLst>
                  <a:ext uri="{FF2B5EF4-FFF2-40B4-BE49-F238E27FC236}">
                    <a16:creationId xmlns:a16="http://schemas.microsoft.com/office/drawing/2014/main" id="{521398B4-675A-424F-9934-6662779D1C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75291" y="4140492"/>
                <a:ext cx="336550" cy="298450"/>
              </a:xfrm>
              <a:custGeom>
                <a:avLst/>
                <a:gdLst>
                  <a:gd name="T0" fmla="*/ 0 w 111"/>
                  <a:gd name="T1" fmla="*/ 5 h 99"/>
                  <a:gd name="T2" fmla="*/ 50 w 111"/>
                  <a:gd name="T3" fmla="*/ 2 h 99"/>
                  <a:gd name="T4" fmla="*/ 109 w 111"/>
                  <a:gd name="T5" fmla="*/ 55 h 99"/>
                  <a:gd name="T6" fmla="*/ 111 w 111"/>
                  <a:gd name="T7" fmla="*/ 77 h 99"/>
                  <a:gd name="T8" fmla="*/ 107 w 111"/>
                  <a:gd name="T9" fmla="*/ 88 h 99"/>
                  <a:gd name="T10" fmla="*/ 96 w 111"/>
                  <a:gd name="T11" fmla="*/ 93 h 99"/>
                  <a:gd name="T12" fmla="*/ 5 w 111"/>
                  <a:gd name="T13" fmla="*/ 99 h 99"/>
                  <a:gd name="T14" fmla="*/ 0 w 111"/>
                  <a:gd name="T15" fmla="*/ 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" h="99">
                    <a:moveTo>
                      <a:pt x="0" y="5"/>
                    </a:moveTo>
                    <a:cubicBezTo>
                      <a:pt x="50" y="2"/>
                      <a:pt x="50" y="2"/>
                      <a:pt x="50" y="2"/>
                    </a:cubicBezTo>
                    <a:cubicBezTo>
                      <a:pt x="81" y="0"/>
                      <a:pt x="108" y="24"/>
                      <a:pt x="109" y="55"/>
                    </a:cubicBezTo>
                    <a:cubicBezTo>
                      <a:pt x="111" y="77"/>
                      <a:pt x="111" y="77"/>
                      <a:pt x="111" y="77"/>
                    </a:cubicBezTo>
                    <a:cubicBezTo>
                      <a:pt x="111" y="81"/>
                      <a:pt x="110" y="85"/>
                      <a:pt x="107" y="88"/>
                    </a:cubicBezTo>
                    <a:cubicBezTo>
                      <a:pt x="104" y="91"/>
                      <a:pt x="100" y="93"/>
                      <a:pt x="96" y="93"/>
                    </a:cubicBezTo>
                    <a:cubicBezTo>
                      <a:pt x="5" y="99"/>
                      <a:pt x="5" y="99"/>
                      <a:pt x="5" y="99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>
                <a:extLst>
                  <a:ext uri="{FF2B5EF4-FFF2-40B4-BE49-F238E27FC236}">
                    <a16:creationId xmlns:a16="http://schemas.microsoft.com/office/drawing/2014/main" id="{0B4E7221-373B-4795-B04D-22A4935767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232453" y="4273842"/>
                <a:ext cx="153988" cy="138113"/>
              </a:xfrm>
              <a:custGeom>
                <a:avLst/>
                <a:gdLst>
                  <a:gd name="T0" fmla="*/ 51 w 51"/>
                  <a:gd name="T1" fmla="*/ 38 h 46"/>
                  <a:gd name="T2" fmla="*/ 47 w 51"/>
                  <a:gd name="T3" fmla="*/ 43 h 46"/>
                  <a:gd name="T4" fmla="*/ 20 w 51"/>
                  <a:gd name="T5" fmla="*/ 45 h 46"/>
                  <a:gd name="T6" fmla="*/ 8 w 51"/>
                  <a:gd name="T7" fmla="*/ 42 h 46"/>
                  <a:gd name="T8" fmla="*/ 2 w 51"/>
                  <a:gd name="T9" fmla="*/ 30 h 46"/>
                  <a:gd name="T10" fmla="*/ 1 w 51"/>
                  <a:gd name="T11" fmla="*/ 19 h 46"/>
                  <a:gd name="T12" fmla="*/ 15 w 51"/>
                  <a:gd name="T13" fmla="*/ 2 h 46"/>
                  <a:gd name="T14" fmla="*/ 41 w 51"/>
                  <a:gd name="T15" fmla="*/ 0 h 46"/>
                  <a:gd name="T16" fmla="*/ 45 w 51"/>
                  <a:gd name="T17" fmla="*/ 1 h 46"/>
                  <a:gd name="T18" fmla="*/ 48 w 51"/>
                  <a:gd name="T19" fmla="*/ 5 h 46"/>
                  <a:gd name="T20" fmla="*/ 51 w 51"/>
                  <a:gd name="T21" fmla="*/ 3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46">
                    <a:moveTo>
                      <a:pt x="51" y="38"/>
                    </a:moveTo>
                    <a:cubicBezTo>
                      <a:pt x="51" y="41"/>
                      <a:pt x="49" y="43"/>
                      <a:pt x="47" y="43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6" y="46"/>
                      <a:pt x="12" y="44"/>
                      <a:pt x="8" y="42"/>
                    </a:cubicBezTo>
                    <a:cubicBezTo>
                      <a:pt x="5" y="39"/>
                      <a:pt x="3" y="35"/>
                      <a:pt x="2" y="3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1"/>
                      <a:pt x="7" y="3"/>
                      <a:pt x="15" y="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3" y="0"/>
                      <a:pt x="44" y="0"/>
                      <a:pt x="45" y="1"/>
                    </a:cubicBezTo>
                    <a:cubicBezTo>
                      <a:pt x="47" y="2"/>
                      <a:pt x="47" y="4"/>
                      <a:pt x="48" y="5"/>
                    </a:cubicBezTo>
                    <a:lnTo>
                      <a:pt x="51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>
                <a:extLst>
                  <a:ext uri="{FF2B5EF4-FFF2-40B4-BE49-F238E27FC236}">
                    <a16:creationId xmlns:a16="http://schemas.microsoft.com/office/drawing/2014/main" id="{7F38F833-B6FC-46CB-A7A8-C6DC03806B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97466" y="3356267"/>
                <a:ext cx="715963" cy="781050"/>
              </a:xfrm>
              <a:custGeom>
                <a:avLst/>
                <a:gdLst>
                  <a:gd name="T0" fmla="*/ 211 w 237"/>
                  <a:gd name="T1" fmla="*/ 28 h 259"/>
                  <a:gd name="T2" fmla="*/ 218 w 237"/>
                  <a:gd name="T3" fmla="*/ 103 h 259"/>
                  <a:gd name="T4" fmla="*/ 112 w 237"/>
                  <a:gd name="T5" fmla="*/ 233 h 259"/>
                  <a:gd name="T6" fmla="*/ 37 w 237"/>
                  <a:gd name="T7" fmla="*/ 240 h 259"/>
                  <a:gd name="T8" fmla="*/ 27 w 237"/>
                  <a:gd name="T9" fmla="*/ 232 h 259"/>
                  <a:gd name="T10" fmla="*/ 19 w 237"/>
                  <a:gd name="T11" fmla="*/ 157 h 259"/>
                  <a:gd name="T12" fmla="*/ 125 w 237"/>
                  <a:gd name="T13" fmla="*/ 27 h 259"/>
                  <a:gd name="T14" fmla="*/ 200 w 237"/>
                  <a:gd name="T15" fmla="*/ 19 h 259"/>
                  <a:gd name="T16" fmla="*/ 211 w 237"/>
                  <a:gd name="T17" fmla="*/ 28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7" h="259">
                    <a:moveTo>
                      <a:pt x="211" y="28"/>
                    </a:moveTo>
                    <a:cubicBezTo>
                      <a:pt x="233" y="46"/>
                      <a:pt x="237" y="80"/>
                      <a:pt x="218" y="103"/>
                    </a:cubicBezTo>
                    <a:cubicBezTo>
                      <a:pt x="112" y="233"/>
                      <a:pt x="112" y="233"/>
                      <a:pt x="112" y="233"/>
                    </a:cubicBezTo>
                    <a:cubicBezTo>
                      <a:pt x="94" y="256"/>
                      <a:pt x="60" y="259"/>
                      <a:pt x="37" y="240"/>
                    </a:cubicBezTo>
                    <a:cubicBezTo>
                      <a:pt x="27" y="232"/>
                      <a:pt x="27" y="232"/>
                      <a:pt x="27" y="232"/>
                    </a:cubicBezTo>
                    <a:cubicBezTo>
                      <a:pt x="4" y="213"/>
                      <a:pt x="0" y="180"/>
                      <a:pt x="19" y="157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44" y="4"/>
                      <a:pt x="177" y="0"/>
                      <a:pt x="200" y="19"/>
                    </a:cubicBezTo>
                    <a:lnTo>
                      <a:pt x="211" y="28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>
                <a:extLst>
                  <a:ext uri="{FF2B5EF4-FFF2-40B4-BE49-F238E27FC236}">
                    <a16:creationId xmlns:a16="http://schemas.microsoft.com/office/drawing/2014/main" id="{D722270E-5792-4EFA-991F-A01C506C3C5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070403" y="3791242"/>
                <a:ext cx="531813" cy="657225"/>
              </a:xfrm>
              <a:custGeom>
                <a:avLst/>
                <a:gdLst>
                  <a:gd name="T0" fmla="*/ 8 w 176"/>
                  <a:gd name="T1" fmla="*/ 145 h 218"/>
                  <a:gd name="T2" fmla="*/ 28 w 176"/>
                  <a:gd name="T3" fmla="*/ 194 h 218"/>
                  <a:gd name="T4" fmla="*/ 86 w 176"/>
                  <a:gd name="T5" fmla="*/ 218 h 218"/>
                  <a:gd name="T6" fmla="*/ 176 w 176"/>
                  <a:gd name="T7" fmla="*/ 41 h 218"/>
                  <a:gd name="T8" fmla="*/ 68 w 176"/>
                  <a:gd name="T9" fmla="*/ 0 h 218"/>
                  <a:gd name="T10" fmla="*/ 8 w 176"/>
                  <a:gd name="T11" fmla="*/ 145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6" h="218">
                    <a:moveTo>
                      <a:pt x="8" y="145"/>
                    </a:moveTo>
                    <a:cubicBezTo>
                      <a:pt x="0" y="164"/>
                      <a:pt x="9" y="186"/>
                      <a:pt x="28" y="194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176" y="41"/>
                      <a:pt x="176" y="41"/>
                      <a:pt x="176" y="41"/>
                    </a:cubicBezTo>
                    <a:cubicBezTo>
                      <a:pt x="139" y="30"/>
                      <a:pt x="105" y="11"/>
                      <a:pt x="68" y="0"/>
                    </a:cubicBezTo>
                    <a:lnTo>
                      <a:pt x="8" y="145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>
                <a:extLst>
                  <a:ext uri="{FF2B5EF4-FFF2-40B4-BE49-F238E27FC236}">
                    <a16:creationId xmlns:a16="http://schemas.microsoft.com/office/drawing/2014/main" id="{2D5409D2-27A8-4264-8340-AC5C25447B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1591" y="4016667"/>
                <a:ext cx="520700" cy="465138"/>
              </a:xfrm>
              <a:custGeom>
                <a:avLst/>
                <a:gdLst>
                  <a:gd name="T0" fmla="*/ 47 w 172"/>
                  <a:gd name="T1" fmla="*/ 0 h 154"/>
                  <a:gd name="T2" fmla="*/ 139 w 172"/>
                  <a:gd name="T3" fmla="*/ 54 h 154"/>
                  <a:gd name="T4" fmla="*/ 158 w 172"/>
                  <a:gd name="T5" fmla="*/ 122 h 154"/>
                  <a:gd name="T6" fmla="*/ 145 w 172"/>
                  <a:gd name="T7" fmla="*/ 145 h 154"/>
                  <a:gd name="T8" fmla="*/ 134 w 172"/>
                  <a:gd name="T9" fmla="*/ 153 h 154"/>
                  <a:gd name="T10" fmla="*/ 121 w 172"/>
                  <a:gd name="T11" fmla="*/ 151 h 154"/>
                  <a:gd name="T12" fmla="*/ 0 w 172"/>
                  <a:gd name="T13" fmla="*/ 82 h 154"/>
                  <a:gd name="T14" fmla="*/ 47 w 172"/>
                  <a:gd name="T1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2" h="154">
                    <a:moveTo>
                      <a:pt x="47" y="0"/>
                    </a:moveTo>
                    <a:cubicBezTo>
                      <a:pt x="139" y="54"/>
                      <a:pt x="139" y="54"/>
                      <a:pt x="139" y="54"/>
                    </a:cubicBezTo>
                    <a:cubicBezTo>
                      <a:pt x="163" y="67"/>
                      <a:pt x="172" y="98"/>
                      <a:pt x="158" y="122"/>
                    </a:cubicBezTo>
                    <a:cubicBezTo>
                      <a:pt x="145" y="145"/>
                      <a:pt x="145" y="145"/>
                      <a:pt x="145" y="145"/>
                    </a:cubicBezTo>
                    <a:cubicBezTo>
                      <a:pt x="142" y="149"/>
                      <a:pt x="139" y="152"/>
                      <a:pt x="134" y="153"/>
                    </a:cubicBezTo>
                    <a:cubicBezTo>
                      <a:pt x="130" y="154"/>
                      <a:pt x="125" y="154"/>
                      <a:pt x="121" y="151"/>
                    </a:cubicBezTo>
                    <a:cubicBezTo>
                      <a:pt x="0" y="82"/>
                      <a:pt x="0" y="82"/>
                      <a:pt x="0" y="82"/>
                    </a:cubicBez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>
                <a:extLst>
                  <a:ext uri="{FF2B5EF4-FFF2-40B4-BE49-F238E27FC236}">
                    <a16:creationId xmlns:a16="http://schemas.microsoft.com/office/drawing/2014/main" id="{E6277216-B9E9-43A6-B594-2B19A1498C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32416" y="4351630"/>
                <a:ext cx="130175" cy="106363"/>
              </a:xfrm>
              <a:custGeom>
                <a:avLst/>
                <a:gdLst>
                  <a:gd name="T0" fmla="*/ 0 w 43"/>
                  <a:gd name="T1" fmla="*/ 9 h 35"/>
                  <a:gd name="T2" fmla="*/ 26 w 43"/>
                  <a:gd name="T3" fmla="*/ 0 h 35"/>
                  <a:gd name="T4" fmla="*/ 43 w 43"/>
                  <a:gd name="T5" fmla="*/ 35 h 35"/>
                  <a:gd name="T6" fmla="*/ 0 w 43"/>
                  <a:gd name="T7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35">
                    <a:moveTo>
                      <a:pt x="0" y="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9" y="27"/>
                      <a:pt x="43" y="35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>
                <a:extLst>
                  <a:ext uri="{FF2B5EF4-FFF2-40B4-BE49-F238E27FC236}">
                    <a16:creationId xmlns:a16="http://schemas.microsoft.com/office/drawing/2014/main" id="{670D1D4B-78E5-4C92-9BD6-1DDB08EFC4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11728" y="4069055"/>
                <a:ext cx="409575" cy="533400"/>
              </a:xfrm>
              <a:custGeom>
                <a:avLst/>
                <a:gdLst>
                  <a:gd name="T0" fmla="*/ 0 w 135"/>
                  <a:gd name="T1" fmla="*/ 36 h 177"/>
                  <a:gd name="T2" fmla="*/ 39 w 135"/>
                  <a:gd name="T3" fmla="*/ 132 h 177"/>
                  <a:gd name="T4" fmla="*/ 39 w 135"/>
                  <a:gd name="T5" fmla="*/ 132 h 177"/>
                  <a:gd name="T6" fmla="*/ 53 w 135"/>
                  <a:gd name="T7" fmla="*/ 131 h 177"/>
                  <a:gd name="T8" fmla="*/ 58 w 135"/>
                  <a:gd name="T9" fmla="*/ 143 h 177"/>
                  <a:gd name="T10" fmla="*/ 58 w 135"/>
                  <a:gd name="T11" fmla="*/ 173 h 177"/>
                  <a:gd name="T12" fmla="*/ 73 w 135"/>
                  <a:gd name="T13" fmla="*/ 175 h 177"/>
                  <a:gd name="T14" fmla="*/ 89 w 135"/>
                  <a:gd name="T15" fmla="*/ 169 h 177"/>
                  <a:gd name="T16" fmla="*/ 123 w 135"/>
                  <a:gd name="T17" fmla="*/ 89 h 177"/>
                  <a:gd name="T18" fmla="*/ 87 w 135"/>
                  <a:gd name="T19" fmla="*/ 0 h 177"/>
                  <a:gd name="T20" fmla="*/ 0 w 135"/>
                  <a:gd name="T21" fmla="*/ 3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5" h="177">
                    <a:moveTo>
                      <a:pt x="0" y="36"/>
                    </a:moveTo>
                    <a:cubicBezTo>
                      <a:pt x="39" y="132"/>
                      <a:pt x="39" y="132"/>
                      <a:pt x="39" y="132"/>
                    </a:cubicBezTo>
                    <a:cubicBezTo>
                      <a:pt x="39" y="132"/>
                      <a:pt x="39" y="132"/>
                      <a:pt x="39" y="132"/>
                    </a:cubicBezTo>
                    <a:cubicBezTo>
                      <a:pt x="53" y="131"/>
                      <a:pt x="53" y="131"/>
                      <a:pt x="53" y="131"/>
                    </a:cubicBezTo>
                    <a:cubicBezTo>
                      <a:pt x="58" y="143"/>
                      <a:pt x="58" y="143"/>
                      <a:pt x="58" y="143"/>
                    </a:cubicBezTo>
                    <a:cubicBezTo>
                      <a:pt x="58" y="143"/>
                      <a:pt x="52" y="164"/>
                      <a:pt x="58" y="173"/>
                    </a:cubicBezTo>
                    <a:cubicBezTo>
                      <a:pt x="63" y="176"/>
                      <a:pt x="68" y="177"/>
                      <a:pt x="73" y="175"/>
                    </a:cubicBezTo>
                    <a:cubicBezTo>
                      <a:pt x="89" y="169"/>
                      <a:pt x="89" y="169"/>
                      <a:pt x="89" y="169"/>
                    </a:cubicBezTo>
                    <a:cubicBezTo>
                      <a:pt x="120" y="156"/>
                      <a:pt x="135" y="120"/>
                      <a:pt x="123" y="89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>
                <a:extLst>
                  <a:ext uri="{FF2B5EF4-FFF2-40B4-BE49-F238E27FC236}">
                    <a16:creationId xmlns:a16="http://schemas.microsoft.com/office/drawing/2014/main" id="{918ABAF4-FA7D-4142-85BD-04D6364A835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30791" y="4464342"/>
                <a:ext cx="57150" cy="127000"/>
              </a:xfrm>
              <a:custGeom>
                <a:avLst/>
                <a:gdLst>
                  <a:gd name="T0" fmla="*/ 19 w 19"/>
                  <a:gd name="T1" fmla="*/ 12 h 42"/>
                  <a:gd name="T2" fmla="*/ 14 w 19"/>
                  <a:gd name="T3" fmla="*/ 0 h 42"/>
                  <a:gd name="T4" fmla="*/ 0 w 19"/>
                  <a:gd name="T5" fmla="*/ 1 h 42"/>
                  <a:gd name="T6" fmla="*/ 0 w 19"/>
                  <a:gd name="T7" fmla="*/ 1 h 42"/>
                  <a:gd name="T8" fmla="*/ 14 w 19"/>
                  <a:gd name="T9" fmla="*/ 35 h 42"/>
                  <a:gd name="T10" fmla="*/ 19 w 19"/>
                  <a:gd name="T11" fmla="*/ 42 h 42"/>
                  <a:gd name="T12" fmla="*/ 19 w 19"/>
                  <a:gd name="T1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42">
                    <a:moveTo>
                      <a:pt x="19" y="12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5" y="38"/>
                      <a:pt x="17" y="40"/>
                      <a:pt x="19" y="42"/>
                    </a:cubicBezTo>
                    <a:cubicBezTo>
                      <a:pt x="13" y="33"/>
                      <a:pt x="19" y="12"/>
                      <a:pt x="19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14">
                <a:extLst>
                  <a:ext uri="{FF2B5EF4-FFF2-40B4-BE49-F238E27FC236}">
                    <a16:creationId xmlns:a16="http://schemas.microsoft.com/office/drawing/2014/main" id="{703B7F63-71EF-4DC9-BE27-A6173903F0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870378" y="3518192"/>
                <a:ext cx="1389063" cy="1228725"/>
              </a:xfrm>
              <a:custGeom>
                <a:avLst/>
                <a:gdLst>
                  <a:gd name="T0" fmla="*/ 262 w 459"/>
                  <a:gd name="T1" fmla="*/ 41 h 407"/>
                  <a:gd name="T2" fmla="*/ 0 w 459"/>
                  <a:gd name="T3" fmla="*/ 327 h 407"/>
                  <a:gd name="T4" fmla="*/ 87 w 459"/>
                  <a:gd name="T5" fmla="*/ 407 h 407"/>
                  <a:gd name="T6" fmla="*/ 459 w 459"/>
                  <a:gd name="T7" fmla="*/ 0 h 407"/>
                  <a:gd name="T8" fmla="*/ 333 w 459"/>
                  <a:gd name="T9" fmla="*/ 40 h 407"/>
                  <a:gd name="T10" fmla="*/ 262 w 459"/>
                  <a:gd name="T11" fmla="*/ 4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9" h="407">
                    <a:moveTo>
                      <a:pt x="262" y="41"/>
                    </a:moveTo>
                    <a:cubicBezTo>
                      <a:pt x="0" y="327"/>
                      <a:pt x="0" y="327"/>
                      <a:pt x="0" y="327"/>
                    </a:cubicBezTo>
                    <a:cubicBezTo>
                      <a:pt x="87" y="407"/>
                      <a:pt x="87" y="407"/>
                      <a:pt x="87" y="407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20" y="20"/>
                      <a:pt x="377" y="30"/>
                      <a:pt x="333" y="40"/>
                    </a:cubicBezTo>
                    <a:cubicBezTo>
                      <a:pt x="309" y="47"/>
                      <a:pt x="286" y="41"/>
                      <a:pt x="262" y="4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15">
                <a:extLst>
                  <a:ext uri="{FF2B5EF4-FFF2-40B4-BE49-F238E27FC236}">
                    <a16:creationId xmlns:a16="http://schemas.microsoft.com/office/drawing/2014/main" id="{F6D72FFA-9648-4CDA-93AD-19CC5CB5DE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276778" y="2975267"/>
                <a:ext cx="982663" cy="939800"/>
              </a:xfrm>
              <a:custGeom>
                <a:avLst/>
                <a:gdLst>
                  <a:gd name="T0" fmla="*/ 283 w 325"/>
                  <a:gd name="T1" fmla="*/ 14 h 311"/>
                  <a:gd name="T2" fmla="*/ 67 w 325"/>
                  <a:gd name="T3" fmla="*/ 150 h 311"/>
                  <a:gd name="T4" fmla="*/ 33 w 325"/>
                  <a:gd name="T5" fmla="*/ 190 h 311"/>
                  <a:gd name="T6" fmla="*/ 0 w 325"/>
                  <a:gd name="T7" fmla="*/ 270 h 311"/>
                  <a:gd name="T8" fmla="*/ 108 w 325"/>
                  <a:gd name="T9" fmla="*/ 311 h 311"/>
                  <a:gd name="T10" fmla="*/ 131 w 325"/>
                  <a:gd name="T11" fmla="*/ 266 h 311"/>
                  <a:gd name="T12" fmla="*/ 154 w 325"/>
                  <a:gd name="T13" fmla="*/ 240 h 311"/>
                  <a:gd name="T14" fmla="*/ 277 w 325"/>
                  <a:gd name="T15" fmla="*/ 163 h 311"/>
                  <a:gd name="T16" fmla="*/ 291 w 325"/>
                  <a:gd name="T17" fmla="*/ 158 h 311"/>
                  <a:gd name="T18" fmla="*/ 325 w 325"/>
                  <a:gd name="T19" fmla="*/ 0 h 311"/>
                  <a:gd name="T20" fmla="*/ 283 w 325"/>
                  <a:gd name="T21" fmla="*/ 1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5" h="311">
                    <a:moveTo>
                      <a:pt x="283" y="14"/>
                    </a:moveTo>
                    <a:cubicBezTo>
                      <a:pt x="67" y="150"/>
                      <a:pt x="67" y="150"/>
                      <a:pt x="67" y="150"/>
                    </a:cubicBezTo>
                    <a:cubicBezTo>
                      <a:pt x="52" y="159"/>
                      <a:pt x="40" y="174"/>
                      <a:pt x="33" y="190"/>
                    </a:cubicBezTo>
                    <a:cubicBezTo>
                      <a:pt x="0" y="270"/>
                      <a:pt x="0" y="270"/>
                      <a:pt x="0" y="270"/>
                    </a:cubicBezTo>
                    <a:cubicBezTo>
                      <a:pt x="37" y="281"/>
                      <a:pt x="71" y="300"/>
                      <a:pt x="108" y="311"/>
                    </a:cubicBezTo>
                    <a:cubicBezTo>
                      <a:pt x="131" y="266"/>
                      <a:pt x="131" y="266"/>
                      <a:pt x="131" y="266"/>
                    </a:cubicBezTo>
                    <a:cubicBezTo>
                      <a:pt x="136" y="255"/>
                      <a:pt x="144" y="246"/>
                      <a:pt x="154" y="240"/>
                    </a:cubicBezTo>
                    <a:cubicBezTo>
                      <a:pt x="277" y="163"/>
                      <a:pt x="277" y="163"/>
                      <a:pt x="277" y="163"/>
                    </a:cubicBezTo>
                    <a:cubicBezTo>
                      <a:pt x="281" y="160"/>
                      <a:pt x="286" y="158"/>
                      <a:pt x="291" y="158"/>
                    </a:cubicBezTo>
                    <a:cubicBezTo>
                      <a:pt x="300" y="105"/>
                      <a:pt x="324" y="53"/>
                      <a:pt x="325" y="0"/>
                    </a:cubicBezTo>
                    <a:cubicBezTo>
                      <a:pt x="310" y="1"/>
                      <a:pt x="296" y="6"/>
                      <a:pt x="283" y="14"/>
                    </a:cubicBez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16">
                <a:extLst>
                  <a:ext uri="{FF2B5EF4-FFF2-40B4-BE49-F238E27FC236}">
                    <a16:creationId xmlns:a16="http://schemas.microsoft.com/office/drawing/2014/main" id="{4C5ADDF1-C2C3-42C9-BB4C-1ED959B699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251378" y="2968917"/>
                <a:ext cx="1958975" cy="1606550"/>
              </a:xfrm>
              <a:custGeom>
                <a:avLst/>
                <a:gdLst>
                  <a:gd name="T0" fmla="*/ 384 w 647"/>
                  <a:gd name="T1" fmla="*/ 10 h 532"/>
                  <a:gd name="T2" fmla="*/ 333 w 647"/>
                  <a:gd name="T3" fmla="*/ 2 h 532"/>
                  <a:gd name="T4" fmla="*/ 299 w 647"/>
                  <a:gd name="T5" fmla="*/ 160 h 532"/>
                  <a:gd name="T6" fmla="*/ 317 w 647"/>
                  <a:gd name="T7" fmla="*/ 164 h 532"/>
                  <a:gd name="T8" fmla="*/ 333 w 647"/>
                  <a:gd name="T9" fmla="*/ 192 h 532"/>
                  <a:gd name="T10" fmla="*/ 333 w 647"/>
                  <a:gd name="T11" fmla="*/ 241 h 532"/>
                  <a:gd name="T12" fmla="*/ 308 w 647"/>
                  <a:gd name="T13" fmla="*/ 278 h 532"/>
                  <a:gd name="T14" fmla="*/ 48 w 647"/>
                  <a:gd name="T15" fmla="*/ 381 h 532"/>
                  <a:gd name="T16" fmla="*/ 8 w 647"/>
                  <a:gd name="T17" fmla="*/ 421 h 532"/>
                  <a:gd name="T18" fmla="*/ 7 w 647"/>
                  <a:gd name="T19" fmla="*/ 478 h 532"/>
                  <a:gd name="T20" fmla="*/ 100 w 647"/>
                  <a:gd name="T21" fmla="*/ 517 h 532"/>
                  <a:gd name="T22" fmla="*/ 317 w 647"/>
                  <a:gd name="T23" fmla="*/ 431 h 532"/>
                  <a:gd name="T24" fmla="*/ 362 w 647"/>
                  <a:gd name="T25" fmla="*/ 426 h 532"/>
                  <a:gd name="T26" fmla="*/ 647 w 647"/>
                  <a:gd name="T27" fmla="*/ 484 h 532"/>
                  <a:gd name="T28" fmla="*/ 647 w 647"/>
                  <a:gd name="T29" fmla="*/ 127 h 532"/>
                  <a:gd name="T30" fmla="*/ 384 w 647"/>
                  <a:gd name="T31" fmla="*/ 1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7" h="532">
                    <a:moveTo>
                      <a:pt x="384" y="10"/>
                    </a:moveTo>
                    <a:cubicBezTo>
                      <a:pt x="368" y="2"/>
                      <a:pt x="350" y="0"/>
                      <a:pt x="333" y="2"/>
                    </a:cubicBezTo>
                    <a:cubicBezTo>
                      <a:pt x="332" y="55"/>
                      <a:pt x="308" y="107"/>
                      <a:pt x="299" y="160"/>
                    </a:cubicBezTo>
                    <a:cubicBezTo>
                      <a:pt x="305" y="159"/>
                      <a:pt x="312" y="161"/>
                      <a:pt x="317" y="164"/>
                    </a:cubicBezTo>
                    <a:cubicBezTo>
                      <a:pt x="327" y="169"/>
                      <a:pt x="334" y="180"/>
                      <a:pt x="333" y="192"/>
                    </a:cubicBezTo>
                    <a:cubicBezTo>
                      <a:pt x="333" y="241"/>
                      <a:pt x="333" y="241"/>
                      <a:pt x="333" y="241"/>
                    </a:cubicBezTo>
                    <a:cubicBezTo>
                      <a:pt x="333" y="257"/>
                      <a:pt x="323" y="272"/>
                      <a:pt x="308" y="278"/>
                    </a:cubicBezTo>
                    <a:cubicBezTo>
                      <a:pt x="48" y="381"/>
                      <a:pt x="48" y="381"/>
                      <a:pt x="48" y="381"/>
                    </a:cubicBezTo>
                    <a:cubicBezTo>
                      <a:pt x="30" y="388"/>
                      <a:pt x="15" y="403"/>
                      <a:pt x="8" y="421"/>
                    </a:cubicBezTo>
                    <a:cubicBezTo>
                      <a:pt x="0" y="439"/>
                      <a:pt x="0" y="459"/>
                      <a:pt x="7" y="478"/>
                    </a:cubicBezTo>
                    <a:cubicBezTo>
                      <a:pt x="22" y="514"/>
                      <a:pt x="63" y="532"/>
                      <a:pt x="100" y="517"/>
                    </a:cubicBezTo>
                    <a:cubicBezTo>
                      <a:pt x="317" y="431"/>
                      <a:pt x="317" y="431"/>
                      <a:pt x="317" y="431"/>
                    </a:cubicBezTo>
                    <a:cubicBezTo>
                      <a:pt x="331" y="425"/>
                      <a:pt x="346" y="423"/>
                      <a:pt x="362" y="426"/>
                    </a:cubicBezTo>
                    <a:cubicBezTo>
                      <a:pt x="647" y="484"/>
                      <a:pt x="647" y="484"/>
                      <a:pt x="647" y="484"/>
                    </a:cubicBezTo>
                    <a:cubicBezTo>
                      <a:pt x="647" y="127"/>
                      <a:pt x="647" y="127"/>
                      <a:pt x="647" y="127"/>
                    </a:cubicBezTo>
                    <a:lnTo>
                      <a:pt x="384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17">
                <a:extLst>
                  <a:ext uri="{FF2B5EF4-FFF2-40B4-BE49-F238E27FC236}">
                    <a16:creationId xmlns:a16="http://schemas.microsoft.com/office/drawing/2014/main" id="{4C7F5DD3-EB20-404F-A699-70934291AC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306941" y="4140492"/>
                <a:ext cx="327025" cy="371475"/>
              </a:xfrm>
              <a:custGeom>
                <a:avLst/>
                <a:gdLst>
                  <a:gd name="T0" fmla="*/ 107 w 108"/>
                  <a:gd name="T1" fmla="*/ 86 h 123"/>
                  <a:gd name="T2" fmla="*/ 107 w 108"/>
                  <a:gd name="T3" fmla="*/ 95 h 123"/>
                  <a:gd name="T4" fmla="*/ 101 w 108"/>
                  <a:gd name="T5" fmla="*/ 102 h 123"/>
                  <a:gd name="T6" fmla="*/ 74 w 108"/>
                  <a:gd name="T7" fmla="*/ 113 h 123"/>
                  <a:gd name="T8" fmla="*/ 5 w 108"/>
                  <a:gd name="T9" fmla="*/ 83 h 123"/>
                  <a:gd name="T10" fmla="*/ 5 w 108"/>
                  <a:gd name="T11" fmla="*/ 83 h 123"/>
                  <a:gd name="T12" fmla="*/ 5 w 108"/>
                  <a:gd name="T13" fmla="*/ 41 h 123"/>
                  <a:gd name="T14" fmla="*/ 35 w 108"/>
                  <a:gd name="T15" fmla="*/ 12 h 123"/>
                  <a:gd name="T16" fmla="*/ 60 w 108"/>
                  <a:gd name="T17" fmla="*/ 2 h 123"/>
                  <a:gd name="T18" fmla="*/ 76 w 108"/>
                  <a:gd name="T19" fmla="*/ 9 h 123"/>
                  <a:gd name="T20" fmla="*/ 107 w 108"/>
                  <a:gd name="T21" fmla="*/ 86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123">
                    <a:moveTo>
                      <a:pt x="107" y="86"/>
                    </a:moveTo>
                    <a:cubicBezTo>
                      <a:pt x="108" y="89"/>
                      <a:pt x="108" y="93"/>
                      <a:pt x="107" y="95"/>
                    </a:cubicBezTo>
                    <a:cubicBezTo>
                      <a:pt x="106" y="98"/>
                      <a:pt x="104" y="101"/>
                      <a:pt x="101" y="102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47" y="123"/>
                      <a:pt x="16" y="110"/>
                      <a:pt x="5" y="83"/>
                    </a:cubicBezTo>
                    <a:cubicBezTo>
                      <a:pt x="5" y="83"/>
                      <a:pt x="5" y="83"/>
                      <a:pt x="5" y="83"/>
                    </a:cubicBezTo>
                    <a:cubicBezTo>
                      <a:pt x="0" y="70"/>
                      <a:pt x="0" y="55"/>
                      <a:pt x="5" y="41"/>
                    </a:cubicBezTo>
                    <a:cubicBezTo>
                      <a:pt x="11" y="28"/>
                      <a:pt x="22" y="17"/>
                      <a:pt x="35" y="12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6" y="0"/>
                      <a:pt x="73" y="2"/>
                      <a:pt x="76" y="9"/>
                    </a:cubicBezTo>
                    <a:lnTo>
                      <a:pt x="107" y="86"/>
                    </a:lnTo>
                    <a:close/>
                  </a:path>
                </a:pathLst>
              </a:custGeom>
              <a:solidFill>
                <a:srgbClr val="D3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18">
                <a:extLst>
                  <a:ext uri="{FF2B5EF4-FFF2-40B4-BE49-F238E27FC236}">
                    <a16:creationId xmlns:a16="http://schemas.microsoft.com/office/drawing/2014/main" id="{10B8BF7A-10EB-4A5A-A148-1722B91B52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391078" y="2781592"/>
                <a:ext cx="1325563" cy="1177925"/>
              </a:xfrm>
              <a:custGeom>
                <a:avLst/>
                <a:gdLst>
                  <a:gd name="T0" fmla="*/ 351 w 438"/>
                  <a:gd name="T1" fmla="*/ 0 h 390"/>
                  <a:gd name="T2" fmla="*/ 0 w 438"/>
                  <a:gd name="T3" fmla="*/ 384 h 390"/>
                  <a:gd name="T4" fmla="*/ 71 w 438"/>
                  <a:gd name="T5" fmla="*/ 383 h 390"/>
                  <a:gd name="T6" fmla="*/ 196 w 438"/>
                  <a:gd name="T7" fmla="*/ 344 h 390"/>
                  <a:gd name="T8" fmla="*/ 438 w 438"/>
                  <a:gd name="T9" fmla="*/ 80 h 390"/>
                  <a:gd name="T10" fmla="*/ 351 w 438"/>
                  <a:gd name="T11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390">
                    <a:moveTo>
                      <a:pt x="351" y="0"/>
                    </a:moveTo>
                    <a:cubicBezTo>
                      <a:pt x="0" y="384"/>
                      <a:pt x="0" y="384"/>
                      <a:pt x="0" y="384"/>
                    </a:cubicBezTo>
                    <a:cubicBezTo>
                      <a:pt x="23" y="384"/>
                      <a:pt x="47" y="390"/>
                      <a:pt x="71" y="383"/>
                    </a:cubicBezTo>
                    <a:cubicBezTo>
                      <a:pt x="114" y="374"/>
                      <a:pt x="157" y="363"/>
                      <a:pt x="196" y="344"/>
                    </a:cubicBezTo>
                    <a:cubicBezTo>
                      <a:pt x="438" y="80"/>
                      <a:pt x="438" y="80"/>
                      <a:pt x="438" y="80"/>
                    </a:cubicBez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19">
                <a:extLst>
                  <a:ext uri="{FF2B5EF4-FFF2-40B4-BE49-F238E27FC236}">
                    <a16:creationId xmlns:a16="http://schemas.microsoft.com/office/drawing/2014/main" id="{5AC90FA8-650A-4435-8110-A47C1A67A0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22953" y="2745080"/>
                <a:ext cx="323850" cy="311150"/>
              </a:xfrm>
              <a:custGeom>
                <a:avLst/>
                <a:gdLst>
                  <a:gd name="T0" fmla="*/ 72 w 107"/>
                  <a:gd name="T1" fmla="*/ 31 h 103"/>
                  <a:gd name="T2" fmla="*/ 97 w 107"/>
                  <a:gd name="T3" fmla="*/ 92 h 103"/>
                  <a:gd name="T4" fmla="*/ 34 w 107"/>
                  <a:gd name="T5" fmla="*/ 72 h 103"/>
                  <a:gd name="T6" fmla="*/ 10 w 107"/>
                  <a:gd name="T7" fmla="*/ 12 h 103"/>
                  <a:gd name="T8" fmla="*/ 72 w 107"/>
                  <a:gd name="T9" fmla="*/ 3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03">
                    <a:moveTo>
                      <a:pt x="72" y="31"/>
                    </a:moveTo>
                    <a:cubicBezTo>
                      <a:pt x="96" y="53"/>
                      <a:pt x="107" y="80"/>
                      <a:pt x="97" y="92"/>
                    </a:cubicBezTo>
                    <a:cubicBezTo>
                      <a:pt x="86" y="103"/>
                      <a:pt x="58" y="94"/>
                      <a:pt x="34" y="72"/>
                    </a:cubicBezTo>
                    <a:cubicBezTo>
                      <a:pt x="11" y="50"/>
                      <a:pt x="0" y="23"/>
                      <a:pt x="10" y="12"/>
                    </a:cubicBezTo>
                    <a:cubicBezTo>
                      <a:pt x="21" y="0"/>
                      <a:pt x="49" y="9"/>
                      <a:pt x="72" y="31"/>
                    </a:cubicBezTo>
                    <a:close/>
                  </a:path>
                </a:pathLst>
              </a:custGeom>
              <a:solidFill>
                <a:srgbClr val="C6C7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0">
                <a:extLst>
                  <a:ext uri="{FF2B5EF4-FFF2-40B4-BE49-F238E27FC236}">
                    <a16:creationId xmlns:a16="http://schemas.microsoft.com/office/drawing/2014/main" id="{9AB825CF-B1A5-4DCD-BE44-F119E192CB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697341" y="4729455"/>
                <a:ext cx="222250" cy="233363"/>
              </a:xfrm>
              <a:custGeom>
                <a:avLst/>
                <a:gdLst>
                  <a:gd name="T0" fmla="*/ 73 w 73"/>
                  <a:gd name="T1" fmla="*/ 19 h 77"/>
                  <a:gd name="T2" fmla="*/ 20 w 73"/>
                  <a:gd name="T3" fmla="*/ 77 h 77"/>
                  <a:gd name="T4" fmla="*/ 0 w 73"/>
                  <a:gd name="T5" fmla="*/ 58 h 77"/>
                  <a:gd name="T6" fmla="*/ 53 w 73"/>
                  <a:gd name="T7" fmla="*/ 0 h 77"/>
                  <a:gd name="T8" fmla="*/ 73 w 73"/>
                  <a:gd name="T9" fmla="*/ 1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7">
                    <a:moveTo>
                      <a:pt x="73" y="19"/>
                    </a:moveTo>
                    <a:cubicBezTo>
                      <a:pt x="20" y="77"/>
                      <a:pt x="20" y="77"/>
                      <a:pt x="20" y="77"/>
                    </a:cubicBezTo>
                    <a:cubicBezTo>
                      <a:pt x="8" y="77"/>
                      <a:pt x="1" y="73"/>
                      <a:pt x="0" y="58"/>
                    </a:cubicBezTo>
                    <a:cubicBezTo>
                      <a:pt x="53" y="0"/>
                      <a:pt x="53" y="0"/>
                      <a:pt x="53" y="0"/>
                    </a:cubicBezTo>
                    <a:lnTo>
                      <a:pt x="73" y="19"/>
                    </a:lnTo>
                    <a:close/>
                  </a:path>
                </a:pathLst>
              </a:custGeom>
              <a:solidFill>
                <a:srgbClr val="C3D9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1">
                <a:extLst>
                  <a:ext uri="{FF2B5EF4-FFF2-40B4-BE49-F238E27FC236}">
                    <a16:creationId xmlns:a16="http://schemas.microsoft.com/office/drawing/2014/main" id="{232A3132-3C82-4AD8-9FD1-95380B5DC5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779891" y="4505617"/>
                <a:ext cx="354013" cy="368300"/>
              </a:xfrm>
              <a:custGeom>
                <a:avLst/>
                <a:gdLst>
                  <a:gd name="T0" fmla="*/ 0 w 117"/>
                  <a:gd name="T1" fmla="*/ 93 h 122"/>
                  <a:gd name="T2" fmla="*/ 31 w 117"/>
                  <a:gd name="T3" fmla="*/ 122 h 122"/>
                  <a:gd name="T4" fmla="*/ 117 w 117"/>
                  <a:gd name="T5" fmla="*/ 80 h 122"/>
                  <a:gd name="T6" fmla="*/ 30 w 117"/>
                  <a:gd name="T7" fmla="*/ 0 h 122"/>
                  <a:gd name="T8" fmla="*/ 0 w 117"/>
                  <a:gd name="T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122">
                    <a:moveTo>
                      <a:pt x="0" y="93"/>
                    </a:moveTo>
                    <a:cubicBezTo>
                      <a:pt x="6" y="111"/>
                      <a:pt x="12" y="117"/>
                      <a:pt x="31" y="122"/>
                    </a:cubicBezTo>
                    <a:cubicBezTo>
                      <a:pt x="117" y="80"/>
                      <a:pt x="117" y="80"/>
                      <a:pt x="117" y="8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454D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2">
                <a:extLst>
                  <a:ext uri="{FF2B5EF4-FFF2-40B4-BE49-F238E27FC236}">
                    <a16:creationId xmlns:a16="http://schemas.microsoft.com/office/drawing/2014/main" id="{5208326C-EDB7-45FE-84C6-43F5A51A1B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864028" y="4469105"/>
                <a:ext cx="303213" cy="284163"/>
              </a:xfrm>
              <a:custGeom>
                <a:avLst/>
                <a:gdLst>
                  <a:gd name="T0" fmla="*/ 65 w 100"/>
                  <a:gd name="T1" fmla="*/ 31 h 94"/>
                  <a:gd name="T2" fmla="*/ 89 w 100"/>
                  <a:gd name="T3" fmla="*/ 91 h 94"/>
                  <a:gd name="T4" fmla="*/ 32 w 100"/>
                  <a:gd name="T5" fmla="*/ 65 h 94"/>
                  <a:gd name="T6" fmla="*/ 3 w 100"/>
                  <a:gd name="T7" fmla="*/ 11 h 94"/>
                  <a:gd name="T8" fmla="*/ 65 w 100"/>
                  <a:gd name="T9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4">
                    <a:moveTo>
                      <a:pt x="65" y="31"/>
                    </a:moveTo>
                    <a:cubicBezTo>
                      <a:pt x="89" y="53"/>
                      <a:pt x="100" y="80"/>
                      <a:pt x="89" y="91"/>
                    </a:cubicBezTo>
                    <a:cubicBezTo>
                      <a:pt x="86" y="94"/>
                      <a:pt x="56" y="87"/>
                      <a:pt x="32" y="65"/>
                    </a:cubicBezTo>
                    <a:cubicBezTo>
                      <a:pt x="9" y="43"/>
                      <a:pt x="0" y="15"/>
                      <a:pt x="3" y="11"/>
                    </a:cubicBezTo>
                    <a:cubicBezTo>
                      <a:pt x="13" y="0"/>
                      <a:pt x="41" y="9"/>
                      <a:pt x="65" y="31"/>
                    </a:cubicBezTo>
                    <a:close/>
                  </a:path>
                </a:pathLst>
              </a:custGeom>
              <a:solidFill>
                <a:srgbClr val="1A2D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953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20B0C3"/>
            </a:gs>
            <a:gs pos="100000">
              <a:srgbClr val="92CAD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D219CB6F-392E-4AA9-BAEF-A4E64B67F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4" y="459629"/>
            <a:ext cx="10515600" cy="427877"/>
          </a:xfrm>
        </p:spPr>
        <p:txBody>
          <a:bodyPr>
            <a:normAutofit fontScale="90000"/>
          </a:bodyPr>
          <a:lstStyle/>
          <a:p>
            <a:r>
              <a:rPr lang="en-US" dirty="0"/>
              <a:t>Team</a:t>
            </a:r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0A7F95-D102-49F1-970B-E5C2D81067C2}"/>
              </a:ext>
            </a:extLst>
          </p:cNvPr>
          <p:cNvGrpSpPr>
            <a:grpSpLocks noChangeAspect="1"/>
          </p:cNvGrpSpPr>
          <p:nvPr/>
        </p:nvGrpSpPr>
        <p:grpSpPr>
          <a:xfrm>
            <a:off x="3885711" y="1221174"/>
            <a:ext cx="8009204" cy="5428239"/>
            <a:chOff x="754674" y="9525"/>
            <a:chExt cx="8009204" cy="542823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9CFC3B1-C178-49BE-8B02-7785230B32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4674" y="688988"/>
              <a:ext cx="7864837" cy="4591485"/>
              <a:chOff x="112712" y="2174875"/>
              <a:chExt cx="3978276" cy="2322514"/>
            </a:xfrm>
          </p:grpSpPr>
          <p:grpSp>
            <p:nvGrpSpPr>
              <p:cNvPr id="677" name="Group 676">
                <a:extLst>
                  <a:ext uri="{FF2B5EF4-FFF2-40B4-BE49-F238E27FC236}">
                    <a16:creationId xmlns:a16="http://schemas.microsoft.com/office/drawing/2014/main" id="{5A725032-0E4B-4475-BF93-2F864C871CD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12712" y="2478087"/>
                <a:ext cx="3978276" cy="1901825"/>
                <a:chOff x="4414838" y="2339975"/>
                <a:chExt cx="3978276" cy="1901825"/>
              </a:xfrm>
            </p:grpSpPr>
            <p:sp>
              <p:nvSpPr>
                <p:cNvPr id="810" name="Freeform 260">
                  <a:extLst>
                    <a:ext uri="{FF2B5EF4-FFF2-40B4-BE49-F238E27FC236}">
                      <a16:creationId xmlns:a16="http://schemas.microsoft.com/office/drawing/2014/main" id="{302C9325-B80B-425E-ACA9-2AC8C8E2F3B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14838" y="2489200"/>
                  <a:ext cx="1339850" cy="1752600"/>
                </a:xfrm>
                <a:custGeom>
                  <a:avLst/>
                  <a:gdLst>
                    <a:gd name="T0" fmla="*/ 488 w 1075"/>
                    <a:gd name="T1" fmla="*/ 441 h 1406"/>
                    <a:gd name="T2" fmla="*/ 420 w 1075"/>
                    <a:gd name="T3" fmla="*/ 485 h 1406"/>
                    <a:gd name="T4" fmla="*/ 472 w 1075"/>
                    <a:gd name="T5" fmla="*/ 568 h 1406"/>
                    <a:gd name="T6" fmla="*/ 514 w 1075"/>
                    <a:gd name="T7" fmla="*/ 555 h 1406"/>
                    <a:gd name="T8" fmla="*/ 506 w 1075"/>
                    <a:gd name="T9" fmla="*/ 603 h 1406"/>
                    <a:gd name="T10" fmla="*/ 560 w 1075"/>
                    <a:gd name="T11" fmla="*/ 655 h 1406"/>
                    <a:gd name="T12" fmla="*/ 635 w 1075"/>
                    <a:gd name="T13" fmla="*/ 688 h 1406"/>
                    <a:gd name="T14" fmla="*/ 681 w 1075"/>
                    <a:gd name="T15" fmla="*/ 656 h 1406"/>
                    <a:gd name="T16" fmla="*/ 700 w 1075"/>
                    <a:gd name="T17" fmla="*/ 654 h 1406"/>
                    <a:gd name="T18" fmla="*/ 778 w 1075"/>
                    <a:gd name="T19" fmla="*/ 668 h 1406"/>
                    <a:gd name="T20" fmla="*/ 881 w 1075"/>
                    <a:gd name="T21" fmla="*/ 724 h 1406"/>
                    <a:gd name="T22" fmla="*/ 887 w 1075"/>
                    <a:gd name="T23" fmla="*/ 806 h 1406"/>
                    <a:gd name="T24" fmla="*/ 928 w 1075"/>
                    <a:gd name="T25" fmla="*/ 807 h 1406"/>
                    <a:gd name="T26" fmla="*/ 1002 w 1075"/>
                    <a:gd name="T27" fmla="*/ 820 h 1406"/>
                    <a:gd name="T28" fmla="*/ 1042 w 1075"/>
                    <a:gd name="T29" fmla="*/ 919 h 1406"/>
                    <a:gd name="T30" fmla="*/ 931 w 1075"/>
                    <a:gd name="T31" fmla="*/ 1070 h 1406"/>
                    <a:gd name="T32" fmla="*/ 838 w 1075"/>
                    <a:gd name="T33" fmla="*/ 1184 h 1406"/>
                    <a:gd name="T34" fmla="*/ 838 w 1075"/>
                    <a:gd name="T35" fmla="*/ 1200 h 1406"/>
                    <a:gd name="T36" fmla="*/ 791 w 1075"/>
                    <a:gd name="T37" fmla="*/ 1248 h 1406"/>
                    <a:gd name="T38" fmla="*/ 767 w 1075"/>
                    <a:gd name="T39" fmla="*/ 1299 h 1406"/>
                    <a:gd name="T40" fmla="*/ 747 w 1075"/>
                    <a:gd name="T41" fmla="*/ 1364 h 1406"/>
                    <a:gd name="T42" fmla="*/ 743 w 1075"/>
                    <a:gd name="T43" fmla="*/ 1384 h 1406"/>
                    <a:gd name="T44" fmla="*/ 708 w 1075"/>
                    <a:gd name="T45" fmla="*/ 1261 h 1406"/>
                    <a:gd name="T46" fmla="*/ 707 w 1075"/>
                    <a:gd name="T47" fmla="*/ 1105 h 1406"/>
                    <a:gd name="T48" fmla="*/ 598 w 1075"/>
                    <a:gd name="T49" fmla="*/ 856 h 1406"/>
                    <a:gd name="T50" fmla="*/ 601 w 1075"/>
                    <a:gd name="T51" fmla="*/ 780 h 1406"/>
                    <a:gd name="T52" fmla="*/ 611 w 1075"/>
                    <a:gd name="T53" fmla="*/ 685 h 1406"/>
                    <a:gd name="T54" fmla="*/ 490 w 1075"/>
                    <a:gd name="T55" fmla="*/ 626 h 1406"/>
                    <a:gd name="T56" fmla="*/ 340 w 1075"/>
                    <a:gd name="T57" fmla="*/ 547 h 1406"/>
                    <a:gd name="T58" fmla="*/ 262 w 1075"/>
                    <a:gd name="T59" fmla="*/ 432 h 1406"/>
                    <a:gd name="T60" fmla="*/ 260 w 1075"/>
                    <a:gd name="T61" fmla="*/ 469 h 1406"/>
                    <a:gd name="T62" fmla="*/ 199 w 1075"/>
                    <a:gd name="T63" fmla="*/ 291 h 1406"/>
                    <a:gd name="T64" fmla="*/ 176 w 1075"/>
                    <a:gd name="T65" fmla="*/ 125 h 1406"/>
                    <a:gd name="T66" fmla="*/ 40 w 1075"/>
                    <a:gd name="T67" fmla="*/ 140 h 1406"/>
                    <a:gd name="T68" fmla="*/ 84 w 1075"/>
                    <a:gd name="T69" fmla="*/ 72 h 1406"/>
                    <a:gd name="T70" fmla="*/ 104 w 1075"/>
                    <a:gd name="T71" fmla="*/ 30 h 1406"/>
                    <a:gd name="T72" fmla="*/ 308 w 1075"/>
                    <a:gd name="T73" fmla="*/ 24 h 1406"/>
                    <a:gd name="T74" fmla="*/ 450 w 1075"/>
                    <a:gd name="T75" fmla="*/ 36 h 1406"/>
                    <a:gd name="T76" fmla="*/ 484 w 1075"/>
                    <a:gd name="T77" fmla="*/ 54 h 1406"/>
                    <a:gd name="T78" fmla="*/ 499 w 1075"/>
                    <a:gd name="T79" fmla="*/ 164 h 1406"/>
                    <a:gd name="T80" fmla="*/ 532 w 1075"/>
                    <a:gd name="T81" fmla="*/ 174 h 1406"/>
                    <a:gd name="T82" fmla="*/ 521 w 1075"/>
                    <a:gd name="T83" fmla="*/ 102 h 1406"/>
                    <a:gd name="T84" fmla="*/ 579 w 1075"/>
                    <a:gd name="T85" fmla="*/ 130 h 1406"/>
                    <a:gd name="T86" fmla="*/ 661 w 1075"/>
                    <a:gd name="T87" fmla="*/ 169 h 1406"/>
                    <a:gd name="T88" fmla="*/ 692 w 1075"/>
                    <a:gd name="T89" fmla="*/ 185 h 1406"/>
                    <a:gd name="T90" fmla="*/ 619 w 1075"/>
                    <a:gd name="T91" fmla="*/ 254 h 1406"/>
                    <a:gd name="T92" fmla="*/ 678 w 1075"/>
                    <a:gd name="T93" fmla="*/ 266 h 1406"/>
                    <a:gd name="T94" fmla="*/ 630 w 1075"/>
                    <a:gd name="T95" fmla="*/ 295 h 1406"/>
                    <a:gd name="T96" fmla="*/ 565 w 1075"/>
                    <a:gd name="T97" fmla="*/ 430 h 1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075" h="1406">
                      <a:moveTo>
                        <a:pt x="574" y="494"/>
                      </a:moveTo>
                      <a:cubicBezTo>
                        <a:pt x="574" y="494"/>
                        <a:pt x="571" y="453"/>
                        <a:pt x="534" y="439"/>
                      </a:cubicBezTo>
                      <a:cubicBezTo>
                        <a:pt x="496" y="425"/>
                        <a:pt x="488" y="441"/>
                        <a:pt x="488" y="441"/>
                      </a:cubicBezTo>
                      <a:cubicBezTo>
                        <a:pt x="488" y="441"/>
                        <a:pt x="487" y="450"/>
                        <a:pt x="482" y="447"/>
                      </a:cubicBezTo>
                      <a:cubicBezTo>
                        <a:pt x="476" y="444"/>
                        <a:pt x="457" y="430"/>
                        <a:pt x="433" y="448"/>
                      </a:cubicBezTo>
                      <a:cubicBezTo>
                        <a:pt x="409" y="466"/>
                        <a:pt x="420" y="485"/>
                        <a:pt x="420" y="485"/>
                      </a:cubicBezTo>
                      <a:cubicBezTo>
                        <a:pt x="420" y="485"/>
                        <a:pt x="413" y="505"/>
                        <a:pt x="418" y="530"/>
                      </a:cubicBezTo>
                      <a:cubicBezTo>
                        <a:pt x="423" y="555"/>
                        <a:pt x="436" y="570"/>
                        <a:pt x="436" y="570"/>
                      </a:cubicBezTo>
                      <a:cubicBezTo>
                        <a:pt x="436" y="570"/>
                        <a:pt x="448" y="579"/>
                        <a:pt x="472" y="568"/>
                      </a:cubicBezTo>
                      <a:cubicBezTo>
                        <a:pt x="497" y="557"/>
                        <a:pt x="483" y="548"/>
                        <a:pt x="488" y="544"/>
                      </a:cubicBezTo>
                      <a:cubicBezTo>
                        <a:pt x="497" y="540"/>
                        <a:pt x="501" y="539"/>
                        <a:pt x="520" y="539"/>
                      </a:cubicBezTo>
                      <a:cubicBezTo>
                        <a:pt x="526" y="539"/>
                        <a:pt x="520" y="546"/>
                        <a:pt x="514" y="555"/>
                      </a:cubicBezTo>
                      <a:cubicBezTo>
                        <a:pt x="510" y="561"/>
                        <a:pt x="516" y="571"/>
                        <a:pt x="511" y="573"/>
                      </a:cubicBezTo>
                      <a:cubicBezTo>
                        <a:pt x="506" y="574"/>
                        <a:pt x="511" y="578"/>
                        <a:pt x="511" y="589"/>
                      </a:cubicBezTo>
                      <a:cubicBezTo>
                        <a:pt x="510" y="599"/>
                        <a:pt x="502" y="599"/>
                        <a:pt x="506" y="603"/>
                      </a:cubicBezTo>
                      <a:cubicBezTo>
                        <a:pt x="509" y="607"/>
                        <a:pt x="532" y="601"/>
                        <a:pt x="544" y="604"/>
                      </a:cubicBezTo>
                      <a:cubicBezTo>
                        <a:pt x="556" y="607"/>
                        <a:pt x="562" y="608"/>
                        <a:pt x="563" y="612"/>
                      </a:cubicBezTo>
                      <a:cubicBezTo>
                        <a:pt x="564" y="617"/>
                        <a:pt x="552" y="641"/>
                        <a:pt x="560" y="655"/>
                      </a:cubicBezTo>
                      <a:cubicBezTo>
                        <a:pt x="569" y="669"/>
                        <a:pt x="576" y="683"/>
                        <a:pt x="584" y="686"/>
                      </a:cubicBezTo>
                      <a:cubicBezTo>
                        <a:pt x="592" y="689"/>
                        <a:pt x="601" y="676"/>
                        <a:pt x="606" y="675"/>
                      </a:cubicBezTo>
                      <a:cubicBezTo>
                        <a:pt x="610" y="675"/>
                        <a:pt x="628" y="694"/>
                        <a:pt x="635" y="688"/>
                      </a:cubicBezTo>
                      <a:cubicBezTo>
                        <a:pt x="642" y="681"/>
                        <a:pt x="638" y="666"/>
                        <a:pt x="651" y="660"/>
                      </a:cubicBezTo>
                      <a:cubicBezTo>
                        <a:pt x="664" y="654"/>
                        <a:pt x="679" y="647"/>
                        <a:pt x="683" y="646"/>
                      </a:cubicBezTo>
                      <a:cubicBezTo>
                        <a:pt x="688" y="645"/>
                        <a:pt x="683" y="647"/>
                        <a:pt x="681" y="656"/>
                      </a:cubicBezTo>
                      <a:cubicBezTo>
                        <a:pt x="680" y="666"/>
                        <a:pt x="681" y="677"/>
                        <a:pt x="688" y="679"/>
                      </a:cubicBezTo>
                      <a:cubicBezTo>
                        <a:pt x="695" y="680"/>
                        <a:pt x="692" y="671"/>
                        <a:pt x="690" y="666"/>
                      </a:cubicBezTo>
                      <a:cubicBezTo>
                        <a:pt x="688" y="662"/>
                        <a:pt x="689" y="654"/>
                        <a:pt x="700" y="654"/>
                      </a:cubicBezTo>
                      <a:cubicBezTo>
                        <a:pt x="711" y="655"/>
                        <a:pt x="714" y="663"/>
                        <a:pt x="723" y="665"/>
                      </a:cubicBezTo>
                      <a:cubicBezTo>
                        <a:pt x="731" y="666"/>
                        <a:pt x="754" y="672"/>
                        <a:pt x="760" y="668"/>
                      </a:cubicBezTo>
                      <a:cubicBezTo>
                        <a:pt x="765" y="664"/>
                        <a:pt x="771" y="665"/>
                        <a:pt x="778" y="668"/>
                      </a:cubicBezTo>
                      <a:cubicBezTo>
                        <a:pt x="786" y="671"/>
                        <a:pt x="801" y="676"/>
                        <a:pt x="816" y="692"/>
                      </a:cubicBezTo>
                      <a:cubicBezTo>
                        <a:pt x="831" y="708"/>
                        <a:pt x="837" y="718"/>
                        <a:pt x="842" y="718"/>
                      </a:cubicBezTo>
                      <a:cubicBezTo>
                        <a:pt x="846" y="719"/>
                        <a:pt x="860" y="709"/>
                        <a:pt x="881" y="724"/>
                      </a:cubicBezTo>
                      <a:cubicBezTo>
                        <a:pt x="903" y="739"/>
                        <a:pt x="904" y="761"/>
                        <a:pt x="910" y="766"/>
                      </a:cubicBezTo>
                      <a:cubicBezTo>
                        <a:pt x="916" y="771"/>
                        <a:pt x="914" y="779"/>
                        <a:pt x="905" y="785"/>
                      </a:cubicBezTo>
                      <a:cubicBezTo>
                        <a:pt x="897" y="791"/>
                        <a:pt x="886" y="804"/>
                        <a:pt x="887" y="806"/>
                      </a:cubicBezTo>
                      <a:cubicBezTo>
                        <a:pt x="888" y="809"/>
                        <a:pt x="898" y="805"/>
                        <a:pt x="904" y="804"/>
                      </a:cubicBezTo>
                      <a:cubicBezTo>
                        <a:pt x="911" y="804"/>
                        <a:pt x="916" y="806"/>
                        <a:pt x="917" y="811"/>
                      </a:cubicBezTo>
                      <a:cubicBezTo>
                        <a:pt x="918" y="817"/>
                        <a:pt x="923" y="817"/>
                        <a:pt x="928" y="807"/>
                      </a:cubicBezTo>
                      <a:cubicBezTo>
                        <a:pt x="932" y="797"/>
                        <a:pt x="946" y="792"/>
                        <a:pt x="955" y="800"/>
                      </a:cubicBezTo>
                      <a:cubicBezTo>
                        <a:pt x="965" y="808"/>
                        <a:pt x="969" y="816"/>
                        <a:pt x="969" y="821"/>
                      </a:cubicBezTo>
                      <a:cubicBezTo>
                        <a:pt x="969" y="826"/>
                        <a:pt x="976" y="812"/>
                        <a:pt x="1002" y="820"/>
                      </a:cubicBezTo>
                      <a:cubicBezTo>
                        <a:pt x="1028" y="827"/>
                        <a:pt x="1043" y="844"/>
                        <a:pt x="1052" y="847"/>
                      </a:cubicBezTo>
                      <a:cubicBezTo>
                        <a:pt x="1070" y="852"/>
                        <a:pt x="1075" y="852"/>
                        <a:pt x="1073" y="869"/>
                      </a:cubicBezTo>
                      <a:cubicBezTo>
                        <a:pt x="1071" y="885"/>
                        <a:pt x="1058" y="903"/>
                        <a:pt x="1042" y="919"/>
                      </a:cubicBezTo>
                      <a:cubicBezTo>
                        <a:pt x="1025" y="936"/>
                        <a:pt x="1022" y="949"/>
                        <a:pt x="1022" y="966"/>
                      </a:cubicBezTo>
                      <a:cubicBezTo>
                        <a:pt x="1023" y="982"/>
                        <a:pt x="1007" y="1021"/>
                        <a:pt x="999" y="1033"/>
                      </a:cubicBezTo>
                      <a:cubicBezTo>
                        <a:pt x="990" y="1045"/>
                        <a:pt x="948" y="1057"/>
                        <a:pt x="931" y="1070"/>
                      </a:cubicBezTo>
                      <a:cubicBezTo>
                        <a:pt x="914" y="1083"/>
                        <a:pt x="927" y="1107"/>
                        <a:pt x="914" y="1121"/>
                      </a:cubicBezTo>
                      <a:cubicBezTo>
                        <a:pt x="902" y="1135"/>
                        <a:pt x="883" y="1160"/>
                        <a:pt x="872" y="1175"/>
                      </a:cubicBezTo>
                      <a:cubicBezTo>
                        <a:pt x="861" y="1189"/>
                        <a:pt x="849" y="1193"/>
                        <a:pt x="838" y="1184"/>
                      </a:cubicBezTo>
                      <a:cubicBezTo>
                        <a:pt x="828" y="1175"/>
                        <a:pt x="830" y="1175"/>
                        <a:pt x="829" y="1170"/>
                      </a:cubicBezTo>
                      <a:cubicBezTo>
                        <a:pt x="828" y="1166"/>
                        <a:pt x="824" y="1160"/>
                        <a:pt x="824" y="1171"/>
                      </a:cubicBezTo>
                      <a:cubicBezTo>
                        <a:pt x="823" y="1181"/>
                        <a:pt x="833" y="1192"/>
                        <a:pt x="838" y="1200"/>
                      </a:cubicBezTo>
                      <a:cubicBezTo>
                        <a:pt x="844" y="1208"/>
                        <a:pt x="840" y="1219"/>
                        <a:pt x="826" y="1225"/>
                      </a:cubicBezTo>
                      <a:cubicBezTo>
                        <a:pt x="812" y="1230"/>
                        <a:pt x="800" y="1229"/>
                        <a:pt x="795" y="1231"/>
                      </a:cubicBezTo>
                      <a:cubicBezTo>
                        <a:pt x="790" y="1233"/>
                        <a:pt x="795" y="1239"/>
                        <a:pt x="791" y="1248"/>
                      </a:cubicBezTo>
                      <a:cubicBezTo>
                        <a:pt x="787" y="1258"/>
                        <a:pt x="780" y="1260"/>
                        <a:pt x="774" y="1257"/>
                      </a:cubicBezTo>
                      <a:cubicBezTo>
                        <a:pt x="768" y="1254"/>
                        <a:pt x="769" y="1260"/>
                        <a:pt x="770" y="1269"/>
                      </a:cubicBezTo>
                      <a:cubicBezTo>
                        <a:pt x="772" y="1278"/>
                        <a:pt x="779" y="1296"/>
                        <a:pt x="767" y="1299"/>
                      </a:cubicBezTo>
                      <a:cubicBezTo>
                        <a:pt x="755" y="1303"/>
                        <a:pt x="748" y="1309"/>
                        <a:pt x="755" y="1315"/>
                      </a:cubicBezTo>
                      <a:cubicBezTo>
                        <a:pt x="762" y="1321"/>
                        <a:pt x="767" y="1322"/>
                        <a:pt x="768" y="1325"/>
                      </a:cubicBezTo>
                      <a:cubicBezTo>
                        <a:pt x="770" y="1328"/>
                        <a:pt x="740" y="1355"/>
                        <a:pt x="747" y="1364"/>
                      </a:cubicBezTo>
                      <a:cubicBezTo>
                        <a:pt x="753" y="1373"/>
                        <a:pt x="757" y="1394"/>
                        <a:pt x="766" y="1398"/>
                      </a:cubicBezTo>
                      <a:cubicBezTo>
                        <a:pt x="775" y="1402"/>
                        <a:pt x="765" y="1406"/>
                        <a:pt x="753" y="1404"/>
                      </a:cubicBezTo>
                      <a:cubicBezTo>
                        <a:pt x="741" y="1402"/>
                        <a:pt x="740" y="1389"/>
                        <a:pt x="743" y="1384"/>
                      </a:cubicBezTo>
                      <a:cubicBezTo>
                        <a:pt x="746" y="1380"/>
                        <a:pt x="746" y="1381"/>
                        <a:pt x="731" y="1378"/>
                      </a:cubicBezTo>
                      <a:cubicBezTo>
                        <a:pt x="716" y="1375"/>
                        <a:pt x="702" y="1351"/>
                        <a:pt x="704" y="1327"/>
                      </a:cubicBezTo>
                      <a:cubicBezTo>
                        <a:pt x="706" y="1303"/>
                        <a:pt x="711" y="1265"/>
                        <a:pt x="708" y="1261"/>
                      </a:cubicBezTo>
                      <a:cubicBezTo>
                        <a:pt x="705" y="1258"/>
                        <a:pt x="697" y="1259"/>
                        <a:pt x="698" y="1247"/>
                      </a:cubicBezTo>
                      <a:cubicBezTo>
                        <a:pt x="699" y="1234"/>
                        <a:pt x="693" y="1231"/>
                        <a:pt x="702" y="1196"/>
                      </a:cubicBezTo>
                      <a:cubicBezTo>
                        <a:pt x="712" y="1162"/>
                        <a:pt x="698" y="1139"/>
                        <a:pt x="707" y="1105"/>
                      </a:cubicBezTo>
                      <a:cubicBezTo>
                        <a:pt x="716" y="1072"/>
                        <a:pt x="713" y="1016"/>
                        <a:pt x="710" y="1004"/>
                      </a:cubicBezTo>
                      <a:cubicBezTo>
                        <a:pt x="707" y="993"/>
                        <a:pt x="673" y="981"/>
                        <a:pt x="649" y="946"/>
                      </a:cubicBezTo>
                      <a:cubicBezTo>
                        <a:pt x="624" y="911"/>
                        <a:pt x="609" y="865"/>
                        <a:pt x="598" y="856"/>
                      </a:cubicBezTo>
                      <a:cubicBezTo>
                        <a:pt x="587" y="846"/>
                        <a:pt x="586" y="832"/>
                        <a:pt x="597" y="826"/>
                      </a:cubicBezTo>
                      <a:cubicBezTo>
                        <a:pt x="608" y="820"/>
                        <a:pt x="603" y="815"/>
                        <a:pt x="598" y="811"/>
                      </a:cubicBezTo>
                      <a:cubicBezTo>
                        <a:pt x="592" y="807"/>
                        <a:pt x="589" y="791"/>
                        <a:pt x="601" y="780"/>
                      </a:cubicBezTo>
                      <a:cubicBezTo>
                        <a:pt x="614" y="769"/>
                        <a:pt x="629" y="761"/>
                        <a:pt x="632" y="743"/>
                      </a:cubicBezTo>
                      <a:cubicBezTo>
                        <a:pt x="636" y="725"/>
                        <a:pt x="632" y="714"/>
                        <a:pt x="625" y="705"/>
                      </a:cubicBezTo>
                      <a:cubicBezTo>
                        <a:pt x="618" y="695"/>
                        <a:pt x="616" y="686"/>
                        <a:pt x="611" y="685"/>
                      </a:cubicBezTo>
                      <a:cubicBezTo>
                        <a:pt x="607" y="685"/>
                        <a:pt x="600" y="698"/>
                        <a:pt x="586" y="695"/>
                      </a:cubicBezTo>
                      <a:cubicBezTo>
                        <a:pt x="572" y="691"/>
                        <a:pt x="543" y="666"/>
                        <a:pt x="533" y="647"/>
                      </a:cubicBezTo>
                      <a:cubicBezTo>
                        <a:pt x="522" y="628"/>
                        <a:pt x="510" y="627"/>
                        <a:pt x="490" y="626"/>
                      </a:cubicBezTo>
                      <a:cubicBezTo>
                        <a:pt x="470" y="624"/>
                        <a:pt x="462" y="596"/>
                        <a:pt x="450" y="594"/>
                      </a:cubicBezTo>
                      <a:cubicBezTo>
                        <a:pt x="439" y="592"/>
                        <a:pt x="449" y="608"/>
                        <a:pt x="410" y="596"/>
                      </a:cubicBezTo>
                      <a:cubicBezTo>
                        <a:pt x="371" y="584"/>
                        <a:pt x="340" y="563"/>
                        <a:pt x="340" y="547"/>
                      </a:cubicBezTo>
                      <a:cubicBezTo>
                        <a:pt x="341" y="531"/>
                        <a:pt x="340" y="523"/>
                        <a:pt x="312" y="492"/>
                      </a:cubicBezTo>
                      <a:cubicBezTo>
                        <a:pt x="285" y="461"/>
                        <a:pt x="277" y="446"/>
                        <a:pt x="273" y="432"/>
                      </a:cubicBezTo>
                      <a:cubicBezTo>
                        <a:pt x="269" y="417"/>
                        <a:pt x="257" y="409"/>
                        <a:pt x="262" y="432"/>
                      </a:cubicBezTo>
                      <a:cubicBezTo>
                        <a:pt x="268" y="455"/>
                        <a:pt x="282" y="492"/>
                        <a:pt x="292" y="505"/>
                      </a:cubicBezTo>
                      <a:cubicBezTo>
                        <a:pt x="302" y="519"/>
                        <a:pt x="300" y="526"/>
                        <a:pt x="295" y="522"/>
                      </a:cubicBezTo>
                      <a:cubicBezTo>
                        <a:pt x="290" y="519"/>
                        <a:pt x="273" y="489"/>
                        <a:pt x="260" y="469"/>
                      </a:cubicBezTo>
                      <a:cubicBezTo>
                        <a:pt x="247" y="450"/>
                        <a:pt x="249" y="429"/>
                        <a:pt x="239" y="410"/>
                      </a:cubicBezTo>
                      <a:cubicBezTo>
                        <a:pt x="229" y="391"/>
                        <a:pt x="203" y="391"/>
                        <a:pt x="199" y="360"/>
                      </a:cubicBezTo>
                      <a:cubicBezTo>
                        <a:pt x="195" y="330"/>
                        <a:pt x="193" y="320"/>
                        <a:pt x="199" y="291"/>
                      </a:cubicBezTo>
                      <a:cubicBezTo>
                        <a:pt x="205" y="262"/>
                        <a:pt x="225" y="240"/>
                        <a:pt x="223" y="230"/>
                      </a:cubicBezTo>
                      <a:cubicBezTo>
                        <a:pt x="221" y="219"/>
                        <a:pt x="202" y="214"/>
                        <a:pt x="195" y="178"/>
                      </a:cubicBezTo>
                      <a:cubicBezTo>
                        <a:pt x="188" y="142"/>
                        <a:pt x="171" y="142"/>
                        <a:pt x="176" y="125"/>
                      </a:cubicBezTo>
                      <a:cubicBezTo>
                        <a:pt x="179" y="117"/>
                        <a:pt x="176" y="108"/>
                        <a:pt x="152" y="118"/>
                      </a:cubicBezTo>
                      <a:cubicBezTo>
                        <a:pt x="124" y="129"/>
                        <a:pt x="111" y="90"/>
                        <a:pt x="99" y="104"/>
                      </a:cubicBezTo>
                      <a:cubicBezTo>
                        <a:pt x="92" y="111"/>
                        <a:pt x="61" y="130"/>
                        <a:pt x="40" y="140"/>
                      </a:cubicBezTo>
                      <a:cubicBezTo>
                        <a:pt x="0" y="159"/>
                        <a:pt x="22" y="136"/>
                        <a:pt x="24" y="126"/>
                      </a:cubicBezTo>
                      <a:cubicBezTo>
                        <a:pt x="30" y="104"/>
                        <a:pt x="6" y="89"/>
                        <a:pt x="26" y="90"/>
                      </a:cubicBezTo>
                      <a:cubicBezTo>
                        <a:pt x="58" y="91"/>
                        <a:pt x="70" y="79"/>
                        <a:pt x="84" y="72"/>
                      </a:cubicBezTo>
                      <a:cubicBezTo>
                        <a:pt x="98" y="66"/>
                        <a:pt x="71" y="62"/>
                        <a:pt x="73" y="54"/>
                      </a:cubicBezTo>
                      <a:cubicBezTo>
                        <a:pt x="75" y="46"/>
                        <a:pt x="97" y="52"/>
                        <a:pt x="105" y="44"/>
                      </a:cubicBezTo>
                      <a:cubicBezTo>
                        <a:pt x="113" y="37"/>
                        <a:pt x="98" y="32"/>
                        <a:pt x="104" y="30"/>
                      </a:cubicBezTo>
                      <a:cubicBezTo>
                        <a:pt x="110" y="28"/>
                        <a:pt x="143" y="0"/>
                        <a:pt x="177" y="9"/>
                      </a:cubicBezTo>
                      <a:cubicBezTo>
                        <a:pt x="211" y="18"/>
                        <a:pt x="227" y="30"/>
                        <a:pt x="242" y="26"/>
                      </a:cubicBezTo>
                      <a:cubicBezTo>
                        <a:pt x="256" y="23"/>
                        <a:pt x="290" y="16"/>
                        <a:pt x="308" y="24"/>
                      </a:cubicBezTo>
                      <a:cubicBezTo>
                        <a:pt x="327" y="32"/>
                        <a:pt x="343" y="40"/>
                        <a:pt x="364" y="34"/>
                      </a:cubicBezTo>
                      <a:cubicBezTo>
                        <a:pt x="386" y="28"/>
                        <a:pt x="392" y="45"/>
                        <a:pt x="414" y="34"/>
                      </a:cubicBezTo>
                      <a:cubicBezTo>
                        <a:pt x="437" y="22"/>
                        <a:pt x="444" y="29"/>
                        <a:pt x="450" y="36"/>
                      </a:cubicBezTo>
                      <a:cubicBezTo>
                        <a:pt x="455" y="44"/>
                        <a:pt x="460" y="40"/>
                        <a:pt x="462" y="32"/>
                      </a:cubicBezTo>
                      <a:cubicBezTo>
                        <a:pt x="464" y="24"/>
                        <a:pt x="460" y="10"/>
                        <a:pt x="474" y="24"/>
                      </a:cubicBezTo>
                      <a:cubicBezTo>
                        <a:pt x="488" y="37"/>
                        <a:pt x="501" y="55"/>
                        <a:pt x="484" y="54"/>
                      </a:cubicBezTo>
                      <a:cubicBezTo>
                        <a:pt x="468" y="54"/>
                        <a:pt x="436" y="74"/>
                        <a:pt x="432" y="98"/>
                      </a:cubicBezTo>
                      <a:cubicBezTo>
                        <a:pt x="428" y="122"/>
                        <a:pt x="422" y="132"/>
                        <a:pt x="440" y="142"/>
                      </a:cubicBezTo>
                      <a:cubicBezTo>
                        <a:pt x="459" y="152"/>
                        <a:pt x="488" y="162"/>
                        <a:pt x="499" y="164"/>
                      </a:cubicBezTo>
                      <a:cubicBezTo>
                        <a:pt x="510" y="166"/>
                        <a:pt x="501" y="170"/>
                        <a:pt x="515" y="188"/>
                      </a:cubicBezTo>
                      <a:cubicBezTo>
                        <a:pt x="530" y="206"/>
                        <a:pt x="546" y="211"/>
                        <a:pt x="543" y="201"/>
                      </a:cubicBezTo>
                      <a:cubicBezTo>
                        <a:pt x="540" y="192"/>
                        <a:pt x="541" y="182"/>
                        <a:pt x="532" y="174"/>
                      </a:cubicBezTo>
                      <a:cubicBezTo>
                        <a:pt x="524" y="166"/>
                        <a:pt x="533" y="166"/>
                        <a:pt x="540" y="155"/>
                      </a:cubicBezTo>
                      <a:cubicBezTo>
                        <a:pt x="546" y="144"/>
                        <a:pt x="543" y="134"/>
                        <a:pt x="525" y="128"/>
                      </a:cubicBezTo>
                      <a:cubicBezTo>
                        <a:pt x="507" y="122"/>
                        <a:pt x="532" y="112"/>
                        <a:pt x="521" y="102"/>
                      </a:cubicBezTo>
                      <a:cubicBezTo>
                        <a:pt x="510" y="92"/>
                        <a:pt x="496" y="79"/>
                        <a:pt x="521" y="85"/>
                      </a:cubicBezTo>
                      <a:cubicBezTo>
                        <a:pt x="546" y="91"/>
                        <a:pt x="543" y="100"/>
                        <a:pt x="557" y="104"/>
                      </a:cubicBezTo>
                      <a:cubicBezTo>
                        <a:pt x="571" y="108"/>
                        <a:pt x="564" y="126"/>
                        <a:pt x="579" y="130"/>
                      </a:cubicBezTo>
                      <a:cubicBezTo>
                        <a:pt x="594" y="134"/>
                        <a:pt x="607" y="132"/>
                        <a:pt x="601" y="125"/>
                      </a:cubicBezTo>
                      <a:cubicBezTo>
                        <a:pt x="595" y="118"/>
                        <a:pt x="610" y="116"/>
                        <a:pt x="620" y="127"/>
                      </a:cubicBezTo>
                      <a:cubicBezTo>
                        <a:pt x="630" y="138"/>
                        <a:pt x="651" y="165"/>
                        <a:pt x="661" y="169"/>
                      </a:cubicBezTo>
                      <a:cubicBezTo>
                        <a:pt x="670" y="173"/>
                        <a:pt x="672" y="179"/>
                        <a:pt x="669" y="180"/>
                      </a:cubicBezTo>
                      <a:cubicBezTo>
                        <a:pt x="665" y="182"/>
                        <a:pt x="669" y="189"/>
                        <a:pt x="674" y="186"/>
                      </a:cubicBezTo>
                      <a:cubicBezTo>
                        <a:pt x="680" y="183"/>
                        <a:pt x="682" y="179"/>
                        <a:pt x="692" y="185"/>
                      </a:cubicBezTo>
                      <a:cubicBezTo>
                        <a:pt x="701" y="191"/>
                        <a:pt x="723" y="205"/>
                        <a:pt x="686" y="214"/>
                      </a:cubicBezTo>
                      <a:cubicBezTo>
                        <a:pt x="650" y="222"/>
                        <a:pt x="622" y="214"/>
                        <a:pt x="615" y="236"/>
                      </a:cubicBezTo>
                      <a:cubicBezTo>
                        <a:pt x="609" y="258"/>
                        <a:pt x="617" y="259"/>
                        <a:pt x="619" y="254"/>
                      </a:cubicBezTo>
                      <a:cubicBezTo>
                        <a:pt x="621" y="248"/>
                        <a:pt x="631" y="231"/>
                        <a:pt x="645" y="232"/>
                      </a:cubicBezTo>
                      <a:cubicBezTo>
                        <a:pt x="658" y="234"/>
                        <a:pt x="657" y="240"/>
                        <a:pt x="660" y="248"/>
                      </a:cubicBezTo>
                      <a:cubicBezTo>
                        <a:pt x="663" y="256"/>
                        <a:pt x="673" y="264"/>
                        <a:pt x="678" y="266"/>
                      </a:cubicBezTo>
                      <a:cubicBezTo>
                        <a:pt x="683" y="268"/>
                        <a:pt x="673" y="288"/>
                        <a:pt x="670" y="280"/>
                      </a:cubicBezTo>
                      <a:cubicBezTo>
                        <a:pt x="666" y="271"/>
                        <a:pt x="674" y="268"/>
                        <a:pt x="661" y="271"/>
                      </a:cubicBezTo>
                      <a:cubicBezTo>
                        <a:pt x="648" y="273"/>
                        <a:pt x="627" y="280"/>
                        <a:pt x="630" y="295"/>
                      </a:cubicBezTo>
                      <a:cubicBezTo>
                        <a:pt x="632" y="310"/>
                        <a:pt x="617" y="309"/>
                        <a:pt x="603" y="330"/>
                      </a:cubicBezTo>
                      <a:cubicBezTo>
                        <a:pt x="590" y="350"/>
                        <a:pt x="608" y="375"/>
                        <a:pt x="601" y="383"/>
                      </a:cubicBezTo>
                      <a:cubicBezTo>
                        <a:pt x="594" y="391"/>
                        <a:pt x="558" y="414"/>
                        <a:pt x="565" y="430"/>
                      </a:cubicBezTo>
                      <a:cubicBezTo>
                        <a:pt x="572" y="447"/>
                        <a:pt x="584" y="472"/>
                        <a:pt x="583" y="486"/>
                      </a:cubicBezTo>
                      <a:cubicBezTo>
                        <a:pt x="582" y="499"/>
                        <a:pt x="574" y="494"/>
                        <a:pt x="574" y="4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Freeform 261">
                  <a:extLst>
                    <a:ext uri="{FF2B5EF4-FFF2-40B4-BE49-F238E27FC236}">
                      <a16:creationId xmlns:a16="http://schemas.microsoft.com/office/drawing/2014/main" id="{E4595B04-E810-4BD7-84AB-9635DF1FDE9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940301" y="2460625"/>
                  <a:ext cx="207963" cy="149225"/>
                </a:xfrm>
                <a:custGeom>
                  <a:avLst/>
                  <a:gdLst>
                    <a:gd name="T0" fmla="*/ 109 w 167"/>
                    <a:gd name="T1" fmla="*/ 93 h 120"/>
                    <a:gd name="T2" fmla="*/ 87 w 167"/>
                    <a:gd name="T3" fmla="*/ 91 h 120"/>
                    <a:gd name="T4" fmla="*/ 92 w 167"/>
                    <a:gd name="T5" fmla="*/ 83 h 120"/>
                    <a:gd name="T6" fmla="*/ 110 w 167"/>
                    <a:gd name="T7" fmla="*/ 83 h 120"/>
                    <a:gd name="T8" fmla="*/ 100 w 167"/>
                    <a:gd name="T9" fmla="*/ 74 h 120"/>
                    <a:gd name="T10" fmla="*/ 96 w 167"/>
                    <a:gd name="T11" fmla="*/ 54 h 120"/>
                    <a:gd name="T12" fmla="*/ 60 w 167"/>
                    <a:gd name="T13" fmla="*/ 33 h 120"/>
                    <a:gd name="T14" fmla="*/ 48 w 167"/>
                    <a:gd name="T15" fmla="*/ 38 h 120"/>
                    <a:gd name="T16" fmla="*/ 24 w 167"/>
                    <a:gd name="T17" fmla="*/ 36 h 120"/>
                    <a:gd name="T18" fmla="*/ 9 w 167"/>
                    <a:gd name="T19" fmla="*/ 12 h 120"/>
                    <a:gd name="T20" fmla="*/ 32 w 167"/>
                    <a:gd name="T21" fmla="*/ 5 h 120"/>
                    <a:gd name="T22" fmla="*/ 35 w 167"/>
                    <a:gd name="T23" fmla="*/ 18 h 120"/>
                    <a:gd name="T24" fmla="*/ 48 w 167"/>
                    <a:gd name="T25" fmla="*/ 10 h 120"/>
                    <a:gd name="T26" fmla="*/ 89 w 167"/>
                    <a:gd name="T27" fmla="*/ 31 h 120"/>
                    <a:gd name="T28" fmla="*/ 142 w 167"/>
                    <a:gd name="T29" fmla="*/ 62 h 120"/>
                    <a:gd name="T30" fmla="*/ 160 w 167"/>
                    <a:gd name="T31" fmla="*/ 79 h 120"/>
                    <a:gd name="T32" fmla="*/ 146 w 167"/>
                    <a:gd name="T33" fmla="*/ 77 h 120"/>
                    <a:gd name="T34" fmla="*/ 137 w 167"/>
                    <a:gd name="T35" fmla="*/ 82 h 120"/>
                    <a:gd name="T36" fmla="*/ 159 w 167"/>
                    <a:gd name="T37" fmla="*/ 100 h 120"/>
                    <a:gd name="T38" fmla="*/ 154 w 167"/>
                    <a:gd name="T39" fmla="*/ 116 h 120"/>
                    <a:gd name="T40" fmla="*/ 120 w 167"/>
                    <a:gd name="T41" fmla="*/ 98 h 120"/>
                    <a:gd name="T42" fmla="*/ 109 w 167"/>
                    <a:gd name="T43" fmla="*/ 93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67" h="120">
                      <a:moveTo>
                        <a:pt x="109" y="93"/>
                      </a:moveTo>
                      <a:cubicBezTo>
                        <a:pt x="98" y="94"/>
                        <a:pt x="93" y="96"/>
                        <a:pt x="87" y="91"/>
                      </a:cubicBezTo>
                      <a:cubicBezTo>
                        <a:pt x="82" y="86"/>
                        <a:pt x="82" y="80"/>
                        <a:pt x="92" y="83"/>
                      </a:cubicBezTo>
                      <a:cubicBezTo>
                        <a:pt x="101" y="86"/>
                        <a:pt x="105" y="85"/>
                        <a:pt x="110" y="83"/>
                      </a:cubicBezTo>
                      <a:cubicBezTo>
                        <a:pt x="115" y="81"/>
                        <a:pt x="103" y="80"/>
                        <a:pt x="100" y="74"/>
                      </a:cubicBezTo>
                      <a:cubicBezTo>
                        <a:pt x="98" y="68"/>
                        <a:pt x="108" y="63"/>
                        <a:pt x="96" y="54"/>
                      </a:cubicBezTo>
                      <a:cubicBezTo>
                        <a:pt x="85" y="45"/>
                        <a:pt x="65" y="31"/>
                        <a:pt x="60" y="33"/>
                      </a:cubicBezTo>
                      <a:cubicBezTo>
                        <a:pt x="56" y="34"/>
                        <a:pt x="61" y="41"/>
                        <a:pt x="48" y="38"/>
                      </a:cubicBezTo>
                      <a:cubicBezTo>
                        <a:pt x="35" y="34"/>
                        <a:pt x="32" y="37"/>
                        <a:pt x="24" y="36"/>
                      </a:cubicBezTo>
                      <a:cubicBezTo>
                        <a:pt x="16" y="35"/>
                        <a:pt x="0" y="22"/>
                        <a:pt x="9" y="12"/>
                      </a:cubicBezTo>
                      <a:cubicBezTo>
                        <a:pt x="18" y="2"/>
                        <a:pt x="37" y="0"/>
                        <a:pt x="32" y="5"/>
                      </a:cubicBezTo>
                      <a:cubicBezTo>
                        <a:pt x="27" y="10"/>
                        <a:pt x="30" y="21"/>
                        <a:pt x="35" y="18"/>
                      </a:cubicBezTo>
                      <a:cubicBezTo>
                        <a:pt x="40" y="16"/>
                        <a:pt x="39" y="9"/>
                        <a:pt x="48" y="10"/>
                      </a:cubicBezTo>
                      <a:cubicBezTo>
                        <a:pt x="58" y="10"/>
                        <a:pt x="73" y="18"/>
                        <a:pt x="89" y="31"/>
                      </a:cubicBezTo>
                      <a:cubicBezTo>
                        <a:pt x="106" y="44"/>
                        <a:pt x="128" y="57"/>
                        <a:pt x="142" y="62"/>
                      </a:cubicBezTo>
                      <a:cubicBezTo>
                        <a:pt x="156" y="68"/>
                        <a:pt x="160" y="74"/>
                        <a:pt x="160" y="79"/>
                      </a:cubicBezTo>
                      <a:cubicBezTo>
                        <a:pt x="161" y="84"/>
                        <a:pt x="158" y="85"/>
                        <a:pt x="146" y="77"/>
                      </a:cubicBezTo>
                      <a:cubicBezTo>
                        <a:pt x="133" y="69"/>
                        <a:pt x="125" y="73"/>
                        <a:pt x="137" y="82"/>
                      </a:cubicBezTo>
                      <a:cubicBezTo>
                        <a:pt x="149" y="90"/>
                        <a:pt x="154" y="94"/>
                        <a:pt x="159" y="100"/>
                      </a:cubicBezTo>
                      <a:cubicBezTo>
                        <a:pt x="163" y="107"/>
                        <a:pt x="167" y="120"/>
                        <a:pt x="154" y="116"/>
                      </a:cubicBezTo>
                      <a:cubicBezTo>
                        <a:pt x="141" y="111"/>
                        <a:pt x="126" y="105"/>
                        <a:pt x="120" y="98"/>
                      </a:cubicBezTo>
                      <a:cubicBezTo>
                        <a:pt x="114" y="91"/>
                        <a:pt x="109" y="93"/>
                        <a:pt x="109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Freeform 262">
                  <a:extLst>
                    <a:ext uri="{FF2B5EF4-FFF2-40B4-BE49-F238E27FC236}">
                      <a16:creationId xmlns:a16="http://schemas.microsoft.com/office/drawing/2014/main" id="{348AB600-DC3E-414A-9216-320C148942F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83201" y="2746375"/>
                  <a:ext cx="58738" cy="49213"/>
                </a:xfrm>
                <a:custGeom>
                  <a:avLst/>
                  <a:gdLst>
                    <a:gd name="T0" fmla="*/ 7 w 47"/>
                    <a:gd name="T1" fmla="*/ 4 h 39"/>
                    <a:gd name="T2" fmla="*/ 7 w 47"/>
                    <a:gd name="T3" fmla="*/ 31 h 39"/>
                    <a:gd name="T4" fmla="*/ 31 w 47"/>
                    <a:gd name="T5" fmla="*/ 37 h 39"/>
                    <a:gd name="T6" fmla="*/ 41 w 47"/>
                    <a:gd name="T7" fmla="*/ 29 h 39"/>
                    <a:gd name="T8" fmla="*/ 21 w 47"/>
                    <a:gd name="T9" fmla="*/ 19 h 39"/>
                    <a:gd name="T10" fmla="*/ 11 w 47"/>
                    <a:gd name="T11" fmla="*/ 1 h 39"/>
                    <a:gd name="T12" fmla="*/ 7 w 47"/>
                    <a:gd name="T13" fmla="*/ 4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39">
                      <a:moveTo>
                        <a:pt x="7" y="4"/>
                      </a:moveTo>
                      <a:cubicBezTo>
                        <a:pt x="5" y="9"/>
                        <a:pt x="0" y="24"/>
                        <a:pt x="7" y="31"/>
                      </a:cubicBezTo>
                      <a:cubicBezTo>
                        <a:pt x="13" y="38"/>
                        <a:pt x="23" y="36"/>
                        <a:pt x="31" y="37"/>
                      </a:cubicBezTo>
                      <a:cubicBezTo>
                        <a:pt x="40" y="39"/>
                        <a:pt x="47" y="37"/>
                        <a:pt x="41" y="29"/>
                      </a:cubicBezTo>
                      <a:cubicBezTo>
                        <a:pt x="35" y="21"/>
                        <a:pt x="27" y="27"/>
                        <a:pt x="21" y="19"/>
                      </a:cubicBezTo>
                      <a:cubicBezTo>
                        <a:pt x="16" y="11"/>
                        <a:pt x="13" y="3"/>
                        <a:pt x="11" y="1"/>
                      </a:cubicBezTo>
                      <a:cubicBezTo>
                        <a:pt x="9" y="0"/>
                        <a:pt x="7" y="4"/>
                        <a:pt x="7" y="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263">
                  <a:extLst>
                    <a:ext uri="{FF2B5EF4-FFF2-40B4-BE49-F238E27FC236}">
                      <a16:creationId xmlns:a16="http://schemas.microsoft.com/office/drawing/2014/main" id="{E6A19FE2-CE38-422A-8A55-845FBA68B8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94288" y="3135313"/>
                  <a:ext cx="136525" cy="57150"/>
                </a:xfrm>
                <a:custGeom>
                  <a:avLst/>
                  <a:gdLst>
                    <a:gd name="T0" fmla="*/ 2 w 109"/>
                    <a:gd name="T1" fmla="*/ 13 h 45"/>
                    <a:gd name="T2" fmla="*/ 19 w 109"/>
                    <a:gd name="T3" fmla="*/ 0 h 45"/>
                    <a:gd name="T4" fmla="*/ 52 w 109"/>
                    <a:gd name="T5" fmla="*/ 9 h 45"/>
                    <a:gd name="T6" fmla="*/ 84 w 109"/>
                    <a:gd name="T7" fmla="*/ 23 h 45"/>
                    <a:gd name="T8" fmla="*/ 104 w 109"/>
                    <a:gd name="T9" fmla="*/ 34 h 45"/>
                    <a:gd name="T10" fmla="*/ 68 w 109"/>
                    <a:gd name="T11" fmla="*/ 43 h 45"/>
                    <a:gd name="T12" fmla="*/ 72 w 109"/>
                    <a:gd name="T13" fmla="*/ 34 h 45"/>
                    <a:gd name="T14" fmla="*/ 56 w 109"/>
                    <a:gd name="T15" fmla="*/ 23 h 45"/>
                    <a:gd name="T16" fmla="*/ 28 w 109"/>
                    <a:gd name="T17" fmla="*/ 12 h 45"/>
                    <a:gd name="T18" fmla="*/ 15 w 109"/>
                    <a:gd name="T19" fmla="*/ 7 h 45"/>
                    <a:gd name="T20" fmla="*/ 2 w 109"/>
                    <a:gd name="T21" fmla="*/ 1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45">
                      <a:moveTo>
                        <a:pt x="2" y="13"/>
                      </a:moveTo>
                      <a:cubicBezTo>
                        <a:pt x="0" y="12"/>
                        <a:pt x="1" y="0"/>
                        <a:pt x="19" y="0"/>
                      </a:cubicBezTo>
                      <a:cubicBezTo>
                        <a:pt x="38" y="1"/>
                        <a:pt x="43" y="4"/>
                        <a:pt x="52" y="9"/>
                      </a:cubicBezTo>
                      <a:cubicBezTo>
                        <a:pt x="61" y="14"/>
                        <a:pt x="78" y="22"/>
                        <a:pt x="84" y="23"/>
                      </a:cubicBezTo>
                      <a:cubicBezTo>
                        <a:pt x="91" y="24"/>
                        <a:pt x="109" y="31"/>
                        <a:pt x="104" y="34"/>
                      </a:cubicBezTo>
                      <a:cubicBezTo>
                        <a:pt x="99" y="38"/>
                        <a:pt x="73" y="45"/>
                        <a:pt x="68" y="43"/>
                      </a:cubicBezTo>
                      <a:cubicBezTo>
                        <a:pt x="63" y="41"/>
                        <a:pt x="70" y="39"/>
                        <a:pt x="72" y="34"/>
                      </a:cubicBezTo>
                      <a:cubicBezTo>
                        <a:pt x="74" y="29"/>
                        <a:pt x="69" y="25"/>
                        <a:pt x="56" y="23"/>
                      </a:cubicBezTo>
                      <a:cubicBezTo>
                        <a:pt x="44" y="21"/>
                        <a:pt x="28" y="16"/>
                        <a:pt x="28" y="12"/>
                      </a:cubicBezTo>
                      <a:cubicBezTo>
                        <a:pt x="27" y="9"/>
                        <a:pt x="22" y="1"/>
                        <a:pt x="15" y="7"/>
                      </a:cubicBezTo>
                      <a:cubicBezTo>
                        <a:pt x="9" y="14"/>
                        <a:pt x="4" y="14"/>
                        <a:pt x="2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4" name="Freeform 264">
                  <a:extLst>
                    <a:ext uri="{FF2B5EF4-FFF2-40B4-BE49-F238E27FC236}">
                      <a16:creationId xmlns:a16="http://schemas.microsoft.com/office/drawing/2014/main" id="{1CD767DF-822D-4F11-8052-2699A47468B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19701" y="3179763"/>
                  <a:ext cx="80963" cy="36513"/>
                </a:xfrm>
                <a:custGeom>
                  <a:avLst/>
                  <a:gdLst>
                    <a:gd name="T0" fmla="*/ 1 w 65"/>
                    <a:gd name="T1" fmla="*/ 19 h 30"/>
                    <a:gd name="T2" fmla="*/ 14 w 65"/>
                    <a:gd name="T3" fmla="*/ 18 h 30"/>
                    <a:gd name="T4" fmla="*/ 23 w 65"/>
                    <a:gd name="T5" fmla="*/ 15 h 30"/>
                    <a:gd name="T6" fmla="*/ 14 w 65"/>
                    <a:gd name="T7" fmla="*/ 3 h 30"/>
                    <a:gd name="T8" fmla="*/ 41 w 65"/>
                    <a:gd name="T9" fmla="*/ 5 h 30"/>
                    <a:gd name="T10" fmla="*/ 62 w 65"/>
                    <a:gd name="T11" fmla="*/ 17 h 30"/>
                    <a:gd name="T12" fmla="*/ 43 w 65"/>
                    <a:gd name="T13" fmla="*/ 19 h 30"/>
                    <a:gd name="T14" fmla="*/ 37 w 65"/>
                    <a:gd name="T15" fmla="*/ 29 h 30"/>
                    <a:gd name="T16" fmla="*/ 20 w 65"/>
                    <a:gd name="T17" fmla="*/ 23 h 30"/>
                    <a:gd name="T18" fmla="*/ 1 w 65"/>
                    <a:gd name="T19" fmla="*/ 1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30">
                      <a:moveTo>
                        <a:pt x="1" y="19"/>
                      </a:moveTo>
                      <a:cubicBezTo>
                        <a:pt x="0" y="17"/>
                        <a:pt x="3" y="13"/>
                        <a:pt x="14" y="18"/>
                      </a:cubicBezTo>
                      <a:cubicBezTo>
                        <a:pt x="25" y="22"/>
                        <a:pt x="26" y="19"/>
                        <a:pt x="23" y="15"/>
                      </a:cubicBezTo>
                      <a:cubicBezTo>
                        <a:pt x="21" y="10"/>
                        <a:pt x="12" y="6"/>
                        <a:pt x="14" y="3"/>
                      </a:cubicBezTo>
                      <a:cubicBezTo>
                        <a:pt x="16" y="1"/>
                        <a:pt x="31" y="0"/>
                        <a:pt x="41" y="5"/>
                      </a:cubicBezTo>
                      <a:cubicBezTo>
                        <a:pt x="51" y="9"/>
                        <a:pt x="59" y="13"/>
                        <a:pt x="62" y="17"/>
                      </a:cubicBezTo>
                      <a:cubicBezTo>
                        <a:pt x="65" y="21"/>
                        <a:pt x="48" y="17"/>
                        <a:pt x="43" y="19"/>
                      </a:cubicBezTo>
                      <a:cubicBezTo>
                        <a:pt x="39" y="21"/>
                        <a:pt x="41" y="28"/>
                        <a:pt x="37" y="29"/>
                      </a:cubicBezTo>
                      <a:cubicBezTo>
                        <a:pt x="34" y="30"/>
                        <a:pt x="33" y="24"/>
                        <a:pt x="20" y="23"/>
                      </a:cubicBezTo>
                      <a:cubicBezTo>
                        <a:pt x="8" y="23"/>
                        <a:pt x="3" y="20"/>
                        <a:pt x="1" y="1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5" name="Freeform 265">
                  <a:extLst>
                    <a:ext uri="{FF2B5EF4-FFF2-40B4-BE49-F238E27FC236}">
                      <a16:creationId xmlns:a16="http://schemas.microsoft.com/office/drawing/2014/main" id="{60877BDC-1D2B-48E1-8A51-FD60EE5473B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176838" y="3197225"/>
                  <a:ext cx="31750" cy="17463"/>
                </a:xfrm>
                <a:custGeom>
                  <a:avLst/>
                  <a:gdLst>
                    <a:gd name="T0" fmla="*/ 1 w 26"/>
                    <a:gd name="T1" fmla="*/ 5 h 14"/>
                    <a:gd name="T2" fmla="*/ 20 w 26"/>
                    <a:gd name="T3" fmla="*/ 1 h 14"/>
                    <a:gd name="T4" fmla="*/ 13 w 26"/>
                    <a:gd name="T5" fmla="*/ 12 h 14"/>
                    <a:gd name="T6" fmla="*/ 1 w 26"/>
                    <a:gd name="T7" fmla="*/ 5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14">
                      <a:moveTo>
                        <a:pt x="1" y="5"/>
                      </a:moveTo>
                      <a:cubicBezTo>
                        <a:pt x="1" y="3"/>
                        <a:pt x="13" y="0"/>
                        <a:pt x="20" y="1"/>
                      </a:cubicBezTo>
                      <a:cubicBezTo>
                        <a:pt x="26" y="3"/>
                        <a:pt x="19" y="11"/>
                        <a:pt x="13" y="12"/>
                      </a:cubicBezTo>
                      <a:cubicBezTo>
                        <a:pt x="8" y="14"/>
                        <a:pt x="0" y="8"/>
                        <a:pt x="1" y="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6" name="Freeform 266">
                  <a:extLst>
                    <a:ext uri="{FF2B5EF4-FFF2-40B4-BE49-F238E27FC236}">
                      <a16:creationId xmlns:a16="http://schemas.microsoft.com/office/drawing/2014/main" id="{21BC7C6F-AA38-4372-A029-51B85FC6D56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16501" y="2814638"/>
                  <a:ext cx="34925" cy="65088"/>
                </a:xfrm>
                <a:custGeom>
                  <a:avLst/>
                  <a:gdLst>
                    <a:gd name="T0" fmla="*/ 10 w 28"/>
                    <a:gd name="T1" fmla="*/ 6 h 53"/>
                    <a:gd name="T2" fmla="*/ 24 w 28"/>
                    <a:gd name="T3" fmla="*/ 4 h 53"/>
                    <a:gd name="T4" fmla="*/ 20 w 28"/>
                    <a:gd name="T5" fmla="*/ 23 h 53"/>
                    <a:gd name="T6" fmla="*/ 19 w 28"/>
                    <a:gd name="T7" fmla="*/ 47 h 53"/>
                    <a:gd name="T8" fmla="*/ 4 w 28"/>
                    <a:gd name="T9" fmla="*/ 22 h 53"/>
                    <a:gd name="T10" fmla="*/ 10 w 28"/>
                    <a:gd name="T11" fmla="*/ 6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" h="53">
                      <a:moveTo>
                        <a:pt x="10" y="6"/>
                      </a:moveTo>
                      <a:cubicBezTo>
                        <a:pt x="18" y="3"/>
                        <a:pt x="20" y="0"/>
                        <a:pt x="24" y="4"/>
                      </a:cubicBezTo>
                      <a:cubicBezTo>
                        <a:pt x="28" y="8"/>
                        <a:pt x="17" y="15"/>
                        <a:pt x="20" y="23"/>
                      </a:cubicBezTo>
                      <a:cubicBezTo>
                        <a:pt x="23" y="32"/>
                        <a:pt x="24" y="41"/>
                        <a:pt x="19" y="47"/>
                      </a:cubicBezTo>
                      <a:cubicBezTo>
                        <a:pt x="14" y="53"/>
                        <a:pt x="0" y="36"/>
                        <a:pt x="4" y="22"/>
                      </a:cubicBezTo>
                      <a:cubicBezTo>
                        <a:pt x="8" y="7"/>
                        <a:pt x="10" y="6"/>
                        <a:pt x="10" y="6"/>
                      </a:cubicBezTo>
                      <a:close/>
                    </a:path>
                  </a:pathLst>
                </a:custGeom>
                <a:solidFill>
                  <a:srgbClr val="2B9F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7" name="Freeform 267">
                  <a:extLst>
                    <a:ext uri="{FF2B5EF4-FFF2-40B4-BE49-F238E27FC236}">
                      <a16:creationId xmlns:a16="http://schemas.microsoft.com/office/drawing/2014/main" id="{A21FF6B2-A1BC-4B9E-B24B-EC70464D101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45076" y="2803525"/>
                  <a:ext cx="50800" cy="61913"/>
                </a:xfrm>
                <a:custGeom>
                  <a:avLst/>
                  <a:gdLst>
                    <a:gd name="T0" fmla="*/ 10 w 41"/>
                    <a:gd name="T1" fmla="*/ 14 h 50"/>
                    <a:gd name="T2" fmla="*/ 26 w 41"/>
                    <a:gd name="T3" fmla="*/ 34 h 50"/>
                    <a:gd name="T4" fmla="*/ 37 w 41"/>
                    <a:gd name="T5" fmla="*/ 42 h 50"/>
                    <a:gd name="T6" fmla="*/ 35 w 41"/>
                    <a:gd name="T7" fmla="*/ 24 h 50"/>
                    <a:gd name="T8" fmla="*/ 30 w 41"/>
                    <a:gd name="T9" fmla="*/ 9 h 50"/>
                    <a:gd name="T10" fmla="*/ 6 w 41"/>
                    <a:gd name="T11" fmla="*/ 3 h 50"/>
                    <a:gd name="T12" fmla="*/ 10 w 41"/>
                    <a:gd name="T13" fmla="*/ 1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50">
                      <a:moveTo>
                        <a:pt x="10" y="14"/>
                      </a:moveTo>
                      <a:cubicBezTo>
                        <a:pt x="16" y="18"/>
                        <a:pt x="22" y="25"/>
                        <a:pt x="26" y="34"/>
                      </a:cubicBezTo>
                      <a:cubicBezTo>
                        <a:pt x="30" y="43"/>
                        <a:pt x="36" y="50"/>
                        <a:pt x="37" y="42"/>
                      </a:cubicBezTo>
                      <a:cubicBezTo>
                        <a:pt x="37" y="34"/>
                        <a:pt x="33" y="26"/>
                        <a:pt x="35" y="24"/>
                      </a:cubicBezTo>
                      <a:cubicBezTo>
                        <a:pt x="37" y="22"/>
                        <a:pt x="41" y="11"/>
                        <a:pt x="30" y="9"/>
                      </a:cubicBezTo>
                      <a:cubicBezTo>
                        <a:pt x="20" y="6"/>
                        <a:pt x="12" y="0"/>
                        <a:pt x="6" y="3"/>
                      </a:cubicBezTo>
                      <a:cubicBezTo>
                        <a:pt x="0" y="6"/>
                        <a:pt x="10" y="14"/>
                        <a:pt x="10" y="14"/>
                      </a:cubicBezTo>
                      <a:close/>
                    </a:path>
                  </a:pathLst>
                </a:custGeom>
                <a:solidFill>
                  <a:srgbClr val="2B9F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8" name="Freeform 268">
                  <a:extLst>
                    <a:ext uri="{FF2B5EF4-FFF2-40B4-BE49-F238E27FC236}">
                      <a16:creationId xmlns:a16="http://schemas.microsoft.com/office/drawing/2014/main" id="{E2CB1AD2-FFF1-498A-BCE7-D16517F011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975226" y="2771775"/>
                  <a:ext cx="74613" cy="42863"/>
                </a:xfrm>
                <a:custGeom>
                  <a:avLst/>
                  <a:gdLst>
                    <a:gd name="T0" fmla="*/ 4 w 59"/>
                    <a:gd name="T1" fmla="*/ 29 h 34"/>
                    <a:gd name="T2" fmla="*/ 39 w 59"/>
                    <a:gd name="T3" fmla="*/ 29 h 34"/>
                    <a:gd name="T4" fmla="*/ 59 w 59"/>
                    <a:gd name="T5" fmla="*/ 26 h 34"/>
                    <a:gd name="T6" fmla="*/ 44 w 59"/>
                    <a:gd name="T7" fmla="*/ 7 h 34"/>
                    <a:gd name="T8" fmla="*/ 23 w 59"/>
                    <a:gd name="T9" fmla="*/ 11 h 34"/>
                    <a:gd name="T10" fmla="*/ 4 w 59"/>
                    <a:gd name="T11" fmla="*/ 2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34">
                      <a:moveTo>
                        <a:pt x="4" y="29"/>
                      </a:moveTo>
                      <a:cubicBezTo>
                        <a:pt x="7" y="34"/>
                        <a:pt x="27" y="26"/>
                        <a:pt x="39" y="29"/>
                      </a:cubicBezTo>
                      <a:cubicBezTo>
                        <a:pt x="50" y="32"/>
                        <a:pt x="59" y="31"/>
                        <a:pt x="59" y="26"/>
                      </a:cubicBezTo>
                      <a:cubicBezTo>
                        <a:pt x="59" y="21"/>
                        <a:pt x="47" y="13"/>
                        <a:pt x="44" y="7"/>
                      </a:cubicBezTo>
                      <a:cubicBezTo>
                        <a:pt x="41" y="0"/>
                        <a:pt x="37" y="2"/>
                        <a:pt x="23" y="11"/>
                      </a:cubicBezTo>
                      <a:cubicBezTo>
                        <a:pt x="10" y="20"/>
                        <a:pt x="0" y="24"/>
                        <a:pt x="4" y="29"/>
                      </a:cubicBezTo>
                      <a:close/>
                    </a:path>
                  </a:pathLst>
                </a:custGeom>
                <a:solidFill>
                  <a:srgbClr val="2B9F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9" name="Freeform 269">
                  <a:extLst>
                    <a:ext uri="{FF2B5EF4-FFF2-40B4-BE49-F238E27FC236}">
                      <a16:creationId xmlns:a16="http://schemas.microsoft.com/office/drawing/2014/main" id="{35974D96-6F5F-474E-ABAB-D98C3E8E241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810126" y="2465388"/>
                  <a:ext cx="90488" cy="61913"/>
                </a:xfrm>
                <a:custGeom>
                  <a:avLst/>
                  <a:gdLst>
                    <a:gd name="T0" fmla="*/ 63 w 73"/>
                    <a:gd name="T1" fmla="*/ 44 h 50"/>
                    <a:gd name="T2" fmla="*/ 44 w 73"/>
                    <a:gd name="T3" fmla="*/ 44 h 50"/>
                    <a:gd name="T4" fmla="*/ 14 w 73"/>
                    <a:gd name="T5" fmla="*/ 46 h 50"/>
                    <a:gd name="T6" fmla="*/ 1 w 73"/>
                    <a:gd name="T7" fmla="*/ 32 h 50"/>
                    <a:gd name="T8" fmla="*/ 11 w 73"/>
                    <a:gd name="T9" fmla="*/ 8 h 50"/>
                    <a:gd name="T10" fmla="*/ 34 w 73"/>
                    <a:gd name="T11" fmla="*/ 10 h 50"/>
                    <a:gd name="T12" fmla="*/ 54 w 73"/>
                    <a:gd name="T13" fmla="*/ 7 h 50"/>
                    <a:gd name="T14" fmla="*/ 60 w 73"/>
                    <a:gd name="T15" fmla="*/ 28 h 50"/>
                    <a:gd name="T16" fmla="*/ 63 w 73"/>
                    <a:gd name="T17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50">
                      <a:moveTo>
                        <a:pt x="63" y="44"/>
                      </a:moveTo>
                      <a:cubicBezTo>
                        <a:pt x="63" y="44"/>
                        <a:pt x="57" y="40"/>
                        <a:pt x="44" y="44"/>
                      </a:cubicBezTo>
                      <a:cubicBezTo>
                        <a:pt x="32" y="49"/>
                        <a:pt x="23" y="50"/>
                        <a:pt x="14" y="46"/>
                      </a:cubicBezTo>
                      <a:cubicBezTo>
                        <a:pt x="5" y="42"/>
                        <a:pt x="0" y="39"/>
                        <a:pt x="1" y="32"/>
                      </a:cubicBezTo>
                      <a:cubicBezTo>
                        <a:pt x="1" y="25"/>
                        <a:pt x="4" y="12"/>
                        <a:pt x="11" y="8"/>
                      </a:cubicBezTo>
                      <a:cubicBezTo>
                        <a:pt x="17" y="5"/>
                        <a:pt x="20" y="15"/>
                        <a:pt x="34" y="10"/>
                      </a:cubicBezTo>
                      <a:cubicBezTo>
                        <a:pt x="49" y="5"/>
                        <a:pt x="54" y="0"/>
                        <a:pt x="54" y="7"/>
                      </a:cubicBezTo>
                      <a:cubicBezTo>
                        <a:pt x="54" y="13"/>
                        <a:pt x="46" y="21"/>
                        <a:pt x="60" y="28"/>
                      </a:cubicBezTo>
                      <a:cubicBezTo>
                        <a:pt x="73" y="36"/>
                        <a:pt x="63" y="44"/>
                        <a:pt x="63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0" name="Freeform 270">
                  <a:extLst>
                    <a:ext uri="{FF2B5EF4-FFF2-40B4-BE49-F238E27FC236}">
                      <a16:creationId xmlns:a16="http://schemas.microsoft.com/office/drawing/2014/main" id="{9A1FF23A-0C7C-412D-8F63-8C67EE44AA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779963" y="2447925"/>
                  <a:ext cx="55563" cy="55563"/>
                </a:xfrm>
                <a:custGeom>
                  <a:avLst/>
                  <a:gdLst>
                    <a:gd name="T0" fmla="*/ 43 w 44"/>
                    <a:gd name="T1" fmla="*/ 16 h 45"/>
                    <a:gd name="T2" fmla="*/ 16 w 44"/>
                    <a:gd name="T3" fmla="*/ 32 h 45"/>
                    <a:gd name="T4" fmla="*/ 1 w 44"/>
                    <a:gd name="T5" fmla="*/ 38 h 45"/>
                    <a:gd name="T6" fmla="*/ 12 w 44"/>
                    <a:gd name="T7" fmla="*/ 11 h 45"/>
                    <a:gd name="T8" fmla="*/ 28 w 44"/>
                    <a:gd name="T9" fmla="*/ 5 h 45"/>
                    <a:gd name="T10" fmla="*/ 43 w 44"/>
                    <a:gd name="T11" fmla="*/ 1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45">
                      <a:moveTo>
                        <a:pt x="43" y="16"/>
                      </a:moveTo>
                      <a:cubicBezTo>
                        <a:pt x="43" y="16"/>
                        <a:pt x="19" y="24"/>
                        <a:pt x="16" y="32"/>
                      </a:cubicBezTo>
                      <a:cubicBezTo>
                        <a:pt x="12" y="40"/>
                        <a:pt x="1" y="45"/>
                        <a:pt x="1" y="38"/>
                      </a:cubicBezTo>
                      <a:cubicBezTo>
                        <a:pt x="0" y="30"/>
                        <a:pt x="12" y="21"/>
                        <a:pt x="12" y="11"/>
                      </a:cubicBezTo>
                      <a:cubicBezTo>
                        <a:pt x="12" y="0"/>
                        <a:pt x="12" y="0"/>
                        <a:pt x="28" y="5"/>
                      </a:cubicBezTo>
                      <a:cubicBezTo>
                        <a:pt x="44" y="10"/>
                        <a:pt x="43" y="16"/>
                        <a:pt x="43" y="1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1" name="Freeform 271">
                  <a:extLst>
                    <a:ext uri="{FF2B5EF4-FFF2-40B4-BE49-F238E27FC236}">
                      <a16:creationId xmlns:a16="http://schemas.microsoft.com/office/drawing/2014/main" id="{87CE7EE7-A0E3-409B-ADE9-76B0E52A31E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283201" y="2517775"/>
                  <a:ext cx="76200" cy="39688"/>
                </a:xfrm>
                <a:custGeom>
                  <a:avLst/>
                  <a:gdLst>
                    <a:gd name="T0" fmla="*/ 48 w 61"/>
                    <a:gd name="T1" fmla="*/ 31 h 32"/>
                    <a:gd name="T2" fmla="*/ 6 w 61"/>
                    <a:gd name="T3" fmla="*/ 11 h 32"/>
                    <a:gd name="T4" fmla="*/ 24 w 61"/>
                    <a:gd name="T5" fmla="*/ 1 h 32"/>
                    <a:gd name="T6" fmla="*/ 57 w 61"/>
                    <a:gd name="T7" fmla="*/ 20 h 32"/>
                    <a:gd name="T8" fmla="*/ 48 w 61"/>
                    <a:gd name="T9" fmla="*/ 31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2">
                      <a:moveTo>
                        <a:pt x="48" y="31"/>
                      </a:moveTo>
                      <a:cubicBezTo>
                        <a:pt x="36" y="32"/>
                        <a:pt x="12" y="18"/>
                        <a:pt x="6" y="11"/>
                      </a:cubicBezTo>
                      <a:cubicBezTo>
                        <a:pt x="0" y="3"/>
                        <a:pt x="9" y="0"/>
                        <a:pt x="24" y="1"/>
                      </a:cubicBezTo>
                      <a:cubicBezTo>
                        <a:pt x="40" y="3"/>
                        <a:pt x="52" y="14"/>
                        <a:pt x="57" y="20"/>
                      </a:cubicBezTo>
                      <a:cubicBezTo>
                        <a:pt x="61" y="26"/>
                        <a:pt x="48" y="31"/>
                        <a:pt x="48" y="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2" name="Freeform 272">
                  <a:extLst>
                    <a:ext uri="{FF2B5EF4-FFF2-40B4-BE49-F238E27FC236}">
                      <a16:creationId xmlns:a16="http://schemas.microsoft.com/office/drawing/2014/main" id="{828804EA-840D-4BE1-A99C-2B1709B89EF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933951" y="2339975"/>
                  <a:ext cx="360363" cy="269875"/>
                </a:xfrm>
                <a:custGeom>
                  <a:avLst/>
                  <a:gdLst>
                    <a:gd name="T0" fmla="*/ 265 w 289"/>
                    <a:gd name="T1" fmla="*/ 216 h 216"/>
                    <a:gd name="T2" fmla="*/ 214 w 289"/>
                    <a:gd name="T3" fmla="*/ 195 h 216"/>
                    <a:gd name="T4" fmla="*/ 167 w 289"/>
                    <a:gd name="T5" fmla="*/ 137 h 216"/>
                    <a:gd name="T6" fmla="*/ 130 w 289"/>
                    <a:gd name="T7" fmla="*/ 107 h 216"/>
                    <a:gd name="T8" fmla="*/ 110 w 289"/>
                    <a:gd name="T9" fmla="*/ 93 h 216"/>
                    <a:gd name="T10" fmla="*/ 46 w 289"/>
                    <a:gd name="T11" fmla="*/ 62 h 216"/>
                    <a:gd name="T12" fmla="*/ 25 w 289"/>
                    <a:gd name="T13" fmla="*/ 50 h 216"/>
                    <a:gd name="T14" fmla="*/ 8 w 289"/>
                    <a:gd name="T15" fmla="*/ 38 h 216"/>
                    <a:gd name="T16" fmla="*/ 16 w 289"/>
                    <a:gd name="T17" fmla="*/ 16 h 216"/>
                    <a:gd name="T18" fmla="*/ 39 w 289"/>
                    <a:gd name="T19" fmla="*/ 12 h 216"/>
                    <a:gd name="T20" fmla="*/ 100 w 289"/>
                    <a:gd name="T21" fmla="*/ 9 h 216"/>
                    <a:gd name="T22" fmla="*/ 171 w 289"/>
                    <a:gd name="T23" fmla="*/ 58 h 216"/>
                    <a:gd name="T24" fmla="*/ 224 w 289"/>
                    <a:gd name="T25" fmla="*/ 89 h 216"/>
                    <a:gd name="T26" fmla="*/ 241 w 289"/>
                    <a:gd name="T27" fmla="*/ 120 h 216"/>
                    <a:gd name="T28" fmla="*/ 280 w 289"/>
                    <a:gd name="T29" fmla="*/ 132 h 216"/>
                    <a:gd name="T30" fmla="*/ 258 w 289"/>
                    <a:gd name="T31" fmla="*/ 151 h 216"/>
                    <a:gd name="T32" fmla="*/ 245 w 289"/>
                    <a:gd name="T33" fmla="*/ 180 h 216"/>
                    <a:gd name="T34" fmla="*/ 268 w 289"/>
                    <a:gd name="T35" fmla="*/ 205 h 216"/>
                    <a:gd name="T36" fmla="*/ 265 w 289"/>
                    <a:gd name="T37" fmla="*/ 216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89" h="216">
                      <a:moveTo>
                        <a:pt x="265" y="216"/>
                      </a:moveTo>
                      <a:cubicBezTo>
                        <a:pt x="265" y="216"/>
                        <a:pt x="237" y="216"/>
                        <a:pt x="214" y="195"/>
                      </a:cubicBezTo>
                      <a:cubicBezTo>
                        <a:pt x="192" y="174"/>
                        <a:pt x="183" y="157"/>
                        <a:pt x="167" y="137"/>
                      </a:cubicBezTo>
                      <a:cubicBezTo>
                        <a:pt x="152" y="116"/>
                        <a:pt x="137" y="105"/>
                        <a:pt x="130" y="107"/>
                      </a:cubicBezTo>
                      <a:cubicBezTo>
                        <a:pt x="124" y="109"/>
                        <a:pt x="118" y="107"/>
                        <a:pt x="110" y="93"/>
                      </a:cubicBezTo>
                      <a:cubicBezTo>
                        <a:pt x="101" y="79"/>
                        <a:pt x="62" y="61"/>
                        <a:pt x="46" y="62"/>
                      </a:cubicBezTo>
                      <a:cubicBezTo>
                        <a:pt x="31" y="64"/>
                        <a:pt x="29" y="54"/>
                        <a:pt x="25" y="50"/>
                      </a:cubicBezTo>
                      <a:cubicBezTo>
                        <a:pt x="22" y="45"/>
                        <a:pt x="0" y="43"/>
                        <a:pt x="8" y="38"/>
                      </a:cubicBezTo>
                      <a:cubicBezTo>
                        <a:pt x="16" y="34"/>
                        <a:pt x="18" y="26"/>
                        <a:pt x="16" y="16"/>
                      </a:cubicBezTo>
                      <a:cubicBezTo>
                        <a:pt x="13" y="5"/>
                        <a:pt x="25" y="19"/>
                        <a:pt x="39" y="12"/>
                      </a:cubicBezTo>
                      <a:cubicBezTo>
                        <a:pt x="53" y="5"/>
                        <a:pt x="83" y="0"/>
                        <a:pt x="100" y="9"/>
                      </a:cubicBezTo>
                      <a:cubicBezTo>
                        <a:pt x="117" y="17"/>
                        <a:pt x="145" y="42"/>
                        <a:pt x="171" y="58"/>
                      </a:cubicBezTo>
                      <a:cubicBezTo>
                        <a:pt x="197" y="73"/>
                        <a:pt x="225" y="80"/>
                        <a:pt x="224" y="89"/>
                      </a:cubicBezTo>
                      <a:cubicBezTo>
                        <a:pt x="222" y="98"/>
                        <a:pt x="216" y="112"/>
                        <a:pt x="241" y="120"/>
                      </a:cubicBezTo>
                      <a:cubicBezTo>
                        <a:pt x="267" y="128"/>
                        <a:pt x="289" y="124"/>
                        <a:pt x="280" y="132"/>
                      </a:cubicBezTo>
                      <a:cubicBezTo>
                        <a:pt x="271" y="140"/>
                        <a:pt x="257" y="141"/>
                        <a:pt x="258" y="151"/>
                      </a:cubicBezTo>
                      <a:cubicBezTo>
                        <a:pt x="260" y="161"/>
                        <a:pt x="232" y="164"/>
                        <a:pt x="245" y="180"/>
                      </a:cubicBezTo>
                      <a:cubicBezTo>
                        <a:pt x="257" y="196"/>
                        <a:pt x="261" y="200"/>
                        <a:pt x="268" y="205"/>
                      </a:cubicBezTo>
                      <a:cubicBezTo>
                        <a:pt x="274" y="210"/>
                        <a:pt x="265" y="216"/>
                        <a:pt x="265" y="21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3" name="Freeform 273">
                  <a:extLst>
                    <a:ext uri="{FF2B5EF4-FFF2-40B4-BE49-F238E27FC236}">
                      <a16:creationId xmlns:a16="http://schemas.microsoft.com/office/drawing/2014/main" id="{A9A28310-202B-44BE-B86A-351358ED63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876801" y="2347913"/>
                  <a:ext cx="68263" cy="71438"/>
                </a:xfrm>
                <a:custGeom>
                  <a:avLst/>
                  <a:gdLst>
                    <a:gd name="T0" fmla="*/ 20 w 54"/>
                    <a:gd name="T1" fmla="*/ 54 h 57"/>
                    <a:gd name="T2" fmla="*/ 24 w 54"/>
                    <a:gd name="T3" fmla="*/ 34 h 57"/>
                    <a:gd name="T4" fmla="*/ 11 w 54"/>
                    <a:gd name="T5" fmla="*/ 10 h 57"/>
                    <a:gd name="T6" fmla="*/ 46 w 54"/>
                    <a:gd name="T7" fmla="*/ 2 h 57"/>
                    <a:gd name="T8" fmla="*/ 45 w 54"/>
                    <a:gd name="T9" fmla="*/ 28 h 57"/>
                    <a:gd name="T10" fmla="*/ 47 w 54"/>
                    <a:gd name="T11" fmla="*/ 51 h 57"/>
                    <a:gd name="T12" fmla="*/ 32 w 54"/>
                    <a:gd name="T13" fmla="*/ 56 h 57"/>
                    <a:gd name="T14" fmla="*/ 20 w 54"/>
                    <a:gd name="T15" fmla="*/ 5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4" h="57">
                      <a:moveTo>
                        <a:pt x="20" y="54"/>
                      </a:moveTo>
                      <a:cubicBezTo>
                        <a:pt x="16" y="49"/>
                        <a:pt x="29" y="41"/>
                        <a:pt x="24" y="34"/>
                      </a:cubicBezTo>
                      <a:cubicBezTo>
                        <a:pt x="19" y="28"/>
                        <a:pt x="0" y="21"/>
                        <a:pt x="11" y="10"/>
                      </a:cubicBezTo>
                      <a:cubicBezTo>
                        <a:pt x="22" y="0"/>
                        <a:pt x="39" y="2"/>
                        <a:pt x="46" y="2"/>
                      </a:cubicBezTo>
                      <a:cubicBezTo>
                        <a:pt x="54" y="2"/>
                        <a:pt x="45" y="17"/>
                        <a:pt x="45" y="28"/>
                      </a:cubicBezTo>
                      <a:cubicBezTo>
                        <a:pt x="46" y="40"/>
                        <a:pt x="50" y="45"/>
                        <a:pt x="47" y="51"/>
                      </a:cubicBezTo>
                      <a:cubicBezTo>
                        <a:pt x="45" y="57"/>
                        <a:pt x="37" y="57"/>
                        <a:pt x="32" y="56"/>
                      </a:cubicBezTo>
                      <a:cubicBezTo>
                        <a:pt x="27" y="56"/>
                        <a:pt x="20" y="54"/>
                        <a:pt x="20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4" name="Freeform 274">
                  <a:extLst>
                    <a:ext uri="{FF2B5EF4-FFF2-40B4-BE49-F238E27FC236}">
                      <a16:creationId xmlns:a16="http://schemas.microsoft.com/office/drawing/2014/main" id="{D6E242ED-77EB-4537-93E1-074C07080A3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989638" y="2424113"/>
                  <a:ext cx="1830388" cy="1544638"/>
                </a:xfrm>
                <a:custGeom>
                  <a:avLst/>
                  <a:gdLst>
                    <a:gd name="T0" fmla="*/ 313 w 1467"/>
                    <a:gd name="T1" fmla="*/ 933 h 1239"/>
                    <a:gd name="T2" fmla="*/ 170 w 1467"/>
                    <a:gd name="T3" fmla="*/ 779 h 1239"/>
                    <a:gd name="T4" fmla="*/ 17 w 1467"/>
                    <a:gd name="T5" fmla="*/ 666 h 1239"/>
                    <a:gd name="T6" fmla="*/ 191 w 1467"/>
                    <a:gd name="T7" fmla="*/ 453 h 1239"/>
                    <a:gd name="T8" fmla="*/ 362 w 1467"/>
                    <a:gd name="T9" fmla="*/ 436 h 1239"/>
                    <a:gd name="T10" fmla="*/ 440 w 1467"/>
                    <a:gd name="T11" fmla="*/ 472 h 1239"/>
                    <a:gd name="T12" fmla="*/ 582 w 1467"/>
                    <a:gd name="T13" fmla="*/ 452 h 1239"/>
                    <a:gd name="T14" fmla="*/ 519 w 1467"/>
                    <a:gd name="T15" fmla="*/ 389 h 1239"/>
                    <a:gd name="T16" fmla="*/ 641 w 1467"/>
                    <a:gd name="T17" fmla="*/ 370 h 1239"/>
                    <a:gd name="T18" fmla="*/ 598 w 1467"/>
                    <a:gd name="T19" fmla="*/ 309 h 1239"/>
                    <a:gd name="T20" fmla="*/ 563 w 1467"/>
                    <a:gd name="T21" fmla="*/ 308 h 1239"/>
                    <a:gd name="T22" fmla="*/ 486 w 1467"/>
                    <a:gd name="T23" fmla="*/ 387 h 1239"/>
                    <a:gd name="T24" fmla="*/ 425 w 1467"/>
                    <a:gd name="T25" fmla="*/ 318 h 1239"/>
                    <a:gd name="T26" fmla="*/ 441 w 1467"/>
                    <a:gd name="T27" fmla="*/ 380 h 1239"/>
                    <a:gd name="T28" fmla="*/ 397 w 1467"/>
                    <a:gd name="T29" fmla="*/ 347 h 1239"/>
                    <a:gd name="T30" fmla="*/ 296 w 1467"/>
                    <a:gd name="T31" fmla="*/ 385 h 1239"/>
                    <a:gd name="T32" fmla="*/ 209 w 1467"/>
                    <a:gd name="T33" fmla="*/ 405 h 1239"/>
                    <a:gd name="T34" fmla="*/ 311 w 1467"/>
                    <a:gd name="T35" fmla="*/ 331 h 1239"/>
                    <a:gd name="T36" fmla="*/ 346 w 1467"/>
                    <a:gd name="T37" fmla="*/ 263 h 1239"/>
                    <a:gd name="T38" fmla="*/ 418 w 1467"/>
                    <a:gd name="T39" fmla="*/ 201 h 1239"/>
                    <a:gd name="T40" fmla="*/ 477 w 1467"/>
                    <a:gd name="T41" fmla="*/ 220 h 1239"/>
                    <a:gd name="T42" fmla="*/ 513 w 1467"/>
                    <a:gd name="T43" fmla="*/ 176 h 1239"/>
                    <a:gd name="T44" fmla="*/ 510 w 1467"/>
                    <a:gd name="T45" fmla="*/ 134 h 1239"/>
                    <a:gd name="T46" fmla="*/ 479 w 1467"/>
                    <a:gd name="T47" fmla="*/ 162 h 1239"/>
                    <a:gd name="T48" fmla="*/ 436 w 1467"/>
                    <a:gd name="T49" fmla="*/ 209 h 1239"/>
                    <a:gd name="T50" fmla="*/ 418 w 1467"/>
                    <a:gd name="T51" fmla="*/ 152 h 1239"/>
                    <a:gd name="T52" fmla="*/ 589 w 1467"/>
                    <a:gd name="T53" fmla="*/ 83 h 1239"/>
                    <a:gd name="T54" fmla="*/ 594 w 1467"/>
                    <a:gd name="T55" fmla="*/ 130 h 1239"/>
                    <a:gd name="T56" fmla="*/ 727 w 1467"/>
                    <a:gd name="T57" fmla="*/ 86 h 1239"/>
                    <a:gd name="T58" fmla="*/ 752 w 1467"/>
                    <a:gd name="T59" fmla="*/ 94 h 1239"/>
                    <a:gd name="T60" fmla="*/ 768 w 1467"/>
                    <a:gd name="T61" fmla="*/ 37 h 1239"/>
                    <a:gd name="T62" fmla="*/ 832 w 1467"/>
                    <a:gd name="T63" fmla="*/ 17 h 1239"/>
                    <a:gd name="T64" fmla="*/ 982 w 1467"/>
                    <a:gd name="T65" fmla="*/ 46 h 1239"/>
                    <a:gd name="T66" fmla="*/ 1329 w 1467"/>
                    <a:gd name="T67" fmla="*/ 100 h 1239"/>
                    <a:gd name="T68" fmla="*/ 1366 w 1467"/>
                    <a:gd name="T69" fmla="*/ 141 h 1239"/>
                    <a:gd name="T70" fmla="*/ 1445 w 1467"/>
                    <a:gd name="T71" fmla="*/ 252 h 1239"/>
                    <a:gd name="T72" fmla="*/ 1286 w 1467"/>
                    <a:gd name="T73" fmla="*/ 157 h 1239"/>
                    <a:gd name="T74" fmla="*/ 1328 w 1467"/>
                    <a:gd name="T75" fmla="*/ 242 h 1239"/>
                    <a:gd name="T76" fmla="*/ 1389 w 1467"/>
                    <a:gd name="T77" fmla="*/ 397 h 1239"/>
                    <a:gd name="T78" fmla="*/ 1329 w 1467"/>
                    <a:gd name="T79" fmla="*/ 394 h 1239"/>
                    <a:gd name="T80" fmla="*/ 1351 w 1467"/>
                    <a:gd name="T81" fmla="*/ 415 h 1239"/>
                    <a:gd name="T82" fmla="*/ 1273 w 1467"/>
                    <a:gd name="T83" fmla="*/ 594 h 1239"/>
                    <a:gd name="T84" fmla="*/ 1266 w 1467"/>
                    <a:gd name="T85" fmla="*/ 721 h 1239"/>
                    <a:gd name="T86" fmla="*/ 1257 w 1467"/>
                    <a:gd name="T87" fmla="*/ 805 h 1239"/>
                    <a:gd name="T88" fmla="*/ 1201 w 1467"/>
                    <a:gd name="T89" fmla="*/ 692 h 1239"/>
                    <a:gd name="T90" fmla="*/ 1117 w 1467"/>
                    <a:gd name="T91" fmla="*/ 588 h 1239"/>
                    <a:gd name="T92" fmla="*/ 1010 w 1467"/>
                    <a:gd name="T93" fmla="*/ 667 h 1239"/>
                    <a:gd name="T94" fmla="*/ 929 w 1467"/>
                    <a:gd name="T95" fmla="*/ 591 h 1239"/>
                    <a:gd name="T96" fmla="*/ 808 w 1467"/>
                    <a:gd name="T97" fmla="*/ 546 h 1239"/>
                    <a:gd name="T98" fmla="*/ 698 w 1467"/>
                    <a:gd name="T99" fmla="*/ 493 h 1239"/>
                    <a:gd name="T100" fmla="*/ 774 w 1467"/>
                    <a:gd name="T101" fmla="*/ 557 h 1239"/>
                    <a:gd name="T102" fmla="*/ 614 w 1467"/>
                    <a:gd name="T103" fmla="*/ 612 h 1239"/>
                    <a:gd name="T104" fmla="*/ 609 w 1467"/>
                    <a:gd name="T105" fmla="*/ 669 h 1239"/>
                    <a:gd name="T106" fmla="*/ 647 w 1467"/>
                    <a:gd name="T107" fmla="*/ 825 h 1239"/>
                    <a:gd name="T108" fmla="*/ 520 w 1467"/>
                    <a:gd name="T109" fmla="*/ 1130 h 1239"/>
                    <a:gd name="T110" fmla="*/ 390 w 1467"/>
                    <a:gd name="T111" fmla="*/ 1236 h 1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467" h="1239">
                      <a:moveTo>
                        <a:pt x="370" y="1232"/>
                      </a:moveTo>
                      <a:cubicBezTo>
                        <a:pt x="370" y="1232"/>
                        <a:pt x="363" y="1184"/>
                        <a:pt x="343" y="1160"/>
                      </a:cubicBezTo>
                      <a:cubicBezTo>
                        <a:pt x="323" y="1136"/>
                        <a:pt x="333" y="1111"/>
                        <a:pt x="311" y="1067"/>
                      </a:cubicBezTo>
                      <a:cubicBezTo>
                        <a:pt x="290" y="1023"/>
                        <a:pt x="326" y="985"/>
                        <a:pt x="313" y="933"/>
                      </a:cubicBezTo>
                      <a:cubicBezTo>
                        <a:pt x="301" y="880"/>
                        <a:pt x="266" y="863"/>
                        <a:pt x="270" y="847"/>
                      </a:cubicBezTo>
                      <a:cubicBezTo>
                        <a:pt x="273" y="830"/>
                        <a:pt x="285" y="789"/>
                        <a:pt x="261" y="785"/>
                      </a:cubicBezTo>
                      <a:cubicBezTo>
                        <a:pt x="238" y="781"/>
                        <a:pt x="239" y="788"/>
                        <a:pt x="229" y="773"/>
                      </a:cubicBezTo>
                      <a:cubicBezTo>
                        <a:pt x="218" y="758"/>
                        <a:pt x="187" y="773"/>
                        <a:pt x="170" y="779"/>
                      </a:cubicBezTo>
                      <a:cubicBezTo>
                        <a:pt x="153" y="785"/>
                        <a:pt x="135" y="771"/>
                        <a:pt x="119" y="777"/>
                      </a:cubicBezTo>
                      <a:cubicBezTo>
                        <a:pt x="103" y="784"/>
                        <a:pt x="76" y="772"/>
                        <a:pt x="63" y="758"/>
                      </a:cubicBezTo>
                      <a:cubicBezTo>
                        <a:pt x="49" y="744"/>
                        <a:pt x="43" y="706"/>
                        <a:pt x="33" y="699"/>
                      </a:cubicBezTo>
                      <a:cubicBezTo>
                        <a:pt x="23" y="693"/>
                        <a:pt x="0" y="682"/>
                        <a:pt x="17" y="666"/>
                      </a:cubicBezTo>
                      <a:cubicBezTo>
                        <a:pt x="33" y="649"/>
                        <a:pt x="46" y="620"/>
                        <a:pt x="44" y="601"/>
                      </a:cubicBezTo>
                      <a:cubicBezTo>
                        <a:pt x="42" y="583"/>
                        <a:pt x="59" y="562"/>
                        <a:pt x="81" y="542"/>
                      </a:cubicBezTo>
                      <a:cubicBezTo>
                        <a:pt x="103" y="521"/>
                        <a:pt x="133" y="514"/>
                        <a:pt x="149" y="498"/>
                      </a:cubicBezTo>
                      <a:cubicBezTo>
                        <a:pt x="165" y="482"/>
                        <a:pt x="174" y="466"/>
                        <a:pt x="191" y="453"/>
                      </a:cubicBezTo>
                      <a:cubicBezTo>
                        <a:pt x="207" y="440"/>
                        <a:pt x="218" y="426"/>
                        <a:pt x="223" y="431"/>
                      </a:cubicBezTo>
                      <a:cubicBezTo>
                        <a:pt x="227" y="435"/>
                        <a:pt x="234" y="435"/>
                        <a:pt x="280" y="424"/>
                      </a:cubicBezTo>
                      <a:cubicBezTo>
                        <a:pt x="327" y="412"/>
                        <a:pt x="360" y="413"/>
                        <a:pt x="367" y="415"/>
                      </a:cubicBezTo>
                      <a:cubicBezTo>
                        <a:pt x="375" y="417"/>
                        <a:pt x="371" y="430"/>
                        <a:pt x="362" y="436"/>
                      </a:cubicBezTo>
                      <a:cubicBezTo>
                        <a:pt x="353" y="442"/>
                        <a:pt x="334" y="456"/>
                        <a:pt x="358" y="459"/>
                      </a:cubicBezTo>
                      <a:cubicBezTo>
                        <a:pt x="382" y="463"/>
                        <a:pt x="393" y="463"/>
                        <a:pt x="396" y="470"/>
                      </a:cubicBezTo>
                      <a:cubicBezTo>
                        <a:pt x="399" y="477"/>
                        <a:pt x="415" y="486"/>
                        <a:pt x="420" y="490"/>
                      </a:cubicBezTo>
                      <a:cubicBezTo>
                        <a:pt x="425" y="494"/>
                        <a:pt x="427" y="486"/>
                        <a:pt x="440" y="472"/>
                      </a:cubicBezTo>
                      <a:cubicBezTo>
                        <a:pt x="452" y="459"/>
                        <a:pt x="459" y="458"/>
                        <a:pt x="465" y="464"/>
                      </a:cubicBezTo>
                      <a:cubicBezTo>
                        <a:pt x="471" y="471"/>
                        <a:pt x="473" y="478"/>
                        <a:pt x="501" y="480"/>
                      </a:cubicBezTo>
                      <a:cubicBezTo>
                        <a:pt x="529" y="482"/>
                        <a:pt x="532" y="474"/>
                        <a:pt x="545" y="479"/>
                      </a:cubicBezTo>
                      <a:cubicBezTo>
                        <a:pt x="558" y="485"/>
                        <a:pt x="575" y="473"/>
                        <a:pt x="582" y="452"/>
                      </a:cubicBezTo>
                      <a:cubicBezTo>
                        <a:pt x="589" y="431"/>
                        <a:pt x="588" y="415"/>
                        <a:pt x="584" y="415"/>
                      </a:cubicBezTo>
                      <a:cubicBezTo>
                        <a:pt x="579" y="416"/>
                        <a:pt x="565" y="424"/>
                        <a:pt x="560" y="423"/>
                      </a:cubicBezTo>
                      <a:cubicBezTo>
                        <a:pt x="555" y="422"/>
                        <a:pt x="543" y="419"/>
                        <a:pt x="532" y="419"/>
                      </a:cubicBezTo>
                      <a:cubicBezTo>
                        <a:pt x="520" y="419"/>
                        <a:pt x="515" y="399"/>
                        <a:pt x="519" y="389"/>
                      </a:cubicBezTo>
                      <a:cubicBezTo>
                        <a:pt x="522" y="379"/>
                        <a:pt x="523" y="384"/>
                        <a:pt x="539" y="378"/>
                      </a:cubicBezTo>
                      <a:cubicBezTo>
                        <a:pt x="555" y="372"/>
                        <a:pt x="562" y="360"/>
                        <a:pt x="578" y="358"/>
                      </a:cubicBezTo>
                      <a:cubicBezTo>
                        <a:pt x="593" y="357"/>
                        <a:pt x="593" y="360"/>
                        <a:pt x="602" y="365"/>
                      </a:cubicBezTo>
                      <a:cubicBezTo>
                        <a:pt x="612" y="371"/>
                        <a:pt x="632" y="374"/>
                        <a:pt x="641" y="370"/>
                      </a:cubicBezTo>
                      <a:cubicBezTo>
                        <a:pt x="650" y="367"/>
                        <a:pt x="649" y="354"/>
                        <a:pt x="635" y="341"/>
                      </a:cubicBezTo>
                      <a:cubicBezTo>
                        <a:pt x="620" y="329"/>
                        <a:pt x="600" y="328"/>
                        <a:pt x="604" y="322"/>
                      </a:cubicBezTo>
                      <a:cubicBezTo>
                        <a:pt x="609" y="317"/>
                        <a:pt x="617" y="313"/>
                        <a:pt x="616" y="307"/>
                      </a:cubicBezTo>
                      <a:cubicBezTo>
                        <a:pt x="615" y="300"/>
                        <a:pt x="611" y="303"/>
                        <a:pt x="598" y="309"/>
                      </a:cubicBezTo>
                      <a:cubicBezTo>
                        <a:pt x="584" y="314"/>
                        <a:pt x="589" y="320"/>
                        <a:pt x="593" y="323"/>
                      </a:cubicBezTo>
                      <a:cubicBezTo>
                        <a:pt x="597" y="327"/>
                        <a:pt x="594" y="329"/>
                        <a:pt x="583" y="330"/>
                      </a:cubicBezTo>
                      <a:cubicBezTo>
                        <a:pt x="571" y="331"/>
                        <a:pt x="568" y="326"/>
                        <a:pt x="573" y="320"/>
                      </a:cubicBezTo>
                      <a:cubicBezTo>
                        <a:pt x="579" y="314"/>
                        <a:pt x="577" y="304"/>
                        <a:pt x="563" y="308"/>
                      </a:cubicBezTo>
                      <a:cubicBezTo>
                        <a:pt x="549" y="312"/>
                        <a:pt x="530" y="328"/>
                        <a:pt x="535" y="342"/>
                      </a:cubicBezTo>
                      <a:cubicBezTo>
                        <a:pt x="540" y="356"/>
                        <a:pt x="551" y="363"/>
                        <a:pt x="542" y="367"/>
                      </a:cubicBezTo>
                      <a:cubicBezTo>
                        <a:pt x="533" y="372"/>
                        <a:pt x="522" y="370"/>
                        <a:pt x="517" y="375"/>
                      </a:cubicBezTo>
                      <a:cubicBezTo>
                        <a:pt x="513" y="380"/>
                        <a:pt x="480" y="366"/>
                        <a:pt x="486" y="387"/>
                      </a:cubicBezTo>
                      <a:cubicBezTo>
                        <a:pt x="492" y="407"/>
                        <a:pt x="497" y="402"/>
                        <a:pt x="479" y="399"/>
                      </a:cubicBezTo>
                      <a:cubicBezTo>
                        <a:pt x="461" y="396"/>
                        <a:pt x="456" y="382"/>
                        <a:pt x="463" y="372"/>
                      </a:cubicBezTo>
                      <a:cubicBezTo>
                        <a:pt x="470" y="362"/>
                        <a:pt x="455" y="353"/>
                        <a:pt x="443" y="344"/>
                      </a:cubicBezTo>
                      <a:cubicBezTo>
                        <a:pt x="431" y="335"/>
                        <a:pt x="430" y="321"/>
                        <a:pt x="425" y="318"/>
                      </a:cubicBezTo>
                      <a:cubicBezTo>
                        <a:pt x="420" y="315"/>
                        <a:pt x="406" y="319"/>
                        <a:pt x="412" y="333"/>
                      </a:cubicBezTo>
                      <a:cubicBezTo>
                        <a:pt x="418" y="346"/>
                        <a:pt x="431" y="363"/>
                        <a:pt x="440" y="367"/>
                      </a:cubicBezTo>
                      <a:cubicBezTo>
                        <a:pt x="449" y="372"/>
                        <a:pt x="458" y="379"/>
                        <a:pt x="454" y="382"/>
                      </a:cubicBezTo>
                      <a:cubicBezTo>
                        <a:pt x="451" y="384"/>
                        <a:pt x="444" y="373"/>
                        <a:pt x="441" y="380"/>
                      </a:cubicBezTo>
                      <a:cubicBezTo>
                        <a:pt x="438" y="387"/>
                        <a:pt x="441" y="396"/>
                        <a:pt x="431" y="401"/>
                      </a:cubicBezTo>
                      <a:cubicBezTo>
                        <a:pt x="420" y="406"/>
                        <a:pt x="424" y="402"/>
                        <a:pt x="426" y="394"/>
                      </a:cubicBezTo>
                      <a:cubicBezTo>
                        <a:pt x="428" y="387"/>
                        <a:pt x="428" y="372"/>
                        <a:pt x="420" y="366"/>
                      </a:cubicBezTo>
                      <a:cubicBezTo>
                        <a:pt x="411" y="360"/>
                        <a:pt x="402" y="356"/>
                        <a:pt x="397" y="347"/>
                      </a:cubicBezTo>
                      <a:cubicBezTo>
                        <a:pt x="392" y="337"/>
                        <a:pt x="383" y="329"/>
                        <a:pt x="377" y="333"/>
                      </a:cubicBezTo>
                      <a:cubicBezTo>
                        <a:pt x="371" y="337"/>
                        <a:pt x="369" y="346"/>
                        <a:pt x="357" y="346"/>
                      </a:cubicBezTo>
                      <a:cubicBezTo>
                        <a:pt x="344" y="346"/>
                        <a:pt x="324" y="347"/>
                        <a:pt x="317" y="349"/>
                      </a:cubicBezTo>
                      <a:cubicBezTo>
                        <a:pt x="310" y="352"/>
                        <a:pt x="306" y="368"/>
                        <a:pt x="296" y="385"/>
                      </a:cubicBezTo>
                      <a:cubicBezTo>
                        <a:pt x="286" y="402"/>
                        <a:pt x="281" y="414"/>
                        <a:pt x="261" y="415"/>
                      </a:cubicBezTo>
                      <a:cubicBezTo>
                        <a:pt x="241" y="416"/>
                        <a:pt x="238" y="412"/>
                        <a:pt x="231" y="418"/>
                      </a:cubicBezTo>
                      <a:cubicBezTo>
                        <a:pt x="224" y="424"/>
                        <a:pt x="222" y="424"/>
                        <a:pt x="220" y="418"/>
                      </a:cubicBezTo>
                      <a:cubicBezTo>
                        <a:pt x="218" y="412"/>
                        <a:pt x="201" y="415"/>
                        <a:pt x="209" y="405"/>
                      </a:cubicBezTo>
                      <a:cubicBezTo>
                        <a:pt x="216" y="395"/>
                        <a:pt x="231" y="377"/>
                        <a:pt x="232" y="362"/>
                      </a:cubicBezTo>
                      <a:cubicBezTo>
                        <a:pt x="234" y="346"/>
                        <a:pt x="234" y="342"/>
                        <a:pt x="246" y="341"/>
                      </a:cubicBezTo>
                      <a:cubicBezTo>
                        <a:pt x="257" y="340"/>
                        <a:pt x="276" y="343"/>
                        <a:pt x="293" y="344"/>
                      </a:cubicBezTo>
                      <a:cubicBezTo>
                        <a:pt x="309" y="345"/>
                        <a:pt x="314" y="344"/>
                        <a:pt x="311" y="331"/>
                      </a:cubicBezTo>
                      <a:cubicBezTo>
                        <a:pt x="307" y="318"/>
                        <a:pt x="313" y="305"/>
                        <a:pt x="304" y="299"/>
                      </a:cubicBezTo>
                      <a:cubicBezTo>
                        <a:pt x="295" y="293"/>
                        <a:pt x="291" y="286"/>
                        <a:pt x="302" y="286"/>
                      </a:cubicBezTo>
                      <a:cubicBezTo>
                        <a:pt x="313" y="287"/>
                        <a:pt x="314" y="288"/>
                        <a:pt x="328" y="279"/>
                      </a:cubicBezTo>
                      <a:cubicBezTo>
                        <a:pt x="343" y="270"/>
                        <a:pt x="339" y="265"/>
                        <a:pt x="346" y="263"/>
                      </a:cubicBezTo>
                      <a:cubicBezTo>
                        <a:pt x="353" y="260"/>
                        <a:pt x="366" y="266"/>
                        <a:pt x="370" y="258"/>
                      </a:cubicBezTo>
                      <a:cubicBezTo>
                        <a:pt x="375" y="251"/>
                        <a:pt x="373" y="243"/>
                        <a:pt x="390" y="236"/>
                      </a:cubicBezTo>
                      <a:cubicBezTo>
                        <a:pt x="407" y="230"/>
                        <a:pt x="415" y="229"/>
                        <a:pt x="409" y="218"/>
                      </a:cubicBezTo>
                      <a:cubicBezTo>
                        <a:pt x="404" y="207"/>
                        <a:pt x="408" y="207"/>
                        <a:pt x="418" y="201"/>
                      </a:cubicBezTo>
                      <a:cubicBezTo>
                        <a:pt x="428" y="196"/>
                        <a:pt x="431" y="200"/>
                        <a:pt x="426" y="204"/>
                      </a:cubicBezTo>
                      <a:cubicBezTo>
                        <a:pt x="422" y="207"/>
                        <a:pt x="412" y="221"/>
                        <a:pt x="419" y="226"/>
                      </a:cubicBezTo>
                      <a:cubicBezTo>
                        <a:pt x="427" y="232"/>
                        <a:pt x="436" y="236"/>
                        <a:pt x="450" y="231"/>
                      </a:cubicBezTo>
                      <a:cubicBezTo>
                        <a:pt x="463" y="226"/>
                        <a:pt x="466" y="219"/>
                        <a:pt x="477" y="220"/>
                      </a:cubicBezTo>
                      <a:cubicBezTo>
                        <a:pt x="489" y="221"/>
                        <a:pt x="494" y="216"/>
                        <a:pt x="493" y="211"/>
                      </a:cubicBezTo>
                      <a:cubicBezTo>
                        <a:pt x="492" y="206"/>
                        <a:pt x="491" y="199"/>
                        <a:pt x="499" y="194"/>
                      </a:cubicBezTo>
                      <a:cubicBezTo>
                        <a:pt x="507" y="189"/>
                        <a:pt x="512" y="205"/>
                        <a:pt x="516" y="192"/>
                      </a:cubicBezTo>
                      <a:cubicBezTo>
                        <a:pt x="521" y="178"/>
                        <a:pt x="511" y="180"/>
                        <a:pt x="513" y="176"/>
                      </a:cubicBezTo>
                      <a:cubicBezTo>
                        <a:pt x="516" y="171"/>
                        <a:pt x="531" y="170"/>
                        <a:pt x="544" y="169"/>
                      </a:cubicBezTo>
                      <a:cubicBezTo>
                        <a:pt x="557" y="169"/>
                        <a:pt x="545" y="154"/>
                        <a:pt x="531" y="160"/>
                      </a:cubicBezTo>
                      <a:cubicBezTo>
                        <a:pt x="517" y="166"/>
                        <a:pt x="507" y="171"/>
                        <a:pt x="504" y="163"/>
                      </a:cubicBezTo>
                      <a:cubicBezTo>
                        <a:pt x="501" y="156"/>
                        <a:pt x="497" y="144"/>
                        <a:pt x="510" y="134"/>
                      </a:cubicBezTo>
                      <a:cubicBezTo>
                        <a:pt x="523" y="123"/>
                        <a:pt x="533" y="117"/>
                        <a:pt x="533" y="113"/>
                      </a:cubicBezTo>
                      <a:cubicBezTo>
                        <a:pt x="534" y="109"/>
                        <a:pt x="519" y="97"/>
                        <a:pt x="510" y="108"/>
                      </a:cubicBezTo>
                      <a:cubicBezTo>
                        <a:pt x="501" y="120"/>
                        <a:pt x="504" y="126"/>
                        <a:pt x="491" y="136"/>
                      </a:cubicBezTo>
                      <a:cubicBezTo>
                        <a:pt x="477" y="146"/>
                        <a:pt x="474" y="153"/>
                        <a:pt x="479" y="162"/>
                      </a:cubicBezTo>
                      <a:cubicBezTo>
                        <a:pt x="484" y="172"/>
                        <a:pt x="470" y="174"/>
                        <a:pt x="466" y="187"/>
                      </a:cubicBezTo>
                      <a:cubicBezTo>
                        <a:pt x="462" y="200"/>
                        <a:pt x="463" y="203"/>
                        <a:pt x="458" y="207"/>
                      </a:cubicBezTo>
                      <a:cubicBezTo>
                        <a:pt x="453" y="211"/>
                        <a:pt x="450" y="212"/>
                        <a:pt x="446" y="218"/>
                      </a:cubicBezTo>
                      <a:cubicBezTo>
                        <a:pt x="443" y="224"/>
                        <a:pt x="436" y="216"/>
                        <a:pt x="436" y="209"/>
                      </a:cubicBezTo>
                      <a:cubicBezTo>
                        <a:pt x="436" y="202"/>
                        <a:pt x="435" y="181"/>
                        <a:pt x="437" y="173"/>
                      </a:cubicBezTo>
                      <a:cubicBezTo>
                        <a:pt x="440" y="164"/>
                        <a:pt x="423" y="179"/>
                        <a:pt x="416" y="184"/>
                      </a:cubicBezTo>
                      <a:cubicBezTo>
                        <a:pt x="409" y="189"/>
                        <a:pt x="400" y="193"/>
                        <a:pt x="403" y="185"/>
                      </a:cubicBezTo>
                      <a:cubicBezTo>
                        <a:pt x="406" y="176"/>
                        <a:pt x="415" y="162"/>
                        <a:pt x="418" y="152"/>
                      </a:cubicBezTo>
                      <a:cubicBezTo>
                        <a:pt x="421" y="143"/>
                        <a:pt x="430" y="142"/>
                        <a:pt x="451" y="130"/>
                      </a:cubicBezTo>
                      <a:cubicBezTo>
                        <a:pt x="471" y="118"/>
                        <a:pt x="469" y="100"/>
                        <a:pt x="494" y="83"/>
                      </a:cubicBezTo>
                      <a:cubicBezTo>
                        <a:pt x="518" y="65"/>
                        <a:pt x="529" y="66"/>
                        <a:pt x="546" y="66"/>
                      </a:cubicBezTo>
                      <a:cubicBezTo>
                        <a:pt x="562" y="66"/>
                        <a:pt x="577" y="76"/>
                        <a:pt x="589" y="83"/>
                      </a:cubicBezTo>
                      <a:cubicBezTo>
                        <a:pt x="601" y="90"/>
                        <a:pt x="608" y="98"/>
                        <a:pt x="601" y="101"/>
                      </a:cubicBezTo>
                      <a:cubicBezTo>
                        <a:pt x="595" y="105"/>
                        <a:pt x="577" y="100"/>
                        <a:pt x="568" y="99"/>
                      </a:cubicBezTo>
                      <a:cubicBezTo>
                        <a:pt x="559" y="98"/>
                        <a:pt x="564" y="103"/>
                        <a:pt x="571" y="111"/>
                      </a:cubicBezTo>
                      <a:cubicBezTo>
                        <a:pt x="578" y="119"/>
                        <a:pt x="587" y="132"/>
                        <a:pt x="594" y="130"/>
                      </a:cubicBezTo>
                      <a:cubicBezTo>
                        <a:pt x="600" y="127"/>
                        <a:pt x="596" y="117"/>
                        <a:pt x="601" y="111"/>
                      </a:cubicBezTo>
                      <a:cubicBezTo>
                        <a:pt x="607" y="104"/>
                        <a:pt x="614" y="106"/>
                        <a:pt x="620" y="99"/>
                      </a:cubicBezTo>
                      <a:cubicBezTo>
                        <a:pt x="626" y="92"/>
                        <a:pt x="638" y="89"/>
                        <a:pt x="665" y="82"/>
                      </a:cubicBezTo>
                      <a:cubicBezTo>
                        <a:pt x="691" y="75"/>
                        <a:pt x="718" y="82"/>
                        <a:pt x="727" y="86"/>
                      </a:cubicBezTo>
                      <a:cubicBezTo>
                        <a:pt x="736" y="90"/>
                        <a:pt x="727" y="75"/>
                        <a:pt x="714" y="65"/>
                      </a:cubicBezTo>
                      <a:cubicBezTo>
                        <a:pt x="700" y="55"/>
                        <a:pt x="680" y="41"/>
                        <a:pt x="696" y="41"/>
                      </a:cubicBezTo>
                      <a:cubicBezTo>
                        <a:pt x="713" y="41"/>
                        <a:pt x="726" y="53"/>
                        <a:pt x="739" y="68"/>
                      </a:cubicBezTo>
                      <a:cubicBezTo>
                        <a:pt x="752" y="83"/>
                        <a:pt x="750" y="83"/>
                        <a:pt x="752" y="94"/>
                      </a:cubicBezTo>
                      <a:cubicBezTo>
                        <a:pt x="754" y="106"/>
                        <a:pt x="763" y="105"/>
                        <a:pt x="759" y="91"/>
                      </a:cubicBezTo>
                      <a:cubicBezTo>
                        <a:pt x="754" y="77"/>
                        <a:pt x="739" y="61"/>
                        <a:pt x="737" y="47"/>
                      </a:cubicBezTo>
                      <a:cubicBezTo>
                        <a:pt x="735" y="33"/>
                        <a:pt x="735" y="30"/>
                        <a:pt x="748" y="35"/>
                      </a:cubicBezTo>
                      <a:cubicBezTo>
                        <a:pt x="761" y="39"/>
                        <a:pt x="779" y="44"/>
                        <a:pt x="768" y="37"/>
                      </a:cubicBezTo>
                      <a:cubicBezTo>
                        <a:pt x="757" y="30"/>
                        <a:pt x="740" y="29"/>
                        <a:pt x="750" y="20"/>
                      </a:cubicBezTo>
                      <a:cubicBezTo>
                        <a:pt x="760" y="12"/>
                        <a:pt x="776" y="14"/>
                        <a:pt x="783" y="14"/>
                      </a:cubicBezTo>
                      <a:cubicBezTo>
                        <a:pt x="791" y="14"/>
                        <a:pt x="779" y="0"/>
                        <a:pt x="792" y="0"/>
                      </a:cubicBezTo>
                      <a:cubicBezTo>
                        <a:pt x="805" y="1"/>
                        <a:pt x="824" y="6"/>
                        <a:pt x="832" y="17"/>
                      </a:cubicBezTo>
                      <a:cubicBezTo>
                        <a:pt x="839" y="29"/>
                        <a:pt x="833" y="38"/>
                        <a:pt x="834" y="42"/>
                      </a:cubicBezTo>
                      <a:cubicBezTo>
                        <a:pt x="835" y="46"/>
                        <a:pt x="853" y="28"/>
                        <a:pt x="900" y="41"/>
                      </a:cubicBezTo>
                      <a:cubicBezTo>
                        <a:pt x="947" y="54"/>
                        <a:pt x="967" y="65"/>
                        <a:pt x="978" y="60"/>
                      </a:cubicBezTo>
                      <a:cubicBezTo>
                        <a:pt x="989" y="55"/>
                        <a:pt x="979" y="49"/>
                        <a:pt x="982" y="46"/>
                      </a:cubicBezTo>
                      <a:cubicBezTo>
                        <a:pt x="986" y="43"/>
                        <a:pt x="1012" y="44"/>
                        <a:pt x="1070" y="55"/>
                      </a:cubicBezTo>
                      <a:cubicBezTo>
                        <a:pt x="1128" y="65"/>
                        <a:pt x="1162" y="80"/>
                        <a:pt x="1177" y="77"/>
                      </a:cubicBezTo>
                      <a:cubicBezTo>
                        <a:pt x="1191" y="73"/>
                        <a:pt x="1189" y="67"/>
                        <a:pt x="1215" y="75"/>
                      </a:cubicBezTo>
                      <a:cubicBezTo>
                        <a:pt x="1241" y="82"/>
                        <a:pt x="1299" y="89"/>
                        <a:pt x="1329" y="100"/>
                      </a:cubicBezTo>
                      <a:cubicBezTo>
                        <a:pt x="1358" y="112"/>
                        <a:pt x="1369" y="112"/>
                        <a:pt x="1366" y="117"/>
                      </a:cubicBezTo>
                      <a:cubicBezTo>
                        <a:pt x="1362" y="122"/>
                        <a:pt x="1338" y="109"/>
                        <a:pt x="1321" y="113"/>
                      </a:cubicBezTo>
                      <a:cubicBezTo>
                        <a:pt x="1305" y="117"/>
                        <a:pt x="1295" y="117"/>
                        <a:pt x="1324" y="123"/>
                      </a:cubicBezTo>
                      <a:cubicBezTo>
                        <a:pt x="1352" y="130"/>
                        <a:pt x="1357" y="132"/>
                        <a:pt x="1366" y="141"/>
                      </a:cubicBezTo>
                      <a:cubicBezTo>
                        <a:pt x="1374" y="150"/>
                        <a:pt x="1384" y="161"/>
                        <a:pt x="1373" y="163"/>
                      </a:cubicBezTo>
                      <a:cubicBezTo>
                        <a:pt x="1362" y="165"/>
                        <a:pt x="1329" y="162"/>
                        <a:pt x="1355" y="177"/>
                      </a:cubicBezTo>
                      <a:cubicBezTo>
                        <a:pt x="1380" y="193"/>
                        <a:pt x="1405" y="196"/>
                        <a:pt x="1432" y="222"/>
                      </a:cubicBezTo>
                      <a:cubicBezTo>
                        <a:pt x="1459" y="249"/>
                        <a:pt x="1467" y="261"/>
                        <a:pt x="1445" y="252"/>
                      </a:cubicBezTo>
                      <a:cubicBezTo>
                        <a:pt x="1423" y="242"/>
                        <a:pt x="1363" y="211"/>
                        <a:pt x="1353" y="197"/>
                      </a:cubicBezTo>
                      <a:cubicBezTo>
                        <a:pt x="1344" y="182"/>
                        <a:pt x="1344" y="170"/>
                        <a:pt x="1329" y="156"/>
                      </a:cubicBezTo>
                      <a:cubicBezTo>
                        <a:pt x="1315" y="142"/>
                        <a:pt x="1293" y="130"/>
                        <a:pt x="1295" y="140"/>
                      </a:cubicBezTo>
                      <a:cubicBezTo>
                        <a:pt x="1297" y="150"/>
                        <a:pt x="1298" y="152"/>
                        <a:pt x="1286" y="157"/>
                      </a:cubicBezTo>
                      <a:cubicBezTo>
                        <a:pt x="1273" y="161"/>
                        <a:pt x="1301" y="175"/>
                        <a:pt x="1299" y="180"/>
                      </a:cubicBezTo>
                      <a:cubicBezTo>
                        <a:pt x="1297" y="185"/>
                        <a:pt x="1264" y="159"/>
                        <a:pt x="1243" y="178"/>
                      </a:cubicBezTo>
                      <a:cubicBezTo>
                        <a:pt x="1222" y="197"/>
                        <a:pt x="1231" y="215"/>
                        <a:pt x="1264" y="225"/>
                      </a:cubicBezTo>
                      <a:cubicBezTo>
                        <a:pt x="1297" y="236"/>
                        <a:pt x="1307" y="229"/>
                        <a:pt x="1328" y="242"/>
                      </a:cubicBezTo>
                      <a:cubicBezTo>
                        <a:pt x="1349" y="255"/>
                        <a:pt x="1376" y="277"/>
                        <a:pt x="1388" y="311"/>
                      </a:cubicBezTo>
                      <a:cubicBezTo>
                        <a:pt x="1400" y="345"/>
                        <a:pt x="1397" y="355"/>
                        <a:pt x="1391" y="353"/>
                      </a:cubicBezTo>
                      <a:cubicBezTo>
                        <a:pt x="1385" y="352"/>
                        <a:pt x="1374" y="345"/>
                        <a:pt x="1378" y="362"/>
                      </a:cubicBezTo>
                      <a:cubicBezTo>
                        <a:pt x="1381" y="379"/>
                        <a:pt x="1368" y="384"/>
                        <a:pt x="1389" y="397"/>
                      </a:cubicBezTo>
                      <a:cubicBezTo>
                        <a:pt x="1410" y="411"/>
                        <a:pt x="1422" y="437"/>
                        <a:pt x="1416" y="442"/>
                      </a:cubicBezTo>
                      <a:cubicBezTo>
                        <a:pt x="1409" y="447"/>
                        <a:pt x="1399" y="440"/>
                        <a:pt x="1385" y="416"/>
                      </a:cubicBezTo>
                      <a:cubicBezTo>
                        <a:pt x="1371" y="392"/>
                        <a:pt x="1359" y="380"/>
                        <a:pt x="1346" y="383"/>
                      </a:cubicBezTo>
                      <a:cubicBezTo>
                        <a:pt x="1333" y="386"/>
                        <a:pt x="1335" y="401"/>
                        <a:pt x="1329" y="394"/>
                      </a:cubicBezTo>
                      <a:cubicBezTo>
                        <a:pt x="1322" y="386"/>
                        <a:pt x="1328" y="368"/>
                        <a:pt x="1312" y="377"/>
                      </a:cubicBezTo>
                      <a:cubicBezTo>
                        <a:pt x="1295" y="386"/>
                        <a:pt x="1275" y="396"/>
                        <a:pt x="1294" y="407"/>
                      </a:cubicBezTo>
                      <a:cubicBezTo>
                        <a:pt x="1314" y="417"/>
                        <a:pt x="1312" y="405"/>
                        <a:pt x="1328" y="405"/>
                      </a:cubicBezTo>
                      <a:cubicBezTo>
                        <a:pt x="1343" y="406"/>
                        <a:pt x="1361" y="410"/>
                        <a:pt x="1351" y="415"/>
                      </a:cubicBezTo>
                      <a:cubicBezTo>
                        <a:pt x="1341" y="420"/>
                        <a:pt x="1326" y="421"/>
                        <a:pt x="1335" y="436"/>
                      </a:cubicBezTo>
                      <a:cubicBezTo>
                        <a:pt x="1344" y="452"/>
                        <a:pt x="1388" y="488"/>
                        <a:pt x="1383" y="520"/>
                      </a:cubicBezTo>
                      <a:cubicBezTo>
                        <a:pt x="1378" y="553"/>
                        <a:pt x="1346" y="580"/>
                        <a:pt x="1328" y="585"/>
                      </a:cubicBezTo>
                      <a:cubicBezTo>
                        <a:pt x="1309" y="591"/>
                        <a:pt x="1278" y="592"/>
                        <a:pt x="1273" y="594"/>
                      </a:cubicBezTo>
                      <a:cubicBezTo>
                        <a:pt x="1267" y="597"/>
                        <a:pt x="1257" y="607"/>
                        <a:pt x="1259" y="613"/>
                      </a:cubicBezTo>
                      <a:cubicBezTo>
                        <a:pt x="1262" y="620"/>
                        <a:pt x="1297" y="652"/>
                        <a:pt x="1304" y="669"/>
                      </a:cubicBezTo>
                      <a:cubicBezTo>
                        <a:pt x="1311" y="685"/>
                        <a:pt x="1282" y="730"/>
                        <a:pt x="1276" y="735"/>
                      </a:cubicBezTo>
                      <a:cubicBezTo>
                        <a:pt x="1269" y="740"/>
                        <a:pt x="1271" y="729"/>
                        <a:pt x="1266" y="721"/>
                      </a:cubicBezTo>
                      <a:cubicBezTo>
                        <a:pt x="1261" y="714"/>
                        <a:pt x="1228" y="686"/>
                        <a:pt x="1222" y="684"/>
                      </a:cubicBezTo>
                      <a:cubicBezTo>
                        <a:pt x="1217" y="681"/>
                        <a:pt x="1200" y="698"/>
                        <a:pt x="1213" y="723"/>
                      </a:cubicBezTo>
                      <a:cubicBezTo>
                        <a:pt x="1225" y="748"/>
                        <a:pt x="1202" y="743"/>
                        <a:pt x="1227" y="758"/>
                      </a:cubicBezTo>
                      <a:cubicBezTo>
                        <a:pt x="1253" y="773"/>
                        <a:pt x="1249" y="793"/>
                        <a:pt x="1257" y="805"/>
                      </a:cubicBezTo>
                      <a:cubicBezTo>
                        <a:pt x="1265" y="817"/>
                        <a:pt x="1277" y="830"/>
                        <a:pt x="1267" y="826"/>
                      </a:cubicBezTo>
                      <a:cubicBezTo>
                        <a:pt x="1257" y="822"/>
                        <a:pt x="1231" y="820"/>
                        <a:pt x="1227" y="800"/>
                      </a:cubicBezTo>
                      <a:cubicBezTo>
                        <a:pt x="1222" y="780"/>
                        <a:pt x="1230" y="771"/>
                        <a:pt x="1211" y="752"/>
                      </a:cubicBezTo>
                      <a:cubicBezTo>
                        <a:pt x="1191" y="732"/>
                        <a:pt x="1208" y="708"/>
                        <a:pt x="1201" y="692"/>
                      </a:cubicBezTo>
                      <a:cubicBezTo>
                        <a:pt x="1194" y="677"/>
                        <a:pt x="1188" y="650"/>
                        <a:pt x="1181" y="643"/>
                      </a:cubicBezTo>
                      <a:cubicBezTo>
                        <a:pt x="1174" y="636"/>
                        <a:pt x="1169" y="649"/>
                        <a:pt x="1160" y="654"/>
                      </a:cubicBezTo>
                      <a:cubicBezTo>
                        <a:pt x="1151" y="660"/>
                        <a:pt x="1154" y="620"/>
                        <a:pt x="1143" y="608"/>
                      </a:cubicBezTo>
                      <a:cubicBezTo>
                        <a:pt x="1133" y="596"/>
                        <a:pt x="1125" y="605"/>
                        <a:pt x="1117" y="588"/>
                      </a:cubicBezTo>
                      <a:cubicBezTo>
                        <a:pt x="1110" y="570"/>
                        <a:pt x="1086" y="556"/>
                        <a:pt x="1094" y="563"/>
                      </a:cubicBezTo>
                      <a:cubicBezTo>
                        <a:pt x="1101" y="570"/>
                        <a:pt x="1101" y="583"/>
                        <a:pt x="1084" y="584"/>
                      </a:cubicBezTo>
                      <a:cubicBezTo>
                        <a:pt x="1067" y="586"/>
                        <a:pt x="1070" y="602"/>
                        <a:pt x="1055" y="614"/>
                      </a:cubicBezTo>
                      <a:cubicBezTo>
                        <a:pt x="1041" y="627"/>
                        <a:pt x="1010" y="640"/>
                        <a:pt x="1010" y="667"/>
                      </a:cubicBezTo>
                      <a:cubicBezTo>
                        <a:pt x="1009" y="694"/>
                        <a:pt x="1005" y="720"/>
                        <a:pt x="1000" y="731"/>
                      </a:cubicBezTo>
                      <a:cubicBezTo>
                        <a:pt x="995" y="742"/>
                        <a:pt x="987" y="754"/>
                        <a:pt x="982" y="750"/>
                      </a:cubicBezTo>
                      <a:cubicBezTo>
                        <a:pt x="977" y="746"/>
                        <a:pt x="954" y="707"/>
                        <a:pt x="941" y="663"/>
                      </a:cubicBezTo>
                      <a:cubicBezTo>
                        <a:pt x="928" y="619"/>
                        <a:pt x="930" y="599"/>
                        <a:pt x="929" y="591"/>
                      </a:cubicBezTo>
                      <a:cubicBezTo>
                        <a:pt x="928" y="582"/>
                        <a:pt x="923" y="593"/>
                        <a:pt x="909" y="590"/>
                      </a:cubicBezTo>
                      <a:cubicBezTo>
                        <a:pt x="894" y="588"/>
                        <a:pt x="880" y="583"/>
                        <a:pt x="885" y="577"/>
                      </a:cubicBezTo>
                      <a:cubicBezTo>
                        <a:pt x="890" y="571"/>
                        <a:pt x="871" y="550"/>
                        <a:pt x="865" y="546"/>
                      </a:cubicBezTo>
                      <a:cubicBezTo>
                        <a:pt x="858" y="543"/>
                        <a:pt x="832" y="549"/>
                        <a:pt x="808" y="546"/>
                      </a:cubicBezTo>
                      <a:cubicBezTo>
                        <a:pt x="784" y="543"/>
                        <a:pt x="773" y="546"/>
                        <a:pt x="773" y="535"/>
                      </a:cubicBezTo>
                      <a:cubicBezTo>
                        <a:pt x="773" y="524"/>
                        <a:pt x="775" y="525"/>
                        <a:pt x="764" y="529"/>
                      </a:cubicBezTo>
                      <a:cubicBezTo>
                        <a:pt x="753" y="532"/>
                        <a:pt x="727" y="532"/>
                        <a:pt x="719" y="511"/>
                      </a:cubicBezTo>
                      <a:cubicBezTo>
                        <a:pt x="712" y="491"/>
                        <a:pt x="706" y="489"/>
                        <a:pt x="698" y="493"/>
                      </a:cubicBezTo>
                      <a:cubicBezTo>
                        <a:pt x="690" y="496"/>
                        <a:pt x="686" y="508"/>
                        <a:pt x="698" y="523"/>
                      </a:cubicBezTo>
                      <a:cubicBezTo>
                        <a:pt x="709" y="537"/>
                        <a:pt x="721" y="563"/>
                        <a:pt x="730" y="562"/>
                      </a:cubicBezTo>
                      <a:cubicBezTo>
                        <a:pt x="738" y="562"/>
                        <a:pt x="761" y="548"/>
                        <a:pt x="764" y="541"/>
                      </a:cubicBezTo>
                      <a:cubicBezTo>
                        <a:pt x="768" y="534"/>
                        <a:pt x="769" y="551"/>
                        <a:pt x="774" y="557"/>
                      </a:cubicBezTo>
                      <a:cubicBezTo>
                        <a:pt x="779" y="563"/>
                        <a:pt x="790" y="574"/>
                        <a:pt x="798" y="579"/>
                      </a:cubicBezTo>
                      <a:cubicBezTo>
                        <a:pt x="806" y="584"/>
                        <a:pt x="780" y="628"/>
                        <a:pt x="749" y="648"/>
                      </a:cubicBezTo>
                      <a:cubicBezTo>
                        <a:pt x="717" y="669"/>
                        <a:pt x="640" y="696"/>
                        <a:pt x="634" y="692"/>
                      </a:cubicBezTo>
                      <a:cubicBezTo>
                        <a:pt x="629" y="688"/>
                        <a:pt x="639" y="657"/>
                        <a:pt x="614" y="612"/>
                      </a:cubicBezTo>
                      <a:cubicBezTo>
                        <a:pt x="588" y="568"/>
                        <a:pt x="575" y="518"/>
                        <a:pt x="567" y="510"/>
                      </a:cubicBezTo>
                      <a:cubicBezTo>
                        <a:pt x="558" y="502"/>
                        <a:pt x="551" y="498"/>
                        <a:pt x="547" y="493"/>
                      </a:cubicBezTo>
                      <a:cubicBezTo>
                        <a:pt x="543" y="488"/>
                        <a:pt x="544" y="511"/>
                        <a:pt x="556" y="551"/>
                      </a:cubicBezTo>
                      <a:cubicBezTo>
                        <a:pt x="568" y="591"/>
                        <a:pt x="595" y="651"/>
                        <a:pt x="609" y="669"/>
                      </a:cubicBezTo>
                      <a:cubicBezTo>
                        <a:pt x="623" y="686"/>
                        <a:pt x="628" y="711"/>
                        <a:pt x="642" y="716"/>
                      </a:cubicBezTo>
                      <a:cubicBezTo>
                        <a:pt x="657" y="720"/>
                        <a:pt x="685" y="708"/>
                        <a:pt x="695" y="704"/>
                      </a:cubicBezTo>
                      <a:cubicBezTo>
                        <a:pt x="705" y="699"/>
                        <a:pt x="724" y="714"/>
                        <a:pt x="697" y="744"/>
                      </a:cubicBezTo>
                      <a:cubicBezTo>
                        <a:pt x="670" y="773"/>
                        <a:pt x="684" y="790"/>
                        <a:pt x="647" y="825"/>
                      </a:cubicBezTo>
                      <a:cubicBezTo>
                        <a:pt x="611" y="860"/>
                        <a:pt x="569" y="895"/>
                        <a:pt x="584" y="938"/>
                      </a:cubicBezTo>
                      <a:cubicBezTo>
                        <a:pt x="598" y="981"/>
                        <a:pt x="605" y="1011"/>
                        <a:pt x="586" y="1027"/>
                      </a:cubicBezTo>
                      <a:cubicBezTo>
                        <a:pt x="568" y="1043"/>
                        <a:pt x="531" y="1066"/>
                        <a:pt x="534" y="1074"/>
                      </a:cubicBezTo>
                      <a:cubicBezTo>
                        <a:pt x="536" y="1082"/>
                        <a:pt x="547" y="1122"/>
                        <a:pt x="520" y="1130"/>
                      </a:cubicBezTo>
                      <a:cubicBezTo>
                        <a:pt x="494" y="1138"/>
                        <a:pt x="498" y="1144"/>
                        <a:pt x="501" y="1155"/>
                      </a:cubicBezTo>
                      <a:cubicBezTo>
                        <a:pt x="503" y="1165"/>
                        <a:pt x="494" y="1175"/>
                        <a:pt x="483" y="1191"/>
                      </a:cubicBezTo>
                      <a:cubicBezTo>
                        <a:pt x="471" y="1206"/>
                        <a:pt x="449" y="1227"/>
                        <a:pt x="425" y="1230"/>
                      </a:cubicBezTo>
                      <a:cubicBezTo>
                        <a:pt x="402" y="1233"/>
                        <a:pt x="398" y="1234"/>
                        <a:pt x="390" y="1236"/>
                      </a:cubicBezTo>
                      <a:cubicBezTo>
                        <a:pt x="382" y="1239"/>
                        <a:pt x="370" y="1232"/>
                        <a:pt x="370" y="12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5" name="Freeform 275">
                  <a:extLst>
                    <a:ext uri="{FF2B5EF4-FFF2-40B4-BE49-F238E27FC236}">
                      <a16:creationId xmlns:a16="http://schemas.microsoft.com/office/drawing/2014/main" id="{93D87B8D-D652-42A3-97D7-67069F53856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743701" y="3633788"/>
                  <a:ext cx="107950" cy="215900"/>
                </a:xfrm>
                <a:custGeom>
                  <a:avLst/>
                  <a:gdLst>
                    <a:gd name="T0" fmla="*/ 28 w 87"/>
                    <a:gd name="T1" fmla="*/ 55 h 173"/>
                    <a:gd name="T2" fmla="*/ 69 w 87"/>
                    <a:gd name="T3" fmla="*/ 30 h 173"/>
                    <a:gd name="T4" fmla="*/ 84 w 87"/>
                    <a:gd name="T5" fmla="*/ 6 h 173"/>
                    <a:gd name="T6" fmla="*/ 75 w 87"/>
                    <a:gd name="T7" fmla="*/ 77 h 173"/>
                    <a:gd name="T8" fmla="*/ 40 w 87"/>
                    <a:gd name="T9" fmla="*/ 157 h 173"/>
                    <a:gd name="T10" fmla="*/ 12 w 87"/>
                    <a:gd name="T11" fmla="*/ 151 h 173"/>
                    <a:gd name="T12" fmla="*/ 20 w 87"/>
                    <a:gd name="T13" fmla="*/ 104 h 173"/>
                    <a:gd name="T14" fmla="*/ 22 w 87"/>
                    <a:gd name="T15" fmla="*/ 65 h 173"/>
                    <a:gd name="T16" fmla="*/ 28 w 87"/>
                    <a:gd name="T17" fmla="*/ 55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173">
                      <a:moveTo>
                        <a:pt x="28" y="55"/>
                      </a:moveTo>
                      <a:cubicBezTo>
                        <a:pt x="32" y="51"/>
                        <a:pt x="60" y="42"/>
                        <a:pt x="69" y="30"/>
                      </a:cubicBezTo>
                      <a:cubicBezTo>
                        <a:pt x="78" y="17"/>
                        <a:pt x="81" y="0"/>
                        <a:pt x="84" y="6"/>
                      </a:cubicBezTo>
                      <a:cubicBezTo>
                        <a:pt x="86" y="13"/>
                        <a:pt x="87" y="36"/>
                        <a:pt x="75" y="77"/>
                      </a:cubicBezTo>
                      <a:cubicBezTo>
                        <a:pt x="63" y="118"/>
                        <a:pt x="43" y="150"/>
                        <a:pt x="40" y="157"/>
                      </a:cubicBezTo>
                      <a:cubicBezTo>
                        <a:pt x="37" y="164"/>
                        <a:pt x="24" y="173"/>
                        <a:pt x="12" y="151"/>
                      </a:cubicBezTo>
                      <a:cubicBezTo>
                        <a:pt x="0" y="129"/>
                        <a:pt x="6" y="117"/>
                        <a:pt x="20" y="104"/>
                      </a:cubicBezTo>
                      <a:cubicBezTo>
                        <a:pt x="33" y="92"/>
                        <a:pt x="20" y="72"/>
                        <a:pt x="22" y="65"/>
                      </a:cubicBezTo>
                      <a:cubicBezTo>
                        <a:pt x="23" y="58"/>
                        <a:pt x="24" y="58"/>
                        <a:pt x="28" y="5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6" name="Freeform 276">
                  <a:extLst>
                    <a:ext uri="{FF2B5EF4-FFF2-40B4-BE49-F238E27FC236}">
                      <a16:creationId xmlns:a16="http://schemas.microsoft.com/office/drawing/2014/main" id="{5CE28079-B9C9-4F4A-B243-2FEBEA0A5B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362701" y="2643188"/>
                  <a:ext cx="68263" cy="115888"/>
                </a:xfrm>
                <a:custGeom>
                  <a:avLst/>
                  <a:gdLst>
                    <a:gd name="T0" fmla="*/ 0 w 55"/>
                    <a:gd name="T1" fmla="*/ 90 h 93"/>
                    <a:gd name="T2" fmla="*/ 13 w 55"/>
                    <a:gd name="T3" fmla="*/ 78 h 93"/>
                    <a:gd name="T4" fmla="*/ 7 w 55"/>
                    <a:gd name="T5" fmla="*/ 72 h 93"/>
                    <a:gd name="T6" fmla="*/ 19 w 55"/>
                    <a:gd name="T7" fmla="*/ 60 h 93"/>
                    <a:gd name="T8" fmla="*/ 30 w 55"/>
                    <a:gd name="T9" fmla="*/ 48 h 93"/>
                    <a:gd name="T10" fmla="*/ 20 w 55"/>
                    <a:gd name="T11" fmla="*/ 43 h 93"/>
                    <a:gd name="T12" fmla="*/ 25 w 55"/>
                    <a:gd name="T13" fmla="*/ 29 h 93"/>
                    <a:gd name="T14" fmla="*/ 34 w 55"/>
                    <a:gd name="T15" fmla="*/ 10 h 93"/>
                    <a:gd name="T16" fmla="*/ 48 w 55"/>
                    <a:gd name="T17" fmla="*/ 5 h 93"/>
                    <a:gd name="T18" fmla="*/ 47 w 55"/>
                    <a:gd name="T19" fmla="*/ 17 h 93"/>
                    <a:gd name="T20" fmla="*/ 39 w 55"/>
                    <a:gd name="T21" fmla="*/ 34 h 93"/>
                    <a:gd name="T22" fmla="*/ 47 w 55"/>
                    <a:gd name="T23" fmla="*/ 56 h 93"/>
                    <a:gd name="T24" fmla="*/ 49 w 55"/>
                    <a:gd name="T25" fmla="*/ 65 h 93"/>
                    <a:gd name="T26" fmla="*/ 48 w 55"/>
                    <a:gd name="T27" fmla="*/ 78 h 93"/>
                    <a:gd name="T28" fmla="*/ 37 w 55"/>
                    <a:gd name="T29" fmla="*/ 88 h 93"/>
                    <a:gd name="T30" fmla="*/ 13 w 55"/>
                    <a:gd name="T31" fmla="*/ 90 h 93"/>
                    <a:gd name="T32" fmla="*/ 0 w 55"/>
                    <a:gd name="T33" fmla="*/ 9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5" h="93">
                      <a:moveTo>
                        <a:pt x="0" y="90"/>
                      </a:moveTo>
                      <a:cubicBezTo>
                        <a:pt x="0" y="90"/>
                        <a:pt x="21" y="80"/>
                        <a:pt x="13" y="78"/>
                      </a:cubicBezTo>
                      <a:cubicBezTo>
                        <a:pt x="5" y="76"/>
                        <a:pt x="3" y="76"/>
                        <a:pt x="7" y="72"/>
                      </a:cubicBezTo>
                      <a:cubicBezTo>
                        <a:pt x="12" y="67"/>
                        <a:pt x="10" y="64"/>
                        <a:pt x="19" y="60"/>
                      </a:cubicBezTo>
                      <a:cubicBezTo>
                        <a:pt x="27" y="57"/>
                        <a:pt x="33" y="53"/>
                        <a:pt x="30" y="48"/>
                      </a:cubicBezTo>
                      <a:cubicBezTo>
                        <a:pt x="28" y="43"/>
                        <a:pt x="26" y="47"/>
                        <a:pt x="20" y="43"/>
                      </a:cubicBezTo>
                      <a:cubicBezTo>
                        <a:pt x="14" y="40"/>
                        <a:pt x="23" y="37"/>
                        <a:pt x="25" y="29"/>
                      </a:cubicBezTo>
                      <a:cubicBezTo>
                        <a:pt x="27" y="20"/>
                        <a:pt x="27" y="16"/>
                        <a:pt x="34" y="10"/>
                      </a:cubicBezTo>
                      <a:cubicBezTo>
                        <a:pt x="41" y="4"/>
                        <a:pt x="54" y="0"/>
                        <a:pt x="48" y="5"/>
                      </a:cubicBezTo>
                      <a:cubicBezTo>
                        <a:pt x="43" y="11"/>
                        <a:pt x="41" y="14"/>
                        <a:pt x="47" y="17"/>
                      </a:cubicBezTo>
                      <a:cubicBezTo>
                        <a:pt x="54" y="21"/>
                        <a:pt x="33" y="29"/>
                        <a:pt x="39" y="34"/>
                      </a:cubicBezTo>
                      <a:cubicBezTo>
                        <a:pt x="45" y="38"/>
                        <a:pt x="51" y="48"/>
                        <a:pt x="47" y="56"/>
                      </a:cubicBezTo>
                      <a:cubicBezTo>
                        <a:pt x="44" y="63"/>
                        <a:pt x="43" y="64"/>
                        <a:pt x="49" y="65"/>
                      </a:cubicBezTo>
                      <a:cubicBezTo>
                        <a:pt x="55" y="66"/>
                        <a:pt x="50" y="73"/>
                        <a:pt x="48" y="78"/>
                      </a:cubicBezTo>
                      <a:cubicBezTo>
                        <a:pt x="45" y="84"/>
                        <a:pt x="42" y="89"/>
                        <a:pt x="37" y="88"/>
                      </a:cubicBezTo>
                      <a:cubicBezTo>
                        <a:pt x="31" y="87"/>
                        <a:pt x="25" y="88"/>
                        <a:pt x="13" y="90"/>
                      </a:cubicBezTo>
                      <a:cubicBezTo>
                        <a:pt x="2" y="93"/>
                        <a:pt x="0" y="90"/>
                        <a:pt x="0" y="9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7" name="Freeform 277">
                  <a:extLst>
                    <a:ext uri="{FF2B5EF4-FFF2-40B4-BE49-F238E27FC236}">
                      <a16:creationId xmlns:a16="http://schemas.microsoft.com/office/drawing/2014/main" id="{B2D0BDCF-13C7-4C84-A228-2496C5E82C6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321426" y="2692400"/>
                  <a:ext cx="65088" cy="46038"/>
                </a:xfrm>
                <a:custGeom>
                  <a:avLst/>
                  <a:gdLst>
                    <a:gd name="T0" fmla="*/ 6 w 52"/>
                    <a:gd name="T1" fmla="*/ 33 h 38"/>
                    <a:gd name="T2" fmla="*/ 13 w 52"/>
                    <a:gd name="T3" fmla="*/ 19 h 38"/>
                    <a:gd name="T4" fmla="*/ 22 w 52"/>
                    <a:gd name="T5" fmla="*/ 11 h 38"/>
                    <a:gd name="T6" fmla="*/ 35 w 52"/>
                    <a:gd name="T7" fmla="*/ 1 h 38"/>
                    <a:gd name="T8" fmla="*/ 47 w 52"/>
                    <a:gd name="T9" fmla="*/ 8 h 38"/>
                    <a:gd name="T10" fmla="*/ 34 w 52"/>
                    <a:gd name="T11" fmla="*/ 25 h 38"/>
                    <a:gd name="T12" fmla="*/ 6 w 52"/>
                    <a:gd name="T13" fmla="*/ 37 h 38"/>
                    <a:gd name="T14" fmla="*/ 6 w 52"/>
                    <a:gd name="T15" fmla="*/ 33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38">
                      <a:moveTo>
                        <a:pt x="6" y="33"/>
                      </a:moveTo>
                      <a:cubicBezTo>
                        <a:pt x="8" y="32"/>
                        <a:pt x="18" y="28"/>
                        <a:pt x="13" y="19"/>
                      </a:cubicBezTo>
                      <a:cubicBezTo>
                        <a:pt x="8" y="11"/>
                        <a:pt x="13" y="13"/>
                        <a:pt x="22" y="11"/>
                      </a:cubicBezTo>
                      <a:cubicBezTo>
                        <a:pt x="31" y="9"/>
                        <a:pt x="28" y="2"/>
                        <a:pt x="35" y="1"/>
                      </a:cubicBezTo>
                      <a:cubicBezTo>
                        <a:pt x="42" y="0"/>
                        <a:pt x="52" y="3"/>
                        <a:pt x="47" y="8"/>
                      </a:cubicBezTo>
                      <a:cubicBezTo>
                        <a:pt x="42" y="14"/>
                        <a:pt x="40" y="12"/>
                        <a:pt x="34" y="25"/>
                      </a:cubicBezTo>
                      <a:cubicBezTo>
                        <a:pt x="28" y="38"/>
                        <a:pt x="12" y="37"/>
                        <a:pt x="6" y="37"/>
                      </a:cubicBezTo>
                      <a:cubicBezTo>
                        <a:pt x="0" y="37"/>
                        <a:pt x="4" y="33"/>
                        <a:pt x="6" y="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8" name="Freeform 278">
                  <a:extLst>
                    <a:ext uri="{FF2B5EF4-FFF2-40B4-BE49-F238E27FC236}">
                      <a16:creationId xmlns:a16="http://schemas.microsoft.com/office/drawing/2014/main" id="{33099865-B556-44B0-A9CB-069C6E0E14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832601" y="2803525"/>
                  <a:ext cx="103188" cy="139700"/>
                </a:xfrm>
                <a:custGeom>
                  <a:avLst/>
                  <a:gdLst>
                    <a:gd name="T0" fmla="*/ 73 w 82"/>
                    <a:gd name="T1" fmla="*/ 111 h 113"/>
                    <a:gd name="T2" fmla="*/ 35 w 82"/>
                    <a:gd name="T3" fmla="*/ 104 h 113"/>
                    <a:gd name="T4" fmla="*/ 38 w 82"/>
                    <a:gd name="T5" fmla="*/ 78 h 113"/>
                    <a:gd name="T6" fmla="*/ 22 w 82"/>
                    <a:gd name="T7" fmla="*/ 55 h 113"/>
                    <a:gd name="T8" fmla="*/ 7 w 82"/>
                    <a:gd name="T9" fmla="*/ 21 h 113"/>
                    <a:gd name="T10" fmla="*/ 44 w 82"/>
                    <a:gd name="T11" fmla="*/ 1 h 113"/>
                    <a:gd name="T12" fmla="*/ 54 w 82"/>
                    <a:gd name="T13" fmla="*/ 17 h 113"/>
                    <a:gd name="T14" fmla="*/ 44 w 82"/>
                    <a:gd name="T15" fmla="*/ 22 h 113"/>
                    <a:gd name="T16" fmla="*/ 49 w 82"/>
                    <a:gd name="T17" fmla="*/ 43 h 113"/>
                    <a:gd name="T18" fmla="*/ 73 w 82"/>
                    <a:gd name="T19" fmla="*/ 61 h 113"/>
                    <a:gd name="T20" fmla="*/ 69 w 82"/>
                    <a:gd name="T21" fmla="*/ 70 h 113"/>
                    <a:gd name="T22" fmla="*/ 70 w 82"/>
                    <a:gd name="T23" fmla="*/ 92 h 113"/>
                    <a:gd name="T24" fmla="*/ 73 w 82"/>
                    <a:gd name="T25" fmla="*/ 111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2" h="113">
                      <a:moveTo>
                        <a:pt x="73" y="111"/>
                      </a:moveTo>
                      <a:cubicBezTo>
                        <a:pt x="68" y="110"/>
                        <a:pt x="45" y="107"/>
                        <a:pt x="35" y="104"/>
                      </a:cubicBezTo>
                      <a:cubicBezTo>
                        <a:pt x="26" y="101"/>
                        <a:pt x="26" y="84"/>
                        <a:pt x="38" y="78"/>
                      </a:cubicBezTo>
                      <a:cubicBezTo>
                        <a:pt x="49" y="72"/>
                        <a:pt x="31" y="64"/>
                        <a:pt x="22" y="55"/>
                      </a:cubicBezTo>
                      <a:cubicBezTo>
                        <a:pt x="13" y="45"/>
                        <a:pt x="0" y="31"/>
                        <a:pt x="7" y="21"/>
                      </a:cubicBezTo>
                      <a:cubicBezTo>
                        <a:pt x="14" y="11"/>
                        <a:pt x="34" y="1"/>
                        <a:pt x="44" y="1"/>
                      </a:cubicBezTo>
                      <a:cubicBezTo>
                        <a:pt x="54" y="0"/>
                        <a:pt x="48" y="13"/>
                        <a:pt x="54" y="17"/>
                      </a:cubicBezTo>
                      <a:cubicBezTo>
                        <a:pt x="59" y="21"/>
                        <a:pt x="50" y="20"/>
                        <a:pt x="44" y="22"/>
                      </a:cubicBezTo>
                      <a:cubicBezTo>
                        <a:pt x="38" y="25"/>
                        <a:pt x="42" y="36"/>
                        <a:pt x="49" y="43"/>
                      </a:cubicBezTo>
                      <a:cubicBezTo>
                        <a:pt x="57" y="51"/>
                        <a:pt x="63" y="56"/>
                        <a:pt x="73" y="61"/>
                      </a:cubicBezTo>
                      <a:cubicBezTo>
                        <a:pt x="82" y="66"/>
                        <a:pt x="76" y="68"/>
                        <a:pt x="69" y="70"/>
                      </a:cubicBezTo>
                      <a:cubicBezTo>
                        <a:pt x="62" y="73"/>
                        <a:pt x="59" y="79"/>
                        <a:pt x="70" y="92"/>
                      </a:cubicBezTo>
                      <a:cubicBezTo>
                        <a:pt x="82" y="106"/>
                        <a:pt x="78" y="113"/>
                        <a:pt x="73" y="111"/>
                      </a:cubicBezTo>
                      <a:close/>
                    </a:path>
                  </a:pathLst>
                </a:custGeom>
                <a:solidFill>
                  <a:srgbClr val="2B9F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9" name="Freeform 279">
                  <a:extLst>
                    <a:ext uri="{FF2B5EF4-FFF2-40B4-BE49-F238E27FC236}">
                      <a16:creationId xmlns:a16="http://schemas.microsoft.com/office/drawing/2014/main" id="{79C27387-D802-44AC-B836-6CCA386630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48488" y="2805113"/>
                  <a:ext cx="39688" cy="50800"/>
                </a:xfrm>
                <a:custGeom>
                  <a:avLst/>
                  <a:gdLst>
                    <a:gd name="T0" fmla="*/ 25 w 31"/>
                    <a:gd name="T1" fmla="*/ 36 h 41"/>
                    <a:gd name="T2" fmla="*/ 3 w 31"/>
                    <a:gd name="T3" fmla="*/ 23 h 41"/>
                    <a:gd name="T4" fmla="*/ 19 w 31"/>
                    <a:gd name="T5" fmla="*/ 0 h 41"/>
                    <a:gd name="T6" fmla="*/ 29 w 31"/>
                    <a:gd name="T7" fmla="*/ 19 h 41"/>
                    <a:gd name="T8" fmla="*/ 25 w 31"/>
                    <a:gd name="T9" fmla="*/ 36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41">
                      <a:moveTo>
                        <a:pt x="25" y="36"/>
                      </a:moveTo>
                      <a:cubicBezTo>
                        <a:pt x="21" y="36"/>
                        <a:pt x="0" y="41"/>
                        <a:pt x="3" y="23"/>
                      </a:cubicBezTo>
                      <a:cubicBezTo>
                        <a:pt x="5" y="7"/>
                        <a:pt x="15" y="0"/>
                        <a:pt x="19" y="0"/>
                      </a:cubicBezTo>
                      <a:cubicBezTo>
                        <a:pt x="27" y="1"/>
                        <a:pt x="26" y="9"/>
                        <a:pt x="29" y="19"/>
                      </a:cubicBezTo>
                      <a:cubicBezTo>
                        <a:pt x="31" y="30"/>
                        <a:pt x="30" y="36"/>
                        <a:pt x="25" y="36"/>
                      </a:cubicBezTo>
                      <a:close/>
                    </a:path>
                  </a:pathLst>
                </a:custGeom>
                <a:solidFill>
                  <a:srgbClr val="2B9F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0" name="Freeform 280">
                  <a:extLst>
                    <a:ext uri="{FF2B5EF4-FFF2-40B4-BE49-F238E27FC236}">
                      <a16:creationId xmlns:a16="http://schemas.microsoft.com/office/drawing/2014/main" id="{38578925-28F8-43DF-A20A-C3396AC5E6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38876" y="2540000"/>
                  <a:ext cx="104775" cy="49213"/>
                </a:xfrm>
                <a:custGeom>
                  <a:avLst/>
                  <a:gdLst>
                    <a:gd name="T0" fmla="*/ 2 w 85"/>
                    <a:gd name="T1" fmla="*/ 36 h 40"/>
                    <a:gd name="T2" fmla="*/ 40 w 85"/>
                    <a:gd name="T3" fmla="*/ 7 h 40"/>
                    <a:gd name="T4" fmla="*/ 74 w 85"/>
                    <a:gd name="T5" fmla="*/ 11 h 40"/>
                    <a:gd name="T6" fmla="*/ 33 w 85"/>
                    <a:gd name="T7" fmla="*/ 30 h 40"/>
                    <a:gd name="T8" fmla="*/ 2 w 85"/>
                    <a:gd name="T9" fmla="*/ 36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40">
                      <a:moveTo>
                        <a:pt x="2" y="36"/>
                      </a:moveTo>
                      <a:cubicBezTo>
                        <a:pt x="0" y="32"/>
                        <a:pt x="23" y="10"/>
                        <a:pt x="40" y="7"/>
                      </a:cubicBezTo>
                      <a:cubicBezTo>
                        <a:pt x="57" y="4"/>
                        <a:pt x="85" y="0"/>
                        <a:pt x="74" y="11"/>
                      </a:cubicBezTo>
                      <a:cubicBezTo>
                        <a:pt x="63" y="23"/>
                        <a:pt x="53" y="25"/>
                        <a:pt x="33" y="30"/>
                      </a:cubicBezTo>
                      <a:cubicBezTo>
                        <a:pt x="13" y="34"/>
                        <a:pt x="3" y="40"/>
                        <a:pt x="2" y="3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1" name="Freeform 281">
                  <a:extLst>
                    <a:ext uri="{FF2B5EF4-FFF2-40B4-BE49-F238E27FC236}">
                      <a16:creationId xmlns:a16="http://schemas.microsoft.com/office/drawing/2014/main" id="{149C6549-1CF9-4E5B-A138-AC2640356BB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70601" y="2357438"/>
                  <a:ext cx="441325" cy="269875"/>
                </a:xfrm>
                <a:custGeom>
                  <a:avLst/>
                  <a:gdLst>
                    <a:gd name="T0" fmla="*/ 3 w 354"/>
                    <a:gd name="T1" fmla="*/ 199 h 216"/>
                    <a:gd name="T2" fmla="*/ 50 w 354"/>
                    <a:gd name="T3" fmla="*/ 134 h 216"/>
                    <a:gd name="T4" fmla="*/ 107 w 354"/>
                    <a:gd name="T5" fmla="*/ 101 h 216"/>
                    <a:gd name="T6" fmla="*/ 209 w 354"/>
                    <a:gd name="T7" fmla="*/ 28 h 216"/>
                    <a:gd name="T8" fmla="*/ 334 w 354"/>
                    <a:gd name="T9" fmla="*/ 1 h 216"/>
                    <a:gd name="T10" fmla="*/ 296 w 354"/>
                    <a:gd name="T11" fmla="*/ 42 h 216"/>
                    <a:gd name="T12" fmla="*/ 211 w 354"/>
                    <a:gd name="T13" fmla="*/ 98 h 216"/>
                    <a:gd name="T14" fmla="*/ 199 w 354"/>
                    <a:gd name="T15" fmla="*/ 122 h 216"/>
                    <a:gd name="T16" fmla="*/ 128 w 354"/>
                    <a:gd name="T17" fmla="*/ 144 h 216"/>
                    <a:gd name="T18" fmla="*/ 50 w 354"/>
                    <a:gd name="T19" fmla="*/ 179 h 216"/>
                    <a:gd name="T20" fmla="*/ 7 w 354"/>
                    <a:gd name="T21" fmla="*/ 216 h 216"/>
                    <a:gd name="T22" fmla="*/ 3 w 354"/>
                    <a:gd name="T23" fmla="*/ 199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54" h="216">
                      <a:moveTo>
                        <a:pt x="3" y="199"/>
                      </a:moveTo>
                      <a:cubicBezTo>
                        <a:pt x="6" y="188"/>
                        <a:pt x="16" y="163"/>
                        <a:pt x="50" y="134"/>
                      </a:cubicBezTo>
                      <a:cubicBezTo>
                        <a:pt x="84" y="106"/>
                        <a:pt x="73" y="139"/>
                        <a:pt x="107" y="101"/>
                      </a:cubicBezTo>
                      <a:cubicBezTo>
                        <a:pt x="140" y="63"/>
                        <a:pt x="161" y="45"/>
                        <a:pt x="209" y="28"/>
                      </a:cubicBezTo>
                      <a:cubicBezTo>
                        <a:pt x="258" y="12"/>
                        <a:pt x="314" y="0"/>
                        <a:pt x="334" y="1"/>
                      </a:cubicBezTo>
                      <a:cubicBezTo>
                        <a:pt x="354" y="2"/>
                        <a:pt x="317" y="27"/>
                        <a:pt x="296" y="42"/>
                      </a:cubicBezTo>
                      <a:cubicBezTo>
                        <a:pt x="275" y="58"/>
                        <a:pt x="213" y="86"/>
                        <a:pt x="211" y="98"/>
                      </a:cubicBezTo>
                      <a:cubicBezTo>
                        <a:pt x="209" y="111"/>
                        <a:pt x="239" y="106"/>
                        <a:pt x="199" y="122"/>
                      </a:cubicBezTo>
                      <a:cubicBezTo>
                        <a:pt x="160" y="137"/>
                        <a:pt x="148" y="117"/>
                        <a:pt x="128" y="144"/>
                      </a:cubicBezTo>
                      <a:cubicBezTo>
                        <a:pt x="109" y="169"/>
                        <a:pt x="69" y="156"/>
                        <a:pt x="50" y="179"/>
                      </a:cubicBezTo>
                      <a:cubicBezTo>
                        <a:pt x="31" y="202"/>
                        <a:pt x="14" y="215"/>
                        <a:pt x="7" y="216"/>
                      </a:cubicBezTo>
                      <a:cubicBezTo>
                        <a:pt x="0" y="216"/>
                        <a:pt x="1" y="205"/>
                        <a:pt x="3" y="19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2" name="Freeform 282">
                  <a:extLst>
                    <a:ext uri="{FF2B5EF4-FFF2-40B4-BE49-F238E27FC236}">
                      <a16:creationId xmlns:a16="http://schemas.microsoft.com/office/drawing/2014/main" id="{16EBE891-0F07-421C-8DE0-FD33A1A219B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443788" y="3387725"/>
                  <a:ext cx="150813" cy="169863"/>
                </a:xfrm>
                <a:custGeom>
                  <a:avLst/>
                  <a:gdLst>
                    <a:gd name="T0" fmla="*/ 2 w 120"/>
                    <a:gd name="T1" fmla="*/ 9 h 136"/>
                    <a:gd name="T2" fmla="*/ 52 w 120"/>
                    <a:gd name="T3" fmla="*/ 31 h 136"/>
                    <a:gd name="T4" fmla="*/ 99 w 120"/>
                    <a:gd name="T5" fmla="*/ 72 h 136"/>
                    <a:gd name="T6" fmla="*/ 115 w 120"/>
                    <a:gd name="T7" fmla="*/ 132 h 136"/>
                    <a:gd name="T8" fmla="*/ 62 w 120"/>
                    <a:gd name="T9" fmla="*/ 92 h 136"/>
                    <a:gd name="T10" fmla="*/ 35 w 120"/>
                    <a:gd name="T11" fmla="*/ 40 h 136"/>
                    <a:gd name="T12" fmla="*/ 2 w 120"/>
                    <a:gd name="T13" fmla="*/ 9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0" h="136">
                      <a:moveTo>
                        <a:pt x="2" y="9"/>
                      </a:moveTo>
                      <a:cubicBezTo>
                        <a:pt x="4" y="2"/>
                        <a:pt x="31" y="0"/>
                        <a:pt x="52" y="31"/>
                      </a:cubicBezTo>
                      <a:cubicBezTo>
                        <a:pt x="73" y="62"/>
                        <a:pt x="77" y="39"/>
                        <a:pt x="99" y="72"/>
                      </a:cubicBezTo>
                      <a:cubicBezTo>
                        <a:pt x="120" y="106"/>
                        <a:pt x="120" y="127"/>
                        <a:pt x="115" y="132"/>
                      </a:cubicBezTo>
                      <a:cubicBezTo>
                        <a:pt x="110" y="136"/>
                        <a:pt x="77" y="119"/>
                        <a:pt x="62" y="92"/>
                      </a:cubicBezTo>
                      <a:cubicBezTo>
                        <a:pt x="47" y="64"/>
                        <a:pt x="53" y="51"/>
                        <a:pt x="35" y="40"/>
                      </a:cubicBezTo>
                      <a:cubicBezTo>
                        <a:pt x="17" y="28"/>
                        <a:pt x="0" y="16"/>
                        <a:pt x="2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3" name="Freeform 283">
                  <a:extLst>
                    <a:ext uri="{FF2B5EF4-FFF2-40B4-BE49-F238E27FC236}">
                      <a16:creationId xmlns:a16="http://schemas.microsoft.com/office/drawing/2014/main" id="{9526F920-9CAA-4743-997D-A93AB9C81F0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578726" y="3551238"/>
                  <a:ext cx="138113" cy="34925"/>
                </a:xfrm>
                <a:custGeom>
                  <a:avLst/>
                  <a:gdLst>
                    <a:gd name="T0" fmla="*/ 9 w 110"/>
                    <a:gd name="T1" fmla="*/ 7 h 28"/>
                    <a:gd name="T2" fmla="*/ 41 w 110"/>
                    <a:gd name="T3" fmla="*/ 8 h 28"/>
                    <a:gd name="T4" fmla="*/ 98 w 110"/>
                    <a:gd name="T5" fmla="*/ 24 h 28"/>
                    <a:gd name="T6" fmla="*/ 58 w 110"/>
                    <a:gd name="T7" fmla="*/ 26 h 28"/>
                    <a:gd name="T8" fmla="*/ 9 w 110"/>
                    <a:gd name="T9" fmla="*/ 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28">
                      <a:moveTo>
                        <a:pt x="9" y="7"/>
                      </a:moveTo>
                      <a:cubicBezTo>
                        <a:pt x="19" y="0"/>
                        <a:pt x="18" y="2"/>
                        <a:pt x="41" y="8"/>
                      </a:cubicBezTo>
                      <a:cubicBezTo>
                        <a:pt x="63" y="13"/>
                        <a:pt x="85" y="19"/>
                        <a:pt x="98" y="24"/>
                      </a:cubicBezTo>
                      <a:cubicBezTo>
                        <a:pt x="110" y="28"/>
                        <a:pt x="89" y="27"/>
                        <a:pt x="58" y="26"/>
                      </a:cubicBezTo>
                      <a:cubicBezTo>
                        <a:pt x="27" y="24"/>
                        <a:pt x="0" y="14"/>
                        <a:pt x="9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4" name="Freeform 284">
                  <a:extLst>
                    <a:ext uri="{FF2B5EF4-FFF2-40B4-BE49-F238E27FC236}">
                      <a16:creationId xmlns:a16="http://schemas.microsoft.com/office/drawing/2014/main" id="{6804F977-5DCE-40A1-BF56-361096FE7A0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629526" y="3362325"/>
                  <a:ext cx="139700" cy="171450"/>
                </a:xfrm>
                <a:custGeom>
                  <a:avLst/>
                  <a:gdLst>
                    <a:gd name="T0" fmla="*/ 60 w 112"/>
                    <a:gd name="T1" fmla="*/ 132 h 138"/>
                    <a:gd name="T2" fmla="*/ 34 w 112"/>
                    <a:gd name="T3" fmla="*/ 122 h 138"/>
                    <a:gd name="T4" fmla="*/ 11 w 112"/>
                    <a:gd name="T5" fmla="*/ 106 h 138"/>
                    <a:gd name="T6" fmla="*/ 2 w 112"/>
                    <a:gd name="T7" fmla="*/ 75 h 138"/>
                    <a:gd name="T8" fmla="*/ 23 w 112"/>
                    <a:gd name="T9" fmla="*/ 59 h 138"/>
                    <a:gd name="T10" fmla="*/ 72 w 112"/>
                    <a:gd name="T11" fmla="*/ 19 h 138"/>
                    <a:gd name="T12" fmla="*/ 93 w 112"/>
                    <a:gd name="T13" fmla="*/ 17 h 138"/>
                    <a:gd name="T14" fmla="*/ 87 w 112"/>
                    <a:gd name="T15" fmla="*/ 47 h 138"/>
                    <a:gd name="T16" fmla="*/ 99 w 112"/>
                    <a:gd name="T17" fmla="*/ 79 h 138"/>
                    <a:gd name="T18" fmla="*/ 76 w 112"/>
                    <a:gd name="T19" fmla="*/ 109 h 138"/>
                    <a:gd name="T20" fmla="*/ 60 w 112"/>
                    <a:gd name="T21" fmla="*/ 132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2" h="138">
                      <a:moveTo>
                        <a:pt x="60" y="132"/>
                      </a:moveTo>
                      <a:cubicBezTo>
                        <a:pt x="58" y="125"/>
                        <a:pt x="56" y="118"/>
                        <a:pt x="34" y="122"/>
                      </a:cubicBezTo>
                      <a:cubicBezTo>
                        <a:pt x="12" y="125"/>
                        <a:pt x="7" y="114"/>
                        <a:pt x="11" y="106"/>
                      </a:cubicBezTo>
                      <a:cubicBezTo>
                        <a:pt x="15" y="98"/>
                        <a:pt x="4" y="86"/>
                        <a:pt x="2" y="75"/>
                      </a:cubicBezTo>
                      <a:cubicBezTo>
                        <a:pt x="0" y="64"/>
                        <a:pt x="11" y="66"/>
                        <a:pt x="23" y="59"/>
                      </a:cubicBezTo>
                      <a:cubicBezTo>
                        <a:pt x="35" y="52"/>
                        <a:pt x="62" y="38"/>
                        <a:pt x="72" y="19"/>
                      </a:cubicBezTo>
                      <a:cubicBezTo>
                        <a:pt x="83" y="0"/>
                        <a:pt x="85" y="13"/>
                        <a:pt x="93" y="17"/>
                      </a:cubicBezTo>
                      <a:cubicBezTo>
                        <a:pt x="101" y="21"/>
                        <a:pt x="80" y="25"/>
                        <a:pt x="87" y="47"/>
                      </a:cubicBezTo>
                      <a:cubicBezTo>
                        <a:pt x="94" y="69"/>
                        <a:pt x="112" y="72"/>
                        <a:pt x="99" y="79"/>
                      </a:cubicBezTo>
                      <a:cubicBezTo>
                        <a:pt x="86" y="86"/>
                        <a:pt x="70" y="86"/>
                        <a:pt x="76" y="109"/>
                      </a:cubicBezTo>
                      <a:cubicBezTo>
                        <a:pt x="82" y="132"/>
                        <a:pt x="62" y="138"/>
                        <a:pt x="60" y="1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Freeform 285">
                  <a:extLst>
                    <a:ext uri="{FF2B5EF4-FFF2-40B4-BE49-F238E27FC236}">
                      <a16:creationId xmlns:a16="http://schemas.microsoft.com/office/drawing/2014/main" id="{CB71C532-83F2-4AAB-932E-729B5095342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02563" y="3325813"/>
                  <a:ext cx="57150" cy="66675"/>
                </a:xfrm>
                <a:custGeom>
                  <a:avLst/>
                  <a:gdLst>
                    <a:gd name="T0" fmla="*/ 9 w 46"/>
                    <a:gd name="T1" fmla="*/ 24 h 54"/>
                    <a:gd name="T2" fmla="*/ 24 w 46"/>
                    <a:gd name="T3" fmla="*/ 6 h 54"/>
                    <a:gd name="T4" fmla="*/ 41 w 46"/>
                    <a:gd name="T5" fmla="*/ 21 h 54"/>
                    <a:gd name="T6" fmla="*/ 31 w 46"/>
                    <a:gd name="T7" fmla="*/ 42 h 54"/>
                    <a:gd name="T8" fmla="*/ 15 w 46"/>
                    <a:gd name="T9" fmla="*/ 40 h 54"/>
                    <a:gd name="T10" fmla="*/ 9 w 46"/>
                    <a:gd name="T11" fmla="*/ 2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6" h="54">
                      <a:moveTo>
                        <a:pt x="9" y="24"/>
                      </a:moveTo>
                      <a:cubicBezTo>
                        <a:pt x="18" y="21"/>
                        <a:pt x="21" y="13"/>
                        <a:pt x="24" y="6"/>
                      </a:cubicBezTo>
                      <a:cubicBezTo>
                        <a:pt x="27" y="0"/>
                        <a:pt x="35" y="8"/>
                        <a:pt x="41" y="21"/>
                      </a:cubicBezTo>
                      <a:cubicBezTo>
                        <a:pt x="46" y="34"/>
                        <a:pt x="33" y="30"/>
                        <a:pt x="31" y="42"/>
                      </a:cubicBezTo>
                      <a:cubicBezTo>
                        <a:pt x="28" y="54"/>
                        <a:pt x="17" y="50"/>
                        <a:pt x="15" y="40"/>
                      </a:cubicBezTo>
                      <a:cubicBezTo>
                        <a:pt x="13" y="30"/>
                        <a:pt x="0" y="27"/>
                        <a:pt x="9" y="2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Freeform 286">
                  <a:extLst>
                    <a:ext uri="{FF2B5EF4-FFF2-40B4-BE49-F238E27FC236}">
                      <a16:creationId xmlns:a16="http://schemas.microsoft.com/office/drawing/2014/main" id="{4F83E347-5BC7-453D-9C93-C0A4F5CFE46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40651" y="3197225"/>
                  <a:ext cx="41275" cy="76200"/>
                </a:xfrm>
                <a:custGeom>
                  <a:avLst/>
                  <a:gdLst>
                    <a:gd name="T0" fmla="*/ 25 w 34"/>
                    <a:gd name="T1" fmla="*/ 57 h 61"/>
                    <a:gd name="T2" fmla="*/ 5 w 34"/>
                    <a:gd name="T3" fmla="*/ 37 h 61"/>
                    <a:gd name="T4" fmla="*/ 9 w 34"/>
                    <a:gd name="T5" fmla="*/ 16 h 61"/>
                    <a:gd name="T6" fmla="*/ 9 w 34"/>
                    <a:gd name="T7" fmla="*/ 1 h 61"/>
                    <a:gd name="T8" fmla="*/ 31 w 34"/>
                    <a:gd name="T9" fmla="*/ 26 h 61"/>
                    <a:gd name="T10" fmla="*/ 24 w 34"/>
                    <a:gd name="T11" fmla="*/ 39 h 61"/>
                    <a:gd name="T12" fmla="*/ 25 w 34"/>
                    <a:gd name="T13" fmla="*/ 57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" h="61">
                      <a:moveTo>
                        <a:pt x="25" y="57"/>
                      </a:moveTo>
                      <a:cubicBezTo>
                        <a:pt x="18" y="53"/>
                        <a:pt x="9" y="50"/>
                        <a:pt x="5" y="37"/>
                      </a:cubicBezTo>
                      <a:cubicBezTo>
                        <a:pt x="2" y="24"/>
                        <a:pt x="16" y="30"/>
                        <a:pt x="9" y="16"/>
                      </a:cubicBezTo>
                      <a:cubicBezTo>
                        <a:pt x="1" y="2"/>
                        <a:pt x="0" y="0"/>
                        <a:pt x="9" y="1"/>
                      </a:cubicBezTo>
                      <a:cubicBezTo>
                        <a:pt x="19" y="2"/>
                        <a:pt x="31" y="10"/>
                        <a:pt x="31" y="26"/>
                      </a:cubicBezTo>
                      <a:cubicBezTo>
                        <a:pt x="31" y="42"/>
                        <a:pt x="15" y="28"/>
                        <a:pt x="24" y="39"/>
                      </a:cubicBezTo>
                      <a:cubicBezTo>
                        <a:pt x="34" y="49"/>
                        <a:pt x="32" y="61"/>
                        <a:pt x="25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287">
                  <a:extLst>
                    <a:ext uri="{FF2B5EF4-FFF2-40B4-BE49-F238E27FC236}">
                      <a16:creationId xmlns:a16="http://schemas.microsoft.com/office/drawing/2014/main" id="{62FB232F-6E4A-4827-9919-9D234481FEF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912101" y="3473450"/>
                  <a:ext cx="260350" cy="150813"/>
                </a:xfrm>
                <a:custGeom>
                  <a:avLst/>
                  <a:gdLst>
                    <a:gd name="T0" fmla="*/ 113 w 209"/>
                    <a:gd name="T1" fmla="*/ 101 h 121"/>
                    <a:gd name="T2" fmla="*/ 85 w 209"/>
                    <a:gd name="T3" fmla="*/ 76 h 121"/>
                    <a:gd name="T4" fmla="*/ 60 w 209"/>
                    <a:gd name="T5" fmla="*/ 47 h 121"/>
                    <a:gd name="T6" fmla="*/ 26 w 209"/>
                    <a:gd name="T7" fmla="*/ 39 h 121"/>
                    <a:gd name="T8" fmla="*/ 29 w 209"/>
                    <a:gd name="T9" fmla="*/ 24 h 121"/>
                    <a:gd name="T10" fmla="*/ 2 w 209"/>
                    <a:gd name="T11" fmla="*/ 16 h 121"/>
                    <a:gd name="T12" fmla="*/ 38 w 209"/>
                    <a:gd name="T13" fmla="*/ 4 h 121"/>
                    <a:gd name="T14" fmla="*/ 39 w 209"/>
                    <a:gd name="T15" fmla="*/ 25 h 121"/>
                    <a:gd name="T16" fmla="*/ 67 w 209"/>
                    <a:gd name="T17" fmla="*/ 25 h 121"/>
                    <a:gd name="T18" fmla="*/ 85 w 209"/>
                    <a:gd name="T19" fmla="*/ 21 h 121"/>
                    <a:gd name="T20" fmla="*/ 155 w 209"/>
                    <a:gd name="T21" fmla="*/ 53 h 121"/>
                    <a:gd name="T22" fmla="*/ 188 w 209"/>
                    <a:gd name="T23" fmla="*/ 99 h 121"/>
                    <a:gd name="T24" fmla="*/ 186 w 209"/>
                    <a:gd name="T25" fmla="*/ 114 h 121"/>
                    <a:gd name="T26" fmla="*/ 163 w 209"/>
                    <a:gd name="T27" fmla="*/ 90 h 121"/>
                    <a:gd name="T28" fmla="*/ 133 w 209"/>
                    <a:gd name="T29" fmla="*/ 90 h 121"/>
                    <a:gd name="T30" fmla="*/ 113 w 209"/>
                    <a:gd name="T31" fmla="*/ 10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9" h="121">
                      <a:moveTo>
                        <a:pt x="113" y="101"/>
                      </a:moveTo>
                      <a:cubicBezTo>
                        <a:pt x="106" y="100"/>
                        <a:pt x="92" y="97"/>
                        <a:pt x="85" y="76"/>
                      </a:cubicBezTo>
                      <a:cubicBezTo>
                        <a:pt x="79" y="55"/>
                        <a:pt x="82" y="49"/>
                        <a:pt x="60" y="47"/>
                      </a:cubicBezTo>
                      <a:cubicBezTo>
                        <a:pt x="39" y="45"/>
                        <a:pt x="33" y="44"/>
                        <a:pt x="26" y="39"/>
                      </a:cubicBezTo>
                      <a:cubicBezTo>
                        <a:pt x="18" y="35"/>
                        <a:pt x="26" y="31"/>
                        <a:pt x="29" y="24"/>
                      </a:cubicBezTo>
                      <a:cubicBezTo>
                        <a:pt x="33" y="16"/>
                        <a:pt x="0" y="28"/>
                        <a:pt x="2" y="16"/>
                      </a:cubicBezTo>
                      <a:cubicBezTo>
                        <a:pt x="5" y="5"/>
                        <a:pt x="22" y="0"/>
                        <a:pt x="38" y="4"/>
                      </a:cubicBezTo>
                      <a:cubicBezTo>
                        <a:pt x="54" y="8"/>
                        <a:pt x="24" y="10"/>
                        <a:pt x="39" y="25"/>
                      </a:cubicBezTo>
                      <a:cubicBezTo>
                        <a:pt x="55" y="40"/>
                        <a:pt x="71" y="34"/>
                        <a:pt x="67" y="25"/>
                      </a:cubicBezTo>
                      <a:cubicBezTo>
                        <a:pt x="63" y="15"/>
                        <a:pt x="61" y="14"/>
                        <a:pt x="85" y="21"/>
                      </a:cubicBezTo>
                      <a:cubicBezTo>
                        <a:pt x="109" y="29"/>
                        <a:pt x="128" y="26"/>
                        <a:pt x="155" y="53"/>
                      </a:cubicBezTo>
                      <a:cubicBezTo>
                        <a:pt x="182" y="79"/>
                        <a:pt x="180" y="91"/>
                        <a:pt x="188" y="99"/>
                      </a:cubicBezTo>
                      <a:cubicBezTo>
                        <a:pt x="196" y="107"/>
                        <a:pt x="209" y="121"/>
                        <a:pt x="186" y="114"/>
                      </a:cubicBezTo>
                      <a:cubicBezTo>
                        <a:pt x="165" y="107"/>
                        <a:pt x="171" y="101"/>
                        <a:pt x="163" y="90"/>
                      </a:cubicBezTo>
                      <a:cubicBezTo>
                        <a:pt x="155" y="79"/>
                        <a:pt x="117" y="76"/>
                        <a:pt x="133" y="90"/>
                      </a:cubicBezTo>
                      <a:cubicBezTo>
                        <a:pt x="148" y="103"/>
                        <a:pt x="120" y="102"/>
                        <a:pt x="113" y="10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288">
                  <a:extLst>
                    <a:ext uri="{FF2B5EF4-FFF2-40B4-BE49-F238E27FC236}">
                      <a16:creationId xmlns:a16="http://schemas.microsoft.com/office/drawing/2014/main" id="{193357DD-AF60-46AE-AF9B-6D43EA8DB3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696201" y="3627438"/>
                  <a:ext cx="515938" cy="404813"/>
                </a:xfrm>
                <a:custGeom>
                  <a:avLst/>
                  <a:gdLst>
                    <a:gd name="T0" fmla="*/ 292 w 414"/>
                    <a:gd name="T1" fmla="*/ 2 h 325"/>
                    <a:gd name="T2" fmla="*/ 308 w 414"/>
                    <a:gd name="T3" fmla="*/ 32 h 325"/>
                    <a:gd name="T4" fmla="*/ 324 w 414"/>
                    <a:gd name="T5" fmla="*/ 54 h 325"/>
                    <a:gd name="T6" fmla="*/ 339 w 414"/>
                    <a:gd name="T7" fmla="*/ 102 h 325"/>
                    <a:gd name="T8" fmla="*/ 372 w 414"/>
                    <a:gd name="T9" fmla="*/ 130 h 325"/>
                    <a:gd name="T10" fmla="*/ 389 w 414"/>
                    <a:gd name="T11" fmla="*/ 161 h 325"/>
                    <a:gd name="T12" fmla="*/ 386 w 414"/>
                    <a:gd name="T13" fmla="*/ 246 h 325"/>
                    <a:gd name="T14" fmla="*/ 357 w 414"/>
                    <a:gd name="T15" fmla="*/ 307 h 325"/>
                    <a:gd name="T16" fmla="*/ 280 w 414"/>
                    <a:gd name="T17" fmla="*/ 311 h 325"/>
                    <a:gd name="T18" fmla="*/ 250 w 414"/>
                    <a:gd name="T19" fmla="*/ 256 h 325"/>
                    <a:gd name="T20" fmla="*/ 234 w 414"/>
                    <a:gd name="T21" fmla="*/ 268 h 325"/>
                    <a:gd name="T22" fmla="*/ 197 w 414"/>
                    <a:gd name="T23" fmla="*/ 238 h 325"/>
                    <a:gd name="T24" fmla="*/ 133 w 414"/>
                    <a:gd name="T25" fmla="*/ 252 h 325"/>
                    <a:gd name="T26" fmla="*/ 108 w 414"/>
                    <a:gd name="T27" fmla="*/ 264 h 325"/>
                    <a:gd name="T28" fmla="*/ 72 w 414"/>
                    <a:gd name="T29" fmla="*/ 276 h 325"/>
                    <a:gd name="T30" fmla="*/ 48 w 414"/>
                    <a:gd name="T31" fmla="*/ 269 h 325"/>
                    <a:gd name="T32" fmla="*/ 48 w 414"/>
                    <a:gd name="T33" fmla="*/ 242 h 325"/>
                    <a:gd name="T34" fmla="*/ 17 w 414"/>
                    <a:gd name="T35" fmla="*/ 168 h 325"/>
                    <a:gd name="T36" fmla="*/ 16 w 414"/>
                    <a:gd name="T37" fmla="*/ 125 h 325"/>
                    <a:gd name="T38" fmla="*/ 63 w 414"/>
                    <a:gd name="T39" fmla="*/ 105 h 325"/>
                    <a:gd name="T40" fmla="*/ 93 w 414"/>
                    <a:gd name="T41" fmla="*/ 70 h 325"/>
                    <a:gd name="T42" fmla="*/ 118 w 414"/>
                    <a:gd name="T43" fmla="*/ 48 h 325"/>
                    <a:gd name="T44" fmla="*/ 139 w 414"/>
                    <a:gd name="T45" fmla="*/ 36 h 325"/>
                    <a:gd name="T46" fmla="*/ 165 w 414"/>
                    <a:gd name="T47" fmla="*/ 48 h 325"/>
                    <a:gd name="T48" fmla="*/ 169 w 414"/>
                    <a:gd name="T49" fmla="*/ 23 h 325"/>
                    <a:gd name="T50" fmla="*/ 216 w 414"/>
                    <a:gd name="T51" fmla="*/ 15 h 325"/>
                    <a:gd name="T52" fmla="*/ 235 w 414"/>
                    <a:gd name="T53" fmla="*/ 23 h 325"/>
                    <a:gd name="T54" fmla="*/ 225 w 414"/>
                    <a:gd name="T55" fmla="*/ 47 h 325"/>
                    <a:gd name="T56" fmla="*/ 261 w 414"/>
                    <a:gd name="T57" fmla="*/ 72 h 325"/>
                    <a:gd name="T58" fmla="*/ 287 w 414"/>
                    <a:gd name="T59" fmla="*/ 40 h 325"/>
                    <a:gd name="T60" fmla="*/ 292 w 414"/>
                    <a:gd name="T61" fmla="*/ 2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414" h="325">
                      <a:moveTo>
                        <a:pt x="292" y="2"/>
                      </a:moveTo>
                      <a:cubicBezTo>
                        <a:pt x="294" y="0"/>
                        <a:pt x="309" y="12"/>
                        <a:pt x="308" y="32"/>
                      </a:cubicBezTo>
                      <a:cubicBezTo>
                        <a:pt x="307" y="51"/>
                        <a:pt x="321" y="44"/>
                        <a:pt x="324" y="54"/>
                      </a:cubicBezTo>
                      <a:cubicBezTo>
                        <a:pt x="328" y="65"/>
                        <a:pt x="318" y="90"/>
                        <a:pt x="339" y="102"/>
                      </a:cubicBezTo>
                      <a:cubicBezTo>
                        <a:pt x="360" y="113"/>
                        <a:pt x="368" y="116"/>
                        <a:pt x="372" y="130"/>
                      </a:cubicBezTo>
                      <a:cubicBezTo>
                        <a:pt x="375" y="144"/>
                        <a:pt x="382" y="152"/>
                        <a:pt x="389" y="161"/>
                      </a:cubicBezTo>
                      <a:cubicBezTo>
                        <a:pt x="396" y="170"/>
                        <a:pt x="414" y="212"/>
                        <a:pt x="386" y="246"/>
                      </a:cubicBezTo>
                      <a:cubicBezTo>
                        <a:pt x="357" y="279"/>
                        <a:pt x="364" y="304"/>
                        <a:pt x="357" y="307"/>
                      </a:cubicBezTo>
                      <a:cubicBezTo>
                        <a:pt x="350" y="310"/>
                        <a:pt x="310" y="325"/>
                        <a:pt x="280" y="311"/>
                      </a:cubicBezTo>
                      <a:cubicBezTo>
                        <a:pt x="250" y="297"/>
                        <a:pt x="247" y="265"/>
                        <a:pt x="250" y="256"/>
                      </a:cubicBezTo>
                      <a:cubicBezTo>
                        <a:pt x="252" y="248"/>
                        <a:pt x="241" y="262"/>
                        <a:pt x="234" y="268"/>
                      </a:cubicBezTo>
                      <a:cubicBezTo>
                        <a:pt x="228" y="273"/>
                        <a:pt x="232" y="244"/>
                        <a:pt x="197" y="238"/>
                      </a:cubicBezTo>
                      <a:cubicBezTo>
                        <a:pt x="162" y="232"/>
                        <a:pt x="142" y="240"/>
                        <a:pt x="133" y="252"/>
                      </a:cubicBezTo>
                      <a:cubicBezTo>
                        <a:pt x="124" y="265"/>
                        <a:pt x="124" y="268"/>
                        <a:pt x="108" y="264"/>
                      </a:cubicBezTo>
                      <a:cubicBezTo>
                        <a:pt x="92" y="260"/>
                        <a:pt x="72" y="272"/>
                        <a:pt x="72" y="276"/>
                      </a:cubicBezTo>
                      <a:cubicBezTo>
                        <a:pt x="72" y="280"/>
                        <a:pt x="62" y="276"/>
                        <a:pt x="48" y="269"/>
                      </a:cubicBezTo>
                      <a:cubicBezTo>
                        <a:pt x="34" y="262"/>
                        <a:pt x="54" y="261"/>
                        <a:pt x="48" y="242"/>
                      </a:cubicBezTo>
                      <a:cubicBezTo>
                        <a:pt x="42" y="222"/>
                        <a:pt x="34" y="191"/>
                        <a:pt x="17" y="168"/>
                      </a:cubicBezTo>
                      <a:cubicBezTo>
                        <a:pt x="0" y="144"/>
                        <a:pt x="6" y="132"/>
                        <a:pt x="16" y="125"/>
                      </a:cubicBezTo>
                      <a:cubicBezTo>
                        <a:pt x="26" y="118"/>
                        <a:pt x="33" y="117"/>
                        <a:pt x="63" y="105"/>
                      </a:cubicBezTo>
                      <a:cubicBezTo>
                        <a:pt x="94" y="93"/>
                        <a:pt x="93" y="78"/>
                        <a:pt x="93" y="70"/>
                      </a:cubicBezTo>
                      <a:cubicBezTo>
                        <a:pt x="93" y="62"/>
                        <a:pt x="107" y="63"/>
                        <a:pt x="118" y="48"/>
                      </a:cubicBezTo>
                      <a:cubicBezTo>
                        <a:pt x="128" y="32"/>
                        <a:pt x="133" y="34"/>
                        <a:pt x="139" y="36"/>
                      </a:cubicBezTo>
                      <a:cubicBezTo>
                        <a:pt x="145" y="39"/>
                        <a:pt x="161" y="45"/>
                        <a:pt x="165" y="48"/>
                      </a:cubicBezTo>
                      <a:cubicBezTo>
                        <a:pt x="170" y="52"/>
                        <a:pt x="153" y="35"/>
                        <a:pt x="169" y="23"/>
                      </a:cubicBezTo>
                      <a:cubicBezTo>
                        <a:pt x="185" y="12"/>
                        <a:pt x="205" y="14"/>
                        <a:pt x="216" y="15"/>
                      </a:cubicBezTo>
                      <a:cubicBezTo>
                        <a:pt x="228" y="16"/>
                        <a:pt x="249" y="17"/>
                        <a:pt x="235" y="23"/>
                      </a:cubicBezTo>
                      <a:cubicBezTo>
                        <a:pt x="221" y="29"/>
                        <a:pt x="214" y="40"/>
                        <a:pt x="225" y="47"/>
                      </a:cubicBezTo>
                      <a:cubicBezTo>
                        <a:pt x="236" y="54"/>
                        <a:pt x="255" y="65"/>
                        <a:pt x="261" y="72"/>
                      </a:cubicBezTo>
                      <a:cubicBezTo>
                        <a:pt x="267" y="80"/>
                        <a:pt x="288" y="72"/>
                        <a:pt x="287" y="40"/>
                      </a:cubicBezTo>
                      <a:cubicBezTo>
                        <a:pt x="286" y="8"/>
                        <a:pt x="289" y="4"/>
                        <a:pt x="292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289">
                  <a:extLst>
                    <a:ext uri="{FF2B5EF4-FFF2-40B4-BE49-F238E27FC236}">
                      <a16:creationId xmlns:a16="http://schemas.microsoft.com/office/drawing/2014/main" id="{5312B6D1-FA42-4FCC-B8F0-EF252E7325E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218488" y="4024313"/>
                  <a:ext cx="92075" cy="101600"/>
                </a:xfrm>
                <a:custGeom>
                  <a:avLst/>
                  <a:gdLst>
                    <a:gd name="T0" fmla="*/ 0 w 73"/>
                    <a:gd name="T1" fmla="*/ 67 h 81"/>
                    <a:gd name="T2" fmla="*/ 39 w 73"/>
                    <a:gd name="T3" fmla="*/ 35 h 81"/>
                    <a:gd name="T4" fmla="*/ 64 w 73"/>
                    <a:gd name="T5" fmla="*/ 8 h 81"/>
                    <a:gd name="T6" fmla="*/ 73 w 73"/>
                    <a:gd name="T7" fmla="*/ 15 h 81"/>
                    <a:gd name="T8" fmla="*/ 52 w 73"/>
                    <a:gd name="T9" fmla="*/ 50 h 81"/>
                    <a:gd name="T10" fmla="*/ 30 w 73"/>
                    <a:gd name="T11" fmla="*/ 69 h 81"/>
                    <a:gd name="T12" fmla="*/ 0 w 73"/>
                    <a:gd name="T13" fmla="*/ 67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3" h="81">
                      <a:moveTo>
                        <a:pt x="0" y="67"/>
                      </a:moveTo>
                      <a:cubicBezTo>
                        <a:pt x="0" y="59"/>
                        <a:pt x="22" y="48"/>
                        <a:pt x="39" y="35"/>
                      </a:cubicBezTo>
                      <a:cubicBezTo>
                        <a:pt x="57" y="21"/>
                        <a:pt x="57" y="12"/>
                        <a:pt x="64" y="8"/>
                      </a:cubicBezTo>
                      <a:cubicBezTo>
                        <a:pt x="70" y="3"/>
                        <a:pt x="73" y="0"/>
                        <a:pt x="73" y="15"/>
                      </a:cubicBezTo>
                      <a:cubicBezTo>
                        <a:pt x="73" y="31"/>
                        <a:pt x="68" y="44"/>
                        <a:pt x="52" y="50"/>
                      </a:cubicBezTo>
                      <a:cubicBezTo>
                        <a:pt x="37" y="56"/>
                        <a:pt x="39" y="57"/>
                        <a:pt x="30" y="69"/>
                      </a:cubicBezTo>
                      <a:cubicBezTo>
                        <a:pt x="22" y="81"/>
                        <a:pt x="1" y="75"/>
                        <a:pt x="0" y="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290">
                  <a:extLst>
                    <a:ext uri="{FF2B5EF4-FFF2-40B4-BE49-F238E27FC236}">
                      <a16:creationId xmlns:a16="http://schemas.microsoft.com/office/drawing/2014/main" id="{4E38193B-0638-4B92-B62D-0606FE39E7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318501" y="3978275"/>
                  <a:ext cx="74613" cy="77788"/>
                </a:xfrm>
                <a:custGeom>
                  <a:avLst/>
                  <a:gdLst>
                    <a:gd name="T0" fmla="*/ 3 w 59"/>
                    <a:gd name="T1" fmla="*/ 57 h 63"/>
                    <a:gd name="T2" fmla="*/ 5 w 59"/>
                    <a:gd name="T3" fmla="*/ 37 h 63"/>
                    <a:gd name="T4" fmla="*/ 18 w 59"/>
                    <a:gd name="T5" fmla="*/ 11 h 63"/>
                    <a:gd name="T6" fmla="*/ 33 w 59"/>
                    <a:gd name="T7" fmla="*/ 16 h 63"/>
                    <a:gd name="T8" fmla="*/ 37 w 59"/>
                    <a:gd name="T9" fmla="*/ 33 h 63"/>
                    <a:gd name="T10" fmla="*/ 3 w 59"/>
                    <a:gd name="T11" fmla="*/ 5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63">
                      <a:moveTo>
                        <a:pt x="3" y="57"/>
                      </a:moveTo>
                      <a:cubicBezTo>
                        <a:pt x="0" y="52"/>
                        <a:pt x="9" y="43"/>
                        <a:pt x="5" y="37"/>
                      </a:cubicBezTo>
                      <a:cubicBezTo>
                        <a:pt x="2" y="31"/>
                        <a:pt x="14" y="22"/>
                        <a:pt x="18" y="11"/>
                      </a:cubicBezTo>
                      <a:cubicBezTo>
                        <a:pt x="23" y="0"/>
                        <a:pt x="21" y="19"/>
                        <a:pt x="33" y="16"/>
                      </a:cubicBezTo>
                      <a:cubicBezTo>
                        <a:pt x="44" y="14"/>
                        <a:pt x="59" y="16"/>
                        <a:pt x="37" y="33"/>
                      </a:cubicBezTo>
                      <a:cubicBezTo>
                        <a:pt x="15" y="50"/>
                        <a:pt x="7" y="63"/>
                        <a:pt x="3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291">
                  <a:extLst>
                    <a:ext uri="{FF2B5EF4-FFF2-40B4-BE49-F238E27FC236}">
                      <a16:creationId xmlns:a16="http://schemas.microsoft.com/office/drawing/2014/main" id="{8A0639DA-7A67-43D4-A0D1-DD2351C2CF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064501" y="4038600"/>
                  <a:ext cx="57150" cy="66675"/>
                </a:xfrm>
                <a:custGeom>
                  <a:avLst/>
                  <a:gdLst>
                    <a:gd name="T0" fmla="*/ 7 w 46"/>
                    <a:gd name="T1" fmla="*/ 10 h 53"/>
                    <a:gd name="T2" fmla="*/ 33 w 46"/>
                    <a:gd name="T3" fmla="*/ 7 h 53"/>
                    <a:gd name="T4" fmla="*/ 38 w 46"/>
                    <a:gd name="T5" fmla="*/ 21 h 53"/>
                    <a:gd name="T6" fmla="*/ 21 w 46"/>
                    <a:gd name="T7" fmla="*/ 38 h 53"/>
                    <a:gd name="T8" fmla="*/ 7 w 46"/>
                    <a:gd name="T9" fmla="*/ 1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53">
                      <a:moveTo>
                        <a:pt x="7" y="10"/>
                      </a:moveTo>
                      <a:cubicBezTo>
                        <a:pt x="14" y="8"/>
                        <a:pt x="21" y="14"/>
                        <a:pt x="33" y="7"/>
                      </a:cubicBezTo>
                      <a:cubicBezTo>
                        <a:pt x="46" y="0"/>
                        <a:pt x="44" y="7"/>
                        <a:pt x="38" y="21"/>
                      </a:cubicBezTo>
                      <a:cubicBezTo>
                        <a:pt x="32" y="35"/>
                        <a:pt x="28" y="53"/>
                        <a:pt x="21" y="38"/>
                      </a:cubicBezTo>
                      <a:cubicBezTo>
                        <a:pt x="13" y="23"/>
                        <a:pt x="0" y="13"/>
                        <a:pt x="7" y="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292">
                  <a:extLst>
                    <a:ext uri="{FF2B5EF4-FFF2-40B4-BE49-F238E27FC236}">
                      <a16:creationId xmlns:a16="http://schemas.microsoft.com/office/drawing/2014/main" id="{88B95718-BD38-4BA9-86D8-F1BF8AD219B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240588" y="3325813"/>
                  <a:ext cx="31750" cy="50800"/>
                </a:xfrm>
                <a:custGeom>
                  <a:avLst/>
                  <a:gdLst>
                    <a:gd name="T0" fmla="*/ 16 w 26"/>
                    <a:gd name="T1" fmla="*/ 40 h 41"/>
                    <a:gd name="T2" fmla="*/ 6 w 26"/>
                    <a:gd name="T3" fmla="*/ 24 h 41"/>
                    <a:gd name="T4" fmla="*/ 15 w 26"/>
                    <a:gd name="T5" fmla="*/ 7 h 41"/>
                    <a:gd name="T6" fmla="*/ 25 w 26"/>
                    <a:gd name="T7" fmla="*/ 27 h 41"/>
                    <a:gd name="T8" fmla="*/ 16 w 26"/>
                    <a:gd name="T9" fmla="*/ 4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41">
                      <a:moveTo>
                        <a:pt x="16" y="40"/>
                      </a:moveTo>
                      <a:cubicBezTo>
                        <a:pt x="8" y="38"/>
                        <a:pt x="0" y="39"/>
                        <a:pt x="6" y="24"/>
                      </a:cubicBezTo>
                      <a:cubicBezTo>
                        <a:pt x="10" y="12"/>
                        <a:pt x="12" y="0"/>
                        <a:pt x="15" y="7"/>
                      </a:cubicBezTo>
                      <a:cubicBezTo>
                        <a:pt x="18" y="14"/>
                        <a:pt x="23" y="15"/>
                        <a:pt x="25" y="27"/>
                      </a:cubicBezTo>
                      <a:cubicBezTo>
                        <a:pt x="26" y="40"/>
                        <a:pt x="24" y="41"/>
                        <a:pt x="16" y="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8" name="Group 677">
                <a:extLst>
                  <a:ext uri="{FF2B5EF4-FFF2-40B4-BE49-F238E27FC236}">
                    <a16:creationId xmlns:a16="http://schemas.microsoft.com/office/drawing/2014/main" id="{D666454E-51AD-49D9-8A22-89901F63DEC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716213" y="3429000"/>
                <a:ext cx="377825" cy="917575"/>
                <a:chOff x="9040813" y="3632201"/>
                <a:chExt cx="377825" cy="917575"/>
              </a:xfrm>
            </p:grpSpPr>
            <p:sp>
              <p:nvSpPr>
                <p:cNvPr id="784" name="Freeform 639">
                  <a:extLst>
                    <a:ext uri="{FF2B5EF4-FFF2-40B4-BE49-F238E27FC236}">
                      <a16:creationId xmlns:a16="http://schemas.microsoft.com/office/drawing/2014/main" id="{B9276393-1C0B-4841-ABE5-E36D006C89B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07513" y="4044951"/>
                  <a:ext cx="26988" cy="53975"/>
                </a:xfrm>
                <a:custGeom>
                  <a:avLst/>
                  <a:gdLst>
                    <a:gd name="T0" fmla="*/ 1 w 22"/>
                    <a:gd name="T1" fmla="*/ 2 h 43"/>
                    <a:gd name="T2" fmla="*/ 2 w 22"/>
                    <a:gd name="T3" fmla="*/ 12 h 43"/>
                    <a:gd name="T4" fmla="*/ 0 w 22"/>
                    <a:gd name="T5" fmla="*/ 42 h 43"/>
                    <a:gd name="T6" fmla="*/ 5 w 22"/>
                    <a:gd name="T7" fmla="*/ 35 h 43"/>
                    <a:gd name="T8" fmla="*/ 11 w 22"/>
                    <a:gd name="T9" fmla="*/ 30 h 43"/>
                    <a:gd name="T10" fmla="*/ 16 w 22"/>
                    <a:gd name="T11" fmla="*/ 30 h 43"/>
                    <a:gd name="T12" fmla="*/ 22 w 22"/>
                    <a:gd name="T13" fmla="*/ 27 h 43"/>
                    <a:gd name="T14" fmla="*/ 16 w 22"/>
                    <a:gd name="T15" fmla="*/ 12 h 43"/>
                    <a:gd name="T16" fmla="*/ 13 w 22"/>
                    <a:gd name="T17" fmla="*/ 7 h 43"/>
                    <a:gd name="T18" fmla="*/ 11 w 22"/>
                    <a:gd name="T19" fmla="*/ 0 h 43"/>
                    <a:gd name="T20" fmla="*/ 1 w 22"/>
                    <a:gd name="T21" fmla="*/ 2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" h="43">
                      <a:moveTo>
                        <a:pt x="1" y="2"/>
                      </a:moveTo>
                      <a:cubicBezTo>
                        <a:pt x="1" y="2"/>
                        <a:pt x="3" y="10"/>
                        <a:pt x="2" y="12"/>
                      </a:cubicBezTo>
                      <a:cubicBezTo>
                        <a:pt x="0" y="18"/>
                        <a:pt x="3" y="26"/>
                        <a:pt x="0" y="42"/>
                      </a:cubicBezTo>
                      <a:cubicBezTo>
                        <a:pt x="0" y="43"/>
                        <a:pt x="5" y="41"/>
                        <a:pt x="5" y="35"/>
                      </a:cubicBezTo>
                      <a:cubicBezTo>
                        <a:pt x="5" y="30"/>
                        <a:pt x="11" y="30"/>
                        <a:pt x="11" y="30"/>
                      </a:cubicBezTo>
                      <a:cubicBezTo>
                        <a:pt x="11" y="30"/>
                        <a:pt x="13" y="31"/>
                        <a:pt x="16" y="30"/>
                      </a:cubicBezTo>
                      <a:cubicBezTo>
                        <a:pt x="19" y="29"/>
                        <a:pt x="22" y="27"/>
                        <a:pt x="22" y="27"/>
                      </a:cubicBezTo>
                      <a:cubicBezTo>
                        <a:pt x="19" y="21"/>
                        <a:pt x="17" y="14"/>
                        <a:pt x="16" y="12"/>
                      </a:cubicBezTo>
                      <a:cubicBezTo>
                        <a:pt x="15" y="8"/>
                        <a:pt x="13" y="7"/>
                        <a:pt x="13" y="7"/>
                      </a:cubicBezTo>
                      <a:cubicBezTo>
                        <a:pt x="11" y="0"/>
                        <a:pt x="11" y="0"/>
                        <a:pt x="11" y="0"/>
                      </a:cubicBez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5" name="Freeform 640">
                  <a:extLst>
                    <a:ext uri="{FF2B5EF4-FFF2-40B4-BE49-F238E27FC236}">
                      <a16:creationId xmlns:a16="http://schemas.microsoft.com/office/drawing/2014/main" id="{4DFF28DD-0DE9-4C1E-9ADD-B910DEEE67F6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9301163" y="4076701"/>
                  <a:ext cx="46038" cy="31750"/>
                </a:xfrm>
                <a:custGeom>
                  <a:avLst/>
                  <a:gdLst>
                    <a:gd name="T0" fmla="*/ 8 w 37"/>
                    <a:gd name="T1" fmla="*/ 26 h 26"/>
                    <a:gd name="T2" fmla="*/ 1 w 37"/>
                    <a:gd name="T3" fmla="*/ 20 h 26"/>
                    <a:gd name="T4" fmla="*/ 0 w 37"/>
                    <a:gd name="T5" fmla="*/ 13 h 26"/>
                    <a:gd name="T6" fmla="*/ 1 w 37"/>
                    <a:gd name="T7" fmla="*/ 8 h 26"/>
                    <a:gd name="T8" fmla="*/ 5 w 37"/>
                    <a:gd name="T9" fmla="*/ 5 h 26"/>
                    <a:gd name="T10" fmla="*/ 28 w 37"/>
                    <a:gd name="T11" fmla="*/ 1 h 26"/>
                    <a:gd name="T12" fmla="*/ 36 w 37"/>
                    <a:gd name="T13" fmla="*/ 6 h 26"/>
                    <a:gd name="T14" fmla="*/ 37 w 37"/>
                    <a:gd name="T15" fmla="*/ 13 h 26"/>
                    <a:gd name="T16" fmla="*/ 36 w 37"/>
                    <a:gd name="T17" fmla="*/ 18 h 26"/>
                    <a:gd name="T18" fmla="*/ 32 w 37"/>
                    <a:gd name="T19" fmla="*/ 21 h 26"/>
                    <a:gd name="T20" fmla="*/ 9 w 37"/>
                    <a:gd name="T21" fmla="*/ 26 h 26"/>
                    <a:gd name="T22" fmla="*/ 8 w 37"/>
                    <a:gd name="T23" fmla="*/ 26 h 26"/>
                    <a:gd name="T24" fmla="*/ 29 w 37"/>
                    <a:gd name="T25" fmla="*/ 5 h 26"/>
                    <a:gd name="T26" fmla="*/ 6 w 37"/>
                    <a:gd name="T27" fmla="*/ 9 h 26"/>
                    <a:gd name="T28" fmla="*/ 4 w 37"/>
                    <a:gd name="T29" fmla="*/ 10 h 26"/>
                    <a:gd name="T30" fmla="*/ 4 w 37"/>
                    <a:gd name="T31" fmla="*/ 12 h 26"/>
                    <a:gd name="T32" fmla="*/ 5 w 37"/>
                    <a:gd name="T33" fmla="*/ 20 h 26"/>
                    <a:gd name="T34" fmla="*/ 8 w 37"/>
                    <a:gd name="T35" fmla="*/ 22 h 26"/>
                    <a:gd name="T36" fmla="*/ 8 w 37"/>
                    <a:gd name="T37" fmla="*/ 22 h 26"/>
                    <a:gd name="T38" fmla="*/ 31 w 37"/>
                    <a:gd name="T39" fmla="*/ 17 h 26"/>
                    <a:gd name="T40" fmla="*/ 33 w 37"/>
                    <a:gd name="T41" fmla="*/ 16 h 26"/>
                    <a:gd name="T42" fmla="*/ 33 w 37"/>
                    <a:gd name="T43" fmla="*/ 14 h 26"/>
                    <a:gd name="T44" fmla="*/ 32 w 37"/>
                    <a:gd name="T45" fmla="*/ 7 h 26"/>
                    <a:gd name="T46" fmla="*/ 29 w 37"/>
                    <a:gd name="T47" fmla="*/ 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7" h="26">
                      <a:moveTo>
                        <a:pt x="8" y="26"/>
                      </a:moveTo>
                      <a:cubicBezTo>
                        <a:pt x="5" y="26"/>
                        <a:pt x="2" y="24"/>
                        <a:pt x="1" y="2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1"/>
                        <a:pt x="0" y="10"/>
                        <a:pt x="1" y="8"/>
                      </a:cubicBezTo>
                      <a:cubicBezTo>
                        <a:pt x="2" y="7"/>
                        <a:pt x="3" y="6"/>
                        <a:pt x="5" y="5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31" y="0"/>
                        <a:pt x="35" y="2"/>
                        <a:pt x="36" y="6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7" y="15"/>
                        <a:pt x="37" y="17"/>
                        <a:pt x="36" y="18"/>
                      </a:cubicBezTo>
                      <a:cubicBezTo>
                        <a:pt x="35" y="20"/>
                        <a:pt x="34" y="21"/>
                        <a:pt x="32" y="21"/>
                      </a:cubicBezTo>
                      <a:cubicBezTo>
                        <a:pt x="9" y="26"/>
                        <a:pt x="9" y="26"/>
                        <a:pt x="9" y="26"/>
                      </a:cubicBezTo>
                      <a:lnTo>
                        <a:pt x="8" y="26"/>
                      </a:lnTo>
                      <a:close/>
                      <a:moveTo>
                        <a:pt x="29" y="5"/>
                      </a:moveTo>
                      <a:cubicBezTo>
                        <a:pt x="6" y="9"/>
                        <a:pt x="6" y="9"/>
                        <a:pt x="6" y="9"/>
                      </a:cubicBezTo>
                      <a:cubicBezTo>
                        <a:pt x="5" y="9"/>
                        <a:pt x="5" y="10"/>
                        <a:pt x="4" y="10"/>
                      </a:cubicBezTo>
                      <a:cubicBezTo>
                        <a:pt x="4" y="11"/>
                        <a:pt x="4" y="12"/>
                        <a:pt x="4" y="12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6" y="21"/>
                        <a:pt x="7" y="22"/>
                        <a:pt x="8" y="22"/>
                      </a:cubicBezTo>
                      <a:cubicBezTo>
                        <a:pt x="8" y="22"/>
                        <a:pt x="8" y="22"/>
                        <a:pt x="8" y="22"/>
                      </a:cubicBezTo>
                      <a:cubicBezTo>
                        <a:pt x="31" y="17"/>
                        <a:pt x="31" y="17"/>
                        <a:pt x="31" y="17"/>
                      </a:cubicBezTo>
                      <a:cubicBezTo>
                        <a:pt x="32" y="17"/>
                        <a:pt x="32" y="16"/>
                        <a:pt x="33" y="16"/>
                      </a:cubicBezTo>
                      <a:cubicBezTo>
                        <a:pt x="33" y="15"/>
                        <a:pt x="33" y="15"/>
                        <a:pt x="33" y="14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1" y="5"/>
                        <a:pt x="30" y="5"/>
                        <a:pt x="29" y="5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6" name="Freeform 641">
                  <a:extLst>
                    <a:ext uri="{FF2B5EF4-FFF2-40B4-BE49-F238E27FC236}">
                      <a16:creationId xmlns:a16="http://schemas.microsoft.com/office/drawing/2014/main" id="{40A0E557-D337-4C49-AA39-C7B442CB95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59888" y="4129088"/>
                  <a:ext cx="158750" cy="90488"/>
                </a:xfrm>
                <a:custGeom>
                  <a:avLst/>
                  <a:gdLst>
                    <a:gd name="T0" fmla="*/ 100 w 100"/>
                    <a:gd name="T1" fmla="*/ 38 h 57"/>
                    <a:gd name="T2" fmla="*/ 8 w 100"/>
                    <a:gd name="T3" fmla="*/ 57 h 57"/>
                    <a:gd name="T4" fmla="*/ 0 w 100"/>
                    <a:gd name="T5" fmla="*/ 19 h 57"/>
                    <a:gd name="T6" fmla="*/ 47 w 100"/>
                    <a:gd name="T7" fmla="*/ 16 h 57"/>
                    <a:gd name="T8" fmla="*/ 92 w 100"/>
                    <a:gd name="T9" fmla="*/ 0 h 57"/>
                    <a:gd name="T10" fmla="*/ 100 w 100"/>
                    <a:gd name="T11" fmla="*/ 3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57">
                      <a:moveTo>
                        <a:pt x="100" y="38"/>
                      </a:moveTo>
                      <a:lnTo>
                        <a:pt x="8" y="57"/>
                      </a:lnTo>
                      <a:lnTo>
                        <a:pt x="0" y="19"/>
                      </a:lnTo>
                      <a:lnTo>
                        <a:pt x="47" y="16"/>
                      </a:lnTo>
                      <a:lnTo>
                        <a:pt x="92" y="0"/>
                      </a:lnTo>
                      <a:lnTo>
                        <a:pt x="100" y="38"/>
                      </a:ln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7" name="Freeform 642">
                  <a:extLst>
                    <a:ext uri="{FF2B5EF4-FFF2-40B4-BE49-F238E27FC236}">
                      <a16:creationId xmlns:a16="http://schemas.microsoft.com/office/drawing/2014/main" id="{E393A4BF-54BE-4A3B-9802-A3130FB8A69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50363" y="4079876"/>
                  <a:ext cx="157163" cy="76200"/>
                </a:xfrm>
                <a:custGeom>
                  <a:avLst/>
                  <a:gdLst>
                    <a:gd name="T0" fmla="*/ 99 w 99"/>
                    <a:gd name="T1" fmla="*/ 29 h 48"/>
                    <a:gd name="T2" fmla="*/ 53 w 99"/>
                    <a:gd name="T3" fmla="*/ 46 h 48"/>
                    <a:gd name="T4" fmla="*/ 5 w 99"/>
                    <a:gd name="T5" fmla="*/ 48 h 48"/>
                    <a:gd name="T6" fmla="*/ 0 w 99"/>
                    <a:gd name="T7" fmla="*/ 18 h 48"/>
                    <a:gd name="T8" fmla="*/ 92 w 99"/>
                    <a:gd name="T9" fmla="*/ 0 h 48"/>
                    <a:gd name="T10" fmla="*/ 99 w 99"/>
                    <a:gd name="T11" fmla="*/ 2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9" h="48">
                      <a:moveTo>
                        <a:pt x="99" y="29"/>
                      </a:moveTo>
                      <a:lnTo>
                        <a:pt x="53" y="46"/>
                      </a:lnTo>
                      <a:lnTo>
                        <a:pt x="5" y="48"/>
                      </a:lnTo>
                      <a:lnTo>
                        <a:pt x="0" y="18"/>
                      </a:lnTo>
                      <a:lnTo>
                        <a:pt x="92" y="0"/>
                      </a:lnTo>
                      <a:lnTo>
                        <a:pt x="99" y="29"/>
                      </a:ln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8" name="Freeform 643">
                  <a:extLst>
                    <a:ext uri="{FF2B5EF4-FFF2-40B4-BE49-F238E27FC236}">
                      <a16:creationId xmlns:a16="http://schemas.microsoft.com/office/drawing/2014/main" id="{C924693B-C685-462C-AD14-3B91B54CFC3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24975" y="4149726"/>
                  <a:ext cx="17463" cy="7938"/>
                </a:xfrm>
                <a:custGeom>
                  <a:avLst/>
                  <a:gdLst>
                    <a:gd name="T0" fmla="*/ 11 w 11"/>
                    <a:gd name="T1" fmla="*/ 3 h 5"/>
                    <a:gd name="T2" fmla="*/ 1 w 11"/>
                    <a:gd name="T3" fmla="*/ 5 h 5"/>
                    <a:gd name="T4" fmla="*/ 0 w 11"/>
                    <a:gd name="T5" fmla="*/ 2 h 5"/>
                    <a:gd name="T6" fmla="*/ 11 w 11"/>
                    <a:gd name="T7" fmla="*/ 0 h 5"/>
                    <a:gd name="T8" fmla="*/ 11 w 11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5">
                      <a:moveTo>
                        <a:pt x="11" y="3"/>
                      </a:moveTo>
                      <a:lnTo>
                        <a:pt x="1" y="5"/>
                      </a:lnTo>
                      <a:lnTo>
                        <a:pt x="0" y="2"/>
                      </a:lnTo>
                      <a:lnTo>
                        <a:pt x="11" y="0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9" name="Freeform 644">
                  <a:extLst>
                    <a:ext uri="{FF2B5EF4-FFF2-40B4-BE49-F238E27FC236}">
                      <a16:creationId xmlns:a16="http://schemas.microsoft.com/office/drawing/2014/main" id="{7BB27781-D6A0-48EF-8885-1A3DDBF5566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312275" y="4068763"/>
                  <a:ext cx="23813" cy="23813"/>
                </a:xfrm>
                <a:custGeom>
                  <a:avLst/>
                  <a:gdLst>
                    <a:gd name="T0" fmla="*/ 17 w 19"/>
                    <a:gd name="T1" fmla="*/ 9 h 19"/>
                    <a:gd name="T2" fmla="*/ 18 w 19"/>
                    <a:gd name="T3" fmla="*/ 12 h 19"/>
                    <a:gd name="T4" fmla="*/ 14 w 19"/>
                    <a:gd name="T5" fmla="*/ 14 h 19"/>
                    <a:gd name="T6" fmla="*/ 12 w 19"/>
                    <a:gd name="T7" fmla="*/ 17 h 19"/>
                    <a:gd name="T8" fmla="*/ 9 w 19"/>
                    <a:gd name="T9" fmla="*/ 16 h 19"/>
                    <a:gd name="T10" fmla="*/ 8 w 19"/>
                    <a:gd name="T11" fmla="*/ 18 h 19"/>
                    <a:gd name="T12" fmla="*/ 4 w 19"/>
                    <a:gd name="T13" fmla="*/ 16 h 19"/>
                    <a:gd name="T14" fmla="*/ 0 w 19"/>
                    <a:gd name="T15" fmla="*/ 5 h 19"/>
                    <a:gd name="T16" fmla="*/ 3 w 19"/>
                    <a:gd name="T17" fmla="*/ 4 h 19"/>
                    <a:gd name="T18" fmla="*/ 4 w 19"/>
                    <a:gd name="T19" fmla="*/ 2 h 19"/>
                    <a:gd name="T20" fmla="*/ 7 w 19"/>
                    <a:gd name="T21" fmla="*/ 3 h 19"/>
                    <a:gd name="T22" fmla="*/ 8 w 19"/>
                    <a:gd name="T23" fmla="*/ 1 h 19"/>
                    <a:gd name="T24" fmla="*/ 16 w 19"/>
                    <a:gd name="T25" fmla="*/ 8 h 19"/>
                    <a:gd name="T26" fmla="*/ 17 w 19"/>
                    <a:gd name="T27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" h="19">
                      <a:moveTo>
                        <a:pt x="17" y="9"/>
                      </a:moveTo>
                      <a:cubicBezTo>
                        <a:pt x="17" y="9"/>
                        <a:pt x="19" y="10"/>
                        <a:pt x="18" y="12"/>
                      </a:cubicBezTo>
                      <a:cubicBezTo>
                        <a:pt x="17" y="16"/>
                        <a:pt x="14" y="14"/>
                        <a:pt x="14" y="14"/>
                      </a:cubicBezTo>
                      <a:cubicBezTo>
                        <a:pt x="14" y="14"/>
                        <a:pt x="14" y="16"/>
                        <a:pt x="12" y="17"/>
                      </a:cubicBezTo>
                      <a:cubicBezTo>
                        <a:pt x="10" y="17"/>
                        <a:pt x="9" y="16"/>
                        <a:pt x="9" y="16"/>
                      </a:cubicBezTo>
                      <a:cubicBezTo>
                        <a:pt x="9" y="16"/>
                        <a:pt x="8" y="18"/>
                        <a:pt x="8" y="18"/>
                      </a:cubicBezTo>
                      <a:cubicBezTo>
                        <a:pt x="6" y="19"/>
                        <a:pt x="4" y="17"/>
                        <a:pt x="4" y="16"/>
                      </a:cubicBezTo>
                      <a:cubicBezTo>
                        <a:pt x="3" y="15"/>
                        <a:pt x="2" y="10"/>
                        <a:pt x="0" y="5"/>
                      </a:cubicBezTo>
                      <a:cubicBezTo>
                        <a:pt x="0" y="3"/>
                        <a:pt x="2" y="3"/>
                        <a:pt x="3" y="4"/>
                      </a:cubicBezTo>
                      <a:cubicBezTo>
                        <a:pt x="3" y="4"/>
                        <a:pt x="3" y="2"/>
                        <a:pt x="4" y="2"/>
                      </a:cubicBezTo>
                      <a:cubicBezTo>
                        <a:pt x="6" y="2"/>
                        <a:pt x="7" y="3"/>
                        <a:pt x="7" y="3"/>
                      </a:cubicBezTo>
                      <a:cubicBezTo>
                        <a:pt x="7" y="3"/>
                        <a:pt x="7" y="1"/>
                        <a:pt x="8" y="1"/>
                      </a:cubicBezTo>
                      <a:cubicBezTo>
                        <a:pt x="10" y="0"/>
                        <a:pt x="16" y="8"/>
                        <a:pt x="16" y="8"/>
                      </a:cubicBezTo>
                      <a:lnTo>
                        <a:pt x="17" y="9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0" name="Freeform 645">
                  <a:extLst>
                    <a:ext uri="{FF2B5EF4-FFF2-40B4-BE49-F238E27FC236}">
                      <a16:creationId xmlns:a16="http://schemas.microsoft.com/office/drawing/2014/main" id="{7591284F-7210-44CB-8A69-42ADB14E314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77338" y="3756026"/>
                  <a:ext cx="146050" cy="295275"/>
                </a:xfrm>
                <a:custGeom>
                  <a:avLst/>
                  <a:gdLst>
                    <a:gd name="T0" fmla="*/ 13 w 117"/>
                    <a:gd name="T1" fmla="*/ 53 h 236"/>
                    <a:gd name="T2" fmla="*/ 32 w 117"/>
                    <a:gd name="T3" fmla="*/ 71 h 236"/>
                    <a:gd name="T4" fmla="*/ 79 w 117"/>
                    <a:gd name="T5" fmla="*/ 136 h 236"/>
                    <a:gd name="T6" fmla="*/ 104 w 117"/>
                    <a:gd name="T7" fmla="*/ 236 h 236"/>
                    <a:gd name="T8" fmla="*/ 117 w 117"/>
                    <a:gd name="T9" fmla="*/ 233 h 236"/>
                    <a:gd name="T10" fmla="*/ 101 w 117"/>
                    <a:gd name="T11" fmla="*/ 117 h 236"/>
                    <a:gd name="T12" fmla="*/ 62 w 117"/>
                    <a:gd name="T13" fmla="*/ 34 h 236"/>
                    <a:gd name="T14" fmla="*/ 13 w 117"/>
                    <a:gd name="T15" fmla="*/ 53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7" h="236">
                      <a:moveTo>
                        <a:pt x="13" y="53"/>
                      </a:moveTo>
                      <a:cubicBezTo>
                        <a:pt x="19" y="59"/>
                        <a:pt x="22" y="64"/>
                        <a:pt x="32" y="71"/>
                      </a:cubicBezTo>
                      <a:cubicBezTo>
                        <a:pt x="52" y="85"/>
                        <a:pt x="79" y="136"/>
                        <a:pt x="79" y="136"/>
                      </a:cubicBezTo>
                      <a:cubicBezTo>
                        <a:pt x="104" y="236"/>
                        <a:pt x="104" y="236"/>
                        <a:pt x="104" y="236"/>
                      </a:cubicBezTo>
                      <a:cubicBezTo>
                        <a:pt x="117" y="233"/>
                        <a:pt x="117" y="233"/>
                        <a:pt x="117" y="233"/>
                      </a:cubicBezTo>
                      <a:cubicBezTo>
                        <a:pt x="117" y="233"/>
                        <a:pt x="108" y="145"/>
                        <a:pt x="101" y="117"/>
                      </a:cubicBezTo>
                      <a:cubicBezTo>
                        <a:pt x="78" y="80"/>
                        <a:pt x="74" y="55"/>
                        <a:pt x="62" y="34"/>
                      </a:cubicBezTo>
                      <a:cubicBezTo>
                        <a:pt x="42" y="0"/>
                        <a:pt x="0" y="13"/>
                        <a:pt x="13" y="53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1" name="Freeform 646">
                  <a:extLst>
                    <a:ext uri="{FF2B5EF4-FFF2-40B4-BE49-F238E27FC236}">
                      <a16:creationId xmlns:a16="http://schemas.microsoft.com/office/drawing/2014/main" id="{F814069C-F2BF-464F-84B8-83474D0911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69400" y="3644901"/>
                  <a:ext cx="79375" cy="130175"/>
                </a:xfrm>
                <a:custGeom>
                  <a:avLst/>
                  <a:gdLst>
                    <a:gd name="T0" fmla="*/ 12 w 63"/>
                    <a:gd name="T1" fmla="*/ 99 h 105"/>
                    <a:gd name="T2" fmla="*/ 12 w 63"/>
                    <a:gd name="T3" fmla="*/ 33 h 105"/>
                    <a:gd name="T4" fmla="*/ 0 w 63"/>
                    <a:gd name="T5" fmla="*/ 0 h 105"/>
                    <a:gd name="T6" fmla="*/ 8 w 63"/>
                    <a:gd name="T7" fmla="*/ 3 h 105"/>
                    <a:gd name="T8" fmla="*/ 54 w 63"/>
                    <a:gd name="T9" fmla="*/ 62 h 105"/>
                    <a:gd name="T10" fmla="*/ 12 w 63"/>
                    <a:gd name="T11" fmla="*/ 99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3" h="105">
                      <a:moveTo>
                        <a:pt x="12" y="99"/>
                      </a:moveTo>
                      <a:cubicBezTo>
                        <a:pt x="28" y="90"/>
                        <a:pt x="26" y="69"/>
                        <a:pt x="12" y="33"/>
                      </a:cubicBezTo>
                      <a:cubicBezTo>
                        <a:pt x="6" y="15"/>
                        <a:pt x="0" y="0"/>
                        <a:pt x="0" y="0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8" y="3"/>
                        <a:pt x="45" y="17"/>
                        <a:pt x="54" y="62"/>
                      </a:cubicBezTo>
                      <a:cubicBezTo>
                        <a:pt x="63" y="103"/>
                        <a:pt x="21" y="105"/>
                        <a:pt x="12" y="99"/>
                      </a:cubicBezTo>
                      <a:close/>
                    </a:path>
                  </a:pathLst>
                </a:custGeom>
                <a:solidFill>
                  <a:srgbClr val="282D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2" name="Freeform 647">
                  <a:extLst>
                    <a:ext uri="{FF2B5EF4-FFF2-40B4-BE49-F238E27FC236}">
                      <a16:creationId xmlns:a16="http://schemas.microsoft.com/office/drawing/2014/main" id="{80D2C806-04CA-490E-AA3C-80CB8B0044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0350" y="4089401"/>
                  <a:ext cx="144463" cy="446088"/>
                </a:xfrm>
                <a:custGeom>
                  <a:avLst/>
                  <a:gdLst>
                    <a:gd name="T0" fmla="*/ 99 w 115"/>
                    <a:gd name="T1" fmla="*/ 357 h 358"/>
                    <a:gd name="T2" fmla="*/ 104 w 115"/>
                    <a:gd name="T3" fmla="*/ 328 h 358"/>
                    <a:gd name="T4" fmla="*/ 41 w 115"/>
                    <a:gd name="T5" fmla="*/ 157 h 358"/>
                    <a:gd name="T6" fmla="*/ 2 w 115"/>
                    <a:gd name="T7" fmla="*/ 15 h 358"/>
                    <a:gd name="T8" fmla="*/ 18 w 115"/>
                    <a:gd name="T9" fmla="*/ 8 h 358"/>
                    <a:gd name="T10" fmla="*/ 75 w 115"/>
                    <a:gd name="T11" fmla="*/ 33 h 358"/>
                    <a:gd name="T12" fmla="*/ 63 w 115"/>
                    <a:gd name="T13" fmla="*/ 135 h 358"/>
                    <a:gd name="T14" fmla="*/ 111 w 115"/>
                    <a:gd name="T15" fmla="*/ 325 h 358"/>
                    <a:gd name="T16" fmla="*/ 115 w 115"/>
                    <a:gd name="T17" fmla="*/ 332 h 358"/>
                    <a:gd name="T18" fmla="*/ 110 w 115"/>
                    <a:gd name="T19" fmla="*/ 346 h 358"/>
                    <a:gd name="T20" fmla="*/ 103 w 115"/>
                    <a:gd name="T21" fmla="*/ 358 h 358"/>
                    <a:gd name="T22" fmla="*/ 99 w 115"/>
                    <a:gd name="T23" fmla="*/ 357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5" h="358">
                      <a:moveTo>
                        <a:pt x="99" y="357"/>
                      </a:moveTo>
                      <a:cubicBezTo>
                        <a:pt x="104" y="328"/>
                        <a:pt x="104" y="328"/>
                        <a:pt x="104" y="328"/>
                      </a:cubicBezTo>
                      <a:cubicBezTo>
                        <a:pt x="41" y="157"/>
                        <a:pt x="41" y="157"/>
                        <a:pt x="41" y="157"/>
                      </a:cubicBezTo>
                      <a:cubicBezTo>
                        <a:pt x="41" y="157"/>
                        <a:pt x="10" y="61"/>
                        <a:pt x="2" y="15"/>
                      </a:cubicBezTo>
                      <a:cubicBezTo>
                        <a:pt x="0" y="0"/>
                        <a:pt x="18" y="8"/>
                        <a:pt x="18" y="8"/>
                      </a:cubicBezTo>
                      <a:cubicBezTo>
                        <a:pt x="18" y="8"/>
                        <a:pt x="84" y="9"/>
                        <a:pt x="75" y="33"/>
                      </a:cubicBezTo>
                      <a:cubicBezTo>
                        <a:pt x="63" y="68"/>
                        <a:pt x="70" y="96"/>
                        <a:pt x="63" y="135"/>
                      </a:cubicBezTo>
                      <a:cubicBezTo>
                        <a:pt x="109" y="160"/>
                        <a:pt x="111" y="325"/>
                        <a:pt x="111" y="325"/>
                      </a:cubicBezTo>
                      <a:cubicBezTo>
                        <a:pt x="115" y="332"/>
                        <a:pt x="115" y="332"/>
                        <a:pt x="115" y="332"/>
                      </a:cubicBezTo>
                      <a:cubicBezTo>
                        <a:pt x="110" y="346"/>
                        <a:pt x="110" y="346"/>
                        <a:pt x="110" y="346"/>
                      </a:cubicBezTo>
                      <a:cubicBezTo>
                        <a:pt x="103" y="358"/>
                        <a:pt x="103" y="358"/>
                        <a:pt x="103" y="358"/>
                      </a:cubicBezTo>
                      <a:lnTo>
                        <a:pt x="99" y="357"/>
                      </a:lnTo>
                      <a:close/>
                    </a:path>
                  </a:pathLst>
                </a:custGeom>
                <a:solidFill>
                  <a:srgbClr val="EA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3" name="Freeform 648">
                  <a:extLst>
                    <a:ext uri="{FF2B5EF4-FFF2-40B4-BE49-F238E27FC236}">
                      <a16:creationId xmlns:a16="http://schemas.microsoft.com/office/drawing/2014/main" id="{333841AA-B561-43E4-8216-56B87FED37C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28125" y="3740151"/>
                  <a:ext cx="155575" cy="252413"/>
                </a:xfrm>
                <a:custGeom>
                  <a:avLst/>
                  <a:gdLst>
                    <a:gd name="T0" fmla="*/ 14 w 124"/>
                    <a:gd name="T1" fmla="*/ 199 h 203"/>
                    <a:gd name="T2" fmla="*/ 8 w 124"/>
                    <a:gd name="T3" fmla="*/ 95 h 203"/>
                    <a:gd name="T4" fmla="*/ 70 w 124"/>
                    <a:gd name="T5" fmla="*/ 0 h 203"/>
                    <a:gd name="T6" fmla="*/ 81 w 124"/>
                    <a:gd name="T7" fmla="*/ 16 h 203"/>
                    <a:gd name="T8" fmla="*/ 102 w 124"/>
                    <a:gd name="T9" fmla="*/ 104 h 203"/>
                    <a:gd name="T10" fmla="*/ 94 w 124"/>
                    <a:gd name="T11" fmla="*/ 188 h 203"/>
                    <a:gd name="T12" fmla="*/ 14 w 124"/>
                    <a:gd name="T13" fmla="*/ 199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4" h="203">
                      <a:moveTo>
                        <a:pt x="14" y="199"/>
                      </a:moveTo>
                      <a:cubicBezTo>
                        <a:pt x="23" y="153"/>
                        <a:pt x="15" y="139"/>
                        <a:pt x="8" y="95"/>
                      </a:cubicBezTo>
                      <a:cubicBezTo>
                        <a:pt x="0" y="35"/>
                        <a:pt x="70" y="0"/>
                        <a:pt x="70" y="0"/>
                      </a:cubicBezTo>
                      <a:cubicBezTo>
                        <a:pt x="70" y="0"/>
                        <a:pt x="76" y="11"/>
                        <a:pt x="81" y="16"/>
                      </a:cubicBezTo>
                      <a:cubicBezTo>
                        <a:pt x="94" y="28"/>
                        <a:pt x="124" y="63"/>
                        <a:pt x="102" y="104"/>
                      </a:cubicBezTo>
                      <a:cubicBezTo>
                        <a:pt x="71" y="159"/>
                        <a:pt x="94" y="188"/>
                        <a:pt x="94" y="188"/>
                      </a:cubicBezTo>
                      <a:cubicBezTo>
                        <a:pt x="94" y="188"/>
                        <a:pt x="62" y="203"/>
                        <a:pt x="14" y="199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649">
                  <a:extLst>
                    <a:ext uri="{FF2B5EF4-FFF2-40B4-BE49-F238E27FC236}">
                      <a16:creationId xmlns:a16="http://schemas.microsoft.com/office/drawing/2014/main" id="{C4A194E1-9F3F-498E-AA7F-57363B1008A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9875" y="3746501"/>
                  <a:ext cx="52388" cy="80963"/>
                </a:xfrm>
                <a:custGeom>
                  <a:avLst/>
                  <a:gdLst>
                    <a:gd name="T0" fmla="*/ 0 w 42"/>
                    <a:gd name="T1" fmla="*/ 65 h 65"/>
                    <a:gd name="T2" fmla="*/ 42 w 42"/>
                    <a:gd name="T3" fmla="*/ 4 h 65"/>
                    <a:gd name="T4" fmla="*/ 34 w 42"/>
                    <a:gd name="T5" fmla="*/ 0 h 65"/>
                    <a:gd name="T6" fmla="*/ 0 w 42"/>
                    <a:gd name="T7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65">
                      <a:moveTo>
                        <a:pt x="0" y="65"/>
                      </a:moveTo>
                      <a:cubicBezTo>
                        <a:pt x="0" y="65"/>
                        <a:pt x="16" y="25"/>
                        <a:pt x="42" y="4"/>
                      </a:cubicBezTo>
                      <a:cubicBezTo>
                        <a:pt x="34" y="3"/>
                        <a:pt x="39" y="4"/>
                        <a:pt x="34" y="0"/>
                      </a:cubicBezTo>
                      <a:cubicBezTo>
                        <a:pt x="6" y="19"/>
                        <a:pt x="0" y="65"/>
                        <a:pt x="0" y="65"/>
                      </a:cubicBez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5" name="Freeform 650">
                  <a:extLst>
                    <a:ext uri="{FF2B5EF4-FFF2-40B4-BE49-F238E27FC236}">
                      <a16:creationId xmlns:a16="http://schemas.microsoft.com/office/drawing/2014/main" id="{B23EAD97-8B14-491C-B794-979E0354E3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51925" y="3817938"/>
                  <a:ext cx="19050" cy="17463"/>
                </a:xfrm>
                <a:custGeom>
                  <a:avLst/>
                  <a:gdLst>
                    <a:gd name="T0" fmla="*/ 15 w 15"/>
                    <a:gd name="T1" fmla="*/ 12 h 13"/>
                    <a:gd name="T2" fmla="*/ 9 w 15"/>
                    <a:gd name="T3" fmla="*/ 7 h 13"/>
                    <a:gd name="T4" fmla="*/ 1 w 15"/>
                    <a:gd name="T5" fmla="*/ 1 h 13"/>
                    <a:gd name="T6" fmla="*/ 2 w 15"/>
                    <a:gd name="T7" fmla="*/ 7 h 13"/>
                    <a:gd name="T8" fmla="*/ 7 w 15"/>
                    <a:gd name="T9" fmla="*/ 13 h 13"/>
                    <a:gd name="T10" fmla="*/ 15 w 15"/>
                    <a:gd name="T11" fmla="*/ 12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13">
                      <a:moveTo>
                        <a:pt x="15" y="12"/>
                      </a:moveTo>
                      <a:cubicBezTo>
                        <a:pt x="15" y="12"/>
                        <a:pt x="13" y="10"/>
                        <a:pt x="9" y="7"/>
                      </a:cubicBezTo>
                      <a:cubicBezTo>
                        <a:pt x="4" y="5"/>
                        <a:pt x="2" y="0"/>
                        <a:pt x="1" y="1"/>
                      </a:cubicBezTo>
                      <a:cubicBezTo>
                        <a:pt x="0" y="1"/>
                        <a:pt x="0" y="4"/>
                        <a:pt x="2" y="7"/>
                      </a:cubicBezTo>
                      <a:cubicBezTo>
                        <a:pt x="2" y="8"/>
                        <a:pt x="6" y="11"/>
                        <a:pt x="7" y="13"/>
                      </a:cubicBezTo>
                      <a:lnTo>
                        <a:pt x="15" y="12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6" name="Freeform 651">
                  <a:extLst>
                    <a:ext uri="{FF2B5EF4-FFF2-40B4-BE49-F238E27FC236}">
                      <a16:creationId xmlns:a16="http://schemas.microsoft.com/office/drawing/2014/main" id="{C39E923D-CCBC-4B38-8BB5-CC55D85210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40813" y="3830638"/>
                  <a:ext cx="52388" cy="34925"/>
                </a:xfrm>
                <a:custGeom>
                  <a:avLst/>
                  <a:gdLst>
                    <a:gd name="T0" fmla="*/ 30 w 42"/>
                    <a:gd name="T1" fmla="*/ 8 h 28"/>
                    <a:gd name="T2" fmla="*/ 34 w 42"/>
                    <a:gd name="T3" fmla="*/ 13 h 28"/>
                    <a:gd name="T4" fmla="*/ 42 w 42"/>
                    <a:gd name="T5" fmla="*/ 17 h 28"/>
                    <a:gd name="T6" fmla="*/ 37 w 42"/>
                    <a:gd name="T7" fmla="*/ 28 h 28"/>
                    <a:gd name="T8" fmla="*/ 30 w 42"/>
                    <a:gd name="T9" fmla="*/ 25 h 28"/>
                    <a:gd name="T10" fmla="*/ 15 w 42"/>
                    <a:gd name="T11" fmla="*/ 21 h 28"/>
                    <a:gd name="T12" fmla="*/ 2 w 42"/>
                    <a:gd name="T13" fmla="*/ 10 h 28"/>
                    <a:gd name="T14" fmla="*/ 3 w 42"/>
                    <a:gd name="T15" fmla="*/ 7 h 28"/>
                    <a:gd name="T16" fmla="*/ 3 w 42"/>
                    <a:gd name="T17" fmla="*/ 4 h 28"/>
                    <a:gd name="T18" fmla="*/ 5 w 42"/>
                    <a:gd name="T19" fmla="*/ 3 h 28"/>
                    <a:gd name="T20" fmla="*/ 5 w 42"/>
                    <a:gd name="T21" fmla="*/ 1 h 28"/>
                    <a:gd name="T22" fmla="*/ 8 w 42"/>
                    <a:gd name="T23" fmla="*/ 1 h 28"/>
                    <a:gd name="T24" fmla="*/ 14 w 42"/>
                    <a:gd name="T25" fmla="*/ 2 h 28"/>
                    <a:gd name="T26" fmla="*/ 22 w 42"/>
                    <a:gd name="T27" fmla="*/ 1 h 28"/>
                    <a:gd name="T28" fmla="*/ 30 w 42"/>
                    <a:gd name="T29" fmla="*/ 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2" h="28">
                      <a:moveTo>
                        <a:pt x="30" y="8"/>
                      </a:moveTo>
                      <a:cubicBezTo>
                        <a:pt x="33" y="11"/>
                        <a:pt x="34" y="13"/>
                        <a:pt x="34" y="13"/>
                      </a:cubicBezTo>
                      <a:cubicBezTo>
                        <a:pt x="42" y="17"/>
                        <a:pt x="42" y="17"/>
                        <a:pt x="42" y="17"/>
                      </a:cubicBezTo>
                      <a:cubicBezTo>
                        <a:pt x="37" y="28"/>
                        <a:pt x="37" y="28"/>
                        <a:pt x="37" y="28"/>
                      </a:cubicBezTo>
                      <a:cubicBezTo>
                        <a:pt x="30" y="25"/>
                        <a:pt x="30" y="25"/>
                        <a:pt x="30" y="25"/>
                      </a:cubicBezTo>
                      <a:cubicBezTo>
                        <a:pt x="30" y="25"/>
                        <a:pt x="19" y="22"/>
                        <a:pt x="15" y="21"/>
                      </a:cubicBezTo>
                      <a:cubicBezTo>
                        <a:pt x="12" y="20"/>
                        <a:pt x="2" y="12"/>
                        <a:pt x="2" y="10"/>
                      </a:cubicBezTo>
                      <a:cubicBezTo>
                        <a:pt x="0" y="7"/>
                        <a:pt x="3" y="7"/>
                        <a:pt x="3" y="7"/>
                      </a:cubicBezTo>
                      <a:cubicBezTo>
                        <a:pt x="3" y="7"/>
                        <a:pt x="2" y="6"/>
                        <a:pt x="3" y="4"/>
                      </a:cubicBezTo>
                      <a:cubicBezTo>
                        <a:pt x="4" y="3"/>
                        <a:pt x="5" y="3"/>
                        <a:pt x="5" y="3"/>
                      </a:cubicBezTo>
                      <a:cubicBezTo>
                        <a:pt x="5" y="3"/>
                        <a:pt x="5" y="2"/>
                        <a:pt x="5" y="1"/>
                      </a:cubicBezTo>
                      <a:cubicBezTo>
                        <a:pt x="6" y="0"/>
                        <a:pt x="8" y="0"/>
                        <a:pt x="8" y="1"/>
                      </a:cubicBezTo>
                      <a:cubicBezTo>
                        <a:pt x="9" y="1"/>
                        <a:pt x="11" y="1"/>
                        <a:pt x="14" y="2"/>
                      </a:cubicBezTo>
                      <a:cubicBezTo>
                        <a:pt x="16" y="3"/>
                        <a:pt x="20" y="4"/>
                        <a:pt x="22" y="1"/>
                      </a:cubicBezTo>
                      <a:cubicBezTo>
                        <a:pt x="24" y="3"/>
                        <a:pt x="28" y="5"/>
                        <a:pt x="30" y="8"/>
                      </a:cubicBez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7" name="Freeform 652">
                  <a:extLst>
                    <a:ext uri="{FF2B5EF4-FFF2-40B4-BE49-F238E27FC236}">
                      <a16:creationId xmlns:a16="http://schemas.microsoft.com/office/drawing/2014/main" id="{CDC70D42-0C03-402C-B599-770FBB7E1F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1938" y="3684588"/>
                  <a:ext cx="71438" cy="84138"/>
                </a:xfrm>
                <a:custGeom>
                  <a:avLst/>
                  <a:gdLst>
                    <a:gd name="T0" fmla="*/ 55 w 57"/>
                    <a:gd name="T1" fmla="*/ 52 h 68"/>
                    <a:gd name="T2" fmla="*/ 57 w 57"/>
                    <a:gd name="T3" fmla="*/ 13 h 68"/>
                    <a:gd name="T4" fmla="*/ 39 w 57"/>
                    <a:gd name="T5" fmla="*/ 0 h 68"/>
                    <a:gd name="T6" fmla="*/ 30 w 57"/>
                    <a:gd name="T7" fmla="*/ 23 h 68"/>
                    <a:gd name="T8" fmla="*/ 16 w 57"/>
                    <a:gd name="T9" fmla="*/ 36 h 68"/>
                    <a:gd name="T10" fmla="*/ 0 w 57"/>
                    <a:gd name="T11" fmla="*/ 38 h 68"/>
                    <a:gd name="T12" fmla="*/ 33 w 57"/>
                    <a:gd name="T13" fmla="*/ 65 h 68"/>
                    <a:gd name="T14" fmla="*/ 55 w 57"/>
                    <a:gd name="T15" fmla="*/ 5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8">
                      <a:moveTo>
                        <a:pt x="55" y="52"/>
                      </a:move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9" y="0"/>
                        <a:pt x="33" y="14"/>
                        <a:pt x="30" y="23"/>
                      </a:cubicBezTo>
                      <a:cubicBezTo>
                        <a:pt x="26" y="31"/>
                        <a:pt x="20" y="35"/>
                        <a:pt x="16" y="36"/>
                      </a:cubicBezTo>
                      <a:cubicBezTo>
                        <a:pt x="8" y="37"/>
                        <a:pt x="0" y="38"/>
                        <a:pt x="0" y="38"/>
                      </a:cubicBezTo>
                      <a:cubicBezTo>
                        <a:pt x="0" y="38"/>
                        <a:pt x="21" y="39"/>
                        <a:pt x="33" y="65"/>
                      </a:cubicBezTo>
                      <a:cubicBezTo>
                        <a:pt x="38" y="68"/>
                        <a:pt x="55" y="52"/>
                        <a:pt x="55" y="52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8" name="Freeform 653">
                  <a:extLst>
                    <a:ext uri="{FF2B5EF4-FFF2-40B4-BE49-F238E27FC236}">
                      <a16:creationId xmlns:a16="http://schemas.microsoft.com/office/drawing/2014/main" id="{2D189B6B-6509-46F1-A5C8-9F5D5FE242E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39238" y="3644901"/>
                  <a:ext cx="66675" cy="85725"/>
                </a:xfrm>
                <a:custGeom>
                  <a:avLst/>
                  <a:gdLst>
                    <a:gd name="T0" fmla="*/ 12 w 53"/>
                    <a:gd name="T1" fmla="*/ 70 h 70"/>
                    <a:gd name="T2" fmla="*/ 26 w 53"/>
                    <a:gd name="T3" fmla="*/ 69 h 70"/>
                    <a:gd name="T4" fmla="*/ 40 w 53"/>
                    <a:gd name="T5" fmla="*/ 58 h 70"/>
                    <a:gd name="T6" fmla="*/ 45 w 53"/>
                    <a:gd name="T7" fmla="*/ 48 h 70"/>
                    <a:gd name="T8" fmla="*/ 50 w 53"/>
                    <a:gd name="T9" fmla="*/ 40 h 70"/>
                    <a:gd name="T10" fmla="*/ 46 w 53"/>
                    <a:gd name="T11" fmla="*/ 30 h 70"/>
                    <a:gd name="T12" fmla="*/ 32 w 53"/>
                    <a:gd name="T13" fmla="*/ 0 h 70"/>
                    <a:gd name="T14" fmla="*/ 20 w 53"/>
                    <a:gd name="T15" fmla="*/ 7 h 70"/>
                    <a:gd name="T16" fmla="*/ 0 w 53"/>
                    <a:gd name="T17" fmla="*/ 42 h 70"/>
                    <a:gd name="T18" fmla="*/ 3 w 53"/>
                    <a:gd name="T19" fmla="*/ 43 h 70"/>
                    <a:gd name="T20" fmla="*/ 6 w 53"/>
                    <a:gd name="T21" fmla="*/ 45 h 70"/>
                    <a:gd name="T22" fmla="*/ 8 w 53"/>
                    <a:gd name="T23" fmla="*/ 69 h 70"/>
                    <a:gd name="T24" fmla="*/ 12 w 53"/>
                    <a:gd name="T25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3" h="70">
                      <a:moveTo>
                        <a:pt x="12" y="70"/>
                      </a:moveTo>
                      <a:cubicBezTo>
                        <a:pt x="16" y="70"/>
                        <a:pt x="19" y="70"/>
                        <a:pt x="26" y="69"/>
                      </a:cubicBezTo>
                      <a:cubicBezTo>
                        <a:pt x="35" y="67"/>
                        <a:pt x="40" y="58"/>
                        <a:pt x="40" y="58"/>
                      </a:cubicBezTo>
                      <a:cubicBezTo>
                        <a:pt x="45" y="48"/>
                        <a:pt x="45" y="48"/>
                        <a:pt x="45" y="48"/>
                      </a:cubicBezTo>
                      <a:cubicBezTo>
                        <a:pt x="45" y="48"/>
                        <a:pt x="48" y="43"/>
                        <a:pt x="50" y="40"/>
                      </a:cubicBezTo>
                      <a:cubicBezTo>
                        <a:pt x="51" y="38"/>
                        <a:pt x="53" y="33"/>
                        <a:pt x="46" y="30"/>
                      </a:cubicBezTo>
                      <a:cubicBezTo>
                        <a:pt x="36" y="27"/>
                        <a:pt x="32" y="0"/>
                        <a:pt x="32" y="0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0" y="42"/>
                        <a:pt x="0" y="43"/>
                        <a:pt x="3" y="43"/>
                      </a:cubicBezTo>
                      <a:cubicBezTo>
                        <a:pt x="5" y="43"/>
                        <a:pt x="6" y="45"/>
                        <a:pt x="6" y="45"/>
                      </a:cubicBezTo>
                      <a:cubicBezTo>
                        <a:pt x="6" y="45"/>
                        <a:pt x="8" y="68"/>
                        <a:pt x="8" y="69"/>
                      </a:cubicBezTo>
                      <a:cubicBezTo>
                        <a:pt x="8" y="70"/>
                        <a:pt x="10" y="70"/>
                        <a:pt x="12" y="70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9" name="Freeform 654">
                  <a:extLst>
                    <a:ext uri="{FF2B5EF4-FFF2-40B4-BE49-F238E27FC236}">
                      <a16:creationId xmlns:a16="http://schemas.microsoft.com/office/drawing/2014/main" id="{59D411C8-D508-4264-A6CC-68C30DAA1B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26538" y="4079876"/>
                  <a:ext cx="106363" cy="463550"/>
                </a:xfrm>
                <a:custGeom>
                  <a:avLst/>
                  <a:gdLst>
                    <a:gd name="T0" fmla="*/ 10 w 85"/>
                    <a:gd name="T1" fmla="*/ 370 h 372"/>
                    <a:gd name="T2" fmla="*/ 23 w 85"/>
                    <a:gd name="T3" fmla="*/ 344 h 372"/>
                    <a:gd name="T4" fmla="*/ 6 w 85"/>
                    <a:gd name="T5" fmla="*/ 162 h 372"/>
                    <a:gd name="T6" fmla="*/ 5 w 85"/>
                    <a:gd name="T7" fmla="*/ 15 h 372"/>
                    <a:gd name="T8" fmla="*/ 22 w 85"/>
                    <a:gd name="T9" fmla="*/ 12 h 372"/>
                    <a:gd name="T10" fmla="*/ 71 w 85"/>
                    <a:gd name="T11" fmla="*/ 51 h 372"/>
                    <a:gd name="T12" fmla="*/ 33 w 85"/>
                    <a:gd name="T13" fmla="*/ 146 h 372"/>
                    <a:gd name="T14" fmla="*/ 31 w 85"/>
                    <a:gd name="T15" fmla="*/ 342 h 372"/>
                    <a:gd name="T16" fmla="*/ 33 w 85"/>
                    <a:gd name="T17" fmla="*/ 350 h 372"/>
                    <a:gd name="T18" fmla="*/ 24 w 85"/>
                    <a:gd name="T19" fmla="*/ 363 h 372"/>
                    <a:gd name="T20" fmla="*/ 15 w 85"/>
                    <a:gd name="T21" fmla="*/ 372 h 372"/>
                    <a:gd name="T22" fmla="*/ 10 w 85"/>
                    <a:gd name="T23" fmla="*/ 370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5" h="372">
                      <a:moveTo>
                        <a:pt x="10" y="370"/>
                      </a:moveTo>
                      <a:cubicBezTo>
                        <a:pt x="23" y="344"/>
                        <a:pt x="23" y="344"/>
                        <a:pt x="23" y="344"/>
                      </a:cubicBezTo>
                      <a:cubicBezTo>
                        <a:pt x="6" y="162"/>
                        <a:pt x="6" y="162"/>
                        <a:pt x="6" y="162"/>
                      </a:cubicBezTo>
                      <a:cubicBezTo>
                        <a:pt x="6" y="162"/>
                        <a:pt x="0" y="62"/>
                        <a:pt x="5" y="15"/>
                      </a:cubicBezTo>
                      <a:cubicBezTo>
                        <a:pt x="6" y="0"/>
                        <a:pt x="22" y="12"/>
                        <a:pt x="22" y="12"/>
                      </a:cubicBezTo>
                      <a:cubicBezTo>
                        <a:pt x="22" y="12"/>
                        <a:pt x="85" y="30"/>
                        <a:pt x="71" y="51"/>
                      </a:cubicBezTo>
                      <a:cubicBezTo>
                        <a:pt x="49" y="81"/>
                        <a:pt x="49" y="110"/>
                        <a:pt x="33" y="146"/>
                      </a:cubicBezTo>
                      <a:cubicBezTo>
                        <a:pt x="71" y="182"/>
                        <a:pt x="31" y="342"/>
                        <a:pt x="31" y="342"/>
                      </a:cubicBezTo>
                      <a:cubicBezTo>
                        <a:pt x="33" y="350"/>
                        <a:pt x="33" y="350"/>
                        <a:pt x="33" y="350"/>
                      </a:cubicBezTo>
                      <a:cubicBezTo>
                        <a:pt x="24" y="363"/>
                        <a:pt x="24" y="363"/>
                        <a:pt x="24" y="363"/>
                      </a:cubicBezTo>
                      <a:cubicBezTo>
                        <a:pt x="15" y="372"/>
                        <a:pt x="15" y="372"/>
                        <a:pt x="15" y="372"/>
                      </a:cubicBezTo>
                      <a:lnTo>
                        <a:pt x="10" y="370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0" name="Freeform 655">
                  <a:extLst>
                    <a:ext uri="{FF2B5EF4-FFF2-40B4-BE49-F238E27FC236}">
                      <a16:creationId xmlns:a16="http://schemas.microsoft.com/office/drawing/2014/main" id="{CA55954B-8760-4F76-B82F-A7EAF631241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23363" y="4514851"/>
                  <a:ext cx="46038" cy="34925"/>
                </a:xfrm>
                <a:custGeom>
                  <a:avLst/>
                  <a:gdLst>
                    <a:gd name="T0" fmla="*/ 14 w 37"/>
                    <a:gd name="T1" fmla="*/ 18 h 28"/>
                    <a:gd name="T2" fmla="*/ 3 w 37"/>
                    <a:gd name="T3" fmla="*/ 24 h 28"/>
                    <a:gd name="T4" fmla="*/ 2 w 37"/>
                    <a:gd name="T5" fmla="*/ 28 h 28"/>
                    <a:gd name="T6" fmla="*/ 20 w 37"/>
                    <a:gd name="T7" fmla="*/ 28 h 28"/>
                    <a:gd name="T8" fmla="*/ 28 w 37"/>
                    <a:gd name="T9" fmla="*/ 17 h 28"/>
                    <a:gd name="T10" fmla="*/ 28 w 37"/>
                    <a:gd name="T11" fmla="*/ 28 h 28"/>
                    <a:gd name="T12" fmla="*/ 34 w 37"/>
                    <a:gd name="T13" fmla="*/ 28 h 28"/>
                    <a:gd name="T14" fmla="*/ 37 w 37"/>
                    <a:gd name="T15" fmla="*/ 9 h 28"/>
                    <a:gd name="T16" fmla="*/ 36 w 37"/>
                    <a:gd name="T17" fmla="*/ 1 h 28"/>
                    <a:gd name="T18" fmla="*/ 26 w 37"/>
                    <a:gd name="T19" fmla="*/ 9 h 28"/>
                    <a:gd name="T20" fmla="*/ 14 w 37"/>
                    <a:gd name="T21" fmla="*/ 1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28">
                      <a:moveTo>
                        <a:pt x="14" y="18"/>
                      </a:moveTo>
                      <a:cubicBezTo>
                        <a:pt x="11" y="20"/>
                        <a:pt x="4" y="24"/>
                        <a:pt x="3" y="24"/>
                      </a:cubicBezTo>
                      <a:cubicBezTo>
                        <a:pt x="0" y="25"/>
                        <a:pt x="2" y="28"/>
                        <a:pt x="2" y="28"/>
                      </a:cubicBezTo>
                      <a:cubicBezTo>
                        <a:pt x="2" y="28"/>
                        <a:pt x="16" y="28"/>
                        <a:pt x="20" y="28"/>
                      </a:cubicBezTo>
                      <a:cubicBezTo>
                        <a:pt x="23" y="28"/>
                        <a:pt x="28" y="17"/>
                        <a:pt x="28" y="17"/>
                      </a:cubicBezTo>
                      <a:cubicBezTo>
                        <a:pt x="28" y="28"/>
                        <a:pt x="28" y="28"/>
                        <a:pt x="28" y="28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34" y="28"/>
                        <a:pt x="35" y="17"/>
                        <a:pt x="37" y="9"/>
                      </a:cubicBezTo>
                      <a:cubicBezTo>
                        <a:pt x="37" y="5"/>
                        <a:pt x="36" y="1"/>
                        <a:pt x="36" y="1"/>
                      </a:cubicBezTo>
                      <a:cubicBezTo>
                        <a:pt x="36" y="1"/>
                        <a:pt x="33" y="0"/>
                        <a:pt x="26" y="9"/>
                      </a:cubicBezTo>
                      <a:cubicBezTo>
                        <a:pt x="19" y="19"/>
                        <a:pt x="17" y="18"/>
                        <a:pt x="14" y="18"/>
                      </a:cubicBezTo>
                    </a:path>
                  </a:pathLst>
                </a:custGeom>
                <a:solidFill>
                  <a:srgbClr val="282D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656">
                  <a:extLst>
                    <a:ext uri="{FF2B5EF4-FFF2-40B4-BE49-F238E27FC236}">
                      <a16:creationId xmlns:a16="http://schemas.microsoft.com/office/drawing/2014/main" id="{5264FC82-BDF8-45FE-A502-0C3B64151D3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59888" y="4502151"/>
                  <a:ext cx="41275" cy="44450"/>
                </a:xfrm>
                <a:custGeom>
                  <a:avLst/>
                  <a:gdLst>
                    <a:gd name="T0" fmla="*/ 12 w 33"/>
                    <a:gd name="T1" fmla="*/ 23 h 36"/>
                    <a:gd name="T2" fmla="*/ 2 w 33"/>
                    <a:gd name="T3" fmla="*/ 32 h 36"/>
                    <a:gd name="T4" fmla="*/ 3 w 33"/>
                    <a:gd name="T5" fmla="*/ 36 h 36"/>
                    <a:gd name="T6" fmla="*/ 20 w 33"/>
                    <a:gd name="T7" fmla="*/ 31 h 36"/>
                    <a:gd name="T8" fmla="*/ 24 w 33"/>
                    <a:gd name="T9" fmla="*/ 18 h 36"/>
                    <a:gd name="T10" fmla="*/ 28 w 33"/>
                    <a:gd name="T11" fmla="*/ 28 h 36"/>
                    <a:gd name="T12" fmla="*/ 33 w 33"/>
                    <a:gd name="T13" fmla="*/ 27 h 36"/>
                    <a:gd name="T14" fmla="*/ 31 w 33"/>
                    <a:gd name="T15" fmla="*/ 8 h 36"/>
                    <a:gd name="T16" fmla="*/ 28 w 33"/>
                    <a:gd name="T17" fmla="*/ 0 h 36"/>
                    <a:gd name="T18" fmla="*/ 21 w 33"/>
                    <a:gd name="T19" fmla="*/ 11 h 36"/>
                    <a:gd name="T20" fmla="*/ 12 w 33"/>
                    <a:gd name="T21" fmla="*/ 2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3" h="36">
                      <a:moveTo>
                        <a:pt x="12" y="23"/>
                      </a:moveTo>
                      <a:cubicBezTo>
                        <a:pt x="9" y="26"/>
                        <a:pt x="3" y="31"/>
                        <a:pt x="2" y="32"/>
                      </a:cubicBezTo>
                      <a:cubicBezTo>
                        <a:pt x="0" y="33"/>
                        <a:pt x="3" y="36"/>
                        <a:pt x="3" y="36"/>
                      </a:cubicBezTo>
                      <a:cubicBezTo>
                        <a:pt x="3" y="36"/>
                        <a:pt x="16" y="32"/>
                        <a:pt x="20" y="31"/>
                      </a:cubicBezTo>
                      <a:cubicBezTo>
                        <a:pt x="23" y="30"/>
                        <a:pt x="24" y="18"/>
                        <a:pt x="24" y="18"/>
                      </a:cubicBezTo>
                      <a:cubicBezTo>
                        <a:pt x="28" y="28"/>
                        <a:pt x="28" y="28"/>
                        <a:pt x="28" y="28"/>
                      </a:cubicBezTo>
                      <a:cubicBezTo>
                        <a:pt x="33" y="27"/>
                        <a:pt x="33" y="27"/>
                        <a:pt x="33" y="27"/>
                      </a:cubicBezTo>
                      <a:cubicBezTo>
                        <a:pt x="33" y="27"/>
                        <a:pt x="31" y="16"/>
                        <a:pt x="31" y="8"/>
                      </a:cubicBezTo>
                      <a:cubicBezTo>
                        <a:pt x="30" y="4"/>
                        <a:pt x="28" y="0"/>
                        <a:pt x="28" y="0"/>
                      </a:cubicBezTo>
                      <a:cubicBezTo>
                        <a:pt x="28" y="0"/>
                        <a:pt x="25" y="1"/>
                        <a:pt x="21" y="11"/>
                      </a:cubicBezTo>
                      <a:cubicBezTo>
                        <a:pt x="17" y="23"/>
                        <a:pt x="14" y="23"/>
                        <a:pt x="12" y="23"/>
                      </a:cubicBezTo>
                      <a:close/>
                    </a:path>
                  </a:pathLst>
                </a:custGeom>
                <a:solidFill>
                  <a:srgbClr val="282D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2" name="Freeform 657">
                  <a:extLst>
                    <a:ext uri="{FF2B5EF4-FFF2-40B4-BE49-F238E27FC236}">
                      <a16:creationId xmlns:a16="http://schemas.microsoft.com/office/drawing/2014/main" id="{CA3069AF-20E3-46FD-AC2C-2E1ED5341F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24950" y="3975101"/>
                  <a:ext cx="160338" cy="223838"/>
                </a:xfrm>
                <a:custGeom>
                  <a:avLst/>
                  <a:gdLst>
                    <a:gd name="T0" fmla="*/ 98 w 129"/>
                    <a:gd name="T1" fmla="*/ 14 h 179"/>
                    <a:gd name="T2" fmla="*/ 114 w 129"/>
                    <a:gd name="T3" fmla="*/ 159 h 179"/>
                    <a:gd name="T4" fmla="*/ 0 w 129"/>
                    <a:gd name="T5" fmla="*/ 172 h 179"/>
                    <a:gd name="T6" fmla="*/ 22 w 129"/>
                    <a:gd name="T7" fmla="*/ 8 h 179"/>
                    <a:gd name="T8" fmla="*/ 91 w 129"/>
                    <a:gd name="T9" fmla="*/ 0 h 179"/>
                    <a:gd name="T10" fmla="*/ 98 w 129"/>
                    <a:gd name="T11" fmla="*/ 14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179">
                      <a:moveTo>
                        <a:pt x="98" y="14"/>
                      </a:moveTo>
                      <a:cubicBezTo>
                        <a:pt x="129" y="56"/>
                        <a:pt x="74" y="112"/>
                        <a:pt x="114" y="159"/>
                      </a:cubicBezTo>
                      <a:cubicBezTo>
                        <a:pt x="70" y="173"/>
                        <a:pt x="31" y="179"/>
                        <a:pt x="0" y="172"/>
                      </a:cubicBezTo>
                      <a:cubicBezTo>
                        <a:pt x="2" y="80"/>
                        <a:pt x="22" y="8"/>
                        <a:pt x="22" y="8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1" y="0"/>
                        <a:pt x="95" y="8"/>
                        <a:pt x="98" y="14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Freeform 658">
                  <a:extLst>
                    <a:ext uri="{FF2B5EF4-FFF2-40B4-BE49-F238E27FC236}">
                      <a16:creationId xmlns:a16="http://schemas.microsoft.com/office/drawing/2014/main" id="{6C25C963-B022-4708-9B7C-7FFF3975847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6700" y="3678238"/>
                  <a:ext cx="11113" cy="6350"/>
                </a:xfrm>
                <a:custGeom>
                  <a:avLst/>
                  <a:gdLst>
                    <a:gd name="T0" fmla="*/ 0 w 9"/>
                    <a:gd name="T1" fmla="*/ 3 h 5"/>
                    <a:gd name="T2" fmla="*/ 3 w 9"/>
                    <a:gd name="T3" fmla="*/ 5 h 5"/>
                    <a:gd name="T4" fmla="*/ 9 w 9"/>
                    <a:gd name="T5" fmla="*/ 4 h 5"/>
                    <a:gd name="T6" fmla="*/ 1 w 9"/>
                    <a:gd name="T7" fmla="*/ 0 h 5"/>
                    <a:gd name="T8" fmla="*/ 0 w 9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">
                      <a:moveTo>
                        <a:pt x="0" y="3"/>
                      </a:moveTo>
                      <a:cubicBezTo>
                        <a:pt x="0" y="5"/>
                        <a:pt x="1" y="5"/>
                        <a:pt x="3" y="5"/>
                      </a:cubicBezTo>
                      <a:cubicBezTo>
                        <a:pt x="4" y="5"/>
                        <a:pt x="9" y="4"/>
                        <a:pt x="9" y="4"/>
                      </a:cubicBezTo>
                      <a:cubicBezTo>
                        <a:pt x="9" y="4"/>
                        <a:pt x="6" y="2"/>
                        <a:pt x="1" y="0"/>
                      </a:cubicBezTo>
                      <a:cubicBezTo>
                        <a:pt x="0" y="0"/>
                        <a:pt x="0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23285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Freeform 660">
                  <a:extLst>
                    <a:ext uri="{FF2B5EF4-FFF2-40B4-BE49-F238E27FC236}">
                      <a16:creationId xmlns:a16="http://schemas.microsoft.com/office/drawing/2014/main" id="{18D5A4F4-0691-42EB-A5C5-9C8647B383A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26538" y="4549776"/>
                  <a:ext cx="22225" cy="0"/>
                </a:xfrm>
                <a:custGeom>
                  <a:avLst/>
                  <a:gdLst>
                    <a:gd name="T0" fmla="*/ 0 w 18"/>
                    <a:gd name="T1" fmla="*/ 0 w 18"/>
                    <a:gd name="T2" fmla="*/ 0 w 18"/>
                    <a:gd name="T3" fmla="*/ 18 w 18"/>
                    <a:gd name="T4" fmla="*/ 18 w 18"/>
                    <a:gd name="T5" fmla="*/ 18 w 18"/>
                    <a:gd name="T6" fmla="*/ 0 w 1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</a:cxnLst>
                  <a:rect l="0" t="0" r="r" b="b"/>
                  <a:pathLst>
                    <a:path w="18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0"/>
                        <a:pt x="1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252B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661">
                  <a:extLst>
                    <a:ext uri="{FF2B5EF4-FFF2-40B4-BE49-F238E27FC236}">
                      <a16:creationId xmlns:a16="http://schemas.microsoft.com/office/drawing/2014/main" id="{898E068C-28C8-482D-905F-55340D8F050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258300" y="3825876"/>
                  <a:ext cx="14288" cy="90488"/>
                </a:xfrm>
                <a:custGeom>
                  <a:avLst/>
                  <a:gdLst>
                    <a:gd name="T0" fmla="*/ 4 w 12"/>
                    <a:gd name="T1" fmla="*/ 0 h 73"/>
                    <a:gd name="T2" fmla="*/ 7 w 12"/>
                    <a:gd name="T3" fmla="*/ 1 h 73"/>
                    <a:gd name="T4" fmla="*/ 11 w 12"/>
                    <a:gd name="T5" fmla="*/ 73 h 73"/>
                    <a:gd name="T6" fmla="*/ 0 w 12"/>
                    <a:gd name="T7" fmla="*/ 56 h 73"/>
                    <a:gd name="T8" fmla="*/ 4 w 12"/>
                    <a:gd name="T9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73">
                      <a:moveTo>
                        <a:pt x="4" y="0"/>
                      </a:move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7" y="1"/>
                        <a:pt x="12" y="33"/>
                        <a:pt x="11" y="73"/>
                      </a:cubicBezTo>
                      <a:cubicBezTo>
                        <a:pt x="9" y="69"/>
                        <a:pt x="0" y="56"/>
                        <a:pt x="0" y="56"/>
                      </a:cubicBez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76E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662">
                  <a:extLst>
                    <a:ext uri="{FF2B5EF4-FFF2-40B4-BE49-F238E27FC236}">
                      <a16:creationId xmlns:a16="http://schemas.microsoft.com/office/drawing/2014/main" id="{B6E4753C-20CE-4F1C-9177-2B5E630DF70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9875" y="3854451"/>
                  <a:ext cx="74613" cy="66675"/>
                </a:xfrm>
                <a:custGeom>
                  <a:avLst/>
                  <a:gdLst>
                    <a:gd name="T0" fmla="*/ 0 w 60"/>
                    <a:gd name="T1" fmla="*/ 22 h 53"/>
                    <a:gd name="T2" fmla="*/ 50 w 60"/>
                    <a:gd name="T3" fmla="*/ 40 h 53"/>
                    <a:gd name="T4" fmla="*/ 49 w 60"/>
                    <a:gd name="T5" fmla="*/ 0 h 53"/>
                    <a:gd name="T6" fmla="*/ 60 w 60"/>
                    <a:gd name="T7" fmla="*/ 53 h 53"/>
                    <a:gd name="T8" fmla="*/ 0 w 60"/>
                    <a:gd name="T9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53">
                      <a:moveTo>
                        <a:pt x="0" y="22"/>
                      </a:moveTo>
                      <a:cubicBezTo>
                        <a:pt x="0" y="22"/>
                        <a:pt x="35" y="30"/>
                        <a:pt x="50" y="40"/>
                      </a:cubicBezTo>
                      <a:cubicBezTo>
                        <a:pt x="46" y="24"/>
                        <a:pt x="49" y="0"/>
                        <a:pt x="49" y="0"/>
                      </a:cubicBezTo>
                      <a:cubicBezTo>
                        <a:pt x="60" y="53"/>
                        <a:pt x="60" y="53"/>
                        <a:pt x="60" y="53"/>
                      </a:cubicBez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476E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663">
                  <a:extLst>
                    <a:ext uri="{FF2B5EF4-FFF2-40B4-BE49-F238E27FC236}">
                      <a16:creationId xmlns:a16="http://schemas.microsoft.com/office/drawing/2014/main" id="{6BAC9446-67B7-40B1-A4DA-670678E6515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082088" y="3759201"/>
                  <a:ext cx="185738" cy="207963"/>
                </a:xfrm>
                <a:custGeom>
                  <a:avLst/>
                  <a:gdLst>
                    <a:gd name="T0" fmla="*/ 98 w 149"/>
                    <a:gd name="T1" fmla="*/ 34 h 167"/>
                    <a:gd name="T2" fmla="*/ 106 w 149"/>
                    <a:gd name="T3" fmla="*/ 57 h 167"/>
                    <a:gd name="T4" fmla="*/ 116 w 149"/>
                    <a:gd name="T5" fmla="*/ 122 h 167"/>
                    <a:gd name="T6" fmla="*/ 6 w 149"/>
                    <a:gd name="T7" fmla="*/ 72 h 167"/>
                    <a:gd name="T8" fmla="*/ 0 w 149"/>
                    <a:gd name="T9" fmla="*/ 84 h 167"/>
                    <a:gd name="T10" fmla="*/ 108 w 149"/>
                    <a:gd name="T11" fmla="*/ 152 h 167"/>
                    <a:gd name="T12" fmla="*/ 148 w 149"/>
                    <a:gd name="T13" fmla="*/ 140 h 167"/>
                    <a:gd name="T14" fmla="*/ 148 w 149"/>
                    <a:gd name="T15" fmla="*/ 47 h 167"/>
                    <a:gd name="T16" fmla="*/ 116 w 149"/>
                    <a:gd name="T17" fmla="*/ 0 h 167"/>
                    <a:gd name="T18" fmla="*/ 98 w 149"/>
                    <a:gd name="T19" fmla="*/ 34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9" h="167">
                      <a:moveTo>
                        <a:pt x="98" y="34"/>
                      </a:moveTo>
                      <a:cubicBezTo>
                        <a:pt x="99" y="43"/>
                        <a:pt x="104" y="52"/>
                        <a:pt x="106" y="57"/>
                      </a:cubicBezTo>
                      <a:cubicBezTo>
                        <a:pt x="113" y="80"/>
                        <a:pt x="116" y="122"/>
                        <a:pt x="116" y="122"/>
                      </a:cubicBezTo>
                      <a:cubicBezTo>
                        <a:pt x="6" y="72"/>
                        <a:pt x="6" y="72"/>
                        <a:pt x="6" y="72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84"/>
                        <a:pt x="82" y="141"/>
                        <a:pt x="108" y="152"/>
                      </a:cubicBezTo>
                      <a:cubicBezTo>
                        <a:pt x="142" y="167"/>
                        <a:pt x="148" y="140"/>
                        <a:pt x="148" y="140"/>
                      </a:cubicBezTo>
                      <a:cubicBezTo>
                        <a:pt x="148" y="140"/>
                        <a:pt x="149" y="72"/>
                        <a:pt x="148" y="47"/>
                      </a:cubicBezTo>
                      <a:cubicBezTo>
                        <a:pt x="147" y="22"/>
                        <a:pt x="129" y="1"/>
                        <a:pt x="116" y="0"/>
                      </a:cubicBezTo>
                      <a:cubicBezTo>
                        <a:pt x="105" y="0"/>
                        <a:pt x="98" y="12"/>
                        <a:pt x="98" y="34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664">
                  <a:extLst>
                    <a:ext uri="{FF2B5EF4-FFF2-40B4-BE49-F238E27FC236}">
                      <a16:creationId xmlns:a16="http://schemas.microsoft.com/office/drawing/2014/main" id="{C2E6F4CD-46AB-4CA4-9539-BC2EA9F0C08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0350" y="3738563"/>
                  <a:ext cx="73025" cy="119063"/>
                </a:xfrm>
                <a:custGeom>
                  <a:avLst/>
                  <a:gdLst>
                    <a:gd name="T0" fmla="*/ 55 w 58"/>
                    <a:gd name="T1" fmla="*/ 0 h 95"/>
                    <a:gd name="T2" fmla="*/ 22 w 58"/>
                    <a:gd name="T3" fmla="*/ 36 h 95"/>
                    <a:gd name="T4" fmla="*/ 3 w 58"/>
                    <a:gd name="T5" fmla="*/ 95 h 95"/>
                    <a:gd name="T6" fmla="*/ 33 w 58"/>
                    <a:gd name="T7" fmla="*/ 51 h 95"/>
                    <a:gd name="T8" fmla="*/ 29 w 58"/>
                    <a:gd name="T9" fmla="*/ 38 h 95"/>
                    <a:gd name="T10" fmla="*/ 41 w 58"/>
                    <a:gd name="T11" fmla="*/ 43 h 95"/>
                    <a:gd name="T12" fmla="*/ 58 w 58"/>
                    <a:gd name="T13" fmla="*/ 7 h 95"/>
                    <a:gd name="T14" fmla="*/ 55 w 58"/>
                    <a:gd name="T15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95">
                      <a:moveTo>
                        <a:pt x="55" y="0"/>
                      </a:moveTo>
                      <a:cubicBezTo>
                        <a:pt x="55" y="0"/>
                        <a:pt x="41" y="15"/>
                        <a:pt x="22" y="36"/>
                      </a:cubicBezTo>
                      <a:cubicBezTo>
                        <a:pt x="0" y="61"/>
                        <a:pt x="1" y="86"/>
                        <a:pt x="3" y="95"/>
                      </a:cubicBezTo>
                      <a:cubicBezTo>
                        <a:pt x="9" y="75"/>
                        <a:pt x="33" y="51"/>
                        <a:pt x="33" y="51"/>
                      </a:cubicBezTo>
                      <a:cubicBezTo>
                        <a:pt x="29" y="38"/>
                        <a:pt x="29" y="38"/>
                        <a:pt x="29" y="38"/>
                      </a:cubicBezTo>
                      <a:cubicBezTo>
                        <a:pt x="41" y="43"/>
                        <a:pt x="41" y="43"/>
                        <a:pt x="41" y="43"/>
                      </a:cubicBezTo>
                      <a:cubicBezTo>
                        <a:pt x="58" y="7"/>
                        <a:pt x="58" y="7"/>
                        <a:pt x="58" y="7"/>
                      </a:cubicBez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665">
                  <a:extLst>
                    <a:ext uri="{FF2B5EF4-FFF2-40B4-BE49-F238E27FC236}">
                      <a16:creationId xmlns:a16="http://schemas.microsoft.com/office/drawing/2014/main" id="{7D1D7BDC-F9A7-45C0-B529-087E21E1BF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9159875" y="3632201"/>
                  <a:ext cx="93663" cy="138113"/>
                </a:xfrm>
                <a:custGeom>
                  <a:avLst/>
                  <a:gdLst>
                    <a:gd name="T0" fmla="*/ 13 w 75"/>
                    <a:gd name="T1" fmla="*/ 103 h 111"/>
                    <a:gd name="T2" fmla="*/ 72 w 75"/>
                    <a:gd name="T3" fmla="*/ 73 h 111"/>
                    <a:gd name="T4" fmla="*/ 48 w 75"/>
                    <a:gd name="T5" fmla="*/ 17 h 111"/>
                    <a:gd name="T6" fmla="*/ 3 w 75"/>
                    <a:gd name="T7" fmla="*/ 10 h 111"/>
                    <a:gd name="T8" fmla="*/ 3 w 75"/>
                    <a:gd name="T9" fmla="*/ 18 h 111"/>
                    <a:gd name="T10" fmla="*/ 27 w 75"/>
                    <a:gd name="T11" fmla="*/ 59 h 111"/>
                    <a:gd name="T12" fmla="*/ 9 w 75"/>
                    <a:gd name="T13" fmla="*/ 102 h 111"/>
                    <a:gd name="T14" fmla="*/ 10 w 75"/>
                    <a:gd name="T15" fmla="*/ 102 h 111"/>
                    <a:gd name="T16" fmla="*/ 28 w 75"/>
                    <a:gd name="T17" fmla="*/ 78 h 111"/>
                    <a:gd name="T18" fmla="*/ 13 w 75"/>
                    <a:gd name="T19" fmla="*/ 103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111">
                      <a:moveTo>
                        <a:pt x="13" y="103"/>
                      </a:moveTo>
                      <a:cubicBezTo>
                        <a:pt x="40" y="111"/>
                        <a:pt x="75" y="106"/>
                        <a:pt x="72" y="73"/>
                      </a:cubicBezTo>
                      <a:cubicBezTo>
                        <a:pt x="73" y="58"/>
                        <a:pt x="56" y="27"/>
                        <a:pt x="48" y="17"/>
                      </a:cubicBezTo>
                      <a:cubicBezTo>
                        <a:pt x="41" y="8"/>
                        <a:pt x="10" y="0"/>
                        <a:pt x="3" y="10"/>
                      </a:cubicBezTo>
                      <a:cubicBezTo>
                        <a:pt x="2" y="12"/>
                        <a:pt x="0" y="16"/>
                        <a:pt x="3" y="18"/>
                      </a:cubicBezTo>
                      <a:cubicBezTo>
                        <a:pt x="13" y="18"/>
                        <a:pt x="26" y="41"/>
                        <a:pt x="27" y="59"/>
                      </a:cubicBezTo>
                      <a:cubicBezTo>
                        <a:pt x="25" y="78"/>
                        <a:pt x="22" y="89"/>
                        <a:pt x="9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10" y="102"/>
                        <a:pt x="21" y="98"/>
                        <a:pt x="28" y="78"/>
                      </a:cubicBezTo>
                      <a:cubicBezTo>
                        <a:pt x="26" y="96"/>
                        <a:pt x="13" y="103"/>
                        <a:pt x="13" y="103"/>
                      </a:cubicBezTo>
                      <a:close/>
                    </a:path>
                  </a:pathLst>
                </a:custGeom>
                <a:solidFill>
                  <a:srgbClr val="282D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9" name="Group 678">
                <a:extLst>
                  <a:ext uri="{FF2B5EF4-FFF2-40B4-BE49-F238E27FC236}">
                    <a16:creationId xmlns:a16="http://schemas.microsoft.com/office/drawing/2014/main" id="{27031AF6-1603-4993-8C11-352E9249262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77914" y="3182938"/>
                <a:ext cx="741363" cy="1314451"/>
                <a:chOff x="10285413" y="2230438"/>
                <a:chExt cx="741363" cy="1314451"/>
              </a:xfrm>
            </p:grpSpPr>
            <p:sp>
              <p:nvSpPr>
                <p:cNvPr id="741" name="Freeform 668">
                  <a:extLst>
                    <a:ext uri="{FF2B5EF4-FFF2-40B4-BE49-F238E27FC236}">
                      <a16:creationId xmlns:a16="http://schemas.microsoft.com/office/drawing/2014/main" id="{908DC9AA-5202-4CD5-97F3-B82746E487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33113" y="2290763"/>
                  <a:ext cx="34925" cy="41275"/>
                </a:xfrm>
                <a:custGeom>
                  <a:avLst/>
                  <a:gdLst>
                    <a:gd name="T0" fmla="*/ 8 w 28"/>
                    <a:gd name="T1" fmla="*/ 32 h 33"/>
                    <a:gd name="T2" fmla="*/ 9 w 28"/>
                    <a:gd name="T3" fmla="*/ 26 h 33"/>
                    <a:gd name="T4" fmla="*/ 0 w 28"/>
                    <a:gd name="T5" fmla="*/ 2 h 33"/>
                    <a:gd name="T6" fmla="*/ 7 w 28"/>
                    <a:gd name="T7" fmla="*/ 7 h 33"/>
                    <a:gd name="T8" fmla="*/ 11 w 28"/>
                    <a:gd name="T9" fmla="*/ 11 h 33"/>
                    <a:gd name="T10" fmla="*/ 15 w 28"/>
                    <a:gd name="T11" fmla="*/ 0 h 33"/>
                    <a:gd name="T12" fmla="*/ 28 w 28"/>
                    <a:gd name="T13" fmla="*/ 3 h 33"/>
                    <a:gd name="T14" fmla="*/ 28 w 28"/>
                    <a:gd name="T15" fmla="*/ 6 h 33"/>
                    <a:gd name="T16" fmla="*/ 26 w 28"/>
                    <a:gd name="T17" fmla="*/ 15 h 33"/>
                    <a:gd name="T18" fmla="*/ 20 w 28"/>
                    <a:gd name="T19" fmla="*/ 26 h 33"/>
                    <a:gd name="T20" fmla="*/ 20 w 28"/>
                    <a:gd name="T21" fmla="*/ 33 h 33"/>
                    <a:gd name="T22" fmla="*/ 8 w 28"/>
                    <a:gd name="T23" fmla="*/ 3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" h="33">
                      <a:moveTo>
                        <a:pt x="8" y="32"/>
                      </a:moveTo>
                      <a:cubicBezTo>
                        <a:pt x="8" y="32"/>
                        <a:pt x="10" y="28"/>
                        <a:pt x="9" y="26"/>
                      </a:cubicBezTo>
                      <a:cubicBezTo>
                        <a:pt x="9" y="24"/>
                        <a:pt x="0" y="2"/>
                        <a:pt x="0" y="2"/>
                      </a:cubicBezTo>
                      <a:cubicBezTo>
                        <a:pt x="0" y="2"/>
                        <a:pt x="5" y="1"/>
                        <a:pt x="7" y="7"/>
                      </a:cubicBezTo>
                      <a:cubicBezTo>
                        <a:pt x="8" y="10"/>
                        <a:pt x="11" y="11"/>
                        <a:pt x="11" y="11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28" y="2"/>
                        <a:pt x="28" y="3"/>
                      </a:cubicBezTo>
                      <a:cubicBezTo>
                        <a:pt x="28" y="4"/>
                        <a:pt x="28" y="6"/>
                        <a:pt x="28" y="6"/>
                      </a:cubicBezTo>
                      <a:cubicBezTo>
                        <a:pt x="28" y="6"/>
                        <a:pt x="28" y="10"/>
                        <a:pt x="26" y="15"/>
                      </a:cubicBezTo>
                      <a:cubicBezTo>
                        <a:pt x="25" y="20"/>
                        <a:pt x="20" y="26"/>
                        <a:pt x="20" y="26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lnTo>
                        <a:pt x="8" y="32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669">
                  <a:extLst>
                    <a:ext uri="{FF2B5EF4-FFF2-40B4-BE49-F238E27FC236}">
                      <a16:creationId xmlns:a16="http://schemas.microsoft.com/office/drawing/2014/main" id="{A002D909-E031-4592-8989-E3CE68BB4AD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44200" y="2324101"/>
                  <a:ext cx="215900" cy="171450"/>
                </a:xfrm>
                <a:custGeom>
                  <a:avLst/>
                  <a:gdLst>
                    <a:gd name="T0" fmla="*/ 0 w 174"/>
                    <a:gd name="T1" fmla="*/ 13 h 137"/>
                    <a:gd name="T2" fmla="*/ 70 w 174"/>
                    <a:gd name="T3" fmla="*/ 46 h 137"/>
                    <a:gd name="T4" fmla="*/ 141 w 174"/>
                    <a:gd name="T5" fmla="*/ 94 h 137"/>
                    <a:gd name="T6" fmla="*/ 159 w 174"/>
                    <a:gd name="T7" fmla="*/ 0 h 137"/>
                    <a:gd name="T8" fmla="*/ 173 w 174"/>
                    <a:gd name="T9" fmla="*/ 2 h 137"/>
                    <a:gd name="T10" fmla="*/ 174 w 174"/>
                    <a:gd name="T11" fmla="*/ 106 h 137"/>
                    <a:gd name="T12" fmla="*/ 137 w 174"/>
                    <a:gd name="T13" fmla="*/ 130 h 137"/>
                    <a:gd name="T14" fmla="*/ 31 w 174"/>
                    <a:gd name="T15" fmla="*/ 96 h 137"/>
                    <a:gd name="T16" fmla="*/ 0 w 174"/>
                    <a:gd name="T17" fmla="*/ 13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" h="137">
                      <a:moveTo>
                        <a:pt x="0" y="13"/>
                      </a:moveTo>
                      <a:cubicBezTo>
                        <a:pt x="0" y="13"/>
                        <a:pt x="40" y="6"/>
                        <a:pt x="70" y="46"/>
                      </a:cubicBezTo>
                      <a:cubicBezTo>
                        <a:pt x="89" y="71"/>
                        <a:pt x="141" y="94"/>
                        <a:pt x="141" y="94"/>
                      </a:cubicBezTo>
                      <a:cubicBezTo>
                        <a:pt x="159" y="0"/>
                        <a:pt x="159" y="0"/>
                        <a:pt x="159" y="0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3" y="2"/>
                        <a:pt x="174" y="65"/>
                        <a:pt x="174" y="106"/>
                      </a:cubicBezTo>
                      <a:cubicBezTo>
                        <a:pt x="173" y="137"/>
                        <a:pt x="137" y="130"/>
                        <a:pt x="137" y="130"/>
                      </a:cubicBezTo>
                      <a:cubicBezTo>
                        <a:pt x="31" y="96"/>
                        <a:pt x="31" y="96"/>
                        <a:pt x="31" y="96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670">
                  <a:extLst>
                    <a:ext uri="{FF2B5EF4-FFF2-40B4-BE49-F238E27FC236}">
                      <a16:creationId xmlns:a16="http://schemas.microsoft.com/office/drawing/2014/main" id="{76881C85-C3C3-4DA0-A34E-5629964D8A9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07713" y="2251076"/>
                  <a:ext cx="119063" cy="52388"/>
                </a:xfrm>
                <a:custGeom>
                  <a:avLst/>
                  <a:gdLst>
                    <a:gd name="T0" fmla="*/ 0 w 75"/>
                    <a:gd name="T1" fmla="*/ 22 h 33"/>
                    <a:gd name="T2" fmla="*/ 75 w 75"/>
                    <a:gd name="T3" fmla="*/ 33 h 33"/>
                    <a:gd name="T4" fmla="*/ 75 w 75"/>
                    <a:gd name="T5" fmla="*/ 0 h 33"/>
                    <a:gd name="T6" fmla="*/ 0 w 75"/>
                    <a:gd name="T7" fmla="*/ 11 h 33"/>
                    <a:gd name="T8" fmla="*/ 0 w 75"/>
                    <a:gd name="T9" fmla="*/ 2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33">
                      <a:moveTo>
                        <a:pt x="0" y="22"/>
                      </a:moveTo>
                      <a:lnTo>
                        <a:pt x="75" y="33"/>
                      </a:lnTo>
                      <a:lnTo>
                        <a:pt x="75" y="0"/>
                      </a:lnTo>
                      <a:lnTo>
                        <a:pt x="0" y="11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671">
                  <a:extLst>
                    <a:ext uri="{FF2B5EF4-FFF2-40B4-BE49-F238E27FC236}">
                      <a16:creationId xmlns:a16="http://schemas.microsoft.com/office/drawing/2014/main" id="{E13AF1DD-F851-49F0-A15A-751A13D9A11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823575" y="2268538"/>
                  <a:ext cx="11113" cy="17463"/>
                </a:xfrm>
                <a:custGeom>
                  <a:avLst/>
                  <a:gdLst>
                    <a:gd name="T0" fmla="*/ 6 w 9"/>
                    <a:gd name="T1" fmla="*/ 0 h 14"/>
                    <a:gd name="T2" fmla="*/ 3 w 9"/>
                    <a:gd name="T3" fmla="*/ 0 h 14"/>
                    <a:gd name="T4" fmla="*/ 0 w 9"/>
                    <a:gd name="T5" fmla="*/ 7 h 14"/>
                    <a:gd name="T6" fmla="*/ 3 w 9"/>
                    <a:gd name="T7" fmla="*/ 14 h 14"/>
                    <a:gd name="T8" fmla="*/ 6 w 9"/>
                    <a:gd name="T9" fmla="*/ 14 h 14"/>
                    <a:gd name="T10" fmla="*/ 9 w 9"/>
                    <a:gd name="T11" fmla="*/ 7 h 14"/>
                    <a:gd name="T12" fmla="*/ 6 w 9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14">
                      <a:moveTo>
                        <a:pt x="6" y="0"/>
                      </a:moveTo>
                      <a:cubicBezTo>
                        <a:pt x="5" y="0"/>
                        <a:pt x="4" y="0"/>
                        <a:pt x="3" y="0"/>
                      </a:cubicBezTo>
                      <a:cubicBezTo>
                        <a:pt x="2" y="0"/>
                        <a:pt x="0" y="3"/>
                        <a:pt x="0" y="7"/>
                      </a:cubicBezTo>
                      <a:cubicBezTo>
                        <a:pt x="0" y="11"/>
                        <a:pt x="2" y="14"/>
                        <a:pt x="3" y="14"/>
                      </a:cubicBezTo>
                      <a:cubicBezTo>
                        <a:pt x="4" y="14"/>
                        <a:pt x="5" y="14"/>
                        <a:pt x="6" y="14"/>
                      </a:cubicBezTo>
                      <a:cubicBezTo>
                        <a:pt x="8" y="14"/>
                        <a:pt x="9" y="11"/>
                        <a:pt x="9" y="7"/>
                      </a:cubicBezTo>
                      <a:cubicBezTo>
                        <a:pt x="9" y="3"/>
                        <a:pt x="8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672">
                  <a:extLst>
                    <a:ext uri="{FF2B5EF4-FFF2-40B4-BE49-F238E27FC236}">
                      <a16:creationId xmlns:a16="http://schemas.microsoft.com/office/drawing/2014/main" id="{6F4AE0BC-3BF4-4728-9D6D-C3097753BD8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829925" y="2246313"/>
                  <a:ext cx="161925" cy="63500"/>
                </a:xfrm>
                <a:custGeom>
                  <a:avLst/>
                  <a:gdLst>
                    <a:gd name="T0" fmla="*/ 0 w 102"/>
                    <a:gd name="T1" fmla="*/ 24 h 40"/>
                    <a:gd name="T2" fmla="*/ 102 w 102"/>
                    <a:gd name="T3" fmla="*/ 40 h 40"/>
                    <a:gd name="T4" fmla="*/ 102 w 102"/>
                    <a:gd name="T5" fmla="*/ 0 h 40"/>
                    <a:gd name="T6" fmla="*/ 0 w 102"/>
                    <a:gd name="T7" fmla="*/ 16 h 40"/>
                    <a:gd name="T8" fmla="*/ 0 w 102"/>
                    <a:gd name="T9" fmla="*/ 24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40">
                      <a:moveTo>
                        <a:pt x="0" y="24"/>
                      </a:moveTo>
                      <a:lnTo>
                        <a:pt x="102" y="40"/>
                      </a:lnTo>
                      <a:lnTo>
                        <a:pt x="102" y="0"/>
                      </a:lnTo>
                      <a:lnTo>
                        <a:pt x="0" y="1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673">
                  <a:extLst>
                    <a:ext uri="{FF2B5EF4-FFF2-40B4-BE49-F238E27FC236}">
                      <a16:creationId xmlns:a16="http://schemas.microsoft.com/office/drawing/2014/main" id="{23650B0B-C6DC-4972-8C18-650B9E5DE39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72800" y="2238376"/>
                  <a:ext cx="44450" cy="77788"/>
                </a:xfrm>
                <a:custGeom>
                  <a:avLst/>
                  <a:gdLst>
                    <a:gd name="T0" fmla="*/ 23 w 35"/>
                    <a:gd name="T1" fmla="*/ 0 h 63"/>
                    <a:gd name="T2" fmla="*/ 12 w 35"/>
                    <a:gd name="T3" fmla="*/ 0 h 63"/>
                    <a:gd name="T4" fmla="*/ 0 w 35"/>
                    <a:gd name="T5" fmla="*/ 32 h 63"/>
                    <a:gd name="T6" fmla="*/ 12 w 35"/>
                    <a:gd name="T7" fmla="*/ 63 h 63"/>
                    <a:gd name="T8" fmla="*/ 23 w 35"/>
                    <a:gd name="T9" fmla="*/ 63 h 63"/>
                    <a:gd name="T10" fmla="*/ 35 w 35"/>
                    <a:gd name="T11" fmla="*/ 32 h 63"/>
                    <a:gd name="T12" fmla="*/ 23 w 35"/>
                    <a:gd name="T13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" h="63">
                      <a:moveTo>
                        <a:pt x="23" y="0"/>
                      </a:moveTo>
                      <a:cubicBezTo>
                        <a:pt x="21" y="0"/>
                        <a:pt x="14" y="0"/>
                        <a:pt x="12" y="0"/>
                      </a:cubicBezTo>
                      <a:cubicBezTo>
                        <a:pt x="6" y="0"/>
                        <a:pt x="0" y="14"/>
                        <a:pt x="0" y="32"/>
                      </a:cubicBezTo>
                      <a:cubicBezTo>
                        <a:pt x="0" y="49"/>
                        <a:pt x="6" y="63"/>
                        <a:pt x="12" y="63"/>
                      </a:cubicBezTo>
                      <a:cubicBezTo>
                        <a:pt x="14" y="63"/>
                        <a:pt x="21" y="63"/>
                        <a:pt x="23" y="63"/>
                      </a:cubicBezTo>
                      <a:cubicBezTo>
                        <a:pt x="30" y="63"/>
                        <a:pt x="35" y="49"/>
                        <a:pt x="35" y="32"/>
                      </a:cubicBezTo>
                      <a:cubicBezTo>
                        <a:pt x="35" y="1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Freeform 676">
                  <a:extLst>
                    <a:ext uri="{FF2B5EF4-FFF2-40B4-BE49-F238E27FC236}">
                      <a16:creationId xmlns:a16="http://schemas.microsoft.com/office/drawing/2014/main" id="{DD8C56E3-26A1-4DDB-8477-665D80981DC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990263" y="2246313"/>
                  <a:ext cx="17463" cy="63500"/>
                </a:xfrm>
                <a:custGeom>
                  <a:avLst/>
                  <a:gdLst>
                    <a:gd name="T0" fmla="*/ 6 w 14"/>
                    <a:gd name="T1" fmla="*/ 0 h 51"/>
                    <a:gd name="T2" fmla="*/ 0 w 14"/>
                    <a:gd name="T3" fmla="*/ 25 h 51"/>
                    <a:gd name="T4" fmla="*/ 7 w 14"/>
                    <a:gd name="T5" fmla="*/ 51 h 51"/>
                    <a:gd name="T6" fmla="*/ 14 w 14"/>
                    <a:gd name="T7" fmla="*/ 26 h 51"/>
                    <a:gd name="T8" fmla="*/ 6 w 14"/>
                    <a:gd name="T9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51">
                      <a:moveTo>
                        <a:pt x="6" y="0"/>
                      </a:moveTo>
                      <a:cubicBezTo>
                        <a:pt x="2" y="4"/>
                        <a:pt x="0" y="14"/>
                        <a:pt x="0" y="25"/>
                      </a:cubicBezTo>
                      <a:cubicBezTo>
                        <a:pt x="0" y="37"/>
                        <a:pt x="3" y="47"/>
                        <a:pt x="7" y="51"/>
                      </a:cubicBezTo>
                      <a:cubicBezTo>
                        <a:pt x="11" y="47"/>
                        <a:pt x="14" y="37"/>
                        <a:pt x="14" y="26"/>
                      </a:cubicBezTo>
                      <a:cubicBezTo>
                        <a:pt x="14" y="14"/>
                        <a:pt x="11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Freeform 677">
                  <a:extLst>
                    <a:ext uri="{FF2B5EF4-FFF2-40B4-BE49-F238E27FC236}">
                      <a16:creationId xmlns:a16="http://schemas.microsoft.com/office/drawing/2014/main" id="{B5094D3F-8D6C-42EF-8FC5-27FFB8E501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285413" y="2597151"/>
                  <a:ext cx="165100" cy="198438"/>
                </a:xfrm>
                <a:custGeom>
                  <a:avLst/>
                  <a:gdLst>
                    <a:gd name="T0" fmla="*/ 27 w 104"/>
                    <a:gd name="T1" fmla="*/ 125 h 125"/>
                    <a:gd name="T2" fmla="*/ 0 w 104"/>
                    <a:gd name="T3" fmla="*/ 20 h 125"/>
                    <a:gd name="T4" fmla="*/ 77 w 104"/>
                    <a:gd name="T5" fmla="*/ 0 h 125"/>
                    <a:gd name="T6" fmla="*/ 104 w 104"/>
                    <a:gd name="T7" fmla="*/ 105 h 125"/>
                    <a:gd name="T8" fmla="*/ 27 w 104"/>
                    <a:gd name="T9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25">
                      <a:moveTo>
                        <a:pt x="27" y="125"/>
                      </a:moveTo>
                      <a:lnTo>
                        <a:pt x="0" y="20"/>
                      </a:lnTo>
                      <a:lnTo>
                        <a:pt x="77" y="0"/>
                      </a:lnTo>
                      <a:lnTo>
                        <a:pt x="104" y="105"/>
                      </a:lnTo>
                      <a:lnTo>
                        <a:pt x="27" y="125"/>
                      </a:lnTo>
                      <a:close/>
                    </a:path>
                  </a:pathLst>
                </a:custGeom>
                <a:solidFill>
                  <a:srgbClr val="1628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678">
                  <a:extLst>
                    <a:ext uri="{FF2B5EF4-FFF2-40B4-BE49-F238E27FC236}">
                      <a16:creationId xmlns:a16="http://schemas.microsoft.com/office/drawing/2014/main" id="{BF26A3F9-9898-413A-9619-EBF2D9A224E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285413" y="2597151"/>
                  <a:ext cx="165100" cy="198438"/>
                </a:xfrm>
                <a:custGeom>
                  <a:avLst/>
                  <a:gdLst>
                    <a:gd name="T0" fmla="*/ 27 w 104"/>
                    <a:gd name="T1" fmla="*/ 125 h 125"/>
                    <a:gd name="T2" fmla="*/ 0 w 104"/>
                    <a:gd name="T3" fmla="*/ 20 h 125"/>
                    <a:gd name="T4" fmla="*/ 77 w 104"/>
                    <a:gd name="T5" fmla="*/ 0 h 125"/>
                    <a:gd name="T6" fmla="*/ 104 w 104"/>
                    <a:gd name="T7" fmla="*/ 105 h 125"/>
                    <a:gd name="T8" fmla="*/ 27 w 104"/>
                    <a:gd name="T9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25">
                      <a:moveTo>
                        <a:pt x="27" y="125"/>
                      </a:moveTo>
                      <a:lnTo>
                        <a:pt x="0" y="20"/>
                      </a:lnTo>
                      <a:lnTo>
                        <a:pt x="77" y="0"/>
                      </a:lnTo>
                      <a:lnTo>
                        <a:pt x="104" y="105"/>
                      </a:lnTo>
                      <a:lnTo>
                        <a:pt x="27" y="125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0" name="Freeform 679">
                  <a:extLst>
                    <a:ext uri="{FF2B5EF4-FFF2-40B4-BE49-F238E27FC236}">
                      <a16:creationId xmlns:a16="http://schemas.microsoft.com/office/drawing/2014/main" id="{AA892A21-6210-4533-9574-F689D13DEDFB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404475" y="2652713"/>
                  <a:ext cx="50800" cy="58738"/>
                </a:xfrm>
                <a:custGeom>
                  <a:avLst/>
                  <a:gdLst>
                    <a:gd name="T0" fmla="*/ 7 w 41"/>
                    <a:gd name="T1" fmla="*/ 39 h 48"/>
                    <a:gd name="T2" fmla="*/ 1 w 41"/>
                    <a:gd name="T3" fmla="*/ 18 h 48"/>
                    <a:gd name="T4" fmla="*/ 9 w 41"/>
                    <a:gd name="T5" fmla="*/ 4 h 48"/>
                    <a:gd name="T6" fmla="*/ 21 w 41"/>
                    <a:gd name="T7" fmla="*/ 1 h 48"/>
                    <a:gd name="T8" fmla="*/ 34 w 41"/>
                    <a:gd name="T9" fmla="*/ 10 h 48"/>
                    <a:gd name="T10" fmla="*/ 40 w 41"/>
                    <a:gd name="T11" fmla="*/ 30 h 48"/>
                    <a:gd name="T12" fmla="*/ 32 w 41"/>
                    <a:gd name="T13" fmla="*/ 44 h 48"/>
                    <a:gd name="T14" fmla="*/ 20 w 41"/>
                    <a:gd name="T15" fmla="*/ 47 h 48"/>
                    <a:gd name="T16" fmla="*/ 7 w 41"/>
                    <a:gd name="T17" fmla="*/ 39 h 48"/>
                    <a:gd name="T18" fmla="*/ 29 w 41"/>
                    <a:gd name="T19" fmla="*/ 11 h 48"/>
                    <a:gd name="T20" fmla="*/ 22 w 41"/>
                    <a:gd name="T21" fmla="*/ 7 h 48"/>
                    <a:gd name="T22" fmla="*/ 11 w 41"/>
                    <a:gd name="T23" fmla="*/ 9 h 48"/>
                    <a:gd name="T24" fmla="*/ 6 w 41"/>
                    <a:gd name="T25" fmla="*/ 17 h 48"/>
                    <a:gd name="T26" fmla="*/ 12 w 41"/>
                    <a:gd name="T27" fmla="*/ 37 h 48"/>
                    <a:gd name="T28" fmla="*/ 19 w 41"/>
                    <a:gd name="T29" fmla="*/ 42 h 48"/>
                    <a:gd name="T30" fmla="*/ 30 w 41"/>
                    <a:gd name="T31" fmla="*/ 39 h 48"/>
                    <a:gd name="T32" fmla="*/ 35 w 41"/>
                    <a:gd name="T33" fmla="*/ 31 h 48"/>
                    <a:gd name="T34" fmla="*/ 29 w 41"/>
                    <a:gd name="T35" fmla="*/ 1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1" h="48">
                      <a:moveTo>
                        <a:pt x="7" y="39"/>
                      </a:move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0" y="12"/>
                        <a:pt x="3" y="6"/>
                        <a:pt x="9" y="4"/>
                      </a:cubicBezTo>
                      <a:cubicBezTo>
                        <a:pt x="21" y="1"/>
                        <a:pt x="21" y="1"/>
                        <a:pt x="21" y="1"/>
                      </a:cubicBezTo>
                      <a:cubicBezTo>
                        <a:pt x="27" y="0"/>
                        <a:pt x="33" y="4"/>
                        <a:pt x="34" y="10"/>
                      </a:cubicBezTo>
                      <a:cubicBezTo>
                        <a:pt x="40" y="30"/>
                        <a:pt x="40" y="30"/>
                        <a:pt x="40" y="30"/>
                      </a:cubicBezTo>
                      <a:cubicBezTo>
                        <a:pt x="41" y="36"/>
                        <a:pt x="38" y="42"/>
                        <a:pt x="32" y="44"/>
                      </a:cubicBezTo>
                      <a:cubicBezTo>
                        <a:pt x="20" y="47"/>
                        <a:pt x="20" y="47"/>
                        <a:pt x="20" y="47"/>
                      </a:cubicBezTo>
                      <a:cubicBezTo>
                        <a:pt x="14" y="48"/>
                        <a:pt x="8" y="45"/>
                        <a:pt x="7" y="39"/>
                      </a:cubicBezTo>
                      <a:close/>
                      <a:moveTo>
                        <a:pt x="29" y="11"/>
                      </a:moveTo>
                      <a:cubicBezTo>
                        <a:pt x="29" y="8"/>
                        <a:pt x="25" y="6"/>
                        <a:pt x="22" y="7"/>
                      </a:cubicBezTo>
                      <a:cubicBezTo>
                        <a:pt x="11" y="9"/>
                        <a:pt x="11" y="9"/>
                        <a:pt x="11" y="9"/>
                      </a:cubicBezTo>
                      <a:cubicBezTo>
                        <a:pt x="7" y="10"/>
                        <a:pt x="5" y="14"/>
                        <a:pt x="6" y="17"/>
                      </a:cubicBezTo>
                      <a:cubicBezTo>
                        <a:pt x="12" y="37"/>
                        <a:pt x="12" y="37"/>
                        <a:pt x="12" y="37"/>
                      </a:cubicBezTo>
                      <a:cubicBezTo>
                        <a:pt x="13" y="41"/>
                        <a:pt x="16" y="43"/>
                        <a:pt x="19" y="42"/>
                      </a:cubicBezTo>
                      <a:cubicBezTo>
                        <a:pt x="30" y="39"/>
                        <a:pt x="30" y="39"/>
                        <a:pt x="30" y="39"/>
                      </a:cubicBezTo>
                      <a:cubicBezTo>
                        <a:pt x="34" y="38"/>
                        <a:pt x="36" y="35"/>
                        <a:pt x="35" y="31"/>
                      </a:cubicBezTo>
                      <a:lnTo>
                        <a:pt x="29" y="11"/>
                      </a:lnTo>
                      <a:close/>
                    </a:path>
                  </a:pathLst>
                </a:custGeom>
                <a:solidFill>
                  <a:srgbClr val="1628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1" name="Freeform 680">
                  <a:extLst>
                    <a:ext uri="{FF2B5EF4-FFF2-40B4-BE49-F238E27FC236}">
                      <a16:creationId xmlns:a16="http://schemas.microsoft.com/office/drawing/2014/main" id="{098052A4-179C-441B-96F1-48DE2B63185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33050" y="2651126"/>
                  <a:ext cx="33338" cy="47625"/>
                </a:xfrm>
                <a:custGeom>
                  <a:avLst/>
                  <a:gdLst>
                    <a:gd name="T0" fmla="*/ 25 w 27"/>
                    <a:gd name="T1" fmla="*/ 2 h 38"/>
                    <a:gd name="T2" fmla="*/ 27 w 27"/>
                    <a:gd name="T3" fmla="*/ 10 h 38"/>
                    <a:gd name="T4" fmla="*/ 19 w 27"/>
                    <a:gd name="T5" fmla="*/ 37 h 38"/>
                    <a:gd name="T6" fmla="*/ 17 w 27"/>
                    <a:gd name="T7" fmla="*/ 33 h 38"/>
                    <a:gd name="T8" fmla="*/ 17 w 27"/>
                    <a:gd name="T9" fmla="*/ 24 h 38"/>
                    <a:gd name="T10" fmla="*/ 11 w 27"/>
                    <a:gd name="T11" fmla="*/ 29 h 38"/>
                    <a:gd name="T12" fmla="*/ 11 w 27"/>
                    <a:gd name="T13" fmla="*/ 31 h 38"/>
                    <a:gd name="T14" fmla="*/ 7 w 27"/>
                    <a:gd name="T15" fmla="*/ 32 h 38"/>
                    <a:gd name="T16" fmla="*/ 4 w 27"/>
                    <a:gd name="T17" fmla="*/ 30 h 38"/>
                    <a:gd name="T18" fmla="*/ 3 w 27"/>
                    <a:gd name="T19" fmla="*/ 28 h 38"/>
                    <a:gd name="T20" fmla="*/ 2 w 27"/>
                    <a:gd name="T21" fmla="*/ 25 h 38"/>
                    <a:gd name="T22" fmla="*/ 1 w 27"/>
                    <a:gd name="T23" fmla="*/ 22 h 38"/>
                    <a:gd name="T24" fmla="*/ 0 w 27"/>
                    <a:gd name="T25" fmla="*/ 19 h 38"/>
                    <a:gd name="T26" fmla="*/ 7 w 27"/>
                    <a:gd name="T27" fmla="*/ 13 h 38"/>
                    <a:gd name="T28" fmla="*/ 18 w 27"/>
                    <a:gd name="T29" fmla="*/ 5 h 38"/>
                    <a:gd name="T30" fmla="*/ 21 w 27"/>
                    <a:gd name="T31" fmla="*/ 0 h 38"/>
                    <a:gd name="T32" fmla="*/ 25 w 27"/>
                    <a:gd name="T33" fmla="*/ 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7" h="38">
                      <a:moveTo>
                        <a:pt x="25" y="2"/>
                      </a:moveTo>
                      <a:cubicBezTo>
                        <a:pt x="25" y="2"/>
                        <a:pt x="26" y="8"/>
                        <a:pt x="27" y="10"/>
                      </a:cubicBezTo>
                      <a:cubicBezTo>
                        <a:pt x="27" y="14"/>
                        <a:pt x="20" y="26"/>
                        <a:pt x="19" y="37"/>
                      </a:cubicBezTo>
                      <a:cubicBezTo>
                        <a:pt x="19" y="38"/>
                        <a:pt x="16" y="36"/>
                        <a:pt x="17" y="33"/>
                      </a:cubicBezTo>
                      <a:cubicBezTo>
                        <a:pt x="17" y="29"/>
                        <a:pt x="17" y="24"/>
                        <a:pt x="17" y="24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1" y="31"/>
                        <a:pt x="10" y="32"/>
                        <a:pt x="7" y="32"/>
                      </a:cubicBezTo>
                      <a:cubicBezTo>
                        <a:pt x="5" y="33"/>
                        <a:pt x="4" y="31"/>
                        <a:pt x="4" y="30"/>
                      </a:cubicBezTo>
                      <a:cubicBezTo>
                        <a:pt x="4" y="29"/>
                        <a:pt x="4" y="29"/>
                        <a:pt x="3" y="28"/>
                      </a:cubicBezTo>
                      <a:cubicBezTo>
                        <a:pt x="2" y="27"/>
                        <a:pt x="2" y="26"/>
                        <a:pt x="2" y="25"/>
                      </a:cubicBezTo>
                      <a:cubicBezTo>
                        <a:pt x="2" y="24"/>
                        <a:pt x="1" y="23"/>
                        <a:pt x="1" y="22"/>
                      </a:cubicBezTo>
                      <a:cubicBezTo>
                        <a:pt x="0" y="20"/>
                        <a:pt x="0" y="19"/>
                        <a:pt x="0" y="19"/>
                      </a:cubicBezTo>
                      <a:cubicBezTo>
                        <a:pt x="0" y="19"/>
                        <a:pt x="4" y="15"/>
                        <a:pt x="7" y="13"/>
                      </a:cubicBezTo>
                      <a:cubicBezTo>
                        <a:pt x="11" y="9"/>
                        <a:pt x="18" y="5"/>
                        <a:pt x="18" y="5"/>
                      </a:cubicBezTo>
                      <a:cubicBezTo>
                        <a:pt x="21" y="0"/>
                        <a:pt x="21" y="0"/>
                        <a:pt x="21" y="0"/>
                      </a:cubicBezTo>
                      <a:lnTo>
                        <a:pt x="25" y="2"/>
                      </a:ln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2" name="Freeform 681">
                  <a:extLst>
                    <a:ext uri="{FF2B5EF4-FFF2-40B4-BE49-F238E27FC236}">
                      <a16:creationId xmlns:a16="http://schemas.microsoft.com/office/drawing/2014/main" id="{9FF7853C-CAE2-4E60-87F7-8C9BF0587FA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345738" y="2611438"/>
                  <a:ext cx="49213" cy="168275"/>
                </a:xfrm>
                <a:custGeom>
                  <a:avLst/>
                  <a:gdLst>
                    <a:gd name="T0" fmla="*/ 9 w 31"/>
                    <a:gd name="T1" fmla="*/ 54 h 106"/>
                    <a:gd name="T2" fmla="*/ 0 w 31"/>
                    <a:gd name="T3" fmla="*/ 1 h 106"/>
                    <a:gd name="T4" fmla="*/ 3 w 31"/>
                    <a:gd name="T5" fmla="*/ 0 h 106"/>
                    <a:gd name="T6" fmla="*/ 12 w 31"/>
                    <a:gd name="T7" fmla="*/ 53 h 106"/>
                    <a:gd name="T8" fmla="*/ 31 w 31"/>
                    <a:gd name="T9" fmla="*/ 105 h 106"/>
                    <a:gd name="T10" fmla="*/ 28 w 31"/>
                    <a:gd name="T11" fmla="*/ 106 h 106"/>
                    <a:gd name="T12" fmla="*/ 9 w 31"/>
                    <a:gd name="T13" fmla="*/ 54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" h="106">
                      <a:moveTo>
                        <a:pt x="9" y="5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2" y="53"/>
                      </a:lnTo>
                      <a:lnTo>
                        <a:pt x="31" y="105"/>
                      </a:lnTo>
                      <a:lnTo>
                        <a:pt x="28" y="106"/>
                      </a:lnTo>
                      <a:lnTo>
                        <a:pt x="9" y="54"/>
                      </a:ln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3" name="Freeform 682">
                  <a:extLst>
                    <a:ext uri="{FF2B5EF4-FFF2-40B4-BE49-F238E27FC236}">
                      <a16:creationId xmlns:a16="http://schemas.microsoft.com/office/drawing/2014/main" id="{369AC7AB-F608-4CBC-A67E-77E1361190C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345738" y="2611438"/>
                  <a:ext cx="49213" cy="168275"/>
                </a:xfrm>
                <a:custGeom>
                  <a:avLst/>
                  <a:gdLst>
                    <a:gd name="T0" fmla="*/ 9 w 31"/>
                    <a:gd name="T1" fmla="*/ 54 h 106"/>
                    <a:gd name="T2" fmla="*/ 0 w 31"/>
                    <a:gd name="T3" fmla="*/ 1 h 106"/>
                    <a:gd name="T4" fmla="*/ 3 w 31"/>
                    <a:gd name="T5" fmla="*/ 0 h 106"/>
                    <a:gd name="T6" fmla="*/ 12 w 31"/>
                    <a:gd name="T7" fmla="*/ 53 h 106"/>
                    <a:gd name="T8" fmla="*/ 31 w 31"/>
                    <a:gd name="T9" fmla="*/ 105 h 106"/>
                    <a:gd name="T10" fmla="*/ 28 w 31"/>
                    <a:gd name="T11" fmla="*/ 106 h 106"/>
                    <a:gd name="T12" fmla="*/ 9 w 31"/>
                    <a:gd name="T13" fmla="*/ 54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" h="106">
                      <a:moveTo>
                        <a:pt x="9" y="5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2" y="53"/>
                      </a:lnTo>
                      <a:lnTo>
                        <a:pt x="31" y="105"/>
                      </a:lnTo>
                      <a:lnTo>
                        <a:pt x="28" y="106"/>
                      </a:lnTo>
                      <a:lnTo>
                        <a:pt x="9" y="5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4" name="Rectangle 683">
                  <a:extLst>
                    <a:ext uri="{FF2B5EF4-FFF2-40B4-BE49-F238E27FC236}">
                      <a16:creationId xmlns:a16="http://schemas.microsoft.com/office/drawing/2014/main" id="{9AD711AB-1426-4BBE-8D2F-4D725650F11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347325" y="2686051"/>
                  <a:ext cx="20638" cy="23813"/>
                </a:xfrm>
                <a:prstGeom prst="rect">
                  <a:avLst/>
                </a:prstGeom>
                <a:solidFill>
                  <a:srgbClr val="D8DB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5" name="Freeform 684">
                  <a:extLst>
                    <a:ext uri="{FF2B5EF4-FFF2-40B4-BE49-F238E27FC236}">
                      <a16:creationId xmlns:a16="http://schemas.microsoft.com/office/drawing/2014/main" id="{E2AC8B47-7B6A-4F7F-8FC4-AA9FB60E22B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356850" y="2686051"/>
                  <a:ext cx="11113" cy="23813"/>
                </a:xfrm>
                <a:custGeom>
                  <a:avLst/>
                  <a:gdLst>
                    <a:gd name="T0" fmla="*/ 3 w 7"/>
                    <a:gd name="T1" fmla="*/ 0 h 15"/>
                    <a:gd name="T2" fmla="*/ 0 w 7"/>
                    <a:gd name="T3" fmla="*/ 1 h 15"/>
                    <a:gd name="T4" fmla="*/ 2 w 7"/>
                    <a:gd name="T5" fmla="*/ 7 h 15"/>
                    <a:gd name="T6" fmla="*/ 4 w 7"/>
                    <a:gd name="T7" fmla="*/ 15 h 15"/>
                    <a:gd name="T8" fmla="*/ 7 w 7"/>
                    <a:gd name="T9" fmla="*/ 14 h 15"/>
                    <a:gd name="T10" fmla="*/ 7 w 7"/>
                    <a:gd name="T11" fmla="*/ 13 h 15"/>
                    <a:gd name="T12" fmla="*/ 5 w 7"/>
                    <a:gd name="T13" fmla="*/ 6 h 15"/>
                    <a:gd name="T14" fmla="*/ 3 w 7"/>
                    <a:gd name="T1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15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2" y="7"/>
                      </a:lnTo>
                      <a:lnTo>
                        <a:pt x="4" y="15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5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DFE4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6" name="Freeform 685">
                  <a:extLst>
                    <a:ext uri="{FF2B5EF4-FFF2-40B4-BE49-F238E27FC236}">
                      <a16:creationId xmlns:a16="http://schemas.microsoft.com/office/drawing/2014/main" id="{F3A0901C-1A6D-4F7C-A3BB-90C8D579D22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356850" y="2686051"/>
                  <a:ext cx="11113" cy="23813"/>
                </a:xfrm>
                <a:custGeom>
                  <a:avLst/>
                  <a:gdLst>
                    <a:gd name="T0" fmla="*/ 3 w 7"/>
                    <a:gd name="T1" fmla="*/ 0 h 15"/>
                    <a:gd name="T2" fmla="*/ 0 w 7"/>
                    <a:gd name="T3" fmla="*/ 1 h 15"/>
                    <a:gd name="T4" fmla="*/ 2 w 7"/>
                    <a:gd name="T5" fmla="*/ 7 h 15"/>
                    <a:gd name="T6" fmla="*/ 4 w 7"/>
                    <a:gd name="T7" fmla="*/ 15 h 15"/>
                    <a:gd name="T8" fmla="*/ 7 w 7"/>
                    <a:gd name="T9" fmla="*/ 14 h 15"/>
                    <a:gd name="T10" fmla="*/ 7 w 7"/>
                    <a:gd name="T11" fmla="*/ 13 h 15"/>
                    <a:gd name="T12" fmla="*/ 5 w 7"/>
                    <a:gd name="T13" fmla="*/ 6 h 15"/>
                    <a:gd name="T14" fmla="*/ 3 w 7"/>
                    <a:gd name="T1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15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2" y="7"/>
                      </a:lnTo>
                      <a:lnTo>
                        <a:pt x="4" y="15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5" y="6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7" name="Freeform 686">
                  <a:extLst>
                    <a:ext uri="{FF2B5EF4-FFF2-40B4-BE49-F238E27FC236}">
                      <a16:creationId xmlns:a16="http://schemas.microsoft.com/office/drawing/2014/main" id="{D6CC929B-582C-400B-8E58-2A5646933B1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512425" y="2517776"/>
                  <a:ext cx="225425" cy="215900"/>
                </a:xfrm>
                <a:custGeom>
                  <a:avLst/>
                  <a:gdLst>
                    <a:gd name="T0" fmla="*/ 0 w 180"/>
                    <a:gd name="T1" fmla="*/ 172 h 172"/>
                    <a:gd name="T2" fmla="*/ 90 w 180"/>
                    <a:gd name="T3" fmla="*/ 149 h 172"/>
                    <a:gd name="T4" fmla="*/ 180 w 180"/>
                    <a:gd name="T5" fmla="*/ 0 h 172"/>
                    <a:gd name="T6" fmla="*/ 14 w 180"/>
                    <a:gd name="T7" fmla="*/ 138 h 172"/>
                    <a:gd name="T8" fmla="*/ 0 w 180"/>
                    <a:gd name="T9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" h="172">
                      <a:moveTo>
                        <a:pt x="0" y="172"/>
                      </a:moveTo>
                      <a:cubicBezTo>
                        <a:pt x="0" y="172"/>
                        <a:pt x="19" y="152"/>
                        <a:pt x="90" y="149"/>
                      </a:cubicBezTo>
                      <a:cubicBezTo>
                        <a:pt x="158" y="146"/>
                        <a:pt x="180" y="0"/>
                        <a:pt x="180" y="0"/>
                      </a:cubicBezTo>
                      <a:cubicBezTo>
                        <a:pt x="180" y="0"/>
                        <a:pt x="53" y="91"/>
                        <a:pt x="14" y="138"/>
                      </a:cubicBezTo>
                      <a:cubicBezTo>
                        <a:pt x="4" y="150"/>
                        <a:pt x="0" y="172"/>
                        <a:pt x="0" y="172"/>
                      </a:cubicBezTo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8" name="Freeform 687">
                  <a:extLst>
                    <a:ext uri="{FF2B5EF4-FFF2-40B4-BE49-F238E27FC236}">
                      <a16:creationId xmlns:a16="http://schemas.microsoft.com/office/drawing/2014/main" id="{7E347827-8E0A-4391-8A2B-9E91399BE6D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563225" y="3157538"/>
                  <a:ext cx="50800" cy="17463"/>
                </a:xfrm>
                <a:custGeom>
                  <a:avLst/>
                  <a:gdLst>
                    <a:gd name="T0" fmla="*/ 1 w 41"/>
                    <a:gd name="T1" fmla="*/ 2 h 15"/>
                    <a:gd name="T2" fmla="*/ 0 w 41"/>
                    <a:gd name="T3" fmla="*/ 14 h 15"/>
                    <a:gd name="T4" fmla="*/ 11 w 41"/>
                    <a:gd name="T5" fmla="*/ 14 h 15"/>
                    <a:gd name="T6" fmla="*/ 11 w 41"/>
                    <a:gd name="T7" fmla="*/ 10 h 15"/>
                    <a:gd name="T8" fmla="*/ 26 w 41"/>
                    <a:gd name="T9" fmla="*/ 15 h 15"/>
                    <a:gd name="T10" fmla="*/ 40 w 41"/>
                    <a:gd name="T11" fmla="*/ 15 h 15"/>
                    <a:gd name="T12" fmla="*/ 39 w 41"/>
                    <a:gd name="T13" fmla="*/ 12 h 15"/>
                    <a:gd name="T14" fmla="*/ 25 w 41"/>
                    <a:gd name="T15" fmla="*/ 8 h 15"/>
                    <a:gd name="T16" fmla="*/ 13 w 41"/>
                    <a:gd name="T17" fmla="*/ 0 h 15"/>
                    <a:gd name="T18" fmla="*/ 1 w 41"/>
                    <a:gd name="T19" fmla="*/ 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5">
                      <a:moveTo>
                        <a:pt x="1" y="2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26" y="15"/>
                        <a:pt x="26" y="15"/>
                        <a:pt x="26" y="15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40" y="15"/>
                        <a:pt x="41" y="12"/>
                        <a:pt x="39" y="12"/>
                      </a:cubicBezTo>
                      <a:cubicBezTo>
                        <a:pt x="38" y="12"/>
                        <a:pt x="25" y="8"/>
                        <a:pt x="25" y="8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" y="2"/>
                        <a:pt x="1" y="2"/>
                        <a:pt x="1" y="2"/>
                      </a:cubicBezTo>
                    </a:path>
                  </a:pathLst>
                </a:custGeom>
                <a:solidFill>
                  <a:srgbClr val="1423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9" name="Freeform 688">
                  <a:extLst>
                    <a:ext uri="{FF2B5EF4-FFF2-40B4-BE49-F238E27FC236}">
                      <a16:creationId xmlns:a16="http://schemas.microsoft.com/office/drawing/2014/main" id="{A7CA4E86-6C99-4409-BCD2-7A9DBD8AC9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04513" y="3157538"/>
                  <a:ext cx="52388" cy="17463"/>
                </a:xfrm>
                <a:custGeom>
                  <a:avLst/>
                  <a:gdLst>
                    <a:gd name="T0" fmla="*/ 1 w 41"/>
                    <a:gd name="T1" fmla="*/ 2 h 15"/>
                    <a:gd name="T2" fmla="*/ 0 w 41"/>
                    <a:gd name="T3" fmla="*/ 14 h 15"/>
                    <a:gd name="T4" fmla="*/ 11 w 41"/>
                    <a:gd name="T5" fmla="*/ 14 h 15"/>
                    <a:gd name="T6" fmla="*/ 11 w 41"/>
                    <a:gd name="T7" fmla="*/ 10 h 15"/>
                    <a:gd name="T8" fmla="*/ 26 w 41"/>
                    <a:gd name="T9" fmla="*/ 15 h 15"/>
                    <a:gd name="T10" fmla="*/ 39 w 41"/>
                    <a:gd name="T11" fmla="*/ 15 h 15"/>
                    <a:gd name="T12" fmla="*/ 39 w 41"/>
                    <a:gd name="T13" fmla="*/ 12 h 15"/>
                    <a:gd name="T14" fmla="*/ 25 w 41"/>
                    <a:gd name="T15" fmla="*/ 8 h 15"/>
                    <a:gd name="T16" fmla="*/ 12 w 41"/>
                    <a:gd name="T17" fmla="*/ 0 h 15"/>
                    <a:gd name="T18" fmla="*/ 1 w 41"/>
                    <a:gd name="T19" fmla="*/ 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15">
                      <a:moveTo>
                        <a:pt x="1" y="2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26" y="15"/>
                        <a:pt x="26" y="15"/>
                        <a:pt x="26" y="15"/>
                      </a:cubicBezTo>
                      <a:cubicBezTo>
                        <a:pt x="39" y="15"/>
                        <a:pt x="39" y="15"/>
                        <a:pt x="39" y="15"/>
                      </a:cubicBezTo>
                      <a:cubicBezTo>
                        <a:pt x="39" y="15"/>
                        <a:pt x="41" y="12"/>
                        <a:pt x="39" y="12"/>
                      </a:cubicBezTo>
                      <a:cubicBezTo>
                        <a:pt x="38" y="12"/>
                        <a:pt x="25" y="8"/>
                        <a:pt x="25" y="8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" y="2"/>
                        <a:pt x="1" y="2"/>
                        <a:pt x="1" y="2"/>
                      </a:cubicBezTo>
                    </a:path>
                  </a:pathLst>
                </a:custGeom>
                <a:solidFill>
                  <a:srgbClr val="1423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0" name="Freeform 689">
                  <a:extLst>
                    <a:ext uri="{FF2B5EF4-FFF2-40B4-BE49-F238E27FC236}">
                      <a16:creationId xmlns:a16="http://schemas.microsoft.com/office/drawing/2014/main" id="{C8B2A312-BD39-449D-9CCC-58002C45EAA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56900" y="2343151"/>
                  <a:ext cx="87313" cy="282575"/>
                </a:xfrm>
                <a:custGeom>
                  <a:avLst/>
                  <a:gdLst>
                    <a:gd name="T0" fmla="*/ 0 w 69"/>
                    <a:gd name="T1" fmla="*/ 227 h 227"/>
                    <a:gd name="T2" fmla="*/ 66 w 69"/>
                    <a:gd name="T3" fmla="*/ 103 h 227"/>
                    <a:gd name="T4" fmla="*/ 17 w 69"/>
                    <a:gd name="T5" fmla="*/ 0 h 227"/>
                    <a:gd name="T6" fmla="*/ 0 w 69"/>
                    <a:gd name="T7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" h="227">
                      <a:moveTo>
                        <a:pt x="0" y="227"/>
                      </a:moveTo>
                      <a:cubicBezTo>
                        <a:pt x="0" y="227"/>
                        <a:pt x="62" y="184"/>
                        <a:pt x="66" y="103"/>
                      </a:cubicBezTo>
                      <a:cubicBezTo>
                        <a:pt x="69" y="40"/>
                        <a:pt x="17" y="0"/>
                        <a:pt x="17" y="0"/>
                      </a:cubicBezTo>
                      <a:lnTo>
                        <a:pt x="0" y="227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1" name="Freeform 690">
                  <a:extLst>
                    <a:ext uri="{FF2B5EF4-FFF2-40B4-BE49-F238E27FC236}">
                      <a16:creationId xmlns:a16="http://schemas.microsoft.com/office/drawing/2014/main" id="{40BFB2D0-CABF-4425-B180-66DA9DA690E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21963" y="2332038"/>
                  <a:ext cx="207963" cy="350838"/>
                </a:xfrm>
                <a:custGeom>
                  <a:avLst/>
                  <a:gdLst>
                    <a:gd name="T0" fmla="*/ 132 w 167"/>
                    <a:gd name="T1" fmla="*/ 281 h 281"/>
                    <a:gd name="T2" fmla="*/ 155 w 167"/>
                    <a:gd name="T3" fmla="*/ 137 h 281"/>
                    <a:gd name="T4" fmla="*/ 127 w 167"/>
                    <a:gd name="T5" fmla="*/ 0 h 281"/>
                    <a:gd name="T6" fmla="*/ 94 w 167"/>
                    <a:gd name="T7" fmla="*/ 4 h 281"/>
                    <a:gd name="T8" fmla="*/ 15 w 167"/>
                    <a:gd name="T9" fmla="*/ 116 h 281"/>
                    <a:gd name="T10" fmla="*/ 2 w 167"/>
                    <a:gd name="T11" fmla="*/ 198 h 281"/>
                    <a:gd name="T12" fmla="*/ 0 w 167"/>
                    <a:gd name="T13" fmla="*/ 279 h 281"/>
                    <a:gd name="T14" fmla="*/ 132 w 167"/>
                    <a:gd name="T15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7" h="281">
                      <a:moveTo>
                        <a:pt x="132" y="281"/>
                      </a:moveTo>
                      <a:cubicBezTo>
                        <a:pt x="132" y="281"/>
                        <a:pt x="140" y="216"/>
                        <a:pt x="155" y="137"/>
                      </a:cubicBezTo>
                      <a:cubicBezTo>
                        <a:pt x="167" y="73"/>
                        <a:pt x="127" y="0"/>
                        <a:pt x="127" y="0"/>
                      </a:cubicBezTo>
                      <a:cubicBezTo>
                        <a:pt x="94" y="4"/>
                        <a:pt x="94" y="4"/>
                        <a:pt x="94" y="4"/>
                      </a:cubicBezTo>
                      <a:cubicBezTo>
                        <a:pt x="94" y="4"/>
                        <a:pt x="31" y="54"/>
                        <a:pt x="15" y="116"/>
                      </a:cubicBezTo>
                      <a:cubicBezTo>
                        <a:pt x="5" y="153"/>
                        <a:pt x="2" y="198"/>
                        <a:pt x="2" y="198"/>
                      </a:cubicBezTo>
                      <a:cubicBezTo>
                        <a:pt x="0" y="279"/>
                        <a:pt x="0" y="279"/>
                        <a:pt x="0" y="279"/>
                      </a:cubicBezTo>
                      <a:cubicBezTo>
                        <a:pt x="132" y="281"/>
                        <a:pt x="132" y="281"/>
                        <a:pt x="132" y="28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2" name="Freeform 691">
                  <a:extLst>
                    <a:ext uri="{FF2B5EF4-FFF2-40B4-BE49-F238E27FC236}">
                      <a16:creationId xmlns:a16="http://schemas.microsoft.com/office/drawing/2014/main" id="{4A2CC81B-2A54-4899-93D9-4D6B0F49DCE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41025" y="2522538"/>
                  <a:ext cx="44450" cy="174625"/>
                </a:xfrm>
                <a:custGeom>
                  <a:avLst/>
                  <a:gdLst>
                    <a:gd name="T0" fmla="*/ 5 w 35"/>
                    <a:gd name="T1" fmla="*/ 140 h 140"/>
                    <a:gd name="T2" fmla="*/ 17 w 35"/>
                    <a:gd name="T3" fmla="*/ 76 h 140"/>
                    <a:gd name="T4" fmla="*/ 35 w 35"/>
                    <a:gd name="T5" fmla="*/ 0 h 140"/>
                    <a:gd name="T6" fmla="*/ 15 w 35"/>
                    <a:gd name="T7" fmla="*/ 73 h 140"/>
                    <a:gd name="T8" fmla="*/ 0 w 35"/>
                    <a:gd name="T9" fmla="*/ 139 h 140"/>
                    <a:gd name="T10" fmla="*/ 5 w 35"/>
                    <a:gd name="T11" fmla="*/ 140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" h="140">
                      <a:moveTo>
                        <a:pt x="5" y="140"/>
                      </a:moveTo>
                      <a:cubicBezTo>
                        <a:pt x="5" y="140"/>
                        <a:pt x="1" y="99"/>
                        <a:pt x="17" y="76"/>
                      </a:cubicBezTo>
                      <a:cubicBezTo>
                        <a:pt x="34" y="51"/>
                        <a:pt x="35" y="0"/>
                        <a:pt x="35" y="0"/>
                      </a:cubicBezTo>
                      <a:cubicBezTo>
                        <a:pt x="35" y="0"/>
                        <a:pt x="29" y="42"/>
                        <a:pt x="15" y="73"/>
                      </a:cubicBezTo>
                      <a:cubicBezTo>
                        <a:pt x="2" y="104"/>
                        <a:pt x="0" y="139"/>
                        <a:pt x="0" y="139"/>
                      </a:cubicBezTo>
                      <a:lnTo>
                        <a:pt x="5" y="140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3" name="Freeform 692">
                  <a:extLst>
                    <a:ext uri="{FF2B5EF4-FFF2-40B4-BE49-F238E27FC236}">
                      <a16:creationId xmlns:a16="http://schemas.microsoft.com/office/drawing/2014/main" id="{7E514668-ECD3-441E-AA5B-73598A7C4A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33088" y="2338388"/>
                  <a:ext cx="52388" cy="41275"/>
                </a:xfrm>
                <a:custGeom>
                  <a:avLst/>
                  <a:gdLst>
                    <a:gd name="T0" fmla="*/ 3 w 42"/>
                    <a:gd name="T1" fmla="*/ 0 h 33"/>
                    <a:gd name="T2" fmla="*/ 0 w 42"/>
                    <a:gd name="T3" fmla="*/ 3 h 33"/>
                    <a:gd name="T4" fmla="*/ 23 w 42"/>
                    <a:gd name="T5" fmla="*/ 33 h 33"/>
                    <a:gd name="T6" fmla="*/ 42 w 42"/>
                    <a:gd name="T7" fmla="*/ 17 h 33"/>
                    <a:gd name="T8" fmla="*/ 3 w 4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3">
                      <a:moveTo>
                        <a:pt x="3" y="0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3"/>
                        <a:pt x="36" y="28"/>
                        <a:pt x="42" y="17"/>
                      </a:cubicBezTo>
                      <a:cubicBezTo>
                        <a:pt x="18" y="15"/>
                        <a:pt x="3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4" name="Freeform 693">
                  <a:extLst>
                    <a:ext uri="{FF2B5EF4-FFF2-40B4-BE49-F238E27FC236}">
                      <a16:creationId xmlns:a16="http://schemas.microsoft.com/office/drawing/2014/main" id="{69397C6E-7EEE-4C62-8215-2E58D706C77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87025" y="2341563"/>
                  <a:ext cx="336550" cy="415925"/>
                </a:xfrm>
                <a:custGeom>
                  <a:avLst/>
                  <a:gdLst>
                    <a:gd name="T0" fmla="*/ 198 w 270"/>
                    <a:gd name="T1" fmla="*/ 0 h 334"/>
                    <a:gd name="T2" fmla="*/ 180 w 270"/>
                    <a:gd name="T3" fmla="*/ 181 h 334"/>
                    <a:gd name="T4" fmla="*/ 12 w 270"/>
                    <a:gd name="T5" fmla="*/ 334 h 334"/>
                    <a:gd name="T6" fmla="*/ 55 w 270"/>
                    <a:gd name="T7" fmla="*/ 228 h 334"/>
                    <a:gd name="T8" fmla="*/ 198 w 270"/>
                    <a:gd name="T9" fmla="*/ 0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0" h="334">
                      <a:moveTo>
                        <a:pt x="198" y="0"/>
                      </a:moveTo>
                      <a:cubicBezTo>
                        <a:pt x="198" y="0"/>
                        <a:pt x="270" y="111"/>
                        <a:pt x="180" y="181"/>
                      </a:cubicBezTo>
                      <a:cubicBezTo>
                        <a:pt x="35" y="295"/>
                        <a:pt x="12" y="334"/>
                        <a:pt x="12" y="334"/>
                      </a:cubicBezTo>
                      <a:cubicBezTo>
                        <a:pt x="12" y="334"/>
                        <a:pt x="0" y="268"/>
                        <a:pt x="55" y="228"/>
                      </a:cubicBezTo>
                      <a:cubicBezTo>
                        <a:pt x="198" y="122"/>
                        <a:pt x="198" y="0"/>
                        <a:pt x="198" y="0"/>
                      </a:cubicBezTo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5" name="Freeform 694">
                  <a:extLst>
                    <a:ext uri="{FF2B5EF4-FFF2-40B4-BE49-F238E27FC236}">
                      <a16:creationId xmlns:a16="http://schemas.microsoft.com/office/drawing/2014/main" id="{2D728F83-6CDC-4776-AE6D-05ED4723FF5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04500" y="2341563"/>
                  <a:ext cx="173038" cy="246063"/>
                </a:xfrm>
                <a:custGeom>
                  <a:avLst/>
                  <a:gdLst>
                    <a:gd name="T0" fmla="*/ 12 w 139"/>
                    <a:gd name="T1" fmla="*/ 197 h 197"/>
                    <a:gd name="T2" fmla="*/ 10 w 139"/>
                    <a:gd name="T3" fmla="*/ 41 h 197"/>
                    <a:gd name="T4" fmla="*/ 24 w 139"/>
                    <a:gd name="T5" fmla="*/ 29 h 197"/>
                    <a:gd name="T6" fmla="*/ 104 w 139"/>
                    <a:gd name="T7" fmla="*/ 0 h 197"/>
                    <a:gd name="T8" fmla="*/ 92 w 139"/>
                    <a:gd name="T9" fmla="*/ 128 h 197"/>
                    <a:gd name="T10" fmla="*/ 12 w 139"/>
                    <a:gd name="T11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9" h="197">
                      <a:moveTo>
                        <a:pt x="12" y="197"/>
                      </a:moveTo>
                      <a:cubicBezTo>
                        <a:pt x="17" y="150"/>
                        <a:pt x="0" y="93"/>
                        <a:pt x="10" y="41"/>
                      </a:cubicBezTo>
                      <a:cubicBezTo>
                        <a:pt x="14" y="35"/>
                        <a:pt x="18" y="31"/>
                        <a:pt x="24" y="29"/>
                      </a:cubicBezTo>
                      <a:cubicBezTo>
                        <a:pt x="73" y="11"/>
                        <a:pt x="104" y="0"/>
                        <a:pt x="104" y="0"/>
                      </a:cubicBezTo>
                      <a:cubicBezTo>
                        <a:pt x="104" y="0"/>
                        <a:pt x="139" y="58"/>
                        <a:pt x="92" y="128"/>
                      </a:cubicBezTo>
                      <a:cubicBezTo>
                        <a:pt x="45" y="197"/>
                        <a:pt x="25" y="192"/>
                        <a:pt x="12" y="197"/>
                      </a:cubicBezTo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6" name="Freeform 695">
                  <a:extLst>
                    <a:ext uri="{FF2B5EF4-FFF2-40B4-BE49-F238E27FC236}">
                      <a16:creationId xmlns:a16="http://schemas.microsoft.com/office/drawing/2014/main" id="{172E727B-ADAD-4034-B71A-DDEBC08601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64825" y="2560638"/>
                  <a:ext cx="109538" cy="109538"/>
                </a:xfrm>
                <a:custGeom>
                  <a:avLst/>
                  <a:gdLst>
                    <a:gd name="T0" fmla="*/ 87 w 87"/>
                    <a:gd name="T1" fmla="*/ 0 h 88"/>
                    <a:gd name="T2" fmla="*/ 62 w 87"/>
                    <a:gd name="T3" fmla="*/ 52 h 88"/>
                    <a:gd name="T4" fmla="*/ 41 w 87"/>
                    <a:gd name="T5" fmla="*/ 82 h 88"/>
                    <a:gd name="T6" fmla="*/ 16 w 87"/>
                    <a:gd name="T7" fmla="*/ 83 h 88"/>
                    <a:gd name="T8" fmla="*/ 0 w 87"/>
                    <a:gd name="T9" fmla="*/ 88 h 88"/>
                    <a:gd name="T10" fmla="*/ 10 w 87"/>
                    <a:gd name="T11" fmla="*/ 54 h 88"/>
                    <a:gd name="T12" fmla="*/ 22 w 87"/>
                    <a:gd name="T13" fmla="*/ 40 h 88"/>
                    <a:gd name="T14" fmla="*/ 43 w 87"/>
                    <a:gd name="T15" fmla="*/ 22 h 88"/>
                    <a:gd name="T16" fmla="*/ 87 w 87"/>
                    <a:gd name="T17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88">
                      <a:moveTo>
                        <a:pt x="87" y="0"/>
                      </a:moveTo>
                      <a:cubicBezTo>
                        <a:pt x="87" y="0"/>
                        <a:pt x="73" y="31"/>
                        <a:pt x="62" y="52"/>
                      </a:cubicBezTo>
                      <a:cubicBezTo>
                        <a:pt x="50" y="73"/>
                        <a:pt x="41" y="82"/>
                        <a:pt x="41" y="82"/>
                      </a:cubicBezTo>
                      <a:cubicBezTo>
                        <a:pt x="41" y="82"/>
                        <a:pt x="23" y="81"/>
                        <a:pt x="16" y="83"/>
                      </a:cubicBezTo>
                      <a:cubicBezTo>
                        <a:pt x="8" y="85"/>
                        <a:pt x="0" y="88"/>
                        <a:pt x="0" y="88"/>
                      </a:cubicBezTo>
                      <a:cubicBezTo>
                        <a:pt x="0" y="88"/>
                        <a:pt x="6" y="61"/>
                        <a:pt x="10" y="54"/>
                      </a:cubicBezTo>
                      <a:cubicBezTo>
                        <a:pt x="14" y="46"/>
                        <a:pt x="22" y="40"/>
                        <a:pt x="22" y="40"/>
                      </a:cubicBezTo>
                      <a:cubicBezTo>
                        <a:pt x="43" y="22"/>
                        <a:pt x="43" y="22"/>
                        <a:pt x="43" y="22"/>
                      </a:cubicBez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7" name="Freeform 696">
                  <a:extLst>
                    <a:ext uri="{FF2B5EF4-FFF2-40B4-BE49-F238E27FC236}">
                      <a16:creationId xmlns:a16="http://schemas.microsoft.com/office/drawing/2014/main" id="{9B214FB6-1E6A-416B-A38F-27690605611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77525" y="2359026"/>
                  <a:ext cx="131763" cy="288925"/>
                </a:xfrm>
                <a:custGeom>
                  <a:avLst/>
                  <a:gdLst>
                    <a:gd name="T0" fmla="*/ 88 w 106"/>
                    <a:gd name="T1" fmla="*/ 0 h 232"/>
                    <a:gd name="T2" fmla="*/ 94 w 106"/>
                    <a:gd name="T3" fmla="*/ 11 h 232"/>
                    <a:gd name="T4" fmla="*/ 92 w 106"/>
                    <a:gd name="T5" fmla="*/ 20 h 232"/>
                    <a:gd name="T6" fmla="*/ 103 w 106"/>
                    <a:gd name="T7" fmla="*/ 91 h 232"/>
                    <a:gd name="T8" fmla="*/ 32 w 106"/>
                    <a:gd name="T9" fmla="*/ 227 h 232"/>
                    <a:gd name="T10" fmla="*/ 0 w 106"/>
                    <a:gd name="T11" fmla="*/ 232 h 232"/>
                    <a:gd name="T12" fmla="*/ 5 w 106"/>
                    <a:gd name="T13" fmla="*/ 197 h 232"/>
                    <a:gd name="T14" fmla="*/ 86 w 106"/>
                    <a:gd name="T15" fmla="*/ 87 h 232"/>
                    <a:gd name="T16" fmla="*/ 85 w 106"/>
                    <a:gd name="T17" fmla="*/ 21 h 232"/>
                    <a:gd name="T18" fmla="*/ 77 w 106"/>
                    <a:gd name="T19" fmla="*/ 14 h 232"/>
                    <a:gd name="T20" fmla="*/ 88 w 106"/>
                    <a:gd name="T21" fmla="*/ 0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6" h="232">
                      <a:moveTo>
                        <a:pt x="88" y="0"/>
                      </a:moveTo>
                      <a:cubicBezTo>
                        <a:pt x="88" y="0"/>
                        <a:pt x="92" y="2"/>
                        <a:pt x="94" y="11"/>
                      </a:cubicBezTo>
                      <a:cubicBezTo>
                        <a:pt x="95" y="16"/>
                        <a:pt x="92" y="20"/>
                        <a:pt x="92" y="20"/>
                      </a:cubicBezTo>
                      <a:cubicBezTo>
                        <a:pt x="92" y="20"/>
                        <a:pt x="106" y="50"/>
                        <a:pt x="103" y="91"/>
                      </a:cubicBezTo>
                      <a:cubicBezTo>
                        <a:pt x="99" y="154"/>
                        <a:pt x="32" y="227"/>
                        <a:pt x="32" y="227"/>
                      </a:cubicBezTo>
                      <a:cubicBezTo>
                        <a:pt x="0" y="232"/>
                        <a:pt x="0" y="232"/>
                        <a:pt x="0" y="232"/>
                      </a:cubicBezTo>
                      <a:cubicBezTo>
                        <a:pt x="5" y="197"/>
                        <a:pt x="5" y="197"/>
                        <a:pt x="5" y="197"/>
                      </a:cubicBezTo>
                      <a:cubicBezTo>
                        <a:pt x="5" y="197"/>
                        <a:pt x="75" y="147"/>
                        <a:pt x="86" y="87"/>
                      </a:cubicBezTo>
                      <a:cubicBezTo>
                        <a:pt x="94" y="44"/>
                        <a:pt x="85" y="21"/>
                        <a:pt x="85" y="21"/>
                      </a:cubicBezTo>
                      <a:cubicBezTo>
                        <a:pt x="85" y="21"/>
                        <a:pt x="83" y="20"/>
                        <a:pt x="77" y="14"/>
                      </a:cubicBezTo>
                      <a:cubicBezTo>
                        <a:pt x="85" y="9"/>
                        <a:pt x="88" y="0"/>
                        <a:pt x="88" y="0"/>
                      </a:cubicBezTo>
                      <a:close/>
                    </a:path>
                  </a:pathLst>
                </a:custGeom>
                <a:solidFill>
                  <a:srgbClr val="7442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8" name="Freeform 697">
                  <a:extLst>
                    <a:ext uri="{FF2B5EF4-FFF2-40B4-BE49-F238E27FC236}">
                      <a16:creationId xmlns:a16="http://schemas.microsoft.com/office/drawing/2014/main" id="{E134212A-FD77-4A0F-9DF2-14D5635DBD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34675" y="2379663"/>
                  <a:ext cx="39688" cy="153988"/>
                </a:xfrm>
                <a:custGeom>
                  <a:avLst/>
                  <a:gdLst>
                    <a:gd name="T0" fmla="*/ 10 w 31"/>
                    <a:gd name="T1" fmla="*/ 0 h 123"/>
                    <a:gd name="T2" fmla="*/ 11 w 31"/>
                    <a:gd name="T3" fmla="*/ 33 h 123"/>
                    <a:gd name="T4" fmla="*/ 14 w 31"/>
                    <a:gd name="T5" fmla="*/ 35 h 123"/>
                    <a:gd name="T6" fmla="*/ 10 w 31"/>
                    <a:gd name="T7" fmla="*/ 40 h 123"/>
                    <a:gd name="T8" fmla="*/ 4 w 31"/>
                    <a:gd name="T9" fmla="*/ 63 h 123"/>
                    <a:gd name="T10" fmla="*/ 0 w 31"/>
                    <a:gd name="T11" fmla="*/ 123 h 123"/>
                    <a:gd name="T12" fmla="*/ 14 w 31"/>
                    <a:gd name="T13" fmla="*/ 14 h 123"/>
                    <a:gd name="T14" fmla="*/ 10 w 31"/>
                    <a:gd name="T15" fmla="*/ 0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123">
                      <a:moveTo>
                        <a:pt x="10" y="0"/>
                      </a:moveTo>
                      <a:cubicBezTo>
                        <a:pt x="11" y="10"/>
                        <a:pt x="12" y="21"/>
                        <a:pt x="11" y="33"/>
                      </a:cubicBezTo>
                      <a:cubicBezTo>
                        <a:pt x="13" y="35"/>
                        <a:pt x="14" y="35"/>
                        <a:pt x="14" y="35"/>
                      </a:cubicBezTo>
                      <a:cubicBezTo>
                        <a:pt x="14" y="35"/>
                        <a:pt x="13" y="37"/>
                        <a:pt x="10" y="40"/>
                      </a:cubicBezTo>
                      <a:cubicBezTo>
                        <a:pt x="9" y="47"/>
                        <a:pt x="7" y="55"/>
                        <a:pt x="4" y="63"/>
                      </a:cubicBezTo>
                      <a:cubicBezTo>
                        <a:pt x="7" y="79"/>
                        <a:pt x="7" y="104"/>
                        <a:pt x="0" y="123"/>
                      </a:cubicBezTo>
                      <a:cubicBezTo>
                        <a:pt x="31" y="80"/>
                        <a:pt x="20" y="34"/>
                        <a:pt x="14" y="14"/>
                      </a:cubicBezTo>
                      <a:cubicBezTo>
                        <a:pt x="13" y="9"/>
                        <a:pt x="11" y="4"/>
                        <a:pt x="10" y="0"/>
                      </a:cubicBezTo>
                    </a:path>
                  </a:pathLst>
                </a:custGeom>
                <a:solidFill>
                  <a:srgbClr val="2447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9" name="Freeform 698">
                  <a:extLst>
                    <a:ext uri="{FF2B5EF4-FFF2-40B4-BE49-F238E27FC236}">
                      <a16:creationId xmlns:a16="http://schemas.microsoft.com/office/drawing/2014/main" id="{00C2312F-F820-4D5A-AA9C-15EF21AB0D3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725150" y="2347913"/>
                  <a:ext cx="25400" cy="111125"/>
                </a:xfrm>
                <a:custGeom>
                  <a:avLst/>
                  <a:gdLst>
                    <a:gd name="T0" fmla="*/ 18 w 20"/>
                    <a:gd name="T1" fmla="*/ 66 h 89"/>
                    <a:gd name="T2" fmla="*/ 9 w 20"/>
                    <a:gd name="T3" fmla="*/ 76 h 89"/>
                    <a:gd name="T4" fmla="*/ 12 w 20"/>
                    <a:gd name="T5" fmla="*/ 89 h 89"/>
                    <a:gd name="T6" fmla="*/ 18 w 20"/>
                    <a:gd name="T7" fmla="*/ 66 h 89"/>
                    <a:gd name="T8" fmla="*/ 6 w 20"/>
                    <a:gd name="T9" fmla="*/ 0 h 89"/>
                    <a:gd name="T10" fmla="*/ 0 w 20"/>
                    <a:gd name="T11" fmla="*/ 9 h 89"/>
                    <a:gd name="T12" fmla="*/ 7 w 20"/>
                    <a:gd name="T13" fmla="*/ 52 h 89"/>
                    <a:gd name="T14" fmla="*/ 19 w 20"/>
                    <a:gd name="T15" fmla="*/ 59 h 89"/>
                    <a:gd name="T16" fmla="*/ 18 w 20"/>
                    <a:gd name="T17" fmla="*/ 26 h 89"/>
                    <a:gd name="T18" fmla="*/ 6 w 20"/>
                    <a:gd name="T19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89">
                      <a:moveTo>
                        <a:pt x="18" y="66"/>
                      </a:moveTo>
                      <a:cubicBezTo>
                        <a:pt x="16" y="68"/>
                        <a:pt x="13" y="72"/>
                        <a:pt x="9" y="76"/>
                      </a:cubicBezTo>
                      <a:cubicBezTo>
                        <a:pt x="10" y="79"/>
                        <a:pt x="11" y="84"/>
                        <a:pt x="12" y="89"/>
                      </a:cubicBezTo>
                      <a:cubicBezTo>
                        <a:pt x="15" y="81"/>
                        <a:pt x="17" y="73"/>
                        <a:pt x="18" y="66"/>
                      </a:cubicBezTo>
                      <a:moveTo>
                        <a:pt x="6" y="0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9"/>
                        <a:pt x="18" y="37"/>
                        <a:pt x="7" y="52"/>
                      </a:cubicBezTo>
                      <a:cubicBezTo>
                        <a:pt x="12" y="55"/>
                        <a:pt x="16" y="58"/>
                        <a:pt x="19" y="59"/>
                      </a:cubicBezTo>
                      <a:cubicBezTo>
                        <a:pt x="20" y="47"/>
                        <a:pt x="19" y="36"/>
                        <a:pt x="18" y="26"/>
                      </a:cubicBezTo>
                      <a:cubicBezTo>
                        <a:pt x="12" y="11"/>
                        <a:pt x="6" y="0"/>
                        <a:pt x="6" y="0"/>
                      </a:cubicBezTo>
                    </a:path>
                  </a:pathLst>
                </a:custGeom>
                <a:solidFill>
                  <a:srgbClr val="2447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Freeform 699">
                  <a:extLst>
                    <a:ext uri="{FF2B5EF4-FFF2-40B4-BE49-F238E27FC236}">
                      <a16:creationId xmlns:a16="http://schemas.microsoft.com/office/drawing/2014/main" id="{D1C223E5-34F3-4937-964F-D1EEA831D09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37850" y="2284413"/>
                  <a:ext cx="85725" cy="73025"/>
                </a:xfrm>
                <a:custGeom>
                  <a:avLst/>
                  <a:gdLst>
                    <a:gd name="T0" fmla="*/ 0 w 69"/>
                    <a:gd name="T1" fmla="*/ 43 h 59"/>
                    <a:gd name="T2" fmla="*/ 4 w 69"/>
                    <a:gd name="T3" fmla="*/ 17 h 59"/>
                    <a:gd name="T4" fmla="*/ 22 w 69"/>
                    <a:gd name="T5" fmla="*/ 2 h 59"/>
                    <a:gd name="T6" fmla="*/ 32 w 69"/>
                    <a:gd name="T7" fmla="*/ 25 h 59"/>
                    <a:gd name="T8" fmla="*/ 46 w 69"/>
                    <a:gd name="T9" fmla="*/ 39 h 59"/>
                    <a:gd name="T10" fmla="*/ 69 w 69"/>
                    <a:gd name="T11" fmla="*/ 40 h 59"/>
                    <a:gd name="T12" fmla="*/ 39 w 69"/>
                    <a:gd name="T13" fmla="*/ 58 h 59"/>
                    <a:gd name="T14" fmla="*/ 0 w 69"/>
                    <a:gd name="T15" fmla="*/ 43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9" h="59">
                      <a:moveTo>
                        <a:pt x="0" y="43"/>
                      </a:moveTo>
                      <a:cubicBezTo>
                        <a:pt x="0" y="43"/>
                        <a:pt x="6" y="34"/>
                        <a:pt x="4" y="17"/>
                      </a:cubicBezTo>
                      <a:cubicBezTo>
                        <a:pt x="3" y="0"/>
                        <a:pt x="22" y="2"/>
                        <a:pt x="22" y="2"/>
                      </a:cubicBezTo>
                      <a:cubicBezTo>
                        <a:pt x="22" y="2"/>
                        <a:pt x="29" y="16"/>
                        <a:pt x="32" y="25"/>
                      </a:cubicBezTo>
                      <a:cubicBezTo>
                        <a:pt x="33" y="33"/>
                        <a:pt x="42" y="39"/>
                        <a:pt x="46" y="39"/>
                      </a:cubicBezTo>
                      <a:cubicBezTo>
                        <a:pt x="54" y="40"/>
                        <a:pt x="69" y="40"/>
                        <a:pt x="69" y="40"/>
                      </a:cubicBezTo>
                      <a:cubicBezTo>
                        <a:pt x="69" y="40"/>
                        <a:pt x="45" y="45"/>
                        <a:pt x="39" y="58"/>
                      </a:cubicBezTo>
                      <a:cubicBezTo>
                        <a:pt x="20" y="59"/>
                        <a:pt x="0" y="43"/>
                        <a:pt x="0" y="43"/>
                      </a:cubicBezTo>
                      <a:close/>
                    </a:path>
                  </a:pathLst>
                </a:custGeom>
                <a:solidFill>
                  <a:srgbClr val="9ED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Freeform 700">
                  <a:extLst>
                    <a:ext uri="{FF2B5EF4-FFF2-40B4-BE49-F238E27FC236}">
                      <a16:creationId xmlns:a16="http://schemas.microsoft.com/office/drawing/2014/main" id="{36B125CB-CCCE-4C9F-AF0F-C921BCB16B7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58488" y="2244726"/>
                  <a:ext cx="71438" cy="88900"/>
                </a:xfrm>
                <a:custGeom>
                  <a:avLst/>
                  <a:gdLst>
                    <a:gd name="T0" fmla="*/ 51 w 57"/>
                    <a:gd name="T1" fmla="*/ 72 h 72"/>
                    <a:gd name="T2" fmla="*/ 26 w 57"/>
                    <a:gd name="T3" fmla="*/ 71 h 72"/>
                    <a:gd name="T4" fmla="*/ 15 w 57"/>
                    <a:gd name="T5" fmla="*/ 62 h 72"/>
                    <a:gd name="T6" fmla="*/ 10 w 57"/>
                    <a:gd name="T7" fmla="*/ 47 h 72"/>
                    <a:gd name="T8" fmla="*/ 4 w 57"/>
                    <a:gd name="T9" fmla="*/ 42 h 72"/>
                    <a:gd name="T10" fmla="*/ 7 w 57"/>
                    <a:gd name="T11" fmla="*/ 31 h 72"/>
                    <a:gd name="T12" fmla="*/ 8 w 57"/>
                    <a:gd name="T13" fmla="*/ 4 h 72"/>
                    <a:gd name="T14" fmla="*/ 22 w 57"/>
                    <a:gd name="T15" fmla="*/ 0 h 72"/>
                    <a:gd name="T16" fmla="*/ 35 w 57"/>
                    <a:gd name="T17" fmla="*/ 6 h 72"/>
                    <a:gd name="T18" fmla="*/ 57 w 57"/>
                    <a:gd name="T19" fmla="*/ 39 h 72"/>
                    <a:gd name="T20" fmla="*/ 55 w 57"/>
                    <a:gd name="T21" fmla="*/ 42 h 72"/>
                    <a:gd name="T22" fmla="*/ 49 w 57"/>
                    <a:gd name="T23" fmla="*/ 43 h 72"/>
                    <a:gd name="T24" fmla="*/ 53 w 57"/>
                    <a:gd name="T25" fmla="*/ 69 h 72"/>
                    <a:gd name="T26" fmla="*/ 51 w 57"/>
                    <a:gd name="T27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7" h="72">
                      <a:moveTo>
                        <a:pt x="51" y="72"/>
                      </a:moveTo>
                      <a:cubicBezTo>
                        <a:pt x="44" y="72"/>
                        <a:pt x="32" y="72"/>
                        <a:pt x="26" y="71"/>
                      </a:cubicBezTo>
                      <a:cubicBezTo>
                        <a:pt x="17" y="71"/>
                        <a:pt x="15" y="62"/>
                        <a:pt x="15" y="62"/>
                      </a:cubicBezTo>
                      <a:cubicBezTo>
                        <a:pt x="10" y="47"/>
                        <a:pt x="10" y="47"/>
                        <a:pt x="10" y="47"/>
                      </a:cubicBezTo>
                      <a:cubicBezTo>
                        <a:pt x="10" y="47"/>
                        <a:pt x="7" y="45"/>
                        <a:pt x="4" y="42"/>
                      </a:cubicBezTo>
                      <a:cubicBezTo>
                        <a:pt x="3" y="41"/>
                        <a:pt x="0" y="34"/>
                        <a:pt x="7" y="31"/>
                      </a:cubicBezTo>
                      <a:cubicBezTo>
                        <a:pt x="17" y="27"/>
                        <a:pt x="8" y="4"/>
                        <a:pt x="8" y="4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57" y="39"/>
                        <a:pt x="57" y="39"/>
                        <a:pt x="57" y="39"/>
                      </a:cubicBezTo>
                      <a:cubicBezTo>
                        <a:pt x="57" y="39"/>
                        <a:pt x="57" y="41"/>
                        <a:pt x="55" y="42"/>
                      </a:cubicBezTo>
                      <a:cubicBezTo>
                        <a:pt x="52" y="42"/>
                        <a:pt x="49" y="43"/>
                        <a:pt x="49" y="43"/>
                      </a:cubicBezTo>
                      <a:cubicBezTo>
                        <a:pt x="49" y="43"/>
                        <a:pt x="53" y="68"/>
                        <a:pt x="53" y="69"/>
                      </a:cubicBezTo>
                      <a:cubicBezTo>
                        <a:pt x="53" y="70"/>
                        <a:pt x="53" y="72"/>
                        <a:pt x="51" y="72"/>
                      </a:cubicBezTo>
                      <a:close/>
                    </a:path>
                  </a:pathLst>
                </a:custGeom>
                <a:solidFill>
                  <a:srgbClr val="E9F6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Freeform 701">
                  <a:extLst>
                    <a:ext uri="{FF2B5EF4-FFF2-40B4-BE49-F238E27FC236}">
                      <a16:creationId xmlns:a16="http://schemas.microsoft.com/office/drawing/2014/main" id="{0ACDBFB5-4472-455B-AA6F-CF509B89B2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98175" y="2273301"/>
                  <a:ext cx="12700" cy="7938"/>
                </a:xfrm>
                <a:custGeom>
                  <a:avLst/>
                  <a:gdLst>
                    <a:gd name="T0" fmla="*/ 10 w 10"/>
                    <a:gd name="T1" fmla="*/ 4 h 6"/>
                    <a:gd name="T2" fmla="*/ 8 w 10"/>
                    <a:gd name="T3" fmla="*/ 6 h 6"/>
                    <a:gd name="T4" fmla="*/ 0 w 10"/>
                    <a:gd name="T5" fmla="*/ 6 h 6"/>
                    <a:gd name="T6" fmla="*/ 9 w 10"/>
                    <a:gd name="T7" fmla="*/ 1 h 6"/>
                    <a:gd name="T8" fmla="*/ 10 w 10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6">
                      <a:moveTo>
                        <a:pt x="10" y="4"/>
                      </a:moveTo>
                      <a:cubicBezTo>
                        <a:pt x="10" y="6"/>
                        <a:pt x="10" y="6"/>
                        <a:pt x="8" y="6"/>
                      </a:cubicBezTo>
                      <a:cubicBezTo>
                        <a:pt x="6" y="6"/>
                        <a:pt x="0" y="6"/>
                        <a:pt x="0" y="6"/>
                      </a:cubicBezTo>
                      <a:cubicBezTo>
                        <a:pt x="1" y="5"/>
                        <a:pt x="4" y="4"/>
                        <a:pt x="9" y="1"/>
                      </a:cubicBezTo>
                      <a:cubicBezTo>
                        <a:pt x="10" y="0"/>
                        <a:pt x="10" y="2"/>
                        <a:pt x="10" y="4"/>
                      </a:cubicBezTo>
                      <a:close/>
                    </a:path>
                  </a:pathLst>
                </a:custGeom>
                <a:solidFill>
                  <a:srgbClr val="172B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702">
                  <a:extLst>
                    <a:ext uri="{FF2B5EF4-FFF2-40B4-BE49-F238E27FC236}">
                      <a16:creationId xmlns:a16="http://schemas.microsoft.com/office/drawing/2014/main" id="{531E0D48-150B-467D-8799-FF29E7D0113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739438" y="2230438"/>
                  <a:ext cx="65088" cy="79375"/>
                </a:xfrm>
                <a:custGeom>
                  <a:avLst/>
                  <a:gdLst>
                    <a:gd name="T0" fmla="*/ 2 w 52"/>
                    <a:gd name="T1" fmla="*/ 21 h 63"/>
                    <a:gd name="T2" fmla="*/ 51 w 52"/>
                    <a:gd name="T3" fmla="*/ 9 h 63"/>
                    <a:gd name="T4" fmla="*/ 50 w 52"/>
                    <a:gd name="T5" fmla="*/ 17 h 63"/>
                    <a:gd name="T6" fmla="*/ 31 w 52"/>
                    <a:gd name="T7" fmla="*/ 24 h 63"/>
                    <a:gd name="T8" fmla="*/ 34 w 52"/>
                    <a:gd name="T9" fmla="*/ 53 h 63"/>
                    <a:gd name="T10" fmla="*/ 19 w 52"/>
                    <a:gd name="T11" fmla="*/ 44 h 63"/>
                    <a:gd name="T12" fmla="*/ 2 w 52"/>
                    <a:gd name="T13" fmla="*/ 63 h 63"/>
                    <a:gd name="T14" fmla="*/ 2 w 52"/>
                    <a:gd name="T15" fmla="*/ 2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63">
                      <a:moveTo>
                        <a:pt x="2" y="21"/>
                      </a:moveTo>
                      <a:cubicBezTo>
                        <a:pt x="36" y="0"/>
                        <a:pt x="47" y="0"/>
                        <a:pt x="51" y="9"/>
                      </a:cubicBezTo>
                      <a:cubicBezTo>
                        <a:pt x="51" y="11"/>
                        <a:pt x="52" y="15"/>
                        <a:pt x="50" y="17"/>
                      </a:cubicBezTo>
                      <a:cubicBezTo>
                        <a:pt x="38" y="16"/>
                        <a:pt x="27" y="16"/>
                        <a:pt x="31" y="24"/>
                      </a:cubicBezTo>
                      <a:cubicBezTo>
                        <a:pt x="31" y="26"/>
                        <a:pt x="43" y="52"/>
                        <a:pt x="34" y="53"/>
                      </a:cubicBezTo>
                      <a:cubicBezTo>
                        <a:pt x="32" y="49"/>
                        <a:pt x="26" y="40"/>
                        <a:pt x="19" y="44"/>
                      </a:cubicBezTo>
                      <a:cubicBezTo>
                        <a:pt x="15" y="47"/>
                        <a:pt x="21" y="59"/>
                        <a:pt x="2" y="63"/>
                      </a:cubicBezTo>
                      <a:cubicBezTo>
                        <a:pt x="1" y="48"/>
                        <a:pt x="0" y="26"/>
                        <a:pt x="2" y="21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703">
                  <a:extLst>
                    <a:ext uri="{FF2B5EF4-FFF2-40B4-BE49-F238E27FC236}">
                      <a16:creationId xmlns:a16="http://schemas.microsoft.com/office/drawing/2014/main" id="{BC1E0345-3D66-47C7-8EA8-EB8BB18D3DC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60063" y="2681288"/>
                  <a:ext cx="125413" cy="482600"/>
                </a:xfrm>
                <a:custGeom>
                  <a:avLst/>
                  <a:gdLst>
                    <a:gd name="T0" fmla="*/ 56 w 101"/>
                    <a:gd name="T1" fmla="*/ 383 h 387"/>
                    <a:gd name="T2" fmla="*/ 29 w 101"/>
                    <a:gd name="T3" fmla="*/ 387 h 387"/>
                    <a:gd name="T4" fmla="*/ 29 w 101"/>
                    <a:gd name="T5" fmla="*/ 194 h 387"/>
                    <a:gd name="T6" fmla="*/ 0 w 101"/>
                    <a:gd name="T7" fmla="*/ 0 h 387"/>
                    <a:gd name="T8" fmla="*/ 101 w 101"/>
                    <a:gd name="T9" fmla="*/ 1 h 387"/>
                    <a:gd name="T10" fmla="*/ 56 w 101"/>
                    <a:gd name="T11" fmla="*/ 383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387">
                      <a:moveTo>
                        <a:pt x="56" y="383"/>
                      </a:moveTo>
                      <a:cubicBezTo>
                        <a:pt x="56" y="383"/>
                        <a:pt x="45" y="387"/>
                        <a:pt x="29" y="387"/>
                      </a:cubicBezTo>
                      <a:cubicBezTo>
                        <a:pt x="27" y="311"/>
                        <a:pt x="9" y="254"/>
                        <a:pt x="29" y="194"/>
                      </a:cubicBezTo>
                      <a:cubicBezTo>
                        <a:pt x="26" y="99"/>
                        <a:pt x="0" y="0"/>
                        <a:pt x="0" y="0"/>
                      </a:cubicBezTo>
                      <a:cubicBezTo>
                        <a:pt x="101" y="1"/>
                        <a:pt x="101" y="1"/>
                        <a:pt x="101" y="1"/>
                      </a:cubicBezTo>
                      <a:lnTo>
                        <a:pt x="56" y="383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704">
                  <a:extLst>
                    <a:ext uri="{FF2B5EF4-FFF2-40B4-BE49-F238E27FC236}">
                      <a16:creationId xmlns:a16="http://schemas.microsoft.com/office/drawing/2014/main" id="{2C4FD682-86FB-4D50-B995-352B07BF78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87050" y="2728913"/>
                  <a:ext cx="23813" cy="125413"/>
                </a:xfrm>
                <a:custGeom>
                  <a:avLst/>
                  <a:gdLst>
                    <a:gd name="T0" fmla="*/ 0 w 18"/>
                    <a:gd name="T1" fmla="*/ 77 h 100"/>
                    <a:gd name="T2" fmla="*/ 3 w 18"/>
                    <a:gd name="T3" fmla="*/ 100 h 100"/>
                    <a:gd name="T4" fmla="*/ 17 w 18"/>
                    <a:gd name="T5" fmla="*/ 34 h 100"/>
                    <a:gd name="T6" fmla="*/ 0 w 18"/>
                    <a:gd name="T7" fmla="*/ 77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100">
                      <a:moveTo>
                        <a:pt x="0" y="77"/>
                      </a:moveTo>
                      <a:cubicBezTo>
                        <a:pt x="3" y="100"/>
                        <a:pt x="3" y="100"/>
                        <a:pt x="3" y="100"/>
                      </a:cubicBezTo>
                      <a:cubicBezTo>
                        <a:pt x="3" y="100"/>
                        <a:pt x="17" y="58"/>
                        <a:pt x="17" y="34"/>
                      </a:cubicBezTo>
                      <a:cubicBezTo>
                        <a:pt x="18" y="0"/>
                        <a:pt x="0" y="77"/>
                        <a:pt x="0" y="77"/>
                      </a:cubicBez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705">
                  <a:extLst>
                    <a:ext uri="{FF2B5EF4-FFF2-40B4-BE49-F238E27FC236}">
                      <a16:creationId xmlns:a16="http://schemas.microsoft.com/office/drawing/2014/main" id="{79F63C6D-7CCB-4AB1-9049-1AD7A7B72C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615613" y="2443163"/>
                  <a:ext cx="47625" cy="61913"/>
                </a:xfrm>
                <a:custGeom>
                  <a:avLst/>
                  <a:gdLst>
                    <a:gd name="T0" fmla="*/ 16 w 38"/>
                    <a:gd name="T1" fmla="*/ 10 h 49"/>
                    <a:gd name="T2" fmla="*/ 22 w 38"/>
                    <a:gd name="T3" fmla="*/ 23 h 49"/>
                    <a:gd name="T4" fmla="*/ 1 w 38"/>
                    <a:gd name="T5" fmla="*/ 49 h 49"/>
                    <a:gd name="T6" fmla="*/ 0 w 38"/>
                    <a:gd name="T7" fmla="*/ 35 h 49"/>
                    <a:gd name="T8" fmla="*/ 16 w 38"/>
                    <a:gd name="T9" fmla="*/ 1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49">
                      <a:moveTo>
                        <a:pt x="16" y="10"/>
                      </a:moveTo>
                      <a:cubicBezTo>
                        <a:pt x="16" y="10"/>
                        <a:pt x="38" y="0"/>
                        <a:pt x="22" y="23"/>
                      </a:cubicBezTo>
                      <a:cubicBezTo>
                        <a:pt x="11" y="38"/>
                        <a:pt x="1" y="49"/>
                        <a:pt x="1" y="49"/>
                      </a:cubicBezTo>
                      <a:cubicBezTo>
                        <a:pt x="0" y="35"/>
                        <a:pt x="0" y="35"/>
                        <a:pt x="0" y="35"/>
                      </a:cubicBezTo>
                      <a:lnTo>
                        <a:pt x="16" y="10"/>
                      </a:ln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706">
                  <a:extLst>
                    <a:ext uri="{FF2B5EF4-FFF2-40B4-BE49-F238E27FC236}">
                      <a16:creationId xmlns:a16="http://schemas.microsoft.com/office/drawing/2014/main" id="{806C187A-B043-47AD-83CA-6C390472CD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455275" y="2395538"/>
                  <a:ext cx="201613" cy="268288"/>
                </a:xfrm>
                <a:custGeom>
                  <a:avLst/>
                  <a:gdLst>
                    <a:gd name="T0" fmla="*/ 0 w 127"/>
                    <a:gd name="T1" fmla="*/ 162 h 169"/>
                    <a:gd name="T2" fmla="*/ 8 w 127"/>
                    <a:gd name="T3" fmla="*/ 169 h 169"/>
                    <a:gd name="T4" fmla="*/ 127 w 127"/>
                    <a:gd name="T5" fmla="*/ 35 h 169"/>
                    <a:gd name="T6" fmla="*/ 101 w 127"/>
                    <a:gd name="T7" fmla="*/ 0 h 169"/>
                    <a:gd name="T8" fmla="*/ 0 w 127"/>
                    <a:gd name="T9" fmla="*/ 162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7" h="169">
                      <a:moveTo>
                        <a:pt x="0" y="162"/>
                      </a:moveTo>
                      <a:lnTo>
                        <a:pt x="8" y="169"/>
                      </a:lnTo>
                      <a:lnTo>
                        <a:pt x="127" y="35"/>
                      </a:lnTo>
                      <a:lnTo>
                        <a:pt x="101" y="0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707">
                  <a:extLst>
                    <a:ext uri="{FF2B5EF4-FFF2-40B4-BE49-F238E27FC236}">
                      <a16:creationId xmlns:a16="http://schemas.microsoft.com/office/drawing/2014/main" id="{D8A4F55E-D17A-4C7F-A704-8662341CD70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561638" y="2681288"/>
                  <a:ext cx="176213" cy="481013"/>
                </a:xfrm>
                <a:custGeom>
                  <a:avLst/>
                  <a:gdLst>
                    <a:gd name="T0" fmla="*/ 141 w 141"/>
                    <a:gd name="T1" fmla="*/ 1 h 386"/>
                    <a:gd name="T2" fmla="*/ 23 w 141"/>
                    <a:gd name="T3" fmla="*/ 386 h 386"/>
                    <a:gd name="T4" fmla="*/ 0 w 141"/>
                    <a:gd name="T5" fmla="*/ 385 h 386"/>
                    <a:gd name="T6" fmla="*/ 31 w 141"/>
                    <a:gd name="T7" fmla="*/ 193 h 386"/>
                    <a:gd name="T8" fmla="*/ 48 w 141"/>
                    <a:gd name="T9" fmla="*/ 0 h 386"/>
                    <a:gd name="T10" fmla="*/ 141 w 141"/>
                    <a:gd name="T11" fmla="*/ 1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1" h="386">
                      <a:moveTo>
                        <a:pt x="141" y="1"/>
                      </a:moveTo>
                      <a:cubicBezTo>
                        <a:pt x="23" y="386"/>
                        <a:pt x="23" y="386"/>
                        <a:pt x="23" y="386"/>
                      </a:cubicBezTo>
                      <a:cubicBezTo>
                        <a:pt x="23" y="386"/>
                        <a:pt x="6" y="385"/>
                        <a:pt x="0" y="385"/>
                      </a:cubicBezTo>
                      <a:cubicBezTo>
                        <a:pt x="4" y="314"/>
                        <a:pt x="8" y="227"/>
                        <a:pt x="31" y="193"/>
                      </a:cubicBezTo>
                      <a:cubicBezTo>
                        <a:pt x="42" y="87"/>
                        <a:pt x="39" y="56"/>
                        <a:pt x="48" y="0"/>
                      </a:cubicBezTo>
                      <a:cubicBezTo>
                        <a:pt x="96" y="2"/>
                        <a:pt x="141" y="1"/>
                        <a:pt x="141" y="1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Freeform 708">
                  <a:extLst>
                    <a:ext uri="{FF2B5EF4-FFF2-40B4-BE49-F238E27FC236}">
                      <a16:creationId xmlns:a16="http://schemas.microsoft.com/office/drawing/2014/main" id="{6AA92BB6-F65D-4D68-AA69-55DC6FFD77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0561638" y="3175001"/>
                  <a:ext cx="209550" cy="369888"/>
                </a:xfrm>
                <a:custGeom>
                  <a:avLst/>
                  <a:gdLst>
                    <a:gd name="T0" fmla="*/ 1 w 168"/>
                    <a:gd name="T1" fmla="*/ 0 h 297"/>
                    <a:gd name="T2" fmla="*/ 1 w 168"/>
                    <a:gd name="T3" fmla="*/ 0 h 297"/>
                    <a:gd name="T4" fmla="*/ 2 w 168"/>
                    <a:gd name="T5" fmla="*/ 11 h 297"/>
                    <a:gd name="T6" fmla="*/ 0 w 168"/>
                    <a:gd name="T7" fmla="*/ 11 h 297"/>
                    <a:gd name="T8" fmla="*/ 30 w 168"/>
                    <a:gd name="T9" fmla="*/ 205 h 297"/>
                    <a:gd name="T10" fmla="*/ 38 w 168"/>
                    <a:gd name="T11" fmla="*/ 297 h 297"/>
                    <a:gd name="T12" fmla="*/ 168 w 168"/>
                    <a:gd name="T13" fmla="*/ 297 h 297"/>
                    <a:gd name="T14" fmla="*/ 134 w 168"/>
                    <a:gd name="T15" fmla="*/ 14 h 297"/>
                    <a:gd name="T16" fmla="*/ 131 w 168"/>
                    <a:gd name="T17" fmla="*/ 13 h 297"/>
                    <a:gd name="T18" fmla="*/ 140 w 168"/>
                    <a:gd name="T19" fmla="*/ 8 h 297"/>
                    <a:gd name="T20" fmla="*/ 154 w 168"/>
                    <a:gd name="T21" fmla="*/ 4 h 297"/>
                    <a:gd name="T22" fmla="*/ 154 w 168"/>
                    <a:gd name="T23" fmla="*/ 1 h 297"/>
                    <a:gd name="T24" fmla="*/ 152 w 168"/>
                    <a:gd name="T25" fmla="*/ 1 h 297"/>
                    <a:gd name="T26" fmla="*/ 141 w 168"/>
                    <a:gd name="T27" fmla="*/ 1 h 297"/>
                    <a:gd name="T28" fmla="*/ 141 w 168"/>
                    <a:gd name="T29" fmla="*/ 1 h 297"/>
                    <a:gd name="T30" fmla="*/ 126 w 168"/>
                    <a:gd name="T31" fmla="*/ 4 h 297"/>
                    <a:gd name="T32" fmla="*/ 126 w 168"/>
                    <a:gd name="T33" fmla="*/ 0 h 297"/>
                    <a:gd name="T34" fmla="*/ 115 w 168"/>
                    <a:gd name="T35" fmla="*/ 0 h 297"/>
                    <a:gd name="T36" fmla="*/ 115 w 168"/>
                    <a:gd name="T37" fmla="*/ 0 h 297"/>
                    <a:gd name="T38" fmla="*/ 115 w 168"/>
                    <a:gd name="T39" fmla="*/ 0 h 297"/>
                    <a:gd name="T40" fmla="*/ 116 w 168"/>
                    <a:gd name="T41" fmla="*/ 9 h 297"/>
                    <a:gd name="T42" fmla="*/ 108 w 168"/>
                    <a:gd name="T43" fmla="*/ 9 h 297"/>
                    <a:gd name="T44" fmla="*/ 108 w 168"/>
                    <a:gd name="T45" fmla="*/ 203 h 297"/>
                    <a:gd name="T46" fmla="*/ 102 w 168"/>
                    <a:gd name="T47" fmla="*/ 270 h 297"/>
                    <a:gd name="T48" fmla="*/ 23 w 168"/>
                    <a:gd name="T49" fmla="*/ 12 h 297"/>
                    <a:gd name="T50" fmla="*/ 20 w 168"/>
                    <a:gd name="T51" fmla="*/ 12 h 297"/>
                    <a:gd name="T52" fmla="*/ 26 w 168"/>
                    <a:gd name="T53" fmla="*/ 8 h 297"/>
                    <a:gd name="T54" fmla="*/ 40 w 168"/>
                    <a:gd name="T55" fmla="*/ 4 h 297"/>
                    <a:gd name="T56" fmla="*/ 40 w 168"/>
                    <a:gd name="T57" fmla="*/ 1 h 297"/>
                    <a:gd name="T58" fmla="*/ 39 w 168"/>
                    <a:gd name="T59" fmla="*/ 1 h 297"/>
                    <a:gd name="T60" fmla="*/ 27 w 168"/>
                    <a:gd name="T61" fmla="*/ 1 h 297"/>
                    <a:gd name="T62" fmla="*/ 27 w 168"/>
                    <a:gd name="T63" fmla="*/ 1 h 297"/>
                    <a:gd name="T64" fmla="*/ 12 w 168"/>
                    <a:gd name="T65" fmla="*/ 4 h 297"/>
                    <a:gd name="T66" fmla="*/ 12 w 168"/>
                    <a:gd name="T67" fmla="*/ 0 h 297"/>
                    <a:gd name="T68" fmla="*/ 1 w 168"/>
                    <a:gd name="T69" fmla="*/ 0 h 297"/>
                    <a:gd name="T70" fmla="*/ 1 w 168"/>
                    <a:gd name="T71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68" h="297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1" y="11"/>
                        <a:pt x="0" y="11"/>
                        <a:pt x="0" y="11"/>
                      </a:cubicBezTo>
                      <a:cubicBezTo>
                        <a:pt x="4" y="82"/>
                        <a:pt x="8" y="171"/>
                        <a:pt x="30" y="205"/>
                      </a:cubicBezTo>
                      <a:cubicBezTo>
                        <a:pt x="35" y="244"/>
                        <a:pt x="37" y="273"/>
                        <a:pt x="38" y="297"/>
                      </a:cubicBezTo>
                      <a:cubicBezTo>
                        <a:pt x="168" y="297"/>
                        <a:pt x="168" y="297"/>
                        <a:pt x="168" y="297"/>
                      </a:cubicBezTo>
                      <a:cubicBezTo>
                        <a:pt x="134" y="14"/>
                        <a:pt x="134" y="14"/>
                        <a:pt x="134" y="14"/>
                      </a:cubicBezTo>
                      <a:cubicBezTo>
                        <a:pt x="134" y="14"/>
                        <a:pt x="133" y="14"/>
                        <a:pt x="131" y="13"/>
                      </a:cubicBezTo>
                      <a:cubicBezTo>
                        <a:pt x="140" y="8"/>
                        <a:pt x="140" y="8"/>
                        <a:pt x="140" y="8"/>
                      </a:cubicBezTo>
                      <a:cubicBezTo>
                        <a:pt x="140" y="8"/>
                        <a:pt x="153" y="4"/>
                        <a:pt x="154" y="4"/>
                      </a:cubicBezTo>
                      <a:cubicBezTo>
                        <a:pt x="156" y="4"/>
                        <a:pt x="154" y="1"/>
                        <a:pt x="154" y="1"/>
                      </a:cubicBezTo>
                      <a:cubicBezTo>
                        <a:pt x="152" y="1"/>
                        <a:pt x="152" y="1"/>
                        <a:pt x="152" y="1"/>
                      </a:cubicBezTo>
                      <a:cubicBezTo>
                        <a:pt x="141" y="1"/>
                        <a:pt x="141" y="1"/>
                        <a:pt x="141" y="1"/>
                      </a:cubicBezTo>
                      <a:cubicBezTo>
                        <a:pt x="141" y="1"/>
                        <a:pt x="141" y="1"/>
                        <a:pt x="141" y="1"/>
                      </a:cubicBezTo>
                      <a:cubicBezTo>
                        <a:pt x="126" y="4"/>
                        <a:pt x="126" y="4"/>
                        <a:pt x="126" y="4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16" y="9"/>
                        <a:pt x="116" y="9"/>
                        <a:pt x="116" y="9"/>
                      </a:cubicBezTo>
                      <a:cubicBezTo>
                        <a:pt x="113" y="9"/>
                        <a:pt x="111" y="9"/>
                        <a:pt x="108" y="9"/>
                      </a:cubicBezTo>
                      <a:cubicBezTo>
                        <a:pt x="106" y="84"/>
                        <a:pt x="87" y="143"/>
                        <a:pt x="108" y="203"/>
                      </a:cubicBezTo>
                      <a:cubicBezTo>
                        <a:pt x="107" y="225"/>
                        <a:pt x="105" y="248"/>
                        <a:pt x="102" y="270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23" y="12"/>
                        <a:pt x="22" y="12"/>
                        <a:pt x="20" y="12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39" y="4"/>
                        <a:pt x="40" y="4"/>
                      </a:cubicBezTo>
                      <a:cubicBezTo>
                        <a:pt x="42" y="4"/>
                        <a:pt x="40" y="1"/>
                        <a:pt x="40" y="1"/>
                      </a:cubicBezTo>
                      <a:cubicBezTo>
                        <a:pt x="39" y="1"/>
                        <a:pt x="39" y="1"/>
                        <a:pt x="39" y="1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gradFill>
                  <a:gsLst>
                    <a:gs pos="1000">
                      <a:srgbClr val="20B1C4"/>
                    </a:gs>
                    <a:gs pos="100000">
                      <a:srgbClr val="BEDFE4">
                        <a:alpha val="0"/>
                      </a:srgbClr>
                    </a:gs>
                  </a:gsLst>
                  <a:path path="circle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Freeform 709">
                  <a:extLst>
                    <a:ext uri="{FF2B5EF4-FFF2-40B4-BE49-F238E27FC236}">
                      <a16:creationId xmlns:a16="http://schemas.microsoft.com/office/drawing/2014/main" id="{BAF985F6-E118-42F6-85DE-30F8FC3AD409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563225" y="3175001"/>
                  <a:ext cx="47625" cy="0"/>
                </a:xfrm>
                <a:custGeom>
                  <a:avLst/>
                  <a:gdLst>
                    <a:gd name="T0" fmla="*/ 21 w 30"/>
                    <a:gd name="T1" fmla="*/ 20 w 30"/>
                    <a:gd name="T2" fmla="*/ 20 w 30"/>
                    <a:gd name="T3" fmla="*/ 30 w 30"/>
                    <a:gd name="T4" fmla="*/ 21 w 30"/>
                    <a:gd name="T5" fmla="*/ 8 w 30"/>
                    <a:gd name="T6" fmla="*/ 0 w 30"/>
                    <a:gd name="T7" fmla="*/ 0 w 30"/>
                    <a:gd name="T8" fmla="*/ 8 w 30"/>
                    <a:gd name="T9" fmla="*/ 8 w 3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</a:cxnLst>
                  <a:rect l="0" t="0" r="r" b="b"/>
                  <a:pathLst>
                    <a:path w="30">
                      <a:moveTo>
                        <a:pt x="21" y="0"/>
                      </a:move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30" y="0"/>
                      </a:lnTo>
                      <a:lnTo>
                        <a:pt x="21" y="0"/>
                      </a:lnTo>
                      <a:close/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222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710">
                  <a:extLst>
                    <a:ext uri="{FF2B5EF4-FFF2-40B4-BE49-F238E27FC236}">
                      <a16:creationId xmlns:a16="http://schemas.microsoft.com/office/drawing/2014/main" id="{8F76D6C6-4416-4A80-AAED-F5E50F54A454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563225" y="3175001"/>
                  <a:ext cx="47625" cy="0"/>
                </a:xfrm>
                <a:custGeom>
                  <a:avLst/>
                  <a:gdLst>
                    <a:gd name="T0" fmla="*/ 21 w 30"/>
                    <a:gd name="T1" fmla="*/ 20 w 30"/>
                    <a:gd name="T2" fmla="*/ 20 w 30"/>
                    <a:gd name="T3" fmla="*/ 30 w 30"/>
                    <a:gd name="T4" fmla="*/ 21 w 30"/>
                    <a:gd name="T5" fmla="*/ 8 w 30"/>
                    <a:gd name="T6" fmla="*/ 0 w 30"/>
                    <a:gd name="T7" fmla="*/ 0 w 30"/>
                    <a:gd name="T8" fmla="*/ 8 w 30"/>
                    <a:gd name="T9" fmla="*/ 8 w 3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</a:cxnLst>
                  <a:rect l="0" t="0" r="r" b="b"/>
                  <a:pathLst>
                    <a:path w="30">
                      <a:moveTo>
                        <a:pt x="21" y="0"/>
                      </a:move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30" y="0"/>
                      </a:lnTo>
                      <a:lnTo>
                        <a:pt x="21" y="0"/>
                      </a:lnTo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2" name="Freeform 711">
                  <a:extLst>
                    <a:ext uri="{FF2B5EF4-FFF2-40B4-BE49-F238E27FC236}">
                      <a16:creationId xmlns:a16="http://schemas.microsoft.com/office/drawing/2014/main" id="{B8DCAFC1-EBDE-4EF8-897E-514FDEE70CAE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704513" y="3175001"/>
                  <a:ext cx="46038" cy="0"/>
                </a:xfrm>
                <a:custGeom>
                  <a:avLst/>
                  <a:gdLst>
                    <a:gd name="T0" fmla="*/ 21 w 29"/>
                    <a:gd name="T1" fmla="*/ 21 w 29"/>
                    <a:gd name="T2" fmla="*/ 21 w 29"/>
                    <a:gd name="T3" fmla="*/ 29 w 29"/>
                    <a:gd name="T4" fmla="*/ 21 w 29"/>
                    <a:gd name="T5" fmla="*/ 9 w 29"/>
                    <a:gd name="T6" fmla="*/ 0 w 29"/>
                    <a:gd name="T7" fmla="*/ 0 w 29"/>
                    <a:gd name="T8" fmla="*/ 9 w 29"/>
                    <a:gd name="T9" fmla="*/ 9 w 2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</a:cxnLst>
                  <a:rect l="0" t="0" r="r" b="b"/>
                  <a:pathLst>
                    <a:path w="29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21" y="0"/>
                      </a:lnTo>
                      <a:close/>
                      <a:moveTo>
                        <a:pt x="9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1222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3" name="Freeform 712">
                  <a:extLst>
                    <a:ext uri="{FF2B5EF4-FFF2-40B4-BE49-F238E27FC236}">
                      <a16:creationId xmlns:a16="http://schemas.microsoft.com/office/drawing/2014/main" id="{ECC4B733-CA9C-49A6-81D5-11D0E223F58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10704513" y="3175001"/>
                  <a:ext cx="46038" cy="0"/>
                </a:xfrm>
                <a:custGeom>
                  <a:avLst/>
                  <a:gdLst>
                    <a:gd name="T0" fmla="*/ 21 w 29"/>
                    <a:gd name="T1" fmla="*/ 21 w 29"/>
                    <a:gd name="T2" fmla="*/ 21 w 29"/>
                    <a:gd name="T3" fmla="*/ 29 w 29"/>
                    <a:gd name="T4" fmla="*/ 21 w 29"/>
                    <a:gd name="T5" fmla="*/ 9 w 29"/>
                    <a:gd name="T6" fmla="*/ 0 w 29"/>
                    <a:gd name="T7" fmla="*/ 0 w 29"/>
                    <a:gd name="T8" fmla="*/ 9 w 29"/>
                    <a:gd name="T9" fmla="*/ 9 w 2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</a:cxnLst>
                  <a:rect l="0" t="0" r="r" b="b"/>
                  <a:pathLst>
                    <a:path w="29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21" y="0"/>
                      </a:lnTo>
                      <a:moveTo>
                        <a:pt x="9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0" name="Group 679">
                <a:extLst>
                  <a:ext uri="{FF2B5EF4-FFF2-40B4-BE49-F238E27FC236}">
                    <a16:creationId xmlns:a16="http://schemas.microsoft.com/office/drawing/2014/main" id="{DFAA7AD7-75BB-47B3-B65D-348C6C7FC83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920751" y="2727325"/>
                <a:ext cx="239712" cy="1250950"/>
                <a:chOff x="11053763" y="3248026"/>
                <a:chExt cx="239712" cy="1250950"/>
              </a:xfrm>
            </p:grpSpPr>
            <p:sp>
              <p:nvSpPr>
                <p:cNvPr id="711" name="Freeform 742">
                  <a:extLst>
                    <a:ext uri="{FF2B5EF4-FFF2-40B4-BE49-F238E27FC236}">
                      <a16:creationId xmlns:a16="http://schemas.microsoft.com/office/drawing/2014/main" id="{10E73ED0-CB99-4E58-9549-0B85AD81346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91863" y="4171951"/>
                  <a:ext cx="142875" cy="327025"/>
                </a:xfrm>
                <a:custGeom>
                  <a:avLst/>
                  <a:gdLst>
                    <a:gd name="T0" fmla="*/ 22 w 115"/>
                    <a:gd name="T1" fmla="*/ 0 h 263"/>
                    <a:gd name="T2" fmla="*/ 16 w 115"/>
                    <a:gd name="T3" fmla="*/ 0 h 263"/>
                    <a:gd name="T4" fmla="*/ 15 w 115"/>
                    <a:gd name="T5" fmla="*/ 18 h 263"/>
                    <a:gd name="T6" fmla="*/ 14 w 115"/>
                    <a:gd name="T7" fmla="*/ 21 h 263"/>
                    <a:gd name="T8" fmla="*/ 15 w 115"/>
                    <a:gd name="T9" fmla="*/ 29 h 263"/>
                    <a:gd name="T10" fmla="*/ 2 w 115"/>
                    <a:gd name="T11" fmla="*/ 167 h 263"/>
                    <a:gd name="T12" fmla="*/ 29 w 115"/>
                    <a:gd name="T13" fmla="*/ 187 h 263"/>
                    <a:gd name="T14" fmla="*/ 32 w 115"/>
                    <a:gd name="T15" fmla="*/ 262 h 263"/>
                    <a:gd name="T16" fmla="*/ 115 w 115"/>
                    <a:gd name="T17" fmla="*/ 263 h 263"/>
                    <a:gd name="T18" fmla="*/ 106 w 115"/>
                    <a:gd name="T19" fmla="*/ 225 h 263"/>
                    <a:gd name="T20" fmla="*/ 101 w 115"/>
                    <a:gd name="T21" fmla="*/ 202 h 263"/>
                    <a:gd name="T22" fmla="*/ 82 w 115"/>
                    <a:gd name="T23" fmla="*/ 29 h 263"/>
                    <a:gd name="T24" fmla="*/ 96 w 115"/>
                    <a:gd name="T25" fmla="*/ 11 h 263"/>
                    <a:gd name="T26" fmla="*/ 108 w 115"/>
                    <a:gd name="T27" fmla="*/ 7 h 263"/>
                    <a:gd name="T28" fmla="*/ 109 w 115"/>
                    <a:gd name="T29" fmla="*/ 2 h 263"/>
                    <a:gd name="T30" fmla="*/ 91 w 115"/>
                    <a:gd name="T31" fmla="*/ 1 h 263"/>
                    <a:gd name="T32" fmla="*/ 90 w 115"/>
                    <a:gd name="T33" fmla="*/ 1 h 263"/>
                    <a:gd name="T34" fmla="*/ 77 w 115"/>
                    <a:gd name="T35" fmla="*/ 11 h 263"/>
                    <a:gd name="T36" fmla="*/ 76 w 115"/>
                    <a:gd name="T37" fmla="*/ 0 h 263"/>
                    <a:gd name="T38" fmla="*/ 70 w 115"/>
                    <a:gd name="T39" fmla="*/ 0 h 263"/>
                    <a:gd name="T40" fmla="*/ 70 w 115"/>
                    <a:gd name="T41" fmla="*/ 4 h 263"/>
                    <a:gd name="T42" fmla="*/ 68 w 115"/>
                    <a:gd name="T43" fmla="*/ 19 h 263"/>
                    <a:gd name="T44" fmla="*/ 68 w 115"/>
                    <a:gd name="T45" fmla="*/ 21 h 263"/>
                    <a:gd name="T46" fmla="*/ 69 w 115"/>
                    <a:gd name="T47" fmla="*/ 29 h 263"/>
                    <a:gd name="T48" fmla="*/ 67 w 115"/>
                    <a:gd name="T49" fmla="*/ 209 h 263"/>
                    <a:gd name="T50" fmla="*/ 64 w 115"/>
                    <a:gd name="T51" fmla="*/ 244 h 263"/>
                    <a:gd name="T52" fmla="*/ 58 w 115"/>
                    <a:gd name="T53" fmla="*/ 226 h 263"/>
                    <a:gd name="T54" fmla="*/ 50 w 115"/>
                    <a:gd name="T55" fmla="*/ 203 h 263"/>
                    <a:gd name="T56" fmla="*/ 29 w 115"/>
                    <a:gd name="T57" fmla="*/ 29 h 263"/>
                    <a:gd name="T58" fmla="*/ 43 w 115"/>
                    <a:gd name="T59" fmla="*/ 10 h 263"/>
                    <a:gd name="T60" fmla="*/ 54 w 115"/>
                    <a:gd name="T61" fmla="*/ 5 h 263"/>
                    <a:gd name="T62" fmla="*/ 55 w 115"/>
                    <a:gd name="T63" fmla="*/ 0 h 263"/>
                    <a:gd name="T64" fmla="*/ 36 w 115"/>
                    <a:gd name="T65" fmla="*/ 1 h 263"/>
                    <a:gd name="T66" fmla="*/ 24 w 115"/>
                    <a:gd name="T67" fmla="*/ 11 h 263"/>
                    <a:gd name="T68" fmla="*/ 22 w 115"/>
                    <a:gd name="T6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5" h="263">
                      <a:moveTo>
                        <a:pt x="22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5" y="18"/>
                        <a:pt x="15" y="18"/>
                        <a:pt x="15" y="18"/>
                      </a:cubicBezTo>
                      <a:cubicBezTo>
                        <a:pt x="14" y="19"/>
                        <a:pt x="14" y="20"/>
                        <a:pt x="14" y="21"/>
                      </a:cubicBezTo>
                      <a:cubicBezTo>
                        <a:pt x="13" y="26"/>
                        <a:pt x="15" y="29"/>
                        <a:pt x="15" y="29"/>
                      </a:cubicBezTo>
                      <a:cubicBezTo>
                        <a:pt x="15" y="52"/>
                        <a:pt x="0" y="120"/>
                        <a:pt x="2" y="167"/>
                      </a:cubicBezTo>
                      <a:cubicBezTo>
                        <a:pt x="18" y="177"/>
                        <a:pt x="20" y="179"/>
                        <a:pt x="29" y="187"/>
                      </a:cubicBezTo>
                      <a:cubicBezTo>
                        <a:pt x="35" y="214"/>
                        <a:pt x="31" y="246"/>
                        <a:pt x="32" y="262"/>
                      </a:cubicBezTo>
                      <a:cubicBezTo>
                        <a:pt x="115" y="263"/>
                        <a:pt x="115" y="263"/>
                        <a:pt x="115" y="263"/>
                      </a:cubicBezTo>
                      <a:cubicBezTo>
                        <a:pt x="113" y="252"/>
                        <a:pt x="110" y="239"/>
                        <a:pt x="106" y="225"/>
                      </a:cubicBezTo>
                      <a:cubicBezTo>
                        <a:pt x="101" y="202"/>
                        <a:pt x="101" y="202"/>
                        <a:pt x="101" y="202"/>
                      </a:cubicBezTo>
                      <a:cubicBezTo>
                        <a:pt x="82" y="29"/>
                        <a:pt x="82" y="29"/>
                        <a:pt x="82" y="29"/>
                      </a:cubicBezTo>
                      <a:cubicBezTo>
                        <a:pt x="96" y="11"/>
                        <a:pt x="96" y="11"/>
                        <a:pt x="96" y="11"/>
                      </a:cubicBezTo>
                      <a:cubicBezTo>
                        <a:pt x="100" y="9"/>
                        <a:pt x="107" y="7"/>
                        <a:pt x="108" y="7"/>
                      </a:cubicBezTo>
                      <a:cubicBezTo>
                        <a:pt x="111" y="6"/>
                        <a:pt x="109" y="2"/>
                        <a:pt x="109" y="2"/>
                      </a:cubicBezTo>
                      <a:cubicBezTo>
                        <a:pt x="109" y="2"/>
                        <a:pt x="95" y="1"/>
                        <a:pt x="91" y="1"/>
                      </a:cubicBezTo>
                      <a:cubicBezTo>
                        <a:pt x="90" y="1"/>
                        <a:pt x="90" y="1"/>
                        <a:pt x="90" y="1"/>
                      </a:cubicBezTo>
                      <a:cubicBezTo>
                        <a:pt x="87" y="1"/>
                        <a:pt x="77" y="11"/>
                        <a:pt x="77" y="11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0" y="0"/>
                        <a:pt x="70" y="0"/>
                        <a:pt x="70" y="0"/>
                      </a:cubicBezTo>
                      <a:cubicBezTo>
                        <a:pt x="70" y="0"/>
                        <a:pt x="70" y="2"/>
                        <a:pt x="70" y="4"/>
                      </a:cubicBezTo>
                      <a:cubicBezTo>
                        <a:pt x="68" y="19"/>
                        <a:pt x="68" y="19"/>
                        <a:pt x="68" y="19"/>
                      </a:cubicBezTo>
                      <a:cubicBezTo>
                        <a:pt x="68" y="20"/>
                        <a:pt x="68" y="21"/>
                        <a:pt x="68" y="21"/>
                      </a:cubicBezTo>
                      <a:cubicBezTo>
                        <a:pt x="66" y="26"/>
                        <a:pt x="69" y="29"/>
                        <a:pt x="69" y="29"/>
                      </a:cubicBezTo>
                      <a:cubicBezTo>
                        <a:pt x="68" y="54"/>
                        <a:pt x="36" y="178"/>
                        <a:pt x="67" y="209"/>
                      </a:cubicBezTo>
                      <a:cubicBezTo>
                        <a:pt x="66" y="221"/>
                        <a:pt x="65" y="233"/>
                        <a:pt x="64" y="244"/>
                      </a:cubicBezTo>
                      <a:cubicBezTo>
                        <a:pt x="62" y="237"/>
                        <a:pt x="60" y="231"/>
                        <a:pt x="58" y="226"/>
                      </a:cubicBezTo>
                      <a:cubicBezTo>
                        <a:pt x="50" y="203"/>
                        <a:pt x="50" y="203"/>
                        <a:pt x="50" y="203"/>
                      </a:cubicBezTo>
                      <a:cubicBezTo>
                        <a:pt x="29" y="29"/>
                        <a:pt x="29" y="29"/>
                        <a:pt x="29" y="29"/>
                      </a:cubicBezTo>
                      <a:cubicBezTo>
                        <a:pt x="43" y="10"/>
                        <a:pt x="43" y="10"/>
                        <a:pt x="43" y="10"/>
                      </a:cubicBezTo>
                      <a:cubicBezTo>
                        <a:pt x="47" y="8"/>
                        <a:pt x="53" y="5"/>
                        <a:pt x="54" y="5"/>
                      </a:cubicBezTo>
                      <a:cubicBezTo>
                        <a:pt x="57" y="4"/>
                        <a:pt x="55" y="0"/>
                        <a:pt x="55" y="0"/>
                      </a:cubicBezTo>
                      <a:cubicBezTo>
                        <a:pt x="55" y="0"/>
                        <a:pt x="40" y="0"/>
                        <a:pt x="36" y="1"/>
                      </a:cubicBezTo>
                      <a:cubicBezTo>
                        <a:pt x="33" y="1"/>
                        <a:pt x="24" y="11"/>
                        <a:pt x="24" y="11"/>
                      </a:cubicBezTo>
                      <a:cubicBezTo>
                        <a:pt x="22" y="0"/>
                        <a:pt x="22" y="0"/>
                        <a:pt x="22" y="0"/>
                      </a:cubicBezTo>
                    </a:path>
                  </a:pathLst>
                </a:custGeom>
                <a:gradFill>
                  <a:gsLst>
                    <a:gs pos="1000">
                      <a:srgbClr val="20B1C4"/>
                    </a:gs>
                    <a:gs pos="100000">
                      <a:srgbClr val="BEDFE4">
                        <a:alpha val="0"/>
                      </a:srgbClr>
                    </a:gs>
                  </a:gsLst>
                  <a:path path="circle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743">
                  <a:extLst>
                    <a:ext uri="{FF2B5EF4-FFF2-40B4-BE49-F238E27FC236}">
                      <a16:creationId xmlns:a16="http://schemas.microsoft.com/office/drawing/2014/main" id="{26DD163E-6E62-48BA-BDF7-B5B21A63E9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61725" y="3476626"/>
                  <a:ext cx="31750" cy="68263"/>
                </a:xfrm>
                <a:custGeom>
                  <a:avLst/>
                  <a:gdLst>
                    <a:gd name="T0" fmla="*/ 11 w 26"/>
                    <a:gd name="T1" fmla="*/ 0 h 55"/>
                    <a:gd name="T2" fmla="*/ 0 w 26"/>
                    <a:gd name="T3" fmla="*/ 52 h 55"/>
                    <a:gd name="T4" fmla="*/ 23 w 26"/>
                    <a:gd name="T5" fmla="*/ 44 h 55"/>
                    <a:gd name="T6" fmla="*/ 11 w 2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55">
                      <a:moveTo>
                        <a:pt x="11" y="0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52"/>
                        <a:pt x="20" y="55"/>
                        <a:pt x="23" y="44"/>
                      </a:cubicBezTo>
                      <a:cubicBezTo>
                        <a:pt x="26" y="27"/>
                        <a:pt x="11" y="0"/>
                        <a:pt x="11" y="0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744">
                  <a:extLst>
                    <a:ext uri="{FF2B5EF4-FFF2-40B4-BE49-F238E27FC236}">
                      <a16:creationId xmlns:a16="http://schemas.microsoft.com/office/drawing/2014/main" id="{5A94AC82-9036-43B6-8578-F92B820626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36313" y="3743326"/>
                  <a:ext cx="111125" cy="419100"/>
                </a:xfrm>
                <a:custGeom>
                  <a:avLst/>
                  <a:gdLst>
                    <a:gd name="T0" fmla="*/ 62 w 89"/>
                    <a:gd name="T1" fmla="*/ 337 h 337"/>
                    <a:gd name="T2" fmla="*/ 46 w 89"/>
                    <a:gd name="T3" fmla="*/ 315 h 337"/>
                    <a:gd name="T4" fmla="*/ 65 w 89"/>
                    <a:gd name="T5" fmla="*/ 142 h 337"/>
                    <a:gd name="T6" fmla="*/ 70 w 89"/>
                    <a:gd name="T7" fmla="*/ 119 h 337"/>
                    <a:gd name="T8" fmla="*/ 85 w 89"/>
                    <a:gd name="T9" fmla="*/ 0 h 337"/>
                    <a:gd name="T10" fmla="*/ 11 w 89"/>
                    <a:gd name="T11" fmla="*/ 8 h 337"/>
                    <a:gd name="T12" fmla="*/ 31 w 89"/>
                    <a:gd name="T13" fmla="*/ 136 h 337"/>
                    <a:gd name="T14" fmla="*/ 33 w 89"/>
                    <a:gd name="T15" fmla="*/ 315 h 337"/>
                    <a:gd name="T16" fmla="*/ 36 w 89"/>
                    <a:gd name="T17" fmla="*/ 324 h 337"/>
                    <a:gd name="T18" fmla="*/ 36 w 89"/>
                    <a:gd name="T19" fmla="*/ 331 h 337"/>
                    <a:gd name="T20" fmla="*/ 62 w 89"/>
                    <a:gd name="T21" fmla="*/ 337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9" h="337">
                      <a:moveTo>
                        <a:pt x="62" y="337"/>
                      </a:moveTo>
                      <a:cubicBezTo>
                        <a:pt x="46" y="315"/>
                        <a:pt x="46" y="315"/>
                        <a:pt x="46" y="315"/>
                      </a:cubicBezTo>
                      <a:cubicBezTo>
                        <a:pt x="65" y="142"/>
                        <a:pt x="65" y="142"/>
                        <a:pt x="65" y="142"/>
                      </a:cubicBezTo>
                      <a:cubicBezTo>
                        <a:pt x="70" y="119"/>
                        <a:pt x="70" y="119"/>
                        <a:pt x="70" y="119"/>
                      </a:cubicBezTo>
                      <a:cubicBezTo>
                        <a:pt x="89" y="52"/>
                        <a:pt x="85" y="0"/>
                        <a:pt x="85" y="0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11" y="8"/>
                        <a:pt x="27" y="61"/>
                        <a:pt x="31" y="136"/>
                      </a:cubicBezTo>
                      <a:cubicBezTo>
                        <a:pt x="0" y="167"/>
                        <a:pt x="32" y="290"/>
                        <a:pt x="33" y="315"/>
                      </a:cubicBezTo>
                      <a:cubicBezTo>
                        <a:pt x="33" y="319"/>
                        <a:pt x="36" y="324"/>
                        <a:pt x="36" y="324"/>
                      </a:cubicBezTo>
                      <a:cubicBezTo>
                        <a:pt x="36" y="331"/>
                        <a:pt x="36" y="331"/>
                        <a:pt x="36" y="331"/>
                      </a:cubicBezTo>
                      <a:lnTo>
                        <a:pt x="62" y="337"/>
                      </a:ln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745">
                  <a:extLst>
                    <a:ext uri="{FF2B5EF4-FFF2-40B4-BE49-F238E27FC236}">
                      <a16:creationId xmlns:a16="http://schemas.microsoft.com/office/drawing/2014/main" id="{5F5190B1-09B5-4591-B73C-D6028FB8659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74413" y="4135438"/>
                  <a:ext cx="57150" cy="38100"/>
                </a:xfrm>
                <a:custGeom>
                  <a:avLst/>
                  <a:gdLst>
                    <a:gd name="T0" fmla="*/ 31 w 46"/>
                    <a:gd name="T1" fmla="*/ 20 h 31"/>
                    <a:gd name="T2" fmla="*/ 42 w 46"/>
                    <a:gd name="T3" fmla="*/ 27 h 31"/>
                    <a:gd name="T4" fmla="*/ 43 w 46"/>
                    <a:gd name="T5" fmla="*/ 31 h 31"/>
                    <a:gd name="T6" fmla="*/ 24 w 46"/>
                    <a:gd name="T7" fmla="*/ 30 h 31"/>
                    <a:gd name="T8" fmla="*/ 11 w 46"/>
                    <a:gd name="T9" fmla="*/ 18 h 31"/>
                    <a:gd name="T10" fmla="*/ 10 w 46"/>
                    <a:gd name="T11" fmla="*/ 30 h 31"/>
                    <a:gd name="T12" fmla="*/ 4 w 46"/>
                    <a:gd name="T13" fmla="*/ 29 h 31"/>
                    <a:gd name="T14" fmla="*/ 2 w 46"/>
                    <a:gd name="T15" fmla="*/ 8 h 31"/>
                    <a:gd name="T16" fmla="*/ 3 w 46"/>
                    <a:gd name="T17" fmla="*/ 0 h 31"/>
                    <a:gd name="T18" fmla="*/ 13 w 46"/>
                    <a:gd name="T19" fmla="*/ 10 h 31"/>
                    <a:gd name="T20" fmla="*/ 31 w 46"/>
                    <a:gd name="T21" fmla="*/ 2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31">
                      <a:moveTo>
                        <a:pt x="31" y="20"/>
                      </a:moveTo>
                      <a:cubicBezTo>
                        <a:pt x="34" y="22"/>
                        <a:pt x="41" y="26"/>
                        <a:pt x="42" y="27"/>
                      </a:cubicBezTo>
                      <a:cubicBezTo>
                        <a:pt x="46" y="28"/>
                        <a:pt x="43" y="31"/>
                        <a:pt x="43" y="31"/>
                      </a:cubicBezTo>
                      <a:cubicBezTo>
                        <a:pt x="43" y="31"/>
                        <a:pt x="28" y="30"/>
                        <a:pt x="24" y="30"/>
                      </a:cubicBezTo>
                      <a:cubicBezTo>
                        <a:pt x="21" y="30"/>
                        <a:pt x="11" y="18"/>
                        <a:pt x="11" y="18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4" y="29"/>
                        <a:pt x="4" y="29"/>
                        <a:pt x="4" y="29"/>
                      </a:cubicBezTo>
                      <a:cubicBezTo>
                        <a:pt x="4" y="29"/>
                        <a:pt x="4" y="16"/>
                        <a:pt x="2" y="8"/>
                      </a:cubicBezTo>
                      <a:cubicBezTo>
                        <a:pt x="0" y="3"/>
                        <a:pt x="3" y="0"/>
                        <a:pt x="3" y="0"/>
                      </a:cubicBezTo>
                      <a:cubicBezTo>
                        <a:pt x="3" y="0"/>
                        <a:pt x="6" y="0"/>
                        <a:pt x="13" y="10"/>
                      </a:cubicBezTo>
                      <a:cubicBezTo>
                        <a:pt x="20" y="21"/>
                        <a:pt x="28" y="20"/>
                        <a:pt x="31" y="20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Freeform 746">
                  <a:extLst>
                    <a:ext uri="{FF2B5EF4-FFF2-40B4-BE49-F238E27FC236}">
                      <a16:creationId xmlns:a16="http://schemas.microsoft.com/office/drawing/2014/main" id="{35E2D4A7-F75A-4AE3-B3F4-78C500087B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68063" y="3802063"/>
                  <a:ext cx="22225" cy="79375"/>
                </a:xfrm>
                <a:custGeom>
                  <a:avLst/>
                  <a:gdLst>
                    <a:gd name="T0" fmla="*/ 4 w 18"/>
                    <a:gd name="T1" fmla="*/ 63 h 63"/>
                    <a:gd name="T2" fmla="*/ 16 w 18"/>
                    <a:gd name="T3" fmla="*/ 15 h 63"/>
                    <a:gd name="T4" fmla="*/ 0 w 18"/>
                    <a:gd name="T5" fmla="*/ 37 h 63"/>
                    <a:gd name="T6" fmla="*/ 4 w 18"/>
                    <a:gd name="T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63">
                      <a:moveTo>
                        <a:pt x="4" y="63"/>
                      </a:moveTo>
                      <a:cubicBezTo>
                        <a:pt x="4" y="63"/>
                        <a:pt x="18" y="28"/>
                        <a:pt x="16" y="15"/>
                      </a:cubicBezTo>
                      <a:cubicBezTo>
                        <a:pt x="14" y="0"/>
                        <a:pt x="0" y="37"/>
                        <a:pt x="0" y="37"/>
                      </a:cubicBezTo>
                      <a:lnTo>
                        <a:pt x="4" y="63"/>
                      </a:lnTo>
                      <a:close/>
                    </a:path>
                  </a:pathLst>
                </a:custGeom>
                <a:solidFill>
                  <a:srgbClr val="97D4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Freeform 747">
                  <a:extLst>
                    <a:ext uri="{FF2B5EF4-FFF2-40B4-BE49-F238E27FC236}">
                      <a16:creationId xmlns:a16="http://schemas.microsoft.com/office/drawing/2014/main" id="{31C37D32-0C84-4C97-ABC5-60EAF6AD82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75988" y="3736976"/>
                  <a:ext cx="136525" cy="430213"/>
                </a:xfrm>
                <a:custGeom>
                  <a:avLst/>
                  <a:gdLst>
                    <a:gd name="T0" fmla="*/ 55 w 110"/>
                    <a:gd name="T1" fmla="*/ 339 h 344"/>
                    <a:gd name="T2" fmla="*/ 41 w 110"/>
                    <a:gd name="T3" fmla="*/ 317 h 344"/>
                    <a:gd name="T4" fmla="*/ 64 w 110"/>
                    <a:gd name="T5" fmla="*/ 145 h 344"/>
                    <a:gd name="T6" fmla="*/ 71 w 110"/>
                    <a:gd name="T7" fmla="*/ 122 h 344"/>
                    <a:gd name="T8" fmla="*/ 110 w 110"/>
                    <a:gd name="T9" fmla="*/ 5 h 344"/>
                    <a:gd name="T10" fmla="*/ 37 w 110"/>
                    <a:gd name="T11" fmla="*/ 0 h 344"/>
                    <a:gd name="T12" fmla="*/ 30 w 110"/>
                    <a:gd name="T13" fmla="*/ 138 h 344"/>
                    <a:gd name="T14" fmla="*/ 27 w 110"/>
                    <a:gd name="T15" fmla="*/ 317 h 344"/>
                    <a:gd name="T16" fmla="*/ 26 w 110"/>
                    <a:gd name="T17" fmla="*/ 323 h 344"/>
                    <a:gd name="T18" fmla="*/ 51 w 110"/>
                    <a:gd name="T19" fmla="*/ 344 h 344"/>
                    <a:gd name="T20" fmla="*/ 55 w 110"/>
                    <a:gd name="T21" fmla="*/ 339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0" h="344">
                      <a:moveTo>
                        <a:pt x="55" y="339"/>
                      </a:moveTo>
                      <a:cubicBezTo>
                        <a:pt x="41" y="317"/>
                        <a:pt x="41" y="317"/>
                        <a:pt x="41" y="317"/>
                      </a:cubicBezTo>
                      <a:cubicBezTo>
                        <a:pt x="64" y="145"/>
                        <a:pt x="64" y="145"/>
                        <a:pt x="64" y="145"/>
                      </a:cubicBezTo>
                      <a:cubicBezTo>
                        <a:pt x="71" y="122"/>
                        <a:pt x="71" y="122"/>
                        <a:pt x="71" y="122"/>
                      </a:cubicBezTo>
                      <a:cubicBezTo>
                        <a:pt x="86" y="81"/>
                        <a:pt x="110" y="5"/>
                        <a:pt x="110" y="5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7" y="0"/>
                        <a:pt x="28" y="63"/>
                        <a:pt x="30" y="138"/>
                      </a:cubicBezTo>
                      <a:cubicBezTo>
                        <a:pt x="0" y="165"/>
                        <a:pt x="26" y="284"/>
                        <a:pt x="27" y="317"/>
                      </a:cubicBezTo>
                      <a:cubicBezTo>
                        <a:pt x="26" y="321"/>
                        <a:pt x="26" y="323"/>
                        <a:pt x="26" y="323"/>
                      </a:cubicBezTo>
                      <a:cubicBezTo>
                        <a:pt x="51" y="344"/>
                        <a:pt x="51" y="344"/>
                        <a:pt x="51" y="344"/>
                      </a:cubicBezTo>
                      <a:lnTo>
                        <a:pt x="55" y="339"/>
                      </a:ln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748">
                  <a:extLst>
                    <a:ext uri="{FF2B5EF4-FFF2-40B4-BE49-F238E27FC236}">
                      <a16:creationId xmlns:a16="http://schemas.microsoft.com/office/drawing/2014/main" id="{D9F0417E-7D96-4801-97A2-42F815DC111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06150" y="4135438"/>
                  <a:ext cx="57150" cy="36513"/>
                </a:xfrm>
                <a:custGeom>
                  <a:avLst/>
                  <a:gdLst>
                    <a:gd name="T0" fmla="*/ 31 w 46"/>
                    <a:gd name="T1" fmla="*/ 19 h 30"/>
                    <a:gd name="T2" fmla="*/ 43 w 46"/>
                    <a:gd name="T3" fmla="*/ 25 h 30"/>
                    <a:gd name="T4" fmla="*/ 44 w 46"/>
                    <a:gd name="T5" fmla="*/ 30 h 30"/>
                    <a:gd name="T6" fmla="*/ 25 w 46"/>
                    <a:gd name="T7" fmla="*/ 30 h 30"/>
                    <a:gd name="T8" fmla="*/ 12 w 46"/>
                    <a:gd name="T9" fmla="*/ 18 h 30"/>
                    <a:gd name="T10" fmla="*/ 11 w 46"/>
                    <a:gd name="T11" fmla="*/ 30 h 30"/>
                    <a:gd name="T12" fmla="*/ 5 w 46"/>
                    <a:gd name="T13" fmla="*/ 29 h 30"/>
                    <a:gd name="T14" fmla="*/ 2 w 46"/>
                    <a:gd name="T15" fmla="*/ 9 h 30"/>
                    <a:gd name="T16" fmla="*/ 2 w 46"/>
                    <a:gd name="T17" fmla="*/ 1 h 30"/>
                    <a:gd name="T18" fmla="*/ 13 w 46"/>
                    <a:gd name="T19" fmla="*/ 10 h 30"/>
                    <a:gd name="T20" fmla="*/ 31 w 46"/>
                    <a:gd name="T21" fmla="*/ 1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30">
                      <a:moveTo>
                        <a:pt x="31" y="19"/>
                      </a:moveTo>
                      <a:cubicBezTo>
                        <a:pt x="34" y="21"/>
                        <a:pt x="42" y="25"/>
                        <a:pt x="43" y="25"/>
                      </a:cubicBezTo>
                      <a:cubicBezTo>
                        <a:pt x="46" y="26"/>
                        <a:pt x="44" y="30"/>
                        <a:pt x="44" y="30"/>
                      </a:cubicBezTo>
                      <a:cubicBezTo>
                        <a:pt x="44" y="30"/>
                        <a:pt x="29" y="29"/>
                        <a:pt x="25" y="30"/>
                      </a:cubicBezTo>
                      <a:cubicBezTo>
                        <a:pt x="22" y="29"/>
                        <a:pt x="12" y="18"/>
                        <a:pt x="12" y="18"/>
                      </a:cubicBezTo>
                      <a:cubicBezTo>
                        <a:pt x="11" y="30"/>
                        <a:pt x="11" y="30"/>
                        <a:pt x="11" y="30"/>
                      </a:cubicBezTo>
                      <a:cubicBezTo>
                        <a:pt x="5" y="29"/>
                        <a:pt x="5" y="29"/>
                        <a:pt x="5" y="29"/>
                      </a:cubicBezTo>
                      <a:cubicBezTo>
                        <a:pt x="5" y="29"/>
                        <a:pt x="5" y="18"/>
                        <a:pt x="2" y="9"/>
                      </a:cubicBezTo>
                      <a:cubicBezTo>
                        <a:pt x="0" y="4"/>
                        <a:pt x="2" y="1"/>
                        <a:pt x="2" y="1"/>
                      </a:cubicBezTo>
                      <a:cubicBezTo>
                        <a:pt x="2" y="1"/>
                        <a:pt x="6" y="0"/>
                        <a:pt x="13" y="10"/>
                      </a:cubicBezTo>
                      <a:cubicBezTo>
                        <a:pt x="21" y="20"/>
                        <a:pt x="28" y="19"/>
                        <a:pt x="31" y="19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Freeform 749">
                  <a:extLst>
                    <a:ext uri="{FF2B5EF4-FFF2-40B4-BE49-F238E27FC236}">
                      <a16:creationId xmlns:a16="http://schemas.microsoft.com/office/drawing/2014/main" id="{D0BF782A-79B3-486D-975F-BEC6D18F4C8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88688" y="3367088"/>
                  <a:ext cx="168275" cy="457200"/>
                </a:xfrm>
                <a:custGeom>
                  <a:avLst/>
                  <a:gdLst>
                    <a:gd name="T0" fmla="*/ 123 w 134"/>
                    <a:gd name="T1" fmla="*/ 357 h 367"/>
                    <a:gd name="T2" fmla="*/ 124 w 134"/>
                    <a:gd name="T3" fmla="*/ 187 h 367"/>
                    <a:gd name="T4" fmla="*/ 115 w 134"/>
                    <a:gd name="T5" fmla="*/ 111 h 367"/>
                    <a:gd name="T6" fmla="*/ 134 w 134"/>
                    <a:gd name="T7" fmla="*/ 64 h 367"/>
                    <a:gd name="T8" fmla="*/ 129 w 134"/>
                    <a:gd name="T9" fmla="*/ 39 h 367"/>
                    <a:gd name="T10" fmla="*/ 98 w 134"/>
                    <a:gd name="T11" fmla="*/ 12 h 367"/>
                    <a:gd name="T12" fmla="*/ 62 w 134"/>
                    <a:gd name="T13" fmla="*/ 3 h 367"/>
                    <a:gd name="T14" fmla="*/ 15 w 134"/>
                    <a:gd name="T15" fmla="*/ 66 h 367"/>
                    <a:gd name="T16" fmla="*/ 49 w 134"/>
                    <a:gd name="T17" fmla="*/ 188 h 367"/>
                    <a:gd name="T18" fmla="*/ 3 w 134"/>
                    <a:gd name="T19" fmla="*/ 360 h 367"/>
                    <a:gd name="T20" fmla="*/ 123 w 134"/>
                    <a:gd name="T21" fmla="*/ 357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4" h="367">
                      <a:moveTo>
                        <a:pt x="123" y="357"/>
                      </a:moveTo>
                      <a:cubicBezTo>
                        <a:pt x="133" y="233"/>
                        <a:pt x="128" y="215"/>
                        <a:pt x="124" y="187"/>
                      </a:cubicBezTo>
                      <a:cubicBezTo>
                        <a:pt x="118" y="137"/>
                        <a:pt x="122" y="152"/>
                        <a:pt x="115" y="111"/>
                      </a:cubicBezTo>
                      <a:cubicBezTo>
                        <a:pt x="130" y="103"/>
                        <a:pt x="131" y="77"/>
                        <a:pt x="134" y="64"/>
                      </a:cubicBezTo>
                      <a:cubicBezTo>
                        <a:pt x="131" y="59"/>
                        <a:pt x="130" y="44"/>
                        <a:pt x="129" y="39"/>
                      </a:cubicBezTo>
                      <a:cubicBezTo>
                        <a:pt x="127" y="23"/>
                        <a:pt x="123" y="21"/>
                        <a:pt x="98" y="12"/>
                      </a:cubicBezTo>
                      <a:cubicBezTo>
                        <a:pt x="91" y="9"/>
                        <a:pt x="73" y="0"/>
                        <a:pt x="62" y="3"/>
                      </a:cubicBezTo>
                      <a:cubicBezTo>
                        <a:pt x="44" y="9"/>
                        <a:pt x="17" y="11"/>
                        <a:pt x="15" y="66"/>
                      </a:cubicBezTo>
                      <a:cubicBezTo>
                        <a:pt x="14" y="106"/>
                        <a:pt x="47" y="133"/>
                        <a:pt x="49" y="188"/>
                      </a:cubicBezTo>
                      <a:cubicBezTo>
                        <a:pt x="0" y="219"/>
                        <a:pt x="3" y="360"/>
                        <a:pt x="3" y="360"/>
                      </a:cubicBezTo>
                      <a:cubicBezTo>
                        <a:pt x="3" y="360"/>
                        <a:pt x="72" y="367"/>
                        <a:pt x="123" y="357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Freeform 750">
                  <a:extLst>
                    <a:ext uri="{FF2B5EF4-FFF2-40B4-BE49-F238E27FC236}">
                      <a16:creationId xmlns:a16="http://schemas.microsoft.com/office/drawing/2014/main" id="{9BE2C290-5766-416F-A1DE-B9CE14B507D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69650" y="3363913"/>
                  <a:ext cx="69850" cy="92075"/>
                </a:xfrm>
                <a:custGeom>
                  <a:avLst/>
                  <a:gdLst>
                    <a:gd name="T0" fmla="*/ 50 w 56"/>
                    <a:gd name="T1" fmla="*/ 74 h 74"/>
                    <a:gd name="T2" fmla="*/ 0 w 56"/>
                    <a:gd name="T3" fmla="*/ 11 h 74"/>
                    <a:gd name="T4" fmla="*/ 24 w 56"/>
                    <a:gd name="T5" fmla="*/ 12 h 74"/>
                    <a:gd name="T6" fmla="*/ 50 w 56"/>
                    <a:gd name="T7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74">
                      <a:moveTo>
                        <a:pt x="50" y="74"/>
                      </a:moveTo>
                      <a:cubicBezTo>
                        <a:pt x="50" y="74"/>
                        <a:pt x="31" y="39"/>
                        <a:pt x="0" y="11"/>
                      </a:cubicBezTo>
                      <a:cubicBezTo>
                        <a:pt x="3" y="0"/>
                        <a:pt x="8" y="4"/>
                        <a:pt x="24" y="12"/>
                      </a:cubicBezTo>
                      <a:cubicBezTo>
                        <a:pt x="56" y="37"/>
                        <a:pt x="50" y="74"/>
                        <a:pt x="50" y="74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0" name="Freeform 751">
                  <a:extLst>
                    <a:ext uri="{FF2B5EF4-FFF2-40B4-BE49-F238E27FC236}">
                      <a16:creationId xmlns:a16="http://schemas.microsoft.com/office/drawing/2014/main" id="{B0D7C3E6-CD35-4935-8DE3-ADD5A15595D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83938" y="3363913"/>
                  <a:ext cx="79375" cy="115888"/>
                </a:xfrm>
                <a:custGeom>
                  <a:avLst/>
                  <a:gdLst>
                    <a:gd name="T0" fmla="*/ 37 w 63"/>
                    <a:gd name="T1" fmla="*/ 93 h 93"/>
                    <a:gd name="T2" fmla="*/ 11 w 63"/>
                    <a:gd name="T3" fmla="*/ 15 h 93"/>
                    <a:gd name="T4" fmla="*/ 7 w 63"/>
                    <a:gd name="T5" fmla="*/ 4 h 93"/>
                    <a:gd name="T6" fmla="*/ 37 w 63"/>
                    <a:gd name="T7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93">
                      <a:moveTo>
                        <a:pt x="37" y="93"/>
                      </a:moveTo>
                      <a:cubicBezTo>
                        <a:pt x="37" y="93"/>
                        <a:pt x="47" y="47"/>
                        <a:pt x="11" y="15"/>
                      </a:cubicBezTo>
                      <a:cubicBezTo>
                        <a:pt x="0" y="6"/>
                        <a:pt x="2" y="0"/>
                        <a:pt x="7" y="4"/>
                      </a:cubicBezTo>
                      <a:cubicBezTo>
                        <a:pt x="63" y="44"/>
                        <a:pt x="37" y="93"/>
                        <a:pt x="37" y="93"/>
                      </a:cubicBezTo>
                      <a:close/>
                    </a:path>
                  </a:pathLst>
                </a:custGeom>
                <a:solidFill>
                  <a:srgbClr val="BDE4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1" name="Freeform 752">
                  <a:extLst>
                    <a:ext uri="{FF2B5EF4-FFF2-40B4-BE49-F238E27FC236}">
                      <a16:creationId xmlns:a16="http://schemas.microsoft.com/office/drawing/2014/main" id="{457F37BA-5D70-4E59-9B42-14985025FAB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69650" y="3302001"/>
                  <a:ext cx="74613" cy="88900"/>
                </a:xfrm>
                <a:custGeom>
                  <a:avLst/>
                  <a:gdLst>
                    <a:gd name="T0" fmla="*/ 0 w 60"/>
                    <a:gd name="T1" fmla="*/ 52 h 71"/>
                    <a:gd name="T2" fmla="*/ 5 w 60"/>
                    <a:gd name="T3" fmla="*/ 18 h 71"/>
                    <a:gd name="T4" fmla="*/ 18 w 60"/>
                    <a:gd name="T5" fmla="*/ 0 h 71"/>
                    <a:gd name="T6" fmla="*/ 32 w 60"/>
                    <a:gd name="T7" fmla="*/ 21 h 71"/>
                    <a:gd name="T8" fmla="*/ 46 w 60"/>
                    <a:gd name="T9" fmla="*/ 31 h 71"/>
                    <a:gd name="T10" fmla="*/ 60 w 60"/>
                    <a:gd name="T11" fmla="*/ 31 h 71"/>
                    <a:gd name="T12" fmla="*/ 30 w 60"/>
                    <a:gd name="T13" fmla="*/ 71 h 71"/>
                    <a:gd name="T14" fmla="*/ 0 w 60"/>
                    <a:gd name="T15" fmla="*/ 52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0" h="71">
                      <a:moveTo>
                        <a:pt x="0" y="52"/>
                      </a:moveTo>
                      <a:cubicBezTo>
                        <a:pt x="9" y="36"/>
                        <a:pt x="5" y="18"/>
                        <a:pt x="5" y="1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0"/>
                        <a:pt x="27" y="13"/>
                        <a:pt x="32" y="21"/>
                      </a:cubicBezTo>
                      <a:cubicBezTo>
                        <a:pt x="35" y="27"/>
                        <a:pt x="42" y="31"/>
                        <a:pt x="46" y="31"/>
                      </a:cubicBezTo>
                      <a:cubicBezTo>
                        <a:pt x="54" y="31"/>
                        <a:pt x="56" y="31"/>
                        <a:pt x="60" y="31"/>
                      </a:cubicBezTo>
                      <a:cubicBezTo>
                        <a:pt x="48" y="35"/>
                        <a:pt x="35" y="40"/>
                        <a:pt x="30" y="71"/>
                      </a:cubicBezTo>
                      <a:cubicBezTo>
                        <a:pt x="12" y="67"/>
                        <a:pt x="6" y="60"/>
                        <a:pt x="0" y="52"/>
                      </a:cubicBezTo>
                      <a:close/>
                    </a:path>
                  </a:pathLst>
                </a:custGeom>
                <a:solidFill>
                  <a:srgbClr val="BEE5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2" name="Freeform 753">
                  <a:extLst>
                    <a:ext uri="{FF2B5EF4-FFF2-40B4-BE49-F238E27FC236}">
                      <a16:creationId xmlns:a16="http://schemas.microsoft.com/office/drawing/2014/main" id="{C5CD110B-FD5C-4F99-AE3E-CD334971A3E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83938" y="3257551"/>
                  <a:ext cx="68263" cy="85725"/>
                </a:xfrm>
                <a:custGeom>
                  <a:avLst/>
                  <a:gdLst>
                    <a:gd name="T0" fmla="*/ 48 w 55"/>
                    <a:gd name="T1" fmla="*/ 67 h 68"/>
                    <a:gd name="T2" fmla="*/ 33 w 55"/>
                    <a:gd name="T3" fmla="*/ 68 h 68"/>
                    <a:gd name="T4" fmla="*/ 18 w 55"/>
                    <a:gd name="T5" fmla="*/ 56 h 68"/>
                    <a:gd name="T6" fmla="*/ 12 w 55"/>
                    <a:gd name="T7" fmla="*/ 49 h 68"/>
                    <a:gd name="T8" fmla="*/ 5 w 55"/>
                    <a:gd name="T9" fmla="*/ 45 h 68"/>
                    <a:gd name="T10" fmla="*/ 7 w 55"/>
                    <a:gd name="T11" fmla="*/ 34 h 68"/>
                    <a:gd name="T12" fmla="*/ 6 w 55"/>
                    <a:gd name="T13" fmla="*/ 5 h 68"/>
                    <a:gd name="T14" fmla="*/ 20 w 55"/>
                    <a:gd name="T15" fmla="*/ 0 h 68"/>
                    <a:gd name="T16" fmla="*/ 37 w 55"/>
                    <a:gd name="T17" fmla="*/ 9 h 68"/>
                    <a:gd name="T18" fmla="*/ 55 w 55"/>
                    <a:gd name="T19" fmla="*/ 39 h 68"/>
                    <a:gd name="T20" fmla="*/ 53 w 55"/>
                    <a:gd name="T21" fmla="*/ 41 h 68"/>
                    <a:gd name="T22" fmla="*/ 50 w 55"/>
                    <a:gd name="T23" fmla="*/ 43 h 68"/>
                    <a:gd name="T24" fmla="*/ 50 w 55"/>
                    <a:gd name="T25" fmla="*/ 63 h 68"/>
                    <a:gd name="T26" fmla="*/ 48 w 55"/>
                    <a:gd name="T27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5" h="68">
                      <a:moveTo>
                        <a:pt x="48" y="67"/>
                      </a:moveTo>
                      <a:cubicBezTo>
                        <a:pt x="44" y="68"/>
                        <a:pt x="40" y="68"/>
                        <a:pt x="33" y="68"/>
                      </a:cubicBezTo>
                      <a:cubicBezTo>
                        <a:pt x="24" y="68"/>
                        <a:pt x="18" y="56"/>
                        <a:pt x="18" y="56"/>
                      </a:cubicBezTo>
                      <a:cubicBezTo>
                        <a:pt x="12" y="49"/>
                        <a:pt x="12" y="49"/>
                        <a:pt x="12" y="49"/>
                      </a:cubicBezTo>
                      <a:cubicBezTo>
                        <a:pt x="12" y="49"/>
                        <a:pt x="8" y="48"/>
                        <a:pt x="5" y="45"/>
                      </a:cubicBezTo>
                      <a:cubicBezTo>
                        <a:pt x="4" y="43"/>
                        <a:pt x="0" y="37"/>
                        <a:pt x="7" y="34"/>
                      </a:cubicBezTo>
                      <a:cubicBezTo>
                        <a:pt x="17" y="28"/>
                        <a:pt x="6" y="5"/>
                        <a:pt x="6" y="5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55" y="39"/>
                        <a:pt x="55" y="39"/>
                        <a:pt x="55" y="39"/>
                      </a:cubicBezTo>
                      <a:cubicBezTo>
                        <a:pt x="55" y="39"/>
                        <a:pt x="55" y="41"/>
                        <a:pt x="53" y="41"/>
                      </a:cubicBezTo>
                      <a:cubicBezTo>
                        <a:pt x="51" y="42"/>
                        <a:pt x="50" y="43"/>
                        <a:pt x="50" y="43"/>
                      </a:cubicBezTo>
                      <a:cubicBezTo>
                        <a:pt x="50" y="43"/>
                        <a:pt x="50" y="60"/>
                        <a:pt x="50" y="63"/>
                      </a:cubicBezTo>
                      <a:cubicBezTo>
                        <a:pt x="50" y="65"/>
                        <a:pt x="50" y="67"/>
                        <a:pt x="48" y="67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3" name="Freeform 754">
                  <a:extLst>
                    <a:ext uri="{FF2B5EF4-FFF2-40B4-BE49-F238E27FC236}">
                      <a16:creationId xmlns:a16="http://schemas.microsoft.com/office/drawing/2014/main" id="{56750C06-BF06-4F39-ADAE-5D55348461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55363" y="3248026"/>
                  <a:ext cx="77788" cy="77788"/>
                </a:xfrm>
                <a:custGeom>
                  <a:avLst/>
                  <a:gdLst>
                    <a:gd name="T0" fmla="*/ 4 w 62"/>
                    <a:gd name="T1" fmla="*/ 36 h 63"/>
                    <a:gd name="T2" fmla="*/ 5 w 62"/>
                    <a:gd name="T3" fmla="*/ 31 h 63"/>
                    <a:gd name="T4" fmla="*/ 25 w 62"/>
                    <a:gd name="T5" fmla="*/ 8 h 63"/>
                    <a:gd name="T6" fmla="*/ 61 w 62"/>
                    <a:gd name="T7" fmla="*/ 17 h 63"/>
                    <a:gd name="T8" fmla="*/ 42 w 62"/>
                    <a:gd name="T9" fmla="*/ 29 h 63"/>
                    <a:gd name="T10" fmla="*/ 34 w 62"/>
                    <a:gd name="T11" fmla="*/ 42 h 63"/>
                    <a:gd name="T12" fmla="*/ 27 w 62"/>
                    <a:gd name="T13" fmla="*/ 50 h 63"/>
                    <a:gd name="T14" fmla="*/ 16 w 62"/>
                    <a:gd name="T15" fmla="*/ 63 h 63"/>
                    <a:gd name="T16" fmla="*/ 4 w 62"/>
                    <a:gd name="T17" fmla="*/ 3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" h="63">
                      <a:moveTo>
                        <a:pt x="4" y="36"/>
                      </a:move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5" y="31"/>
                        <a:pt x="3" y="15"/>
                        <a:pt x="25" y="8"/>
                      </a:cubicBezTo>
                      <a:cubicBezTo>
                        <a:pt x="49" y="0"/>
                        <a:pt x="62" y="11"/>
                        <a:pt x="61" y="17"/>
                      </a:cubicBezTo>
                      <a:cubicBezTo>
                        <a:pt x="56" y="18"/>
                        <a:pt x="40" y="17"/>
                        <a:pt x="42" y="29"/>
                      </a:cubicBezTo>
                      <a:cubicBezTo>
                        <a:pt x="43" y="42"/>
                        <a:pt x="35" y="42"/>
                        <a:pt x="34" y="42"/>
                      </a:cubicBezTo>
                      <a:cubicBezTo>
                        <a:pt x="33" y="42"/>
                        <a:pt x="27" y="44"/>
                        <a:pt x="27" y="50"/>
                      </a:cubicBezTo>
                      <a:cubicBezTo>
                        <a:pt x="28" y="57"/>
                        <a:pt x="20" y="62"/>
                        <a:pt x="16" y="63"/>
                      </a:cubicBezTo>
                      <a:cubicBezTo>
                        <a:pt x="0" y="48"/>
                        <a:pt x="4" y="36"/>
                        <a:pt x="4" y="36"/>
                      </a:cubicBezTo>
                      <a:close/>
                    </a:path>
                  </a:pathLst>
                </a:custGeom>
                <a:solidFill>
                  <a:srgbClr val="5B47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4" name="Freeform 755">
                  <a:extLst>
                    <a:ext uri="{FF2B5EF4-FFF2-40B4-BE49-F238E27FC236}">
                      <a16:creationId xmlns:a16="http://schemas.microsoft.com/office/drawing/2014/main" id="{9CD158C1-A61E-41E7-A14E-E8966BB8BC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23625" y="3287713"/>
                  <a:ext cx="14288" cy="7938"/>
                </a:xfrm>
                <a:custGeom>
                  <a:avLst/>
                  <a:gdLst>
                    <a:gd name="T0" fmla="*/ 10 w 11"/>
                    <a:gd name="T1" fmla="*/ 3 h 7"/>
                    <a:gd name="T2" fmla="*/ 8 w 11"/>
                    <a:gd name="T3" fmla="*/ 6 h 7"/>
                    <a:gd name="T4" fmla="*/ 1 w 11"/>
                    <a:gd name="T5" fmla="*/ 7 h 7"/>
                    <a:gd name="T6" fmla="*/ 9 w 11"/>
                    <a:gd name="T7" fmla="*/ 1 h 7"/>
                    <a:gd name="T8" fmla="*/ 10 w 11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7">
                      <a:moveTo>
                        <a:pt x="10" y="3"/>
                      </a:moveTo>
                      <a:cubicBezTo>
                        <a:pt x="11" y="5"/>
                        <a:pt x="10" y="6"/>
                        <a:pt x="8" y="6"/>
                      </a:cubicBezTo>
                      <a:cubicBezTo>
                        <a:pt x="6" y="6"/>
                        <a:pt x="4" y="6"/>
                        <a:pt x="1" y="7"/>
                      </a:cubicBezTo>
                      <a:cubicBezTo>
                        <a:pt x="0" y="7"/>
                        <a:pt x="4" y="4"/>
                        <a:pt x="9" y="1"/>
                      </a:cubicBezTo>
                      <a:cubicBezTo>
                        <a:pt x="11" y="0"/>
                        <a:pt x="10" y="1"/>
                        <a:pt x="10" y="3"/>
                      </a:cubicBezTo>
                      <a:close/>
                    </a:path>
                  </a:pathLst>
                </a:custGeom>
                <a:solidFill>
                  <a:srgbClr val="23285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5" name="Freeform 756">
                  <a:extLst>
                    <a:ext uri="{FF2B5EF4-FFF2-40B4-BE49-F238E27FC236}">
                      <a16:creationId xmlns:a16="http://schemas.microsoft.com/office/drawing/2014/main" id="{14486ED3-3421-4A66-BC63-EC71DE6799E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12500" y="3284538"/>
                  <a:ext cx="46038" cy="138113"/>
                </a:xfrm>
                <a:custGeom>
                  <a:avLst/>
                  <a:gdLst>
                    <a:gd name="T0" fmla="*/ 37 w 37"/>
                    <a:gd name="T1" fmla="*/ 2 h 111"/>
                    <a:gd name="T2" fmla="*/ 8 w 37"/>
                    <a:gd name="T3" fmla="*/ 13 h 111"/>
                    <a:gd name="T4" fmla="*/ 9 w 37"/>
                    <a:gd name="T5" fmla="*/ 52 h 111"/>
                    <a:gd name="T6" fmla="*/ 1 w 37"/>
                    <a:gd name="T7" fmla="*/ 85 h 111"/>
                    <a:gd name="T8" fmla="*/ 15 w 37"/>
                    <a:gd name="T9" fmla="*/ 109 h 111"/>
                    <a:gd name="T10" fmla="*/ 30 w 37"/>
                    <a:gd name="T11" fmla="*/ 74 h 111"/>
                    <a:gd name="T12" fmla="*/ 27 w 37"/>
                    <a:gd name="T13" fmla="*/ 43 h 111"/>
                    <a:gd name="T14" fmla="*/ 25 w 37"/>
                    <a:gd name="T15" fmla="*/ 14 h 111"/>
                    <a:gd name="T16" fmla="*/ 37 w 37"/>
                    <a:gd name="T17" fmla="*/ 8 h 111"/>
                    <a:gd name="T18" fmla="*/ 37 w 37"/>
                    <a:gd name="T19" fmla="*/ 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11">
                      <a:moveTo>
                        <a:pt x="37" y="2"/>
                      </a:moveTo>
                      <a:cubicBezTo>
                        <a:pt x="37" y="2"/>
                        <a:pt x="18" y="0"/>
                        <a:pt x="8" y="13"/>
                      </a:cubicBezTo>
                      <a:cubicBezTo>
                        <a:pt x="0" y="24"/>
                        <a:pt x="4" y="35"/>
                        <a:pt x="9" y="52"/>
                      </a:cubicBezTo>
                      <a:cubicBezTo>
                        <a:pt x="14" y="71"/>
                        <a:pt x="0" y="69"/>
                        <a:pt x="1" y="85"/>
                      </a:cubicBezTo>
                      <a:cubicBezTo>
                        <a:pt x="3" y="101"/>
                        <a:pt x="11" y="109"/>
                        <a:pt x="15" y="109"/>
                      </a:cubicBezTo>
                      <a:cubicBezTo>
                        <a:pt x="25" y="111"/>
                        <a:pt x="20" y="94"/>
                        <a:pt x="30" y="74"/>
                      </a:cubicBezTo>
                      <a:cubicBezTo>
                        <a:pt x="37" y="61"/>
                        <a:pt x="34" y="57"/>
                        <a:pt x="27" y="43"/>
                      </a:cubicBezTo>
                      <a:cubicBezTo>
                        <a:pt x="24" y="36"/>
                        <a:pt x="20" y="22"/>
                        <a:pt x="25" y="14"/>
                      </a:cubicBezTo>
                      <a:cubicBezTo>
                        <a:pt x="28" y="7"/>
                        <a:pt x="37" y="8"/>
                        <a:pt x="37" y="8"/>
                      </a:cubicBezTo>
                      <a:lnTo>
                        <a:pt x="37" y="2"/>
                      </a:lnTo>
                      <a:close/>
                    </a:path>
                  </a:pathLst>
                </a:custGeom>
                <a:solidFill>
                  <a:srgbClr val="5B47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6" name="Freeform 757">
                  <a:extLst>
                    <a:ext uri="{FF2B5EF4-FFF2-40B4-BE49-F238E27FC236}">
                      <a16:creationId xmlns:a16="http://schemas.microsoft.com/office/drawing/2014/main" id="{A68BDEFE-8AD8-4916-B3D6-857193ADDD9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55363" y="3284538"/>
                  <a:ext cx="7938" cy="11113"/>
                </a:xfrm>
                <a:custGeom>
                  <a:avLst/>
                  <a:gdLst>
                    <a:gd name="T0" fmla="*/ 5 w 6"/>
                    <a:gd name="T1" fmla="*/ 7 h 10"/>
                    <a:gd name="T2" fmla="*/ 3 w 6"/>
                    <a:gd name="T3" fmla="*/ 9 h 10"/>
                    <a:gd name="T4" fmla="*/ 1 w 6"/>
                    <a:gd name="T5" fmla="*/ 7 h 10"/>
                    <a:gd name="T6" fmla="*/ 1 w 6"/>
                    <a:gd name="T7" fmla="*/ 2 h 10"/>
                    <a:gd name="T8" fmla="*/ 4 w 6"/>
                    <a:gd name="T9" fmla="*/ 0 h 10"/>
                    <a:gd name="T10" fmla="*/ 6 w 6"/>
                    <a:gd name="T11" fmla="*/ 2 h 10"/>
                    <a:gd name="T12" fmla="*/ 5 w 6"/>
                    <a:gd name="T13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10">
                      <a:moveTo>
                        <a:pt x="5" y="7"/>
                      </a:moveTo>
                      <a:cubicBezTo>
                        <a:pt x="5" y="9"/>
                        <a:pt x="4" y="10"/>
                        <a:pt x="3" y="9"/>
                      </a:cubicBezTo>
                      <a:cubicBezTo>
                        <a:pt x="1" y="9"/>
                        <a:pt x="0" y="8"/>
                        <a:pt x="1" y="7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1"/>
                        <a:pt x="2" y="0"/>
                        <a:pt x="4" y="0"/>
                      </a:cubicBezTo>
                      <a:cubicBezTo>
                        <a:pt x="5" y="0"/>
                        <a:pt x="6" y="1"/>
                        <a:pt x="6" y="2"/>
                      </a:cubicBezTo>
                      <a:lnTo>
                        <a:pt x="5" y="7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7" name="Freeform 758">
                  <a:extLst>
                    <a:ext uri="{FF2B5EF4-FFF2-40B4-BE49-F238E27FC236}">
                      <a16:creationId xmlns:a16="http://schemas.microsoft.com/office/drawing/2014/main" id="{07EC9BD7-D49D-464D-A8EE-DE20CD1FC87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33138" y="3476626"/>
                  <a:ext cx="19050" cy="73025"/>
                </a:xfrm>
                <a:custGeom>
                  <a:avLst/>
                  <a:gdLst>
                    <a:gd name="T0" fmla="*/ 6 w 16"/>
                    <a:gd name="T1" fmla="*/ 59 h 59"/>
                    <a:gd name="T2" fmla="*/ 12 w 16"/>
                    <a:gd name="T3" fmla="*/ 6 h 59"/>
                    <a:gd name="T4" fmla="*/ 0 w 16"/>
                    <a:gd name="T5" fmla="*/ 45 h 59"/>
                    <a:gd name="T6" fmla="*/ 6 w 16"/>
                    <a:gd name="T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" h="59">
                      <a:moveTo>
                        <a:pt x="6" y="59"/>
                      </a:moveTo>
                      <a:cubicBezTo>
                        <a:pt x="6" y="59"/>
                        <a:pt x="16" y="11"/>
                        <a:pt x="12" y="6"/>
                      </a:cubicBezTo>
                      <a:cubicBezTo>
                        <a:pt x="8" y="0"/>
                        <a:pt x="0" y="45"/>
                        <a:pt x="0" y="45"/>
                      </a:cubicBezTo>
                      <a:lnTo>
                        <a:pt x="6" y="59"/>
                      </a:ln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8" name="Freeform 759">
                  <a:extLst>
                    <a:ext uri="{FF2B5EF4-FFF2-40B4-BE49-F238E27FC236}">
                      <a16:creationId xmlns:a16="http://schemas.microsoft.com/office/drawing/2014/main" id="{9728C2FC-2634-40C3-9617-D140431E2B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83925" y="3371851"/>
                  <a:ext cx="82550" cy="234950"/>
                </a:xfrm>
                <a:custGeom>
                  <a:avLst/>
                  <a:gdLst>
                    <a:gd name="T0" fmla="*/ 0 w 66"/>
                    <a:gd name="T1" fmla="*/ 181 h 189"/>
                    <a:gd name="T2" fmla="*/ 7 w 66"/>
                    <a:gd name="T3" fmla="*/ 155 h 189"/>
                    <a:gd name="T4" fmla="*/ 14 w 66"/>
                    <a:gd name="T5" fmla="*/ 47 h 189"/>
                    <a:gd name="T6" fmla="*/ 31 w 66"/>
                    <a:gd name="T7" fmla="*/ 14 h 189"/>
                    <a:gd name="T8" fmla="*/ 65 w 66"/>
                    <a:gd name="T9" fmla="*/ 0 h 189"/>
                    <a:gd name="T10" fmla="*/ 60 w 66"/>
                    <a:gd name="T11" fmla="*/ 52 h 189"/>
                    <a:gd name="T12" fmla="*/ 27 w 66"/>
                    <a:gd name="T13" fmla="*/ 189 h 189"/>
                    <a:gd name="T14" fmla="*/ 0 w 66"/>
                    <a:gd name="T15" fmla="*/ 181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189">
                      <a:moveTo>
                        <a:pt x="0" y="181"/>
                      </a:moveTo>
                      <a:cubicBezTo>
                        <a:pt x="2" y="171"/>
                        <a:pt x="4" y="182"/>
                        <a:pt x="7" y="155"/>
                      </a:cubicBezTo>
                      <a:cubicBezTo>
                        <a:pt x="14" y="107"/>
                        <a:pt x="11" y="90"/>
                        <a:pt x="14" y="47"/>
                      </a:cubicBezTo>
                      <a:cubicBezTo>
                        <a:pt x="17" y="15"/>
                        <a:pt x="18" y="19"/>
                        <a:pt x="31" y="14"/>
                      </a:cubicBezTo>
                      <a:cubicBezTo>
                        <a:pt x="34" y="13"/>
                        <a:pt x="65" y="0"/>
                        <a:pt x="65" y="0"/>
                      </a:cubicBezTo>
                      <a:cubicBezTo>
                        <a:pt x="65" y="0"/>
                        <a:pt x="66" y="31"/>
                        <a:pt x="60" y="52"/>
                      </a:cubicBezTo>
                      <a:cubicBezTo>
                        <a:pt x="35" y="163"/>
                        <a:pt x="39" y="159"/>
                        <a:pt x="27" y="189"/>
                      </a:cubicBezTo>
                      <a:cubicBezTo>
                        <a:pt x="27" y="189"/>
                        <a:pt x="5" y="184"/>
                        <a:pt x="0" y="181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9" name="Freeform 760">
                  <a:extLst>
                    <a:ext uri="{FF2B5EF4-FFF2-40B4-BE49-F238E27FC236}">
                      <a16:creationId xmlns:a16="http://schemas.microsoft.com/office/drawing/2014/main" id="{46A45B8F-4637-4236-AE37-51736F5C20C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53763" y="3595688"/>
                  <a:ext cx="65088" cy="158750"/>
                </a:xfrm>
                <a:custGeom>
                  <a:avLst/>
                  <a:gdLst>
                    <a:gd name="T0" fmla="*/ 28 w 52"/>
                    <a:gd name="T1" fmla="*/ 79 h 127"/>
                    <a:gd name="T2" fmla="*/ 34 w 52"/>
                    <a:gd name="T3" fmla="*/ 107 h 127"/>
                    <a:gd name="T4" fmla="*/ 28 w 52"/>
                    <a:gd name="T5" fmla="*/ 103 h 127"/>
                    <a:gd name="T6" fmla="*/ 23 w 52"/>
                    <a:gd name="T7" fmla="*/ 96 h 127"/>
                    <a:gd name="T8" fmla="*/ 11 w 52"/>
                    <a:gd name="T9" fmla="*/ 115 h 127"/>
                    <a:gd name="T10" fmla="*/ 12 w 52"/>
                    <a:gd name="T11" fmla="*/ 119 h 127"/>
                    <a:gd name="T12" fmla="*/ 11 w 52"/>
                    <a:gd name="T13" fmla="*/ 127 h 127"/>
                    <a:gd name="T14" fmla="*/ 6 w 52"/>
                    <a:gd name="T15" fmla="*/ 116 h 127"/>
                    <a:gd name="T16" fmla="*/ 7 w 52"/>
                    <a:gd name="T17" fmla="*/ 125 h 127"/>
                    <a:gd name="T18" fmla="*/ 4 w 52"/>
                    <a:gd name="T19" fmla="*/ 127 h 127"/>
                    <a:gd name="T20" fmla="*/ 1 w 52"/>
                    <a:gd name="T21" fmla="*/ 107 h 127"/>
                    <a:gd name="T22" fmla="*/ 15 w 52"/>
                    <a:gd name="T23" fmla="*/ 82 h 127"/>
                    <a:gd name="T24" fmla="*/ 25 w 52"/>
                    <a:gd name="T25" fmla="*/ 2 h 127"/>
                    <a:gd name="T26" fmla="*/ 51 w 52"/>
                    <a:gd name="T27" fmla="*/ 7 h 127"/>
                    <a:gd name="T28" fmla="*/ 28 w 52"/>
                    <a:gd name="T29" fmla="*/ 79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2" h="127">
                      <a:moveTo>
                        <a:pt x="28" y="79"/>
                      </a:moveTo>
                      <a:cubicBezTo>
                        <a:pt x="29" y="90"/>
                        <a:pt x="34" y="107"/>
                        <a:pt x="34" y="107"/>
                      </a:cubicBezTo>
                      <a:cubicBezTo>
                        <a:pt x="34" y="107"/>
                        <a:pt x="29" y="107"/>
                        <a:pt x="28" y="103"/>
                      </a:cubicBezTo>
                      <a:cubicBezTo>
                        <a:pt x="26" y="97"/>
                        <a:pt x="23" y="96"/>
                        <a:pt x="23" y="96"/>
                      </a:cubicBezTo>
                      <a:cubicBezTo>
                        <a:pt x="11" y="115"/>
                        <a:pt x="11" y="115"/>
                        <a:pt x="11" y="115"/>
                      </a:cubicBezTo>
                      <a:cubicBezTo>
                        <a:pt x="11" y="115"/>
                        <a:pt x="11" y="116"/>
                        <a:pt x="12" y="119"/>
                      </a:cubicBezTo>
                      <a:cubicBezTo>
                        <a:pt x="14" y="125"/>
                        <a:pt x="11" y="127"/>
                        <a:pt x="11" y="127"/>
                      </a:cubicBezTo>
                      <a:cubicBezTo>
                        <a:pt x="6" y="116"/>
                        <a:pt x="6" y="116"/>
                        <a:pt x="6" y="116"/>
                      </a:cubicBezTo>
                      <a:cubicBezTo>
                        <a:pt x="6" y="116"/>
                        <a:pt x="8" y="123"/>
                        <a:pt x="7" y="125"/>
                      </a:cubicBezTo>
                      <a:cubicBezTo>
                        <a:pt x="7" y="126"/>
                        <a:pt x="5" y="127"/>
                        <a:pt x="4" y="127"/>
                      </a:cubicBezTo>
                      <a:cubicBezTo>
                        <a:pt x="2" y="118"/>
                        <a:pt x="0" y="108"/>
                        <a:pt x="1" y="107"/>
                      </a:cubicBezTo>
                      <a:cubicBezTo>
                        <a:pt x="2" y="105"/>
                        <a:pt x="15" y="82"/>
                        <a:pt x="15" y="82"/>
                      </a:cubicBezTo>
                      <a:cubicBezTo>
                        <a:pt x="25" y="2"/>
                        <a:pt x="25" y="2"/>
                        <a:pt x="25" y="2"/>
                      </a:cubicBezTo>
                      <a:cubicBezTo>
                        <a:pt x="25" y="2"/>
                        <a:pt x="40" y="0"/>
                        <a:pt x="51" y="7"/>
                      </a:cubicBezTo>
                      <a:cubicBezTo>
                        <a:pt x="52" y="7"/>
                        <a:pt x="27" y="79"/>
                        <a:pt x="28" y="79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0" name="Freeform 761">
                  <a:extLst>
                    <a:ext uri="{FF2B5EF4-FFF2-40B4-BE49-F238E27FC236}">
                      <a16:creationId xmlns:a16="http://schemas.microsoft.com/office/drawing/2014/main" id="{82FFE519-8AE8-48C1-A4D6-5F1C26A617D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31563" y="3408363"/>
                  <a:ext cx="49213" cy="155575"/>
                </a:xfrm>
                <a:custGeom>
                  <a:avLst/>
                  <a:gdLst>
                    <a:gd name="T0" fmla="*/ 10 w 31"/>
                    <a:gd name="T1" fmla="*/ 98 h 98"/>
                    <a:gd name="T2" fmla="*/ 0 w 31"/>
                    <a:gd name="T3" fmla="*/ 96 h 98"/>
                    <a:gd name="T4" fmla="*/ 20 w 31"/>
                    <a:gd name="T5" fmla="*/ 0 h 98"/>
                    <a:gd name="T6" fmla="*/ 31 w 31"/>
                    <a:gd name="T7" fmla="*/ 2 h 98"/>
                    <a:gd name="T8" fmla="*/ 10 w 31"/>
                    <a:gd name="T9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98">
                      <a:moveTo>
                        <a:pt x="10" y="98"/>
                      </a:moveTo>
                      <a:lnTo>
                        <a:pt x="0" y="96"/>
                      </a:lnTo>
                      <a:lnTo>
                        <a:pt x="20" y="0"/>
                      </a:lnTo>
                      <a:lnTo>
                        <a:pt x="31" y="2"/>
                      </a:lnTo>
                      <a:lnTo>
                        <a:pt x="10" y="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1" name="Freeform 762">
                  <a:extLst>
                    <a:ext uri="{FF2B5EF4-FFF2-40B4-BE49-F238E27FC236}">
                      <a16:creationId xmlns:a16="http://schemas.microsoft.com/office/drawing/2014/main" id="{E74B0644-D06C-4077-B82F-44859FEC082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45850" y="3409951"/>
                  <a:ext cx="42863" cy="155575"/>
                </a:xfrm>
                <a:custGeom>
                  <a:avLst/>
                  <a:gdLst>
                    <a:gd name="T0" fmla="*/ 3 w 27"/>
                    <a:gd name="T1" fmla="*/ 98 h 98"/>
                    <a:gd name="T2" fmla="*/ 0 w 27"/>
                    <a:gd name="T3" fmla="*/ 97 h 98"/>
                    <a:gd name="T4" fmla="*/ 21 w 27"/>
                    <a:gd name="T5" fmla="*/ 0 h 98"/>
                    <a:gd name="T6" fmla="*/ 24 w 27"/>
                    <a:gd name="T7" fmla="*/ 1 h 98"/>
                    <a:gd name="T8" fmla="*/ 27 w 27"/>
                    <a:gd name="T9" fmla="*/ 12 h 98"/>
                    <a:gd name="T10" fmla="*/ 11 w 27"/>
                    <a:gd name="T11" fmla="*/ 84 h 98"/>
                    <a:gd name="T12" fmla="*/ 3 w 27"/>
                    <a:gd name="T13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98">
                      <a:moveTo>
                        <a:pt x="3" y="98"/>
                      </a:moveTo>
                      <a:lnTo>
                        <a:pt x="0" y="97"/>
                      </a:lnTo>
                      <a:lnTo>
                        <a:pt x="21" y="0"/>
                      </a:lnTo>
                      <a:lnTo>
                        <a:pt x="24" y="1"/>
                      </a:lnTo>
                      <a:lnTo>
                        <a:pt x="27" y="12"/>
                      </a:lnTo>
                      <a:lnTo>
                        <a:pt x="11" y="84"/>
                      </a:lnTo>
                      <a:lnTo>
                        <a:pt x="3" y="98"/>
                      </a:lnTo>
                      <a:close/>
                    </a:path>
                  </a:pathLst>
                </a:custGeom>
                <a:solidFill>
                  <a:srgbClr val="65BF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2" name="Freeform 763">
                  <a:extLst>
                    <a:ext uri="{FF2B5EF4-FFF2-40B4-BE49-F238E27FC236}">
                      <a16:creationId xmlns:a16="http://schemas.microsoft.com/office/drawing/2014/main" id="{0D9D714E-F3A5-40B9-AAD9-239A5360F63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29975" y="3406776"/>
                  <a:ext cx="38100" cy="155575"/>
                </a:xfrm>
                <a:custGeom>
                  <a:avLst/>
                  <a:gdLst>
                    <a:gd name="T0" fmla="*/ 3 w 24"/>
                    <a:gd name="T1" fmla="*/ 98 h 98"/>
                    <a:gd name="T2" fmla="*/ 0 w 24"/>
                    <a:gd name="T3" fmla="*/ 97 h 98"/>
                    <a:gd name="T4" fmla="*/ 21 w 24"/>
                    <a:gd name="T5" fmla="*/ 0 h 98"/>
                    <a:gd name="T6" fmla="*/ 24 w 24"/>
                    <a:gd name="T7" fmla="*/ 1 h 98"/>
                    <a:gd name="T8" fmla="*/ 3 w 24"/>
                    <a:gd name="T9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98">
                      <a:moveTo>
                        <a:pt x="3" y="98"/>
                      </a:moveTo>
                      <a:lnTo>
                        <a:pt x="0" y="97"/>
                      </a:lnTo>
                      <a:lnTo>
                        <a:pt x="21" y="0"/>
                      </a:lnTo>
                      <a:lnTo>
                        <a:pt x="24" y="1"/>
                      </a:lnTo>
                      <a:lnTo>
                        <a:pt x="3" y="98"/>
                      </a:lnTo>
                      <a:close/>
                    </a:path>
                  </a:pathLst>
                </a:custGeom>
                <a:solidFill>
                  <a:srgbClr val="65BF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3" name="Freeform 764">
                  <a:extLst>
                    <a:ext uri="{FF2B5EF4-FFF2-40B4-BE49-F238E27FC236}">
                      <a16:creationId xmlns:a16="http://schemas.microsoft.com/office/drawing/2014/main" id="{BBE28F61-D5C1-4DC8-AD66-73243312468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29975" y="3498851"/>
                  <a:ext cx="44450" cy="42863"/>
                </a:xfrm>
                <a:custGeom>
                  <a:avLst/>
                  <a:gdLst>
                    <a:gd name="T0" fmla="*/ 27 w 36"/>
                    <a:gd name="T1" fmla="*/ 0 h 35"/>
                    <a:gd name="T2" fmla="*/ 33 w 36"/>
                    <a:gd name="T3" fmla="*/ 20 h 35"/>
                    <a:gd name="T4" fmla="*/ 23 w 36"/>
                    <a:gd name="T5" fmla="*/ 34 h 35"/>
                    <a:gd name="T6" fmla="*/ 5 w 36"/>
                    <a:gd name="T7" fmla="*/ 32 h 35"/>
                    <a:gd name="T8" fmla="*/ 4 w 36"/>
                    <a:gd name="T9" fmla="*/ 25 h 35"/>
                    <a:gd name="T10" fmla="*/ 3 w 36"/>
                    <a:gd name="T11" fmla="*/ 21 h 35"/>
                    <a:gd name="T12" fmla="*/ 6 w 36"/>
                    <a:gd name="T13" fmla="*/ 17 h 35"/>
                    <a:gd name="T14" fmla="*/ 7 w 36"/>
                    <a:gd name="T15" fmla="*/ 12 h 35"/>
                    <a:gd name="T16" fmla="*/ 23 w 36"/>
                    <a:gd name="T17" fmla="*/ 13 h 35"/>
                    <a:gd name="T18" fmla="*/ 23 w 36"/>
                    <a:gd name="T19" fmla="*/ 5 h 35"/>
                    <a:gd name="T20" fmla="*/ 27 w 36"/>
                    <a:gd name="T2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" h="35">
                      <a:moveTo>
                        <a:pt x="27" y="0"/>
                      </a:moveTo>
                      <a:cubicBezTo>
                        <a:pt x="27" y="0"/>
                        <a:pt x="27" y="11"/>
                        <a:pt x="33" y="20"/>
                      </a:cubicBezTo>
                      <a:cubicBezTo>
                        <a:pt x="36" y="26"/>
                        <a:pt x="32" y="34"/>
                        <a:pt x="23" y="34"/>
                      </a:cubicBezTo>
                      <a:cubicBezTo>
                        <a:pt x="16" y="35"/>
                        <a:pt x="9" y="34"/>
                        <a:pt x="5" y="32"/>
                      </a:cubicBezTo>
                      <a:cubicBezTo>
                        <a:pt x="0" y="29"/>
                        <a:pt x="3" y="27"/>
                        <a:pt x="4" y="25"/>
                      </a:cubicBezTo>
                      <a:cubicBezTo>
                        <a:pt x="4" y="23"/>
                        <a:pt x="3" y="22"/>
                        <a:pt x="3" y="21"/>
                      </a:cubicBezTo>
                      <a:cubicBezTo>
                        <a:pt x="4" y="18"/>
                        <a:pt x="5" y="19"/>
                        <a:pt x="6" y="17"/>
                      </a:cubicBezTo>
                      <a:cubicBezTo>
                        <a:pt x="6" y="15"/>
                        <a:pt x="4" y="15"/>
                        <a:pt x="7" y="12"/>
                      </a:cubicBezTo>
                      <a:cubicBezTo>
                        <a:pt x="10" y="10"/>
                        <a:pt x="23" y="13"/>
                        <a:pt x="23" y="13"/>
                      </a:cubicBezTo>
                      <a:cubicBezTo>
                        <a:pt x="23" y="13"/>
                        <a:pt x="23" y="7"/>
                        <a:pt x="23" y="5"/>
                      </a:cubicBezTo>
                      <a:cubicBezTo>
                        <a:pt x="24" y="0"/>
                        <a:pt x="27" y="0"/>
                        <a:pt x="27" y="0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4" name="Freeform 765">
                  <a:extLst>
                    <a:ext uri="{FF2B5EF4-FFF2-40B4-BE49-F238E27FC236}">
                      <a16:creationId xmlns:a16="http://schemas.microsoft.com/office/drawing/2014/main" id="{646BADB4-12CA-4220-BA7C-1C0CE160480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34725" y="3622676"/>
                  <a:ext cx="53975" cy="15875"/>
                </a:xfrm>
                <a:custGeom>
                  <a:avLst/>
                  <a:gdLst>
                    <a:gd name="T0" fmla="*/ 34 w 44"/>
                    <a:gd name="T1" fmla="*/ 12 h 13"/>
                    <a:gd name="T2" fmla="*/ 5 w 44"/>
                    <a:gd name="T3" fmla="*/ 13 h 13"/>
                    <a:gd name="T4" fmla="*/ 1 w 44"/>
                    <a:gd name="T5" fmla="*/ 4 h 13"/>
                    <a:gd name="T6" fmla="*/ 44 w 44"/>
                    <a:gd name="T7" fmla="*/ 3 h 13"/>
                    <a:gd name="T8" fmla="*/ 34 w 44"/>
                    <a:gd name="T9" fmla="*/ 12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3">
                      <a:moveTo>
                        <a:pt x="34" y="12"/>
                      </a:moveTo>
                      <a:cubicBezTo>
                        <a:pt x="26" y="12"/>
                        <a:pt x="9" y="13"/>
                        <a:pt x="5" y="13"/>
                      </a:cubicBezTo>
                      <a:cubicBezTo>
                        <a:pt x="1" y="13"/>
                        <a:pt x="0" y="6"/>
                        <a:pt x="1" y="4"/>
                      </a:cubicBezTo>
                      <a:cubicBezTo>
                        <a:pt x="19" y="0"/>
                        <a:pt x="44" y="3"/>
                        <a:pt x="44" y="3"/>
                      </a:cubicBezTo>
                      <a:cubicBezTo>
                        <a:pt x="44" y="3"/>
                        <a:pt x="43" y="11"/>
                        <a:pt x="34" y="12"/>
                      </a:cubicBezTo>
                      <a:close/>
                    </a:path>
                  </a:pathLst>
                </a:custGeom>
                <a:solidFill>
                  <a:srgbClr val="476E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5" name="Freeform 766">
                  <a:extLst>
                    <a:ext uri="{FF2B5EF4-FFF2-40B4-BE49-F238E27FC236}">
                      <a16:creationId xmlns:a16="http://schemas.microsoft.com/office/drawing/2014/main" id="{1E0D474C-1033-4620-8BFB-9B485E20C41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85525" y="3592513"/>
                  <a:ext cx="57150" cy="4763"/>
                </a:xfrm>
                <a:custGeom>
                  <a:avLst/>
                  <a:gdLst>
                    <a:gd name="T0" fmla="*/ 1 w 46"/>
                    <a:gd name="T1" fmla="*/ 4 h 4"/>
                    <a:gd name="T2" fmla="*/ 1 w 46"/>
                    <a:gd name="T3" fmla="*/ 4 h 4"/>
                    <a:gd name="T4" fmla="*/ 44 w 46"/>
                    <a:gd name="T5" fmla="*/ 4 h 4"/>
                    <a:gd name="T6" fmla="*/ 46 w 46"/>
                    <a:gd name="T7" fmla="*/ 3 h 4"/>
                    <a:gd name="T8" fmla="*/ 45 w 46"/>
                    <a:gd name="T9" fmla="*/ 1 h 4"/>
                    <a:gd name="T10" fmla="*/ 1 w 46"/>
                    <a:gd name="T11" fmla="*/ 1 h 4"/>
                    <a:gd name="T12" fmla="*/ 0 w 46"/>
                    <a:gd name="T13" fmla="*/ 3 h 4"/>
                    <a:gd name="T14" fmla="*/ 1 w 46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6" h="4">
                      <a:moveTo>
                        <a:pt x="1" y="4"/>
                      </a:move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1" y="4"/>
                        <a:pt x="20" y="3"/>
                        <a:pt x="44" y="4"/>
                      </a:cubicBezTo>
                      <a:cubicBezTo>
                        <a:pt x="45" y="4"/>
                        <a:pt x="46" y="3"/>
                        <a:pt x="46" y="3"/>
                      </a:cubicBezTo>
                      <a:cubicBezTo>
                        <a:pt x="46" y="2"/>
                        <a:pt x="45" y="1"/>
                        <a:pt x="45" y="1"/>
                      </a:cubicBezTo>
                      <a:cubicBezTo>
                        <a:pt x="20" y="0"/>
                        <a:pt x="1" y="1"/>
                        <a:pt x="1" y="1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3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4365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6" name="Freeform 767">
                  <a:extLst>
                    <a:ext uri="{FF2B5EF4-FFF2-40B4-BE49-F238E27FC236}">
                      <a16:creationId xmlns:a16="http://schemas.microsoft.com/office/drawing/2014/main" id="{42BF4445-E25E-4AD3-9050-3B6D91BF668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33150" y="3589338"/>
                  <a:ext cx="12700" cy="14288"/>
                </a:xfrm>
                <a:custGeom>
                  <a:avLst/>
                  <a:gdLst>
                    <a:gd name="T0" fmla="*/ 11 w 11"/>
                    <a:gd name="T1" fmla="*/ 5 h 11"/>
                    <a:gd name="T2" fmla="*/ 5 w 11"/>
                    <a:gd name="T3" fmla="*/ 11 h 11"/>
                    <a:gd name="T4" fmla="*/ 0 w 11"/>
                    <a:gd name="T5" fmla="*/ 5 h 11"/>
                    <a:gd name="T6" fmla="*/ 5 w 11"/>
                    <a:gd name="T7" fmla="*/ 0 h 11"/>
                    <a:gd name="T8" fmla="*/ 11 w 11"/>
                    <a:gd name="T9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11" y="5"/>
                      </a:moveTo>
                      <a:cubicBezTo>
                        <a:pt x="11" y="8"/>
                        <a:pt x="9" y="11"/>
                        <a:pt x="5" y="11"/>
                      </a:cubicBezTo>
                      <a:cubicBezTo>
                        <a:pt x="2" y="11"/>
                        <a:pt x="0" y="9"/>
                        <a:pt x="0" y="5"/>
                      </a:cubicBezTo>
                      <a:cubicBezTo>
                        <a:pt x="0" y="2"/>
                        <a:pt x="2" y="0"/>
                        <a:pt x="5" y="0"/>
                      </a:cubicBezTo>
                      <a:cubicBezTo>
                        <a:pt x="8" y="0"/>
                        <a:pt x="11" y="2"/>
                        <a:pt x="11" y="5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7" name="Freeform 768">
                  <a:extLst>
                    <a:ext uri="{FF2B5EF4-FFF2-40B4-BE49-F238E27FC236}">
                      <a16:creationId xmlns:a16="http://schemas.microsoft.com/office/drawing/2014/main" id="{FAC7B979-B3D5-4CC6-9DE1-A1BDAA1D8E4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29975" y="3586163"/>
                  <a:ext cx="17463" cy="17463"/>
                </a:xfrm>
                <a:custGeom>
                  <a:avLst/>
                  <a:gdLst>
                    <a:gd name="T0" fmla="*/ 13 w 14"/>
                    <a:gd name="T1" fmla="*/ 7 h 14"/>
                    <a:gd name="T2" fmla="*/ 12 w 14"/>
                    <a:gd name="T3" fmla="*/ 7 h 14"/>
                    <a:gd name="T4" fmla="*/ 12 w 14"/>
                    <a:gd name="T5" fmla="*/ 7 h 14"/>
                    <a:gd name="T6" fmla="*/ 7 w 14"/>
                    <a:gd name="T7" fmla="*/ 12 h 14"/>
                    <a:gd name="T8" fmla="*/ 7 w 14"/>
                    <a:gd name="T9" fmla="*/ 12 h 14"/>
                    <a:gd name="T10" fmla="*/ 3 w 14"/>
                    <a:gd name="T11" fmla="*/ 7 h 14"/>
                    <a:gd name="T12" fmla="*/ 3 w 14"/>
                    <a:gd name="T13" fmla="*/ 7 h 14"/>
                    <a:gd name="T14" fmla="*/ 7 w 14"/>
                    <a:gd name="T15" fmla="*/ 3 h 14"/>
                    <a:gd name="T16" fmla="*/ 7 w 14"/>
                    <a:gd name="T17" fmla="*/ 3 h 14"/>
                    <a:gd name="T18" fmla="*/ 12 w 14"/>
                    <a:gd name="T19" fmla="*/ 7 h 14"/>
                    <a:gd name="T20" fmla="*/ 13 w 14"/>
                    <a:gd name="T21" fmla="*/ 7 h 14"/>
                    <a:gd name="T22" fmla="*/ 14 w 14"/>
                    <a:gd name="T23" fmla="*/ 7 h 14"/>
                    <a:gd name="T24" fmla="*/ 7 w 14"/>
                    <a:gd name="T25" fmla="*/ 0 h 14"/>
                    <a:gd name="T26" fmla="*/ 7 w 14"/>
                    <a:gd name="T27" fmla="*/ 0 h 14"/>
                    <a:gd name="T28" fmla="*/ 0 w 14"/>
                    <a:gd name="T29" fmla="*/ 7 h 14"/>
                    <a:gd name="T30" fmla="*/ 0 w 14"/>
                    <a:gd name="T31" fmla="*/ 7 h 14"/>
                    <a:gd name="T32" fmla="*/ 7 w 14"/>
                    <a:gd name="T33" fmla="*/ 14 h 14"/>
                    <a:gd name="T34" fmla="*/ 7 w 14"/>
                    <a:gd name="T35" fmla="*/ 14 h 14"/>
                    <a:gd name="T36" fmla="*/ 14 w 14"/>
                    <a:gd name="T37" fmla="*/ 7 h 14"/>
                    <a:gd name="T38" fmla="*/ 14 w 14"/>
                    <a:gd name="T39" fmla="*/ 7 h 14"/>
                    <a:gd name="T40" fmla="*/ 13 w 14"/>
                    <a:gd name="T41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" h="14">
                      <a:moveTo>
                        <a:pt x="13" y="7"/>
                      </a:move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12" y="10"/>
                        <a:pt x="10" y="12"/>
                        <a:pt x="7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5" y="12"/>
                        <a:pt x="3" y="10"/>
                        <a:pt x="3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5"/>
                        <a:pt x="5" y="3"/>
                        <a:pt x="7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10" y="3"/>
                        <a:pt x="12" y="5"/>
                        <a:pt x="12" y="7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4" y="7"/>
                        <a:pt x="14" y="7"/>
                        <a:pt x="14" y="7"/>
                      </a:cubicBezTo>
                      <a:cubicBezTo>
                        <a:pt x="14" y="3"/>
                        <a:pt x="11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4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11"/>
                        <a:pt x="4" y="14"/>
                        <a:pt x="7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11" y="14"/>
                        <a:pt x="14" y="11"/>
                        <a:pt x="14" y="7"/>
                      </a:cubicBezTo>
                      <a:cubicBezTo>
                        <a:pt x="14" y="7"/>
                        <a:pt x="14" y="7"/>
                        <a:pt x="14" y="7"/>
                      </a:cubicBezTo>
                      <a:lnTo>
                        <a:pt x="13" y="7"/>
                      </a:lnTo>
                      <a:close/>
                    </a:path>
                  </a:pathLst>
                </a:custGeom>
                <a:solidFill>
                  <a:srgbClr val="4365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8" name="Freeform 769">
                  <a:extLst>
                    <a:ext uri="{FF2B5EF4-FFF2-40B4-BE49-F238E27FC236}">
                      <a16:creationId xmlns:a16="http://schemas.microsoft.com/office/drawing/2014/main" id="{38CF1EB6-DDC1-44A9-9CD9-1CDC76610F3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164888" y="3363913"/>
                  <a:ext cx="73025" cy="120650"/>
                </a:xfrm>
                <a:custGeom>
                  <a:avLst/>
                  <a:gdLst>
                    <a:gd name="T0" fmla="*/ 3 w 58"/>
                    <a:gd name="T1" fmla="*/ 0 h 97"/>
                    <a:gd name="T2" fmla="*/ 36 w 58"/>
                    <a:gd name="T3" fmla="*/ 37 h 97"/>
                    <a:gd name="T4" fmla="*/ 53 w 58"/>
                    <a:gd name="T5" fmla="*/ 97 h 97"/>
                    <a:gd name="T6" fmla="*/ 25 w 58"/>
                    <a:gd name="T7" fmla="*/ 52 h 97"/>
                    <a:gd name="T8" fmla="*/ 29 w 58"/>
                    <a:gd name="T9" fmla="*/ 39 h 97"/>
                    <a:gd name="T10" fmla="*/ 16 w 58"/>
                    <a:gd name="T11" fmla="*/ 44 h 97"/>
                    <a:gd name="T12" fmla="*/ 0 w 58"/>
                    <a:gd name="T13" fmla="*/ 6 h 97"/>
                    <a:gd name="T14" fmla="*/ 3 w 58"/>
                    <a:gd name="T15" fmla="*/ 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97">
                      <a:moveTo>
                        <a:pt x="3" y="0"/>
                      </a:moveTo>
                      <a:cubicBezTo>
                        <a:pt x="3" y="0"/>
                        <a:pt x="17" y="15"/>
                        <a:pt x="36" y="37"/>
                      </a:cubicBezTo>
                      <a:cubicBezTo>
                        <a:pt x="58" y="63"/>
                        <a:pt x="56" y="88"/>
                        <a:pt x="53" y="97"/>
                      </a:cubicBezTo>
                      <a:cubicBezTo>
                        <a:pt x="48" y="77"/>
                        <a:pt x="25" y="52"/>
                        <a:pt x="25" y="52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16" y="44"/>
                        <a:pt x="16" y="44"/>
                        <a:pt x="16" y="44"/>
                      </a:cubicBezTo>
                      <a:cubicBezTo>
                        <a:pt x="0" y="6"/>
                        <a:pt x="0" y="6"/>
                        <a:pt x="0" y="6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Freeform 770">
                  <a:extLst>
                    <a:ext uri="{FF2B5EF4-FFF2-40B4-BE49-F238E27FC236}">
                      <a16:creationId xmlns:a16="http://schemas.microsoft.com/office/drawing/2014/main" id="{54A45A42-71D0-4C21-86ED-BCA5AF7F551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18863" y="3492501"/>
                  <a:ext cx="9525" cy="9525"/>
                </a:xfrm>
                <a:custGeom>
                  <a:avLst/>
                  <a:gdLst>
                    <a:gd name="T0" fmla="*/ 8 w 8"/>
                    <a:gd name="T1" fmla="*/ 4 h 8"/>
                    <a:gd name="T2" fmla="*/ 4 w 8"/>
                    <a:gd name="T3" fmla="*/ 8 h 8"/>
                    <a:gd name="T4" fmla="*/ 0 w 8"/>
                    <a:gd name="T5" fmla="*/ 4 h 8"/>
                    <a:gd name="T6" fmla="*/ 4 w 8"/>
                    <a:gd name="T7" fmla="*/ 0 h 8"/>
                    <a:gd name="T8" fmla="*/ 8 w 8"/>
                    <a:gd name="T9" fmla="*/ 4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8">
                      <a:moveTo>
                        <a:pt x="8" y="4"/>
                      </a:moveTo>
                      <a:cubicBezTo>
                        <a:pt x="8" y="6"/>
                        <a:pt x="6" y="8"/>
                        <a:pt x="4" y="8"/>
                      </a:cubicBezTo>
                      <a:cubicBezTo>
                        <a:pt x="2" y="8"/>
                        <a:pt x="0" y="7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" y="0"/>
                        <a:pt x="8" y="2"/>
                        <a:pt x="8" y="4"/>
                      </a:cubicBezTo>
                      <a:close/>
                    </a:path>
                  </a:pathLst>
                </a:custGeom>
                <a:solidFill>
                  <a:srgbClr val="466A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Freeform 771">
                  <a:extLst>
                    <a:ext uri="{FF2B5EF4-FFF2-40B4-BE49-F238E27FC236}">
                      <a16:creationId xmlns:a16="http://schemas.microsoft.com/office/drawing/2014/main" id="{34EFC90B-5C8F-475D-8CEA-935C2A633B0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220450" y="3511551"/>
                  <a:ext cx="9525" cy="9525"/>
                </a:xfrm>
                <a:custGeom>
                  <a:avLst/>
                  <a:gdLst>
                    <a:gd name="T0" fmla="*/ 8 w 8"/>
                    <a:gd name="T1" fmla="*/ 4 h 8"/>
                    <a:gd name="T2" fmla="*/ 4 w 8"/>
                    <a:gd name="T3" fmla="*/ 8 h 8"/>
                    <a:gd name="T4" fmla="*/ 0 w 8"/>
                    <a:gd name="T5" fmla="*/ 4 h 8"/>
                    <a:gd name="T6" fmla="*/ 4 w 8"/>
                    <a:gd name="T7" fmla="*/ 0 h 8"/>
                    <a:gd name="T8" fmla="*/ 8 w 8"/>
                    <a:gd name="T9" fmla="*/ 4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8">
                      <a:moveTo>
                        <a:pt x="8" y="4"/>
                      </a:moveTo>
                      <a:cubicBezTo>
                        <a:pt x="8" y="6"/>
                        <a:pt x="7" y="8"/>
                        <a:pt x="4" y="8"/>
                      </a:cubicBezTo>
                      <a:cubicBezTo>
                        <a:pt x="2" y="8"/>
                        <a:pt x="0" y="7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6" y="0"/>
                        <a:pt x="8" y="2"/>
                        <a:pt x="8" y="4"/>
                      </a:cubicBezTo>
                      <a:close/>
                    </a:path>
                  </a:pathLst>
                </a:custGeom>
                <a:solidFill>
                  <a:srgbClr val="466A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1" name="Group 680">
                <a:extLst>
                  <a:ext uri="{FF2B5EF4-FFF2-40B4-BE49-F238E27FC236}">
                    <a16:creationId xmlns:a16="http://schemas.microsoft.com/office/drawing/2014/main" id="{949F72EB-7181-45BA-B623-35C0F22D7E9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189161" y="2174875"/>
                <a:ext cx="425451" cy="1254125"/>
                <a:chOff x="11766550" y="2405063"/>
                <a:chExt cx="425451" cy="1254125"/>
              </a:xfrm>
            </p:grpSpPr>
            <p:sp>
              <p:nvSpPr>
                <p:cNvPr id="682" name="Freeform 814">
                  <a:extLst>
                    <a:ext uri="{FF2B5EF4-FFF2-40B4-BE49-F238E27FC236}">
                      <a16:creationId xmlns:a16="http://schemas.microsoft.com/office/drawing/2014/main" id="{1AA741DD-6A31-40FB-A87A-963E6B82E0E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34838" y="3309938"/>
                  <a:ext cx="49213" cy="117475"/>
                </a:xfrm>
                <a:custGeom>
                  <a:avLst/>
                  <a:gdLst>
                    <a:gd name="T0" fmla="*/ 39 w 40"/>
                    <a:gd name="T1" fmla="*/ 0 h 94"/>
                    <a:gd name="T2" fmla="*/ 29 w 40"/>
                    <a:gd name="T3" fmla="*/ 1 h 94"/>
                    <a:gd name="T4" fmla="*/ 29 w 40"/>
                    <a:gd name="T5" fmla="*/ 5 h 94"/>
                    <a:gd name="T6" fmla="*/ 15 w 40"/>
                    <a:gd name="T7" fmla="*/ 1 h 94"/>
                    <a:gd name="T8" fmla="*/ 2 w 40"/>
                    <a:gd name="T9" fmla="*/ 1 h 94"/>
                    <a:gd name="T10" fmla="*/ 3 w 40"/>
                    <a:gd name="T11" fmla="*/ 4 h 94"/>
                    <a:gd name="T12" fmla="*/ 16 w 40"/>
                    <a:gd name="T13" fmla="*/ 8 h 94"/>
                    <a:gd name="T14" fmla="*/ 21 w 40"/>
                    <a:gd name="T15" fmla="*/ 10 h 94"/>
                    <a:gd name="T16" fmla="*/ 18 w 40"/>
                    <a:gd name="T17" fmla="*/ 10 h 94"/>
                    <a:gd name="T18" fmla="*/ 14 w 40"/>
                    <a:gd name="T19" fmla="*/ 25 h 94"/>
                    <a:gd name="T20" fmla="*/ 28 w 40"/>
                    <a:gd name="T21" fmla="*/ 54 h 94"/>
                    <a:gd name="T22" fmla="*/ 37 w 40"/>
                    <a:gd name="T23" fmla="*/ 94 h 94"/>
                    <a:gd name="T24" fmla="*/ 40 w 40"/>
                    <a:gd name="T25" fmla="*/ 11 h 94"/>
                    <a:gd name="T26" fmla="*/ 39 w 40"/>
                    <a:gd name="T27" fmla="*/ 11 h 94"/>
                    <a:gd name="T28" fmla="*/ 39 w 40"/>
                    <a:gd name="T29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0" h="94">
                      <a:moveTo>
                        <a:pt x="39" y="0"/>
                      </a:move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5"/>
                        <a:pt x="29" y="5"/>
                        <a:pt x="29" y="5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0" y="3"/>
                        <a:pt x="3" y="4"/>
                      </a:cubicBezTo>
                      <a:cubicBezTo>
                        <a:pt x="3" y="4"/>
                        <a:pt x="16" y="8"/>
                        <a:pt x="16" y="8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19" y="10"/>
                        <a:pt x="18" y="10"/>
                        <a:pt x="18" y="10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18" y="31"/>
                        <a:pt x="23" y="42"/>
                        <a:pt x="28" y="54"/>
                      </a:cubicBezTo>
                      <a:cubicBezTo>
                        <a:pt x="34" y="67"/>
                        <a:pt x="36" y="84"/>
                        <a:pt x="37" y="94"/>
                      </a:cubicBezTo>
                      <a:cubicBezTo>
                        <a:pt x="39" y="67"/>
                        <a:pt x="40" y="39"/>
                        <a:pt x="40" y="11"/>
                      </a:cubicBezTo>
                      <a:cubicBezTo>
                        <a:pt x="40" y="11"/>
                        <a:pt x="39" y="11"/>
                        <a:pt x="39" y="11"/>
                      </a:cubicBezTo>
                      <a:cubicBezTo>
                        <a:pt x="39" y="0"/>
                        <a:pt x="39" y="0"/>
                        <a:pt x="39" y="0"/>
                      </a:cubicBezTo>
                    </a:path>
                  </a:pathLst>
                </a:custGeom>
                <a:solidFill>
                  <a:srgbClr val="262D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3" name="Freeform 815">
                  <a:extLst>
                    <a:ext uri="{FF2B5EF4-FFF2-40B4-BE49-F238E27FC236}">
                      <a16:creationId xmlns:a16="http://schemas.microsoft.com/office/drawing/2014/main" id="{D87E0E4C-081D-4675-AB1B-EFB362CED66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5138" y="3311525"/>
                  <a:ext cx="182563" cy="347663"/>
                </a:xfrm>
                <a:custGeom>
                  <a:avLst/>
                  <a:gdLst>
                    <a:gd name="T0" fmla="*/ 43 w 146"/>
                    <a:gd name="T1" fmla="*/ 0 h 279"/>
                    <a:gd name="T2" fmla="*/ 33 w 146"/>
                    <a:gd name="T3" fmla="*/ 0 h 279"/>
                    <a:gd name="T4" fmla="*/ 33 w 146"/>
                    <a:gd name="T5" fmla="*/ 4 h 279"/>
                    <a:gd name="T6" fmla="*/ 19 w 146"/>
                    <a:gd name="T7" fmla="*/ 0 h 279"/>
                    <a:gd name="T8" fmla="*/ 6 w 146"/>
                    <a:gd name="T9" fmla="*/ 0 h 279"/>
                    <a:gd name="T10" fmla="*/ 7 w 146"/>
                    <a:gd name="T11" fmla="*/ 3 h 279"/>
                    <a:gd name="T12" fmla="*/ 20 w 146"/>
                    <a:gd name="T13" fmla="*/ 7 h 279"/>
                    <a:gd name="T14" fmla="*/ 28 w 146"/>
                    <a:gd name="T15" fmla="*/ 11 h 279"/>
                    <a:gd name="T16" fmla="*/ 25 w 146"/>
                    <a:gd name="T17" fmla="*/ 12 h 279"/>
                    <a:gd name="T18" fmla="*/ 0 w 146"/>
                    <a:gd name="T19" fmla="*/ 276 h 279"/>
                    <a:gd name="T20" fmla="*/ 123 w 146"/>
                    <a:gd name="T21" fmla="*/ 279 h 279"/>
                    <a:gd name="T22" fmla="*/ 128 w 146"/>
                    <a:gd name="T23" fmla="*/ 190 h 279"/>
                    <a:gd name="T24" fmla="*/ 146 w 146"/>
                    <a:gd name="T25" fmla="*/ 124 h 279"/>
                    <a:gd name="T26" fmla="*/ 134 w 146"/>
                    <a:gd name="T27" fmla="*/ 102 h 279"/>
                    <a:gd name="T28" fmla="*/ 113 w 146"/>
                    <a:gd name="T29" fmla="*/ 70 h 279"/>
                    <a:gd name="T30" fmla="*/ 62 w 146"/>
                    <a:gd name="T31" fmla="*/ 253 h 279"/>
                    <a:gd name="T32" fmla="*/ 55 w 146"/>
                    <a:gd name="T33" fmla="*/ 190 h 279"/>
                    <a:gd name="T34" fmla="*/ 50 w 146"/>
                    <a:gd name="T35" fmla="*/ 8 h 279"/>
                    <a:gd name="T36" fmla="*/ 43 w 146"/>
                    <a:gd name="T37" fmla="*/ 8 h 279"/>
                    <a:gd name="T38" fmla="*/ 43 w 146"/>
                    <a:gd name="T39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46" h="279">
                      <a:moveTo>
                        <a:pt x="43" y="0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3" y="4"/>
                        <a:pt x="33" y="4"/>
                        <a:pt x="33" y="4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6" y="0"/>
                        <a:pt x="5" y="3"/>
                        <a:pt x="7" y="3"/>
                      </a:cubicBezTo>
                      <a:cubicBezTo>
                        <a:pt x="8" y="3"/>
                        <a:pt x="20" y="7"/>
                        <a:pt x="20" y="7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6" y="12"/>
                        <a:pt x="25" y="12"/>
                        <a:pt x="25" y="12"/>
                      </a:cubicBezTo>
                      <a:cubicBezTo>
                        <a:pt x="0" y="276"/>
                        <a:pt x="0" y="276"/>
                        <a:pt x="0" y="276"/>
                      </a:cubicBezTo>
                      <a:cubicBezTo>
                        <a:pt x="123" y="279"/>
                        <a:pt x="123" y="279"/>
                        <a:pt x="123" y="279"/>
                      </a:cubicBezTo>
                      <a:cubicBezTo>
                        <a:pt x="124" y="252"/>
                        <a:pt x="124" y="241"/>
                        <a:pt x="128" y="190"/>
                      </a:cubicBezTo>
                      <a:cubicBezTo>
                        <a:pt x="137" y="175"/>
                        <a:pt x="143" y="152"/>
                        <a:pt x="146" y="124"/>
                      </a:cubicBezTo>
                      <a:cubicBezTo>
                        <a:pt x="142" y="119"/>
                        <a:pt x="138" y="109"/>
                        <a:pt x="134" y="102"/>
                      </a:cubicBezTo>
                      <a:cubicBezTo>
                        <a:pt x="130" y="94"/>
                        <a:pt x="119" y="82"/>
                        <a:pt x="113" y="70"/>
                      </a:cubicBezTo>
                      <a:cubicBezTo>
                        <a:pt x="62" y="253"/>
                        <a:pt x="62" y="253"/>
                        <a:pt x="62" y="253"/>
                      </a:cubicBezTo>
                      <a:cubicBezTo>
                        <a:pt x="59" y="232"/>
                        <a:pt x="56" y="211"/>
                        <a:pt x="55" y="190"/>
                      </a:cubicBezTo>
                      <a:cubicBezTo>
                        <a:pt x="73" y="133"/>
                        <a:pt x="53" y="79"/>
                        <a:pt x="50" y="8"/>
                      </a:cubicBezTo>
                      <a:cubicBezTo>
                        <a:pt x="47" y="8"/>
                        <a:pt x="45" y="8"/>
                        <a:pt x="43" y="8"/>
                      </a:cubicBezTo>
                      <a:cubicBezTo>
                        <a:pt x="43" y="0"/>
                        <a:pt x="43" y="0"/>
                        <a:pt x="43" y="0"/>
                      </a:cubicBezTo>
                    </a:path>
                  </a:pathLst>
                </a:custGeom>
                <a:gradFill>
                  <a:gsLst>
                    <a:gs pos="1000">
                      <a:srgbClr val="20B1C4"/>
                    </a:gs>
                    <a:gs pos="100000">
                      <a:srgbClr val="BEDFE4">
                        <a:alpha val="0"/>
                      </a:srgbClr>
                    </a:gs>
                  </a:gsLst>
                  <a:path path="circle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4" name="Freeform 816">
                  <a:extLst>
                    <a:ext uri="{FF2B5EF4-FFF2-40B4-BE49-F238E27FC236}">
                      <a16:creationId xmlns:a16="http://schemas.microsoft.com/office/drawing/2014/main" id="{890CD0A5-1B0D-46E6-A0A1-9CB669C965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66550" y="2854325"/>
                  <a:ext cx="49213" cy="53975"/>
                </a:xfrm>
                <a:custGeom>
                  <a:avLst/>
                  <a:gdLst>
                    <a:gd name="T0" fmla="*/ 29 w 39"/>
                    <a:gd name="T1" fmla="*/ 0 h 43"/>
                    <a:gd name="T2" fmla="*/ 26 w 39"/>
                    <a:gd name="T3" fmla="*/ 3 h 43"/>
                    <a:gd name="T4" fmla="*/ 0 w 39"/>
                    <a:gd name="T5" fmla="*/ 14 h 43"/>
                    <a:gd name="T6" fmla="*/ 8 w 39"/>
                    <a:gd name="T7" fmla="*/ 16 h 43"/>
                    <a:gd name="T8" fmla="*/ 15 w 39"/>
                    <a:gd name="T9" fmla="*/ 16 h 43"/>
                    <a:gd name="T10" fmla="*/ 11 w 39"/>
                    <a:gd name="T11" fmla="*/ 25 h 43"/>
                    <a:gd name="T12" fmla="*/ 4 w 39"/>
                    <a:gd name="T13" fmla="*/ 38 h 43"/>
                    <a:gd name="T14" fmla="*/ 6 w 39"/>
                    <a:gd name="T15" fmla="*/ 40 h 43"/>
                    <a:gd name="T16" fmla="*/ 9 w 39"/>
                    <a:gd name="T17" fmla="*/ 43 h 43"/>
                    <a:gd name="T18" fmla="*/ 18 w 39"/>
                    <a:gd name="T19" fmla="*/ 35 h 43"/>
                    <a:gd name="T20" fmla="*/ 14 w 39"/>
                    <a:gd name="T21" fmla="*/ 43 h 43"/>
                    <a:gd name="T22" fmla="*/ 22 w 39"/>
                    <a:gd name="T23" fmla="*/ 35 h 43"/>
                    <a:gd name="T24" fmla="*/ 31 w 39"/>
                    <a:gd name="T25" fmla="*/ 23 h 43"/>
                    <a:gd name="T26" fmla="*/ 36 w 39"/>
                    <a:gd name="T27" fmla="*/ 10 h 43"/>
                    <a:gd name="T28" fmla="*/ 39 w 39"/>
                    <a:gd name="T29" fmla="*/ 6 h 43"/>
                    <a:gd name="T30" fmla="*/ 29 w 39"/>
                    <a:gd name="T3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9" h="43">
                      <a:moveTo>
                        <a:pt x="29" y="0"/>
                      </a:moveTo>
                      <a:cubicBezTo>
                        <a:pt x="28" y="2"/>
                        <a:pt x="28" y="1"/>
                        <a:pt x="26" y="3"/>
                      </a:cubicBezTo>
                      <a:cubicBezTo>
                        <a:pt x="24" y="5"/>
                        <a:pt x="0" y="14"/>
                        <a:pt x="0" y="14"/>
                      </a:cubicBezTo>
                      <a:cubicBezTo>
                        <a:pt x="0" y="14"/>
                        <a:pt x="2" y="19"/>
                        <a:pt x="8" y="16"/>
                      </a:cubicBezTo>
                      <a:cubicBezTo>
                        <a:pt x="14" y="14"/>
                        <a:pt x="15" y="16"/>
                        <a:pt x="15" y="16"/>
                      </a:cubicBezTo>
                      <a:cubicBezTo>
                        <a:pt x="15" y="16"/>
                        <a:pt x="15" y="17"/>
                        <a:pt x="11" y="25"/>
                      </a:cubicBezTo>
                      <a:cubicBezTo>
                        <a:pt x="7" y="29"/>
                        <a:pt x="5" y="34"/>
                        <a:pt x="4" y="38"/>
                      </a:cubicBezTo>
                      <a:cubicBezTo>
                        <a:pt x="4" y="38"/>
                        <a:pt x="5" y="41"/>
                        <a:pt x="6" y="40"/>
                      </a:cubicBezTo>
                      <a:cubicBezTo>
                        <a:pt x="6" y="42"/>
                        <a:pt x="8" y="43"/>
                        <a:pt x="9" y="43"/>
                      </a:cubicBezTo>
                      <a:cubicBezTo>
                        <a:pt x="10" y="43"/>
                        <a:pt x="14" y="38"/>
                        <a:pt x="18" y="35"/>
                      </a:cubicBezTo>
                      <a:cubicBezTo>
                        <a:pt x="16" y="38"/>
                        <a:pt x="12" y="42"/>
                        <a:pt x="14" y="43"/>
                      </a:cubicBezTo>
                      <a:cubicBezTo>
                        <a:pt x="16" y="42"/>
                        <a:pt x="22" y="35"/>
                        <a:pt x="22" y="35"/>
                      </a:cubicBezTo>
                      <a:cubicBezTo>
                        <a:pt x="23" y="33"/>
                        <a:pt x="28" y="28"/>
                        <a:pt x="31" y="23"/>
                      </a:cubicBezTo>
                      <a:cubicBezTo>
                        <a:pt x="34" y="18"/>
                        <a:pt x="36" y="10"/>
                        <a:pt x="36" y="10"/>
                      </a:cubicBezTo>
                      <a:cubicBezTo>
                        <a:pt x="39" y="6"/>
                        <a:pt x="39" y="6"/>
                        <a:pt x="39" y="6"/>
                      </a:cubicBezTo>
                      <a:cubicBezTo>
                        <a:pt x="39" y="6"/>
                        <a:pt x="35" y="3"/>
                        <a:pt x="29" y="0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5" name="Freeform 817">
                  <a:extLst>
                    <a:ext uri="{FF2B5EF4-FFF2-40B4-BE49-F238E27FC236}">
                      <a16:creationId xmlns:a16="http://schemas.microsoft.com/office/drawing/2014/main" id="{7D69FB8B-F6C2-42DC-ABA8-F5273F9D7C9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799888" y="2513013"/>
                  <a:ext cx="138113" cy="354013"/>
                </a:xfrm>
                <a:custGeom>
                  <a:avLst/>
                  <a:gdLst>
                    <a:gd name="T0" fmla="*/ 44 w 111"/>
                    <a:gd name="T1" fmla="*/ 68 h 284"/>
                    <a:gd name="T2" fmla="*/ 37 w 111"/>
                    <a:gd name="T3" fmla="*/ 166 h 284"/>
                    <a:gd name="T4" fmla="*/ 0 w 111"/>
                    <a:gd name="T5" fmla="*/ 275 h 284"/>
                    <a:gd name="T6" fmla="*/ 13 w 111"/>
                    <a:gd name="T7" fmla="*/ 284 h 284"/>
                    <a:gd name="T8" fmla="*/ 71 w 111"/>
                    <a:gd name="T9" fmla="*/ 182 h 284"/>
                    <a:gd name="T10" fmla="*/ 85 w 111"/>
                    <a:gd name="T11" fmla="*/ 112 h 284"/>
                    <a:gd name="T12" fmla="*/ 88 w 111"/>
                    <a:gd name="T13" fmla="*/ 13 h 284"/>
                    <a:gd name="T14" fmla="*/ 44 w 111"/>
                    <a:gd name="T15" fmla="*/ 68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1" h="284">
                      <a:moveTo>
                        <a:pt x="44" y="68"/>
                      </a:moveTo>
                      <a:cubicBezTo>
                        <a:pt x="44" y="103"/>
                        <a:pt x="42" y="129"/>
                        <a:pt x="37" y="166"/>
                      </a:cubicBezTo>
                      <a:cubicBezTo>
                        <a:pt x="31" y="206"/>
                        <a:pt x="0" y="275"/>
                        <a:pt x="0" y="275"/>
                      </a:cubicBezTo>
                      <a:cubicBezTo>
                        <a:pt x="13" y="284"/>
                        <a:pt x="13" y="284"/>
                        <a:pt x="13" y="284"/>
                      </a:cubicBezTo>
                      <a:cubicBezTo>
                        <a:pt x="13" y="284"/>
                        <a:pt x="57" y="229"/>
                        <a:pt x="71" y="182"/>
                      </a:cubicBezTo>
                      <a:cubicBezTo>
                        <a:pt x="79" y="156"/>
                        <a:pt x="85" y="112"/>
                        <a:pt x="85" y="112"/>
                      </a:cubicBezTo>
                      <a:cubicBezTo>
                        <a:pt x="85" y="112"/>
                        <a:pt x="111" y="0"/>
                        <a:pt x="88" y="13"/>
                      </a:cubicBezTo>
                      <a:cubicBezTo>
                        <a:pt x="76" y="20"/>
                        <a:pt x="43" y="31"/>
                        <a:pt x="44" y="68"/>
                      </a:cubicBezTo>
                      <a:close/>
                    </a:path>
                  </a:pathLst>
                </a:custGeom>
                <a:solidFill>
                  <a:srgbClr val="002B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6" name="Freeform 818">
                  <a:extLst>
                    <a:ext uri="{FF2B5EF4-FFF2-40B4-BE49-F238E27FC236}">
                      <a16:creationId xmlns:a16="http://schemas.microsoft.com/office/drawing/2014/main" id="{45F61505-9EED-43A5-B2A3-EE0980F426E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31663" y="2644775"/>
                  <a:ext cx="22225" cy="76200"/>
                </a:xfrm>
                <a:custGeom>
                  <a:avLst/>
                  <a:gdLst>
                    <a:gd name="T0" fmla="*/ 13 w 17"/>
                    <a:gd name="T1" fmla="*/ 61 h 61"/>
                    <a:gd name="T2" fmla="*/ 4 w 17"/>
                    <a:gd name="T3" fmla="*/ 5 h 61"/>
                    <a:gd name="T4" fmla="*/ 17 w 17"/>
                    <a:gd name="T5" fmla="*/ 44 h 61"/>
                    <a:gd name="T6" fmla="*/ 13 w 17"/>
                    <a:gd name="T7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" h="61">
                      <a:moveTo>
                        <a:pt x="13" y="61"/>
                      </a:moveTo>
                      <a:cubicBezTo>
                        <a:pt x="13" y="61"/>
                        <a:pt x="0" y="10"/>
                        <a:pt x="4" y="5"/>
                      </a:cubicBezTo>
                      <a:cubicBezTo>
                        <a:pt x="8" y="0"/>
                        <a:pt x="17" y="44"/>
                        <a:pt x="17" y="44"/>
                      </a:cubicBezTo>
                      <a:lnTo>
                        <a:pt x="13" y="61"/>
                      </a:ln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7" name="Freeform 819">
                  <a:extLst>
                    <a:ext uri="{FF2B5EF4-FFF2-40B4-BE49-F238E27FC236}">
                      <a16:creationId xmlns:a16="http://schemas.microsoft.com/office/drawing/2014/main" id="{059B0D95-F33B-4DA7-A13D-8B482D38EF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61800" y="2509838"/>
                  <a:ext cx="174625" cy="346075"/>
                </a:xfrm>
                <a:custGeom>
                  <a:avLst/>
                  <a:gdLst>
                    <a:gd name="T0" fmla="*/ 19 w 140"/>
                    <a:gd name="T1" fmla="*/ 269 h 278"/>
                    <a:gd name="T2" fmla="*/ 6 w 140"/>
                    <a:gd name="T3" fmla="*/ 120 h 278"/>
                    <a:gd name="T4" fmla="*/ 51 w 140"/>
                    <a:gd name="T5" fmla="*/ 1 h 278"/>
                    <a:gd name="T6" fmla="*/ 79 w 140"/>
                    <a:gd name="T7" fmla="*/ 0 h 278"/>
                    <a:gd name="T8" fmla="*/ 135 w 140"/>
                    <a:gd name="T9" fmla="*/ 112 h 278"/>
                    <a:gd name="T10" fmla="*/ 138 w 140"/>
                    <a:gd name="T11" fmla="*/ 216 h 278"/>
                    <a:gd name="T12" fmla="*/ 139 w 140"/>
                    <a:gd name="T13" fmla="*/ 278 h 278"/>
                    <a:gd name="T14" fmla="*/ 19 w 140"/>
                    <a:gd name="T15" fmla="*/ 269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0" h="278">
                      <a:moveTo>
                        <a:pt x="19" y="269"/>
                      </a:moveTo>
                      <a:cubicBezTo>
                        <a:pt x="19" y="269"/>
                        <a:pt x="14" y="196"/>
                        <a:pt x="6" y="120"/>
                      </a:cubicBezTo>
                      <a:cubicBezTo>
                        <a:pt x="0" y="58"/>
                        <a:pt x="51" y="1"/>
                        <a:pt x="51" y="1"/>
                      </a:cubicBezTo>
                      <a:cubicBezTo>
                        <a:pt x="79" y="0"/>
                        <a:pt x="79" y="0"/>
                        <a:pt x="79" y="0"/>
                      </a:cubicBezTo>
                      <a:cubicBezTo>
                        <a:pt x="79" y="0"/>
                        <a:pt x="126" y="52"/>
                        <a:pt x="135" y="112"/>
                      </a:cubicBezTo>
                      <a:cubicBezTo>
                        <a:pt x="140" y="149"/>
                        <a:pt x="138" y="216"/>
                        <a:pt x="138" y="216"/>
                      </a:cubicBezTo>
                      <a:cubicBezTo>
                        <a:pt x="139" y="278"/>
                        <a:pt x="139" y="278"/>
                        <a:pt x="139" y="278"/>
                      </a:cubicBezTo>
                      <a:cubicBezTo>
                        <a:pt x="19" y="269"/>
                        <a:pt x="19" y="269"/>
                        <a:pt x="19" y="269"/>
                      </a:cubicBezTo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8" name="Freeform 820">
                  <a:extLst>
                    <a:ext uri="{FF2B5EF4-FFF2-40B4-BE49-F238E27FC236}">
                      <a16:creationId xmlns:a16="http://schemas.microsoft.com/office/drawing/2014/main" id="{22232E7E-C52D-4BDD-A4D2-FE00AA3530E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1963" y="2679700"/>
                  <a:ext cx="31750" cy="179388"/>
                </a:xfrm>
                <a:custGeom>
                  <a:avLst/>
                  <a:gdLst>
                    <a:gd name="T0" fmla="*/ 18 w 26"/>
                    <a:gd name="T1" fmla="*/ 144 h 144"/>
                    <a:gd name="T2" fmla="*/ 13 w 26"/>
                    <a:gd name="T3" fmla="*/ 75 h 144"/>
                    <a:gd name="T4" fmla="*/ 3 w 26"/>
                    <a:gd name="T5" fmla="*/ 0 h 144"/>
                    <a:gd name="T6" fmla="*/ 15 w 26"/>
                    <a:gd name="T7" fmla="*/ 72 h 144"/>
                    <a:gd name="T8" fmla="*/ 22 w 26"/>
                    <a:gd name="T9" fmla="*/ 143 h 144"/>
                    <a:gd name="T10" fmla="*/ 18 w 26"/>
                    <a:gd name="T11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" h="144">
                      <a:moveTo>
                        <a:pt x="18" y="144"/>
                      </a:moveTo>
                      <a:cubicBezTo>
                        <a:pt x="18" y="144"/>
                        <a:pt x="26" y="98"/>
                        <a:pt x="13" y="75"/>
                      </a:cubicBezTo>
                      <a:cubicBezTo>
                        <a:pt x="0" y="49"/>
                        <a:pt x="3" y="0"/>
                        <a:pt x="3" y="0"/>
                      </a:cubicBezTo>
                      <a:cubicBezTo>
                        <a:pt x="3" y="0"/>
                        <a:pt x="5" y="41"/>
                        <a:pt x="15" y="72"/>
                      </a:cubicBezTo>
                      <a:cubicBezTo>
                        <a:pt x="25" y="102"/>
                        <a:pt x="22" y="143"/>
                        <a:pt x="22" y="143"/>
                      </a:cubicBezTo>
                      <a:lnTo>
                        <a:pt x="18" y="144"/>
                      </a:lnTo>
                      <a:close/>
                    </a:path>
                  </a:pathLst>
                </a:custGeom>
                <a:solidFill>
                  <a:srgbClr val="84BB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9" name="Freeform 821">
                  <a:extLst>
                    <a:ext uri="{FF2B5EF4-FFF2-40B4-BE49-F238E27FC236}">
                      <a16:creationId xmlns:a16="http://schemas.microsoft.com/office/drawing/2014/main" id="{871C108D-1D4C-437C-943D-0A42F54B7FA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14188" y="2509838"/>
                  <a:ext cx="49213" cy="36513"/>
                </a:xfrm>
                <a:custGeom>
                  <a:avLst/>
                  <a:gdLst>
                    <a:gd name="T0" fmla="*/ 37 w 40"/>
                    <a:gd name="T1" fmla="*/ 0 h 29"/>
                    <a:gd name="T2" fmla="*/ 40 w 40"/>
                    <a:gd name="T3" fmla="*/ 2 h 29"/>
                    <a:gd name="T4" fmla="*/ 14 w 40"/>
                    <a:gd name="T5" fmla="*/ 29 h 29"/>
                    <a:gd name="T6" fmla="*/ 0 w 40"/>
                    <a:gd name="T7" fmla="*/ 16 h 29"/>
                    <a:gd name="T8" fmla="*/ 37 w 40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9">
                      <a:moveTo>
                        <a:pt x="37" y="0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6" y="27"/>
                        <a:pt x="0" y="16"/>
                      </a:cubicBezTo>
                      <a:cubicBezTo>
                        <a:pt x="22" y="17"/>
                        <a:pt x="37" y="0"/>
                        <a:pt x="37" y="0"/>
                      </a:cubicBezTo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0" name="Freeform 822">
                  <a:extLst>
                    <a:ext uri="{FF2B5EF4-FFF2-40B4-BE49-F238E27FC236}">
                      <a16:creationId xmlns:a16="http://schemas.microsoft.com/office/drawing/2014/main" id="{43DD5213-09BC-4B85-98E9-48D62AD0A3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03075" y="2513013"/>
                  <a:ext cx="168275" cy="376238"/>
                </a:xfrm>
                <a:custGeom>
                  <a:avLst/>
                  <a:gdLst>
                    <a:gd name="T0" fmla="*/ 48 w 134"/>
                    <a:gd name="T1" fmla="*/ 0 h 303"/>
                    <a:gd name="T2" fmla="*/ 10 w 134"/>
                    <a:gd name="T3" fmla="*/ 151 h 303"/>
                    <a:gd name="T4" fmla="*/ 32 w 134"/>
                    <a:gd name="T5" fmla="*/ 297 h 303"/>
                    <a:gd name="T6" fmla="*/ 126 w 134"/>
                    <a:gd name="T7" fmla="*/ 303 h 303"/>
                    <a:gd name="T8" fmla="*/ 102 w 134"/>
                    <a:gd name="T9" fmla="*/ 128 h 303"/>
                    <a:gd name="T10" fmla="*/ 48 w 134"/>
                    <a:gd name="T11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4" h="303">
                      <a:moveTo>
                        <a:pt x="48" y="0"/>
                      </a:moveTo>
                      <a:cubicBezTo>
                        <a:pt x="48" y="0"/>
                        <a:pt x="0" y="42"/>
                        <a:pt x="10" y="151"/>
                      </a:cubicBezTo>
                      <a:cubicBezTo>
                        <a:pt x="17" y="235"/>
                        <a:pt x="32" y="297"/>
                        <a:pt x="32" y="297"/>
                      </a:cubicBezTo>
                      <a:cubicBezTo>
                        <a:pt x="32" y="297"/>
                        <a:pt x="88" y="300"/>
                        <a:pt x="126" y="303"/>
                      </a:cubicBezTo>
                      <a:cubicBezTo>
                        <a:pt x="134" y="233"/>
                        <a:pt x="97" y="210"/>
                        <a:pt x="102" y="128"/>
                      </a:cubicBezTo>
                      <a:cubicBezTo>
                        <a:pt x="106" y="65"/>
                        <a:pt x="48" y="0"/>
                        <a:pt x="48" y="0"/>
                      </a:cubicBezTo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1" name="Freeform 823">
                  <a:extLst>
                    <a:ext uri="{FF2B5EF4-FFF2-40B4-BE49-F238E27FC236}">
                      <a16:creationId xmlns:a16="http://schemas.microsoft.com/office/drawing/2014/main" id="{6B732832-61F0-43F5-8CE6-C5C144C5785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14188" y="2513013"/>
                  <a:ext cx="158750" cy="325438"/>
                </a:xfrm>
                <a:custGeom>
                  <a:avLst/>
                  <a:gdLst>
                    <a:gd name="T0" fmla="*/ 97 w 128"/>
                    <a:gd name="T1" fmla="*/ 262 h 262"/>
                    <a:gd name="T2" fmla="*/ 109 w 128"/>
                    <a:gd name="T3" fmla="*/ 165 h 262"/>
                    <a:gd name="T4" fmla="*/ 125 w 128"/>
                    <a:gd name="T5" fmla="*/ 49 h 262"/>
                    <a:gd name="T6" fmla="*/ 113 w 128"/>
                    <a:gd name="T7" fmla="*/ 36 h 262"/>
                    <a:gd name="T8" fmla="*/ 40 w 128"/>
                    <a:gd name="T9" fmla="*/ 0 h 262"/>
                    <a:gd name="T10" fmla="*/ 38 w 128"/>
                    <a:gd name="T11" fmla="*/ 123 h 262"/>
                    <a:gd name="T12" fmla="*/ 97 w 128"/>
                    <a:gd name="T13" fmla="*/ 262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8" h="262">
                      <a:moveTo>
                        <a:pt x="97" y="262"/>
                      </a:moveTo>
                      <a:cubicBezTo>
                        <a:pt x="97" y="262"/>
                        <a:pt x="99" y="220"/>
                        <a:pt x="109" y="165"/>
                      </a:cubicBezTo>
                      <a:cubicBezTo>
                        <a:pt x="79" y="53"/>
                        <a:pt x="128" y="69"/>
                        <a:pt x="125" y="49"/>
                      </a:cubicBezTo>
                      <a:cubicBezTo>
                        <a:pt x="122" y="43"/>
                        <a:pt x="118" y="39"/>
                        <a:pt x="113" y="36"/>
                      </a:cubicBezTo>
                      <a:cubicBezTo>
                        <a:pt x="68" y="14"/>
                        <a:pt x="40" y="0"/>
                        <a:pt x="40" y="0"/>
                      </a:cubicBezTo>
                      <a:cubicBezTo>
                        <a:pt x="40" y="0"/>
                        <a:pt x="0" y="53"/>
                        <a:pt x="38" y="123"/>
                      </a:cubicBezTo>
                      <a:cubicBezTo>
                        <a:pt x="75" y="194"/>
                        <a:pt x="97" y="262"/>
                        <a:pt x="97" y="262"/>
                      </a:cubicBezTo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2" name="Freeform 824">
                  <a:extLst>
                    <a:ext uri="{FF2B5EF4-FFF2-40B4-BE49-F238E27FC236}">
                      <a16:creationId xmlns:a16="http://schemas.microsoft.com/office/drawing/2014/main" id="{B367BD1B-0BFC-4B92-A26A-03EA909BE53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80850" y="2530475"/>
                  <a:ext cx="74613" cy="293688"/>
                </a:xfrm>
                <a:custGeom>
                  <a:avLst/>
                  <a:gdLst>
                    <a:gd name="T0" fmla="*/ 26 w 61"/>
                    <a:gd name="T1" fmla="*/ 0 h 236"/>
                    <a:gd name="T2" fmla="*/ 20 w 61"/>
                    <a:gd name="T3" fmla="*/ 10 h 236"/>
                    <a:gd name="T4" fmla="*/ 21 w 61"/>
                    <a:gd name="T5" fmla="*/ 18 h 236"/>
                    <a:gd name="T6" fmla="*/ 3 w 61"/>
                    <a:gd name="T7" fmla="*/ 84 h 236"/>
                    <a:gd name="T8" fmla="*/ 29 w 61"/>
                    <a:gd name="T9" fmla="*/ 222 h 236"/>
                    <a:gd name="T10" fmla="*/ 60 w 61"/>
                    <a:gd name="T11" fmla="*/ 236 h 236"/>
                    <a:gd name="T12" fmla="*/ 61 w 61"/>
                    <a:gd name="T13" fmla="*/ 206 h 236"/>
                    <a:gd name="T14" fmla="*/ 20 w 61"/>
                    <a:gd name="T15" fmla="*/ 81 h 236"/>
                    <a:gd name="T16" fmla="*/ 27 w 61"/>
                    <a:gd name="T17" fmla="*/ 19 h 236"/>
                    <a:gd name="T18" fmla="*/ 36 w 61"/>
                    <a:gd name="T19" fmla="*/ 11 h 236"/>
                    <a:gd name="T20" fmla="*/ 26 w 61"/>
                    <a:gd name="T2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236">
                      <a:moveTo>
                        <a:pt x="26" y="0"/>
                      </a:moveTo>
                      <a:cubicBezTo>
                        <a:pt x="26" y="0"/>
                        <a:pt x="21" y="2"/>
                        <a:pt x="20" y="10"/>
                      </a:cubicBezTo>
                      <a:cubicBezTo>
                        <a:pt x="19" y="14"/>
                        <a:pt x="21" y="18"/>
                        <a:pt x="21" y="18"/>
                      </a:cubicBezTo>
                      <a:cubicBezTo>
                        <a:pt x="21" y="18"/>
                        <a:pt x="4" y="44"/>
                        <a:pt x="3" y="84"/>
                      </a:cubicBezTo>
                      <a:cubicBezTo>
                        <a:pt x="0" y="144"/>
                        <a:pt x="29" y="222"/>
                        <a:pt x="29" y="222"/>
                      </a:cubicBezTo>
                      <a:cubicBezTo>
                        <a:pt x="60" y="236"/>
                        <a:pt x="60" y="236"/>
                        <a:pt x="60" y="236"/>
                      </a:cubicBezTo>
                      <a:cubicBezTo>
                        <a:pt x="61" y="206"/>
                        <a:pt x="61" y="206"/>
                        <a:pt x="61" y="206"/>
                      </a:cubicBezTo>
                      <a:cubicBezTo>
                        <a:pt x="61" y="206"/>
                        <a:pt x="24" y="140"/>
                        <a:pt x="20" y="81"/>
                      </a:cubicBezTo>
                      <a:cubicBezTo>
                        <a:pt x="17" y="40"/>
                        <a:pt x="27" y="19"/>
                        <a:pt x="27" y="19"/>
                      </a:cubicBezTo>
                      <a:cubicBezTo>
                        <a:pt x="27" y="19"/>
                        <a:pt x="29" y="17"/>
                        <a:pt x="36" y="11"/>
                      </a:cubicBezTo>
                      <a:cubicBezTo>
                        <a:pt x="28" y="6"/>
                        <a:pt x="26" y="0"/>
                        <a:pt x="26" y="0"/>
                      </a:cubicBezTo>
                      <a:close/>
                    </a:path>
                  </a:pathLst>
                </a:custGeom>
                <a:solidFill>
                  <a:srgbClr val="4261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825">
                  <a:extLst>
                    <a:ext uri="{FF2B5EF4-FFF2-40B4-BE49-F238E27FC236}">
                      <a16:creationId xmlns:a16="http://schemas.microsoft.com/office/drawing/2014/main" id="{E2BC1968-25CD-4007-BCCC-842479B8B3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15775" y="2540000"/>
                  <a:ext cx="33338" cy="152400"/>
                </a:xfrm>
                <a:custGeom>
                  <a:avLst/>
                  <a:gdLst>
                    <a:gd name="T0" fmla="*/ 26 w 26"/>
                    <a:gd name="T1" fmla="*/ 0 h 123"/>
                    <a:gd name="T2" fmla="*/ 18 w 26"/>
                    <a:gd name="T3" fmla="*/ 18 h 123"/>
                    <a:gd name="T4" fmla="*/ 5 w 26"/>
                    <a:gd name="T5" fmla="*/ 123 h 123"/>
                    <a:gd name="T6" fmla="*/ 22 w 26"/>
                    <a:gd name="T7" fmla="*/ 66 h 123"/>
                    <a:gd name="T8" fmla="*/ 26 w 26"/>
                    <a:gd name="T9" fmla="*/ 0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123">
                      <a:moveTo>
                        <a:pt x="26" y="0"/>
                      </a:moveTo>
                      <a:cubicBezTo>
                        <a:pt x="24" y="6"/>
                        <a:pt x="21" y="11"/>
                        <a:pt x="18" y="18"/>
                      </a:cubicBezTo>
                      <a:cubicBezTo>
                        <a:pt x="10" y="36"/>
                        <a:pt x="0" y="78"/>
                        <a:pt x="5" y="123"/>
                      </a:cubicBezTo>
                      <a:cubicBezTo>
                        <a:pt x="7" y="99"/>
                        <a:pt x="15" y="79"/>
                        <a:pt x="22" y="66"/>
                      </a:cubicBezTo>
                      <a:cubicBezTo>
                        <a:pt x="16" y="39"/>
                        <a:pt x="21" y="16"/>
                        <a:pt x="26" y="0"/>
                      </a:cubicBezTo>
                    </a:path>
                  </a:pathLst>
                </a:custGeom>
                <a:solidFill>
                  <a:srgbClr val="2E46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4" name="Freeform 826">
                  <a:extLst>
                    <a:ext uri="{FF2B5EF4-FFF2-40B4-BE49-F238E27FC236}">
                      <a16:creationId xmlns:a16="http://schemas.microsoft.com/office/drawing/2014/main" id="{F678B74E-E41F-4AF6-8C7F-BB59A2C105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36413" y="2517775"/>
                  <a:ext cx="33338" cy="104775"/>
                </a:xfrm>
                <a:custGeom>
                  <a:avLst/>
                  <a:gdLst>
                    <a:gd name="T0" fmla="*/ 21 w 27"/>
                    <a:gd name="T1" fmla="*/ 0 h 83"/>
                    <a:gd name="T2" fmla="*/ 10 w 27"/>
                    <a:gd name="T3" fmla="*/ 17 h 83"/>
                    <a:gd name="T4" fmla="*/ 6 w 27"/>
                    <a:gd name="T5" fmla="*/ 83 h 83"/>
                    <a:gd name="T6" fmla="*/ 12 w 27"/>
                    <a:gd name="T7" fmla="*/ 74 h 83"/>
                    <a:gd name="T8" fmla="*/ 5 w 27"/>
                    <a:gd name="T9" fmla="*/ 58 h 83"/>
                    <a:gd name="T10" fmla="*/ 19 w 27"/>
                    <a:gd name="T11" fmla="*/ 51 h 83"/>
                    <a:gd name="T12" fmla="*/ 23 w 27"/>
                    <a:gd name="T13" fmla="*/ 19 h 83"/>
                    <a:gd name="T14" fmla="*/ 21 w 27"/>
                    <a:gd name="T15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" h="83">
                      <a:moveTo>
                        <a:pt x="21" y="0"/>
                      </a:moveTo>
                      <a:cubicBezTo>
                        <a:pt x="21" y="0"/>
                        <a:pt x="16" y="7"/>
                        <a:pt x="10" y="17"/>
                      </a:cubicBezTo>
                      <a:cubicBezTo>
                        <a:pt x="5" y="33"/>
                        <a:pt x="0" y="56"/>
                        <a:pt x="6" y="83"/>
                      </a:cubicBezTo>
                      <a:cubicBezTo>
                        <a:pt x="8" y="80"/>
                        <a:pt x="10" y="77"/>
                        <a:pt x="12" y="74"/>
                      </a:cubicBezTo>
                      <a:cubicBezTo>
                        <a:pt x="3" y="65"/>
                        <a:pt x="5" y="58"/>
                        <a:pt x="5" y="58"/>
                      </a:cubicBezTo>
                      <a:cubicBezTo>
                        <a:pt x="5" y="58"/>
                        <a:pt x="12" y="55"/>
                        <a:pt x="19" y="51"/>
                      </a:cubicBezTo>
                      <a:cubicBezTo>
                        <a:pt x="18" y="39"/>
                        <a:pt x="20" y="25"/>
                        <a:pt x="23" y="19"/>
                      </a:cubicBezTo>
                      <a:cubicBezTo>
                        <a:pt x="27" y="13"/>
                        <a:pt x="21" y="0"/>
                        <a:pt x="21" y="0"/>
                      </a:cubicBezTo>
                    </a:path>
                  </a:pathLst>
                </a:custGeom>
                <a:solidFill>
                  <a:srgbClr val="2E46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5" name="Freeform 827">
                  <a:extLst>
                    <a:ext uri="{FF2B5EF4-FFF2-40B4-BE49-F238E27FC236}">
                      <a16:creationId xmlns:a16="http://schemas.microsoft.com/office/drawing/2014/main" id="{9859472D-3A3A-48C4-9A42-EB0C3EB1210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79263" y="2459038"/>
                  <a:ext cx="80963" cy="71438"/>
                </a:xfrm>
                <a:custGeom>
                  <a:avLst/>
                  <a:gdLst>
                    <a:gd name="T0" fmla="*/ 65 w 65"/>
                    <a:gd name="T1" fmla="*/ 41 h 57"/>
                    <a:gd name="T2" fmla="*/ 61 w 65"/>
                    <a:gd name="T3" fmla="*/ 16 h 57"/>
                    <a:gd name="T4" fmla="*/ 45 w 65"/>
                    <a:gd name="T5" fmla="*/ 1 h 57"/>
                    <a:gd name="T6" fmla="*/ 35 w 65"/>
                    <a:gd name="T7" fmla="*/ 23 h 57"/>
                    <a:gd name="T8" fmla="*/ 21 w 65"/>
                    <a:gd name="T9" fmla="*/ 36 h 57"/>
                    <a:gd name="T10" fmla="*/ 0 w 65"/>
                    <a:gd name="T11" fmla="*/ 36 h 57"/>
                    <a:gd name="T12" fmla="*/ 28 w 65"/>
                    <a:gd name="T13" fmla="*/ 55 h 57"/>
                    <a:gd name="T14" fmla="*/ 65 w 65"/>
                    <a:gd name="T15" fmla="*/ 4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57">
                      <a:moveTo>
                        <a:pt x="65" y="41"/>
                      </a:moveTo>
                      <a:cubicBezTo>
                        <a:pt x="65" y="41"/>
                        <a:pt x="60" y="32"/>
                        <a:pt x="61" y="16"/>
                      </a:cubicBezTo>
                      <a:cubicBezTo>
                        <a:pt x="63" y="0"/>
                        <a:pt x="45" y="1"/>
                        <a:pt x="45" y="1"/>
                      </a:cubicBezTo>
                      <a:cubicBezTo>
                        <a:pt x="45" y="1"/>
                        <a:pt x="37" y="14"/>
                        <a:pt x="35" y="23"/>
                      </a:cubicBezTo>
                      <a:cubicBezTo>
                        <a:pt x="33" y="30"/>
                        <a:pt x="25" y="35"/>
                        <a:pt x="21" y="36"/>
                      </a:cubicBezTo>
                      <a:cubicBezTo>
                        <a:pt x="14" y="36"/>
                        <a:pt x="0" y="36"/>
                        <a:pt x="0" y="36"/>
                      </a:cubicBezTo>
                      <a:cubicBezTo>
                        <a:pt x="0" y="36"/>
                        <a:pt x="22" y="41"/>
                        <a:pt x="28" y="55"/>
                      </a:cubicBezTo>
                      <a:cubicBezTo>
                        <a:pt x="46" y="57"/>
                        <a:pt x="65" y="41"/>
                        <a:pt x="65" y="41"/>
                      </a:cubicBezTo>
                      <a:close/>
                    </a:path>
                  </a:pathLst>
                </a:custGeom>
                <a:solidFill>
                  <a:srgbClr val="9ED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6" name="Freeform 828">
                  <a:extLst>
                    <a:ext uri="{FF2B5EF4-FFF2-40B4-BE49-F238E27FC236}">
                      <a16:creationId xmlns:a16="http://schemas.microsoft.com/office/drawing/2014/main" id="{44D3F1B6-C919-4F47-BD04-6F5CD3238C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72913" y="2419350"/>
                  <a:ext cx="66675" cy="85725"/>
                </a:xfrm>
                <a:custGeom>
                  <a:avLst/>
                  <a:gdLst>
                    <a:gd name="T0" fmla="*/ 6 w 54"/>
                    <a:gd name="T1" fmla="*/ 68 h 69"/>
                    <a:gd name="T2" fmla="*/ 29 w 54"/>
                    <a:gd name="T3" fmla="*/ 68 h 69"/>
                    <a:gd name="T4" fmla="*/ 39 w 54"/>
                    <a:gd name="T5" fmla="*/ 59 h 69"/>
                    <a:gd name="T6" fmla="*/ 45 w 54"/>
                    <a:gd name="T7" fmla="*/ 45 h 69"/>
                    <a:gd name="T8" fmla="*/ 51 w 54"/>
                    <a:gd name="T9" fmla="*/ 41 h 69"/>
                    <a:gd name="T10" fmla="*/ 48 w 54"/>
                    <a:gd name="T11" fmla="*/ 30 h 69"/>
                    <a:gd name="T12" fmla="*/ 47 w 54"/>
                    <a:gd name="T13" fmla="*/ 4 h 69"/>
                    <a:gd name="T14" fmla="*/ 34 w 54"/>
                    <a:gd name="T15" fmla="*/ 0 h 69"/>
                    <a:gd name="T16" fmla="*/ 22 w 54"/>
                    <a:gd name="T17" fmla="*/ 5 h 69"/>
                    <a:gd name="T18" fmla="*/ 0 w 54"/>
                    <a:gd name="T19" fmla="*/ 37 h 69"/>
                    <a:gd name="T20" fmla="*/ 2 w 54"/>
                    <a:gd name="T21" fmla="*/ 39 h 69"/>
                    <a:gd name="T22" fmla="*/ 8 w 54"/>
                    <a:gd name="T23" fmla="*/ 41 h 69"/>
                    <a:gd name="T24" fmla="*/ 3 w 54"/>
                    <a:gd name="T25" fmla="*/ 65 h 69"/>
                    <a:gd name="T26" fmla="*/ 6 w 54"/>
                    <a:gd name="T27" fmla="*/ 6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4" h="69">
                      <a:moveTo>
                        <a:pt x="6" y="68"/>
                      </a:moveTo>
                      <a:cubicBezTo>
                        <a:pt x="13" y="68"/>
                        <a:pt x="23" y="69"/>
                        <a:pt x="29" y="68"/>
                      </a:cubicBezTo>
                      <a:cubicBezTo>
                        <a:pt x="38" y="68"/>
                        <a:pt x="39" y="59"/>
                        <a:pt x="39" y="59"/>
                      </a:cubicBezTo>
                      <a:cubicBezTo>
                        <a:pt x="45" y="45"/>
                        <a:pt x="45" y="45"/>
                        <a:pt x="45" y="45"/>
                      </a:cubicBezTo>
                      <a:cubicBezTo>
                        <a:pt x="45" y="45"/>
                        <a:pt x="48" y="44"/>
                        <a:pt x="51" y="41"/>
                      </a:cubicBezTo>
                      <a:cubicBezTo>
                        <a:pt x="52" y="39"/>
                        <a:pt x="54" y="33"/>
                        <a:pt x="48" y="30"/>
                      </a:cubicBezTo>
                      <a:cubicBezTo>
                        <a:pt x="39" y="26"/>
                        <a:pt x="47" y="4"/>
                        <a:pt x="47" y="4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22" y="5"/>
                        <a:pt x="22" y="5"/>
                        <a:pt x="22" y="5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0" y="37"/>
                        <a:pt x="0" y="39"/>
                        <a:pt x="2" y="39"/>
                      </a:cubicBezTo>
                      <a:cubicBezTo>
                        <a:pt x="5" y="40"/>
                        <a:pt x="8" y="41"/>
                        <a:pt x="8" y="41"/>
                      </a:cubicBezTo>
                      <a:cubicBezTo>
                        <a:pt x="8" y="41"/>
                        <a:pt x="3" y="64"/>
                        <a:pt x="3" y="65"/>
                      </a:cubicBezTo>
                      <a:cubicBezTo>
                        <a:pt x="3" y="66"/>
                        <a:pt x="4" y="68"/>
                        <a:pt x="6" y="68"/>
                      </a:cubicBez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7" name="Freeform 829">
                  <a:extLst>
                    <a:ext uri="{FF2B5EF4-FFF2-40B4-BE49-F238E27FC236}">
                      <a16:creationId xmlns:a16="http://schemas.microsoft.com/office/drawing/2014/main" id="{66CBC680-B183-423E-8FEE-BABEC768ACD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0375" y="2446338"/>
                  <a:ext cx="12700" cy="7938"/>
                </a:xfrm>
                <a:custGeom>
                  <a:avLst/>
                  <a:gdLst>
                    <a:gd name="T0" fmla="*/ 0 w 10"/>
                    <a:gd name="T1" fmla="*/ 4 h 6"/>
                    <a:gd name="T2" fmla="*/ 2 w 10"/>
                    <a:gd name="T3" fmla="*/ 6 h 6"/>
                    <a:gd name="T4" fmla="*/ 9 w 10"/>
                    <a:gd name="T5" fmla="*/ 6 h 6"/>
                    <a:gd name="T6" fmla="*/ 1 w 10"/>
                    <a:gd name="T7" fmla="*/ 1 h 6"/>
                    <a:gd name="T8" fmla="*/ 0 w 10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6">
                      <a:moveTo>
                        <a:pt x="0" y="4"/>
                      </a:moveTo>
                      <a:cubicBezTo>
                        <a:pt x="0" y="6"/>
                        <a:pt x="0" y="6"/>
                        <a:pt x="2" y="6"/>
                      </a:cubicBezTo>
                      <a:cubicBezTo>
                        <a:pt x="4" y="6"/>
                        <a:pt x="10" y="6"/>
                        <a:pt x="9" y="6"/>
                      </a:cubicBezTo>
                      <a:cubicBezTo>
                        <a:pt x="9" y="5"/>
                        <a:pt x="6" y="4"/>
                        <a:pt x="1" y="1"/>
                      </a:cubicBezTo>
                      <a:cubicBezTo>
                        <a:pt x="0" y="0"/>
                        <a:pt x="0" y="2"/>
                        <a:pt x="0" y="4"/>
                      </a:cubicBezTo>
                      <a:close/>
                    </a:path>
                  </a:pathLst>
                </a:custGeom>
                <a:solidFill>
                  <a:srgbClr val="172B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8" name="Freeform 830">
                  <a:extLst>
                    <a:ext uri="{FF2B5EF4-FFF2-40B4-BE49-F238E27FC236}">
                      <a16:creationId xmlns:a16="http://schemas.microsoft.com/office/drawing/2014/main" id="{43C7E145-D0F2-4304-B471-EB9AA0C6DFC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8313" y="2405063"/>
                  <a:ext cx="63500" cy="76200"/>
                </a:xfrm>
                <a:custGeom>
                  <a:avLst/>
                  <a:gdLst>
                    <a:gd name="T0" fmla="*/ 50 w 52"/>
                    <a:gd name="T1" fmla="*/ 22 h 61"/>
                    <a:gd name="T2" fmla="*/ 1 w 52"/>
                    <a:gd name="T3" fmla="*/ 9 h 61"/>
                    <a:gd name="T4" fmla="*/ 2 w 52"/>
                    <a:gd name="T5" fmla="*/ 16 h 61"/>
                    <a:gd name="T6" fmla="*/ 20 w 52"/>
                    <a:gd name="T7" fmla="*/ 23 h 61"/>
                    <a:gd name="T8" fmla="*/ 16 w 52"/>
                    <a:gd name="T9" fmla="*/ 51 h 61"/>
                    <a:gd name="T10" fmla="*/ 31 w 52"/>
                    <a:gd name="T11" fmla="*/ 43 h 61"/>
                    <a:gd name="T12" fmla="*/ 46 w 52"/>
                    <a:gd name="T13" fmla="*/ 61 h 61"/>
                    <a:gd name="T14" fmla="*/ 50 w 52"/>
                    <a:gd name="T15" fmla="*/ 2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61">
                      <a:moveTo>
                        <a:pt x="50" y="22"/>
                      </a:moveTo>
                      <a:cubicBezTo>
                        <a:pt x="18" y="2"/>
                        <a:pt x="5" y="0"/>
                        <a:pt x="1" y="9"/>
                      </a:cubicBezTo>
                      <a:cubicBezTo>
                        <a:pt x="0" y="10"/>
                        <a:pt x="0" y="14"/>
                        <a:pt x="2" y="16"/>
                      </a:cubicBezTo>
                      <a:cubicBezTo>
                        <a:pt x="13" y="16"/>
                        <a:pt x="23" y="16"/>
                        <a:pt x="20" y="23"/>
                      </a:cubicBezTo>
                      <a:cubicBezTo>
                        <a:pt x="19" y="25"/>
                        <a:pt x="8" y="50"/>
                        <a:pt x="16" y="51"/>
                      </a:cubicBezTo>
                      <a:cubicBezTo>
                        <a:pt x="18" y="48"/>
                        <a:pt x="24" y="39"/>
                        <a:pt x="31" y="43"/>
                      </a:cubicBezTo>
                      <a:cubicBezTo>
                        <a:pt x="34" y="45"/>
                        <a:pt x="29" y="57"/>
                        <a:pt x="46" y="61"/>
                      </a:cubicBezTo>
                      <a:cubicBezTo>
                        <a:pt x="48" y="47"/>
                        <a:pt x="52" y="27"/>
                        <a:pt x="50" y="22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9" name="Freeform 831">
                  <a:extLst>
                    <a:ext uri="{FF2B5EF4-FFF2-40B4-BE49-F238E27FC236}">
                      <a16:creationId xmlns:a16="http://schemas.microsoft.com/office/drawing/2014/main" id="{EAE7A2A6-7B99-44A1-A175-B0D4056E721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34838" y="3294063"/>
                  <a:ext cx="49213" cy="17463"/>
                </a:xfrm>
                <a:custGeom>
                  <a:avLst/>
                  <a:gdLst>
                    <a:gd name="T0" fmla="*/ 38 w 39"/>
                    <a:gd name="T1" fmla="*/ 2 h 14"/>
                    <a:gd name="T2" fmla="*/ 39 w 39"/>
                    <a:gd name="T3" fmla="*/ 14 h 14"/>
                    <a:gd name="T4" fmla="*/ 29 w 39"/>
                    <a:gd name="T5" fmla="*/ 14 h 14"/>
                    <a:gd name="T6" fmla="*/ 29 w 39"/>
                    <a:gd name="T7" fmla="*/ 10 h 14"/>
                    <a:gd name="T8" fmla="*/ 15 w 39"/>
                    <a:gd name="T9" fmla="*/ 14 h 14"/>
                    <a:gd name="T10" fmla="*/ 2 w 39"/>
                    <a:gd name="T11" fmla="*/ 14 h 14"/>
                    <a:gd name="T12" fmla="*/ 3 w 39"/>
                    <a:gd name="T13" fmla="*/ 11 h 14"/>
                    <a:gd name="T14" fmla="*/ 16 w 39"/>
                    <a:gd name="T15" fmla="*/ 8 h 14"/>
                    <a:gd name="T16" fmla="*/ 27 w 39"/>
                    <a:gd name="T17" fmla="*/ 0 h 14"/>
                    <a:gd name="T18" fmla="*/ 38 w 39"/>
                    <a:gd name="T19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14">
                      <a:moveTo>
                        <a:pt x="38" y="2"/>
                      </a:move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29" y="10"/>
                        <a:pt x="29" y="10"/>
                        <a:pt x="29" y="10"/>
                      </a:cubicBezTo>
                      <a:cubicBezTo>
                        <a:pt x="15" y="14"/>
                        <a:pt x="15" y="14"/>
                        <a:pt x="15" y="14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2" y="14"/>
                        <a:pt x="0" y="12"/>
                        <a:pt x="3" y="11"/>
                      </a:cubicBezTo>
                      <a:cubicBezTo>
                        <a:pt x="3" y="11"/>
                        <a:pt x="16" y="8"/>
                        <a:pt x="16" y="8"/>
                      </a:cubicBezTo>
                      <a:cubicBezTo>
                        <a:pt x="27" y="0"/>
                        <a:pt x="27" y="0"/>
                        <a:pt x="27" y="0"/>
                      </a:cubicBezTo>
                      <a:lnTo>
                        <a:pt x="38" y="2"/>
                      </a:lnTo>
                      <a:close/>
                    </a:path>
                  </a:pathLst>
                </a:custGeom>
                <a:solidFill>
                  <a:srgbClr val="1423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832">
                  <a:extLst>
                    <a:ext uri="{FF2B5EF4-FFF2-40B4-BE49-F238E27FC236}">
                      <a16:creationId xmlns:a16="http://schemas.microsoft.com/office/drawing/2014/main" id="{3405ADAC-F864-49E0-B92A-8F7FC73235D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99900" y="3294063"/>
                  <a:ext cx="49213" cy="17463"/>
                </a:xfrm>
                <a:custGeom>
                  <a:avLst/>
                  <a:gdLst>
                    <a:gd name="T0" fmla="*/ 39 w 39"/>
                    <a:gd name="T1" fmla="*/ 2 h 14"/>
                    <a:gd name="T2" fmla="*/ 39 w 39"/>
                    <a:gd name="T3" fmla="*/ 14 h 14"/>
                    <a:gd name="T4" fmla="*/ 29 w 39"/>
                    <a:gd name="T5" fmla="*/ 14 h 14"/>
                    <a:gd name="T6" fmla="*/ 29 w 39"/>
                    <a:gd name="T7" fmla="*/ 10 h 14"/>
                    <a:gd name="T8" fmla="*/ 15 w 39"/>
                    <a:gd name="T9" fmla="*/ 14 h 14"/>
                    <a:gd name="T10" fmla="*/ 2 w 39"/>
                    <a:gd name="T11" fmla="*/ 14 h 14"/>
                    <a:gd name="T12" fmla="*/ 3 w 39"/>
                    <a:gd name="T13" fmla="*/ 11 h 14"/>
                    <a:gd name="T14" fmla="*/ 16 w 39"/>
                    <a:gd name="T15" fmla="*/ 8 h 14"/>
                    <a:gd name="T16" fmla="*/ 28 w 39"/>
                    <a:gd name="T17" fmla="*/ 0 h 14"/>
                    <a:gd name="T18" fmla="*/ 39 w 39"/>
                    <a:gd name="T19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14">
                      <a:moveTo>
                        <a:pt x="39" y="2"/>
                      </a:move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29" y="10"/>
                        <a:pt x="29" y="10"/>
                        <a:pt x="29" y="10"/>
                      </a:cubicBezTo>
                      <a:cubicBezTo>
                        <a:pt x="15" y="14"/>
                        <a:pt x="15" y="14"/>
                        <a:pt x="15" y="14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2" y="14"/>
                        <a:pt x="0" y="12"/>
                        <a:pt x="3" y="11"/>
                      </a:cubicBezTo>
                      <a:cubicBezTo>
                        <a:pt x="3" y="11"/>
                        <a:pt x="16" y="8"/>
                        <a:pt x="16" y="8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39" y="2"/>
                      </a:lnTo>
                      <a:close/>
                    </a:path>
                  </a:pathLst>
                </a:custGeom>
                <a:solidFill>
                  <a:srgbClr val="1423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1" name="Freeform 833">
                  <a:extLst>
                    <a:ext uri="{FF2B5EF4-FFF2-40B4-BE49-F238E27FC236}">
                      <a16:creationId xmlns:a16="http://schemas.microsoft.com/office/drawing/2014/main" id="{225AC483-29A7-4E62-88ED-2C73D9A797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885613" y="2843213"/>
                  <a:ext cx="119063" cy="458788"/>
                </a:xfrm>
                <a:custGeom>
                  <a:avLst/>
                  <a:gdLst>
                    <a:gd name="T0" fmla="*/ 33 w 96"/>
                    <a:gd name="T1" fmla="*/ 363 h 367"/>
                    <a:gd name="T2" fmla="*/ 57 w 96"/>
                    <a:gd name="T3" fmla="*/ 367 h 367"/>
                    <a:gd name="T4" fmla="*/ 63 w 96"/>
                    <a:gd name="T5" fmla="*/ 185 h 367"/>
                    <a:gd name="T6" fmla="*/ 96 w 96"/>
                    <a:gd name="T7" fmla="*/ 2 h 367"/>
                    <a:gd name="T8" fmla="*/ 0 w 96"/>
                    <a:gd name="T9" fmla="*/ 0 h 367"/>
                    <a:gd name="T10" fmla="*/ 33 w 96"/>
                    <a:gd name="T11" fmla="*/ 363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6" h="367">
                      <a:moveTo>
                        <a:pt x="33" y="363"/>
                      </a:moveTo>
                      <a:cubicBezTo>
                        <a:pt x="33" y="363"/>
                        <a:pt x="43" y="367"/>
                        <a:pt x="57" y="367"/>
                      </a:cubicBezTo>
                      <a:cubicBezTo>
                        <a:pt x="61" y="296"/>
                        <a:pt x="81" y="242"/>
                        <a:pt x="63" y="185"/>
                      </a:cubicBezTo>
                      <a:cubicBezTo>
                        <a:pt x="68" y="95"/>
                        <a:pt x="96" y="2"/>
                        <a:pt x="96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3" y="363"/>
                      </a:ln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2" name="Freeform 834">
                  <a:extLst>
                    <a:ext uri="{FF2B5EF4-FFF2-40B4-BE49-F238E27FC236}">
                      <a16:creationId xmlns:a16="http://schemas.microsoft.com/office/drawing/2014/main" id="{93952DBF-6967-44CE-9CA3-72647AD662C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53875" y="2889250"/>
                  <a:ext cx="19050" cy="117475"/>
                </a:xfrm>
                <a:custGeom>
                  <a:avLst/>
                  <a:gdLst>
                    <a:gd name="T0" fmla="*/ 16 w 16"/>
                    <a:gd name="T1" fmla="*/ 74 h 93"/>
                    <a:gd name="T2" fmla="*/ 14 w 16"/>
                    <a:gd name="T3" fmla="*/ 93 h 93"/>
                    <a:gd name="T4" fmla="*/ 1 w 16"/>
                    <a:gd name="T5" fmla="*/ 33 h 93"/>
                    <a:gd name="T6" fmla="*/ 16 w 16"/>
                    <a:gd name="T7" fmla="*/ 7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" h="93">
                      <a:moveTo>
                        <a:pt x="16" y="74"/>
                      </a:moveTo>
                      <a:cubicBezTo>
                        <a:pt x="14" y="93"/>
                        <a:pt x="14" y="93"/>
                        <a:pt x="14" y="93"/>
                      </a:cubicBezTo>
                      <a:cubicBezTo>
                        <a:pt x="14" y="93"/>
                        <a:pt x="0" y="55"/>
                        <a:pt x="1" y="33"/>
                      </a:cubicBezTo>
                      <a:cubicBezTo>
                        <a:pt x="1" y="0"/>
                        <a:pt x="16" y="74"/>
                        <a:pt x="16" y="74"/>
                      </a:cubicBez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3" name="Freeform 835">
                  <a:extLst>
                    <a:ext uri="{FF2B5EF4-FFF2-40B4-BE49-F238E27FC236}">
                      <a16:creationId xmlns:a16="http://schemas.microsoft.com/office/drawing/2014/main" id="{4C573D37-D405-491E-A2DA-ECA63FDD12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30063" y="2844800"/>
                  <a:ext cx="153988" cy="454025"/>
                </a:xfrm>
                <a:custGeom>
                  <a:avLst/>
                  <a:gdLst>
                    <a:gd name="T0" fmla="*/ 0 w 124"/>
                    <a:gd name="T1" fmla="*/ 0 h 364"/>
                    <a:gd name="T2" fmla="*/ 102 w 124"/>
                    <a:gd name="T3" fmla="*/ 364 h 364"/>
                    <a:gd name="T4" fmla="*/ 124 w 124"/>
                    <a:gd name="T5" fmla="*/ 364 h 364"/>
                    <a:gd name="T6" fmla="*/ 100 w 124"/>
                    <a:gd name="T7" fmla="*/ 184 h 364"/>
                    <a:gd name="T8" fmla="*/ 88 w 124"/>
                    <a:gd name="T9" fmla="*/ 0 h 364"/>
                    <a:gd name="T10" fmla="*/ 0 w 124"/>
                    <a:gd name="T11" fmla="*/ 0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364">
                      <a:moveTo>
                        <a:pt x="0" y="0"/>
                      </a:moveTo>
                      <a:cubicBezTo>
                        <a:pt x="102" y="364"/>
                        <a:pt x="102" y="364"/>
                        <a:pt x="102" y="364"/>
                      </a:cubicBezTo>
                      <a:cubicBezTo>
                        <a:pt x="102" y="364"/>
                        <a:pt x="118" y="364"/>
                        <a:pt x="124" y="364"/>
                      </a:cubicBezTo>
                      <a:cubicBezTo>
                        <a:pt x="122" y="297"/>
                        <a:pt x="121" y="217"/>
                        <a:pt x="100" y="184"/>
                      </a:cubicBezTo>
                      <a:cubicBezTo>
                        <a:pt x="92" y="84"/>
                        <a:pt x="96" y="54"/>
                        <a:pt x="88" y="0"/>
                      </a:cubicBezTo>
                      <a:cubicBezTo>
                        <a:pt x="43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4" name="Freeform 836">
                  <a:extLst>
                    <a:ext uri="{FF2B5EF4-FFF2-40B4-BE49-F238E27FC236}">
                      <a16:creationId xmlns:a16="http://schemas.microsoft.com/office/drawing/2014/main" id="{7A774BA0-3111-411C-AFA1-FC975C69AD5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18963" y="2925763"/>
                  <a:ext cx="163513" cy="109538"/>
                </a:xfrm>
                <a:custGeom>
                  <a:avLst/>
                  <a:gdLst>
                    <a:gd name="T0" fmla="*/ 0 w 131"/>
                    <a:gd name="T1" fmla="*/ 72 h 88"/>
                    <a:gd name="T2" fmla="*/ 12 w 131"/>
                    <a:gd name="T3" fmla="*/ 85 h 88"/>
                    <a:gd name="T4" fmla="*/ 117 w 131"/>
                    <a:gd name="T5" fmla="*/ 88 h 88"/>
                    <a:gd name="T6" fmla="*/ 129 w 131"/>
                    <a:gd name="T7" fmla="*/ 76 h 88"/>
                    <a:gd name="T8" fmla="*/ 131 w 131"/>
                    <a:gd name="T9" fmla="*/ 16 h 88"/>
                    <a:gd name="T10" fmla="*/ 119 w 131"/>
                    <a:gd name="T11" fmla="*/ 3 h 88"/>
                    <a:gd name="T12" fmla="*/ 14 w 131"/>
                    <a:gd name="T13" fmla="*/ 0 h 88"/>
                    <a:gd name="T14" fmla="*/ 2 w 131"/>
                    <a:gd name="T15" fmla="*/ 12 h 88"/>
                    <a:gd name="T16" fmla="*/ 0 w 131"/>
                    <a:gd name="T17" fmla="*/ 72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88">
                      <a:moveTo>
                        <a:pt x="0" y="72"/>
                      </a:moveTo>
                      <a:cubicBezTo>
                        <a:pt x="0" y="79"/>
                        <a:pt x="5" y="85"/>
                        <a:pt x="12" y="85"/>
                      </a:cubicBezTo>
                      <a:cubicBezTo>
                        <a:pt x="117" y="88"/>
                        <a:pt x="117" y="88"/>
                        <a:pt x="117" y="88"/>
                      </a:cubicBezTo>
                      <a:cubicBezTo>
                        <a:pt x="124" y="88"/>
                        <a:pt x="129" y="82"/>
                        <a:pt x="129" y="76"/>
                      </a:cubicBezTo>
                      <a:cubicBezTo>
                        <a:pt x="131" y="16"/>
                        <a:pt x="131" y="16"/>
                        <a:pt x="131" y="16"/>
                      </a:cubicBezTo>
                      <a:cubicBezTo>
                        <a:pt x="131" y="9"/>
                        <a:pt x="126" y="3"/>
                        <a:pt x="119" y="3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7" y="0"/>
                        <a:pt x="2" y="6"/>
                        <a:pt x="2" y="12"/>
                      </a:cubicBez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405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Freeform 837">
                  <a:extLst>
                    <a:ext uri="{FF2B5EF4-FFF2-40B4-BE49-F238E27FC236}">
                      <a16:creationId xmlns:a16="http://schemas.microsoft.com/office/drawing/2014/main" id="{7C3B233F-78C8-4036-B3F2-F19ED4BF82F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28488" y="2927350"/>
                  <a:ext cx="163513" cy="107950"/>
                </a:xfrm>
                <a:custGeom>
                  <a:avLst/>
                  <a:gdLst>
                    <a:gd name="T0" fmla="*/ 0 w 131"/>
                    <a:gd name="T1" fmla="*/ 72 h 87"/>
                    <a:gd name="T2" fmla="*/ 12 w 131"/>
                    <a:gd name="T3" fmla="*/ 84 h 87"/>
                    <a:gd name="T4" fmla="*/ 117 w 131"/>
                    <a:gd name="T5" fmla="*/ 87 h 87"/>
                    <a:gd name="T6" fmla="*/ 129 w 131"/>
                    <a:gd name="T7" fmla="*/ 75 h 87"/>
                    <a:gd name="T8" fmla="*/ 131 w 131"/>
                    <a:gd name="T9" fmla="*/ 15 h 87"/>
                    <a:gd name="T10" fmla="*/ 119 w 131"/>
                    <a:gd name="T11" fmla="*/ 3 h 87"/>
                    <a:gd name="T12" fmla="*/ 14 w 131"/>
                    <a:gd name="T13" fmla="*/ 0 h 87"/>
                    <a:gd name="T14" fmla="*/ 2 w 131"/>
                    <a:gd name="T15" fmla="*/ 12 h 87"/>
                    <a:gd name="T16" fmla="*/ 0 w 131"/>
                    <a:gd name="T17" fmla="*/ 72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87">
                      <a:moveTo>
                        <a:pt x="0" y="72"/>
                      </a:moveTo>
                      <a:cubicBezTo>
                        <a:pt x="0" y="78"/>
                        <a:pt x="5" y="84"/>
                        <a:pt x="12" y="84"/>
                      </a:cubicBezTo>
                      <a:cubicBezTo>
                        <a:pt x="117" y="87"/>
                        <a:pt x="117" y="87"/>
                        <a:pt x="117" y="87"/>
                      </a:cubicBezTo>
                      <a:cubicBezTo>
                        <a:pt x="124" y="87"/>
                        <a:pt x="129" y="82"/>
                        <a:pt x="129" y="75"/>
                      </a:cubicBezTo>
                      <a:cubicBezTo>
                        <a:pt x="131" y="15"/>
                        <a:pt x="131" y="15"/>
                        <a:pt x="131" y="15"/>
                      </a:cubicBezTo>
                      <a:cubicBezTo>
                        <a:pt x="131" y="8"/>
                        <a:pt x="126" y="3"/>
                        <a:pt x="119" y="3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7" y="0"/>
                        <a:pt x="2" y="5"/>
                        <a:pt x="2" y="12"/>
                      </a:cubicBez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6" name="Freeform 838">
                  <a:extLst>
                    <a:ext uri="{FF2B5EF4-FFF2-40B4-BE49-F238E27FC236}">
                      <a16:creationId xmlns:a16="http://schemas.microsoft.com/office/drawing/2014/main" id="{4CA40DB8-9A63-4001-B522-9D363C1B45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80875" y="2906713"/>
                  <a:ext cx="61913" cy="41275"/>
                </a:xfrm>
                <a:custGeom>
                  <a:avLst/>
                  <a:gdLst>
                    <a:gd name="T0" fmla="*/ 3 w 49"/>
                    <a:gd name="T1" fmla="*/ 16 h 32"/>
                    <a:gd name="T2" fmla="*/ 0 w 49"/>
                    <a:gd name="T3" fmla="*/ 16 h 32"/>
                    <a:gd name="T4" fmla="*/ 0 w 49"/>
                    <a:gd name="T5" fmla="*/ 16 h 32"/>
                    <a:gd name="T6" fmla="*/ 15 w 49"/>
                    <a:gd name="T7" fmla="*/ 32 h 32"/>
                    <a:gd name="T8" fmla="*/ 33 w 49"/>
                    <a:gd name="T9" fmla="*/ 32 h 32"/>
                    <a:gd name="T10" fmla="*/ 34 w 49"/>
                    <a:gd name="T11" fmla="*/ 32 h 32"/>
                    <a:gd name="T12" fmla="*/ 49 w 49"/>
                    <a:gd name="T13" fmla="*/ 17 h 32"/>
                    <a:gd name="T14" fmla="*/ 49 w 49"/>
                    <a:gd name="T15" fmla="*/ 17 h 32"/>
                    <a:gd name="T16" fmla="*/ 34 w 49"/>
                    <a:gd name="T17" fmla="*/ 1 h 32"/>
                    <a:gd name="T18" fmla="*/ 16 w 49"/>
                    <a:gd name="T19" fmla="*/ 0 h 32"/>
                    <a:gd name="T20" fmla="*/ 15 w 49"/>
                    <a:gd name="T21" fmla="*/ 0 h 32"/>
                    <a:gd name="T22" fmla="*/ 0 w 49"/>
                    <a:gd name="T23" fmla="*/ 16 h 32"/>
                    <a:gd name="T24" fmla="*/ 3 w 49"/>
                    <a:gd name="T25" fmla="*/ 16 h 32"/>
                    <a:gd name="T26" fmla="*/ 5 w 49"/>
                    <a:gd name="T27" fmla="*/ 16 h 32"/>
                    <a:gd name="T28" fmla="*/ 15 w 49"/>
                    <a:gd name="T29" fmla="*/ 6 h 32"/>
                    <a:gd name="T30" fmla="*/ 16 w 49"/>
                    <a:gd name="T31" fmla="*/ 6 h 32"/>
                    <a:gd name="T32" fmla="*/ 34 w 49"/>
                    <a:gd name="T33" fmla="*/ 7 h 32"/>
                    <a:gd name="T34" fmla="*/ 43 w 49"/>
                    <a:gd name="T35" fmla="*/ 17 h 32"/>
                    <a:gd name="T36" fmla="*/ 43 w 49"/>
                    <a:gd name="T37" fmla="*/ 17 h 32"/>
                    <a:gd name="T38" fmla="*/ 34 w 49"/>
                    <a:gd name="T39" fmla="*/ 26 h 32"/>
                    <a:gd name="T40" fmla="*/ 33 w 49"/>
                    <a:gd name="T41" fmla="*/ 26 h 32"/>
                    <a:gd name="T42" fmla="*/ 15 w 49"/>
                    <a:gd name="T43" fmla="*/ 26 h 32"/>
                    <a:gd name="T44" fmla="*/ 5 w 49"/>
                    <a:gd name="T45" fmla="*/ 16 h 32"/>
                    <a:gd name="T46" fmla="*/ 5 w 49"/>
                    <a:gd name="T47" fmla="*/ 16 h 32"/>
                    <a:gd name="T48" fmla="*/ 3 w 49"/>
                    <a:gd name="T49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" h="32">
                      <a:moveTo>
                        <a:pt x="3" y="16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5"/>
                        <a:pt x="6" y="32"/>
                        <a:pt x="15" y="32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34" y="32"/>
                        <a:pt x="34" y="32"/>
                        <a:pt x="34" y="32"/>
                      </a:cubicBezTo>
                      <a:cubicBezTo>
                        <a:pt x="42" y="32"/>
                        <a:pt x="49" y="26"/>
                        <a:pt x="49" y="17"/>
                      </a:cubicBezTo>
                      <a:cubicBezTo>
                        <a:pt x="49" y="17"/>
                        <a:pt x="49" y="17"/>
                        <a:pt x="49" y="17"/>
                      </a:cubicBezTo>
                      <a:cubicBezTo>
                        <a:pt x="49" y="8"/>
                        <a:pt x="43" y="1"/>
                        <a:pt x="34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3" y="16"/>
                        <a:pt x="3" y="16"/>
                        <a:pt x="3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6" y="11"/>
                        <a:pt x="10" y="6"/>
                        <a:pt x="15" y="6"/>
                      </a:cubicBezTo>
                      <a:cubicBezTo>
                        <a:pt x="16" y="6"/>
                        <a:pt x="16" y="6"/>
                        <a:pt x="16" y="6"/>
                      </a:cubicBezTo>
                      <a:cubicBezTo>
                        <a:pt x="34" y="7"/>
                        <a:pt x="34" y="7"/>
                        <a:pt x="34" y="7"/>
                      </a:cubicBezTo>
                      <a:cubicBezTo>
                        <a:pt x="39" y="7"/>
                        <a:pt x="43" y="11"/>
                        <a:pt x="43" y="17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3" y="22"/>
                        <a:pt x="39" y="26"/>
                        <a:pt x="34" y="26"/>
                      </a:cubicBezTo>
                      <a:cubicBezTo>
                        <a:pt x="33" y="26"/>
                        <a:pt x="33" y="26"/>
                        <a:pt x="33" y="26"/>
                      </a:cubicBezTo>
                      <a:cubicBezTo>
                        <a:pt x="15" y="26"/>
                        <a:pt x="15" y="26"/>
                        <a:pt x="15" y="26"/>
                      </a:cubicBezTo>
                      <a:cubicBezTo>
                        <a:pt x="10" y="26"/>
                        <a:pt x="5" y="21"/>
                        <a:pt x="5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lnTo>
                        <a:pt x="3" y="16"/>
                      </a:ln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Freeform 839">
                  <a:extLst>
                    <a:ext uri="{FF2B5EF4-FFF2-40B4-BE49-F238E27FC236}">
                      <a16:creationId xmlns:a16="http://schemas.microsoft.com/office/drawing/2014/main" id="{6CECAE9F-622E-4800-9BDF-13F67823100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98338" y="2967038"/>
                  <a:ext cx="22225" cy="33338"/>
                </a:xfrm>
                <a:custGeom>
                  <a:avLst/>
                  <a:gdLst>
                    <a:gd name="T0" fmla="*/ 0 w 18"/>
                    <a:gd name="T1" fmla="*/ 18 h 27"/>
                    <a:gd name="T2" fmla="*/ 9 w 18"/>
                    <a:gd name="T3" fmla="*/ 27 h 27"/>
                    <a:gd name="T4" fmla="*/ 18 w 18"/>
                    <a:gd name="T5" fmla="*/ 18 h 27"/>
                    <a:gd name="T6" fmla="*/ 18 w 18"/>
                    <a:gd name="T7" fmla="*/ 10 h 27"/>
                    <a:gd name="T8" fmla="*/ 10 w 18"/>
                    <a:gd name="T9" fmla="*/ 1 h 27"/>
                    <a:gd name="T10" fmla="*/ 1 w 18"/>
                    <a:gd name="T11" fmla="*/ 9 h 27"/>
                    <a:gd name="T12" fmla="*/ 0 w 18"/>
                    <a:gd name="T13" fmla="*/ 18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27">
                      <a:moveTo>
                        <a:pt x="0" y="18"/>
                      </a:moveTo>
                      <a:cubicBezTo>
                        <a:pt x="0" y="23"/>
                        <a:pt x="4" y="27"/>
                        <a:pt x="9" y="27"/>
                      </a:cubicBezTo>
                      <a:cubicBezTo>
                        <a:pt x="14" y="27"/>
                        <a:pt x="18" y="23"/>
                        <a:pt x="18" y="18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8" y="5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1" y="9"/>
                      </a:cubicBez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Freeform 840">
                  <a:extLst>
                    <a:ext uri="{FF2B5EF4-FFF2-40B4-BE49-F238E27FC236}">
                      <a16:creationId xmlns:a16="http://schemas.microsoft.com/office/drawing/2014/main" id="{AE2277EA-BF12-49A6-BD62-7DACA5A238C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06275" y="2976563"/>
                  <a:ext cx="7938" cy="15875"/>
                </a:xfrm>
                <a:custGeom>
                  <a:avLst/>
                  <a:gdLst>
                    <a:gd name="T0" fmla="*/ 0 w 7"/>
                    <a:gd name="T1" fmla="*/ 4 h 12"/>
                    <a:gd name="T2" fmla="*/ 4 w 7"/>
                    <a:gd name="T3" fmla="*/ 0 h 12"/>
                    <a:gd name="T4" fmla="*/ 7 w 7"/>
                    <a:gd name="T5" fmla="*/ 4 h 12"/>
                    <a:gd name="T6" fmla="*/ 5 w 7"/>
                    <a:gd name="T7" fmla="*/ 6 h 12"/>
                    <a:gd name="T8" fmla="*/ 5 w 7"/>
                    <a:gd name="T9" fmla="*/ 11 h 12"/>
                    <a:gd name="T10" fmla="*/ 3 w 7"/>
                    <a:gd name="T11" fmla="*/ 12 h 12"/>
                    <a:gd name="T12" fmla="*/ 2 w 7"/>
                    <a:gd name="T13" fmla="*/ 10 h 12"/>
                    <a:gd name="T14" fmla="*/ 2 w 7"/>
                    <a:gd name="T15" fmla="*/ 6 h 12"/>
                    <a:gd name="T16" fmla="*/ 0 w 7"/>
                    <a:gd name="T17" fmla="*/ 4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" h="12">
                      <a:moveTo>
                        <a:pt x="0" y="4"/>
                      </a:move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5" y="0"/>
                        <a:pt x="7" y="2"/>
                        <a:pt x="7" y="4"/>
                      </a:cubicBezTo>
                      <a:cubicBezTo>
                        <a:pt x="7" y="5"/>
                        <a:pt x="6" y="6"/>
                        <a:pt x="5" y="6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5" y="12"/>
                        <a:pt x="4" y="12"/>
                        <a:pt x="3" y="12"/>
                      </a:cubicBezTo>
                      <a:cubicBezTo>
                        <a:pt x="2" y="12"/>
                        <a:pt x="2" y="11"/>
                        <a:pt x="2" y="10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1" y="6"/>
                        <a:pt x="0" y="5"/>
                        <a:pt x="0" y="4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841">
                  <a:extLst>
                    <a:ext uri="{FF2B5EF4-FFF2-40B4-BE49-F238E27FC236}">
                      <a16:creationId xmlns:a16="http://schemas.microsoft.com/office/drawing/2014/main" id="{8E2DBF37-D300-4342-8992-2A04D7EBF06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82463" y="2884488"/>
                  <a:ext cx="39688" cy="39688"/>
                </a:xfrm>
                <a:custGeom>
                  <a:avLst/>
                  <a:gdLst>
                    <a:gd name="T0" fmla="*/ 25 w 32"/>
                    <a:gd name="T1" fmla="*/ 0 h 33"/>
                    <a:gd name="T2" fmla="*/ 16 w 32"/>
                    <a:gd name="T3" fmla="*/ 6 h 33"/>
                    <a:gd name="T4" fmla="*/ 1 w 32"/>
                    <a:gd name="T5" fmla="*/ 20 h 33"/>
                    <a:gd name="T6" fmla="*/ 7 w 32"/>
                    <a:gd name="T7" fmla="*/ 21 h 33"/>
                    <a:gd name="T8" fmla="*/ 16 w 32"/>
                    <a:gd name="T9" fmla="*/ 19 h 33"/>
                    <a:gd name="T10" fmla="*/ 17 w 32"/>
                    <a:gd name="T11" fmla="*/ 25 h 33"/>
                    <a:gd name="T12" fmla="*/ 14 w 32"/>
                    <a:gd name="T13" fmla="*/ 25 h 33"/>
                    <a:gd name="T14" fmla="*/ 17 w 32"/>
                    <a:gd name="T15" fmla="*/ 31 h 33"/>
                    <a:gd name="T16" fmla="*/ 21 w 32"/>
                    <a:gd name="T17" fmla="*/ 32 h 33"/>
                    <a:gd name="T18" fmla="*/ 23 w 32"/>
                    <a:gd name="T19" fmla="*/ 31 h 33"/>
                    <a:gd name="T20" fmla="*/ 27 w 32"/>
                    <a:gd name="T21" fmla="*/ 30 h 33"/>
                    <a:gd name="T22" fmla="*/ 31 w 32"/>
                    <a:gd name="T23" fmla="*/ 29 h 33"/>
                    <a:gd name="T24" fmla="*/ 32 w 32"/>
                    <a:gd name="T25" fmla="*/ 27 h 33"/>
                    <a:gd name="T26" fmla="*/ 31 w 32"/>
                    <a:gd name="T27" fmla="*/ 19 h 33"/>
                    <a:gd name="T28" fmla="*/ 29 w 32"/>
                    <a:gd name="T29" fmla="*/ 6 h 33"/>
                    <a:gd name="T30" fmla="*/ 28 w 32"/>
                    <a:gd name="T31" fmla="*/ 3 h 33"/>
                    <a:gd name="T32" fmla="*/ 25 w 32"/>
                    <a:gd name="T33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2" h="33">
                      <a:moveTo>
                        <a:pt x="25" y="0"/>
                      </a:moveTo>
                      <a:cubicBezTo>
                        <a:pt x="25" y="0"/>
                        <a:pt x="18" y="5"/>
                        <a:pt x="16" y="6"/>
                      </a:cubicBezTo>
                      <a:cubicBezTo>
                        <a:pt x="13" y="9"/>
                        <a:pt x="10" y="15"/>
                        <a:pt x="1" y="20"/>
                      </a:cubicBezTo>
                      <a:cubicBezTo>
                        <a:pt x="0" y="20"/>
                        <a:pt x="5" y="22"/>
                        <a:pt x="7" y="21"/>
                      </a:cubicBezTo>
                      <a:cubicBezTo>
                        <a:pt x="12" y="19"/>
                        <a:pt x="16" y="19"/>
                        <a:pt x="16" y="19"/>
                      </a:cubicBezTo>
                      <a:cubicBezTo>
                        <a:pt x="17" y="25"/>
                        <a:pt x="17" y="25"/>
                        <a:pt x="17" y="25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14" y="25"/>
                        <a:pt x="15" y="29"/>
                        <a:pt x="17" y="31"/>
                      </a:cubicBezTo>
                      <a:cubicBezTo>
                        <a:pt x="18" y="33"/>
                        <a:pt x="20" y="32"/>
                        <a:pt x="21" y="32"/>
                      </a:cubicBezTo>
                      <a:cubicBezTo>
                        <a:pt x="21" y="31"/>
                        <a:pt x="22" y="31"/>
                        <a:pt x="23" y="31"/>
                      </a:cubicBezTo>
                      <a:cubicBezTo>
                        <a:pt x="24" y="31"/>
                        <a:pt x="25" y="31"/>
                        <a:pt x="27" y="30"/>
                      </a:cubicBezTo>
                      <a:cubicBezTo>
                        <a:pt x="28" y="29"/>
                        <a:pt x="29" y="30"/>
                        <a:pt x="31" y="29"/>
                      </a:cubicBezTo>
                      <a:cubicBezTo>
                        <a:pt x="32" y="29"/>
                        <a:pt x="32" y="27"/>
                        <a:pt x="32" y="27"/>
                      </a:cubicBezTo>
                      <a:cubicBezTo>
                        <a:pt x="32" y="27"/>
                        <a:pt x="31" y="22"/>
                        <a:pt x="31" y="19"/>
                      </a:cubicBezTo>
                      <a:cubicBezTo>
                        <a:pt x="30" y="14"/>
                        <a:pt x="29" y="6"/>
                        <a:pt x="29" y="6"/>
                      </a:cubicBezTo>
                      <a:cubicBezTo>
                        <a:pt x="28" y="3"/>
                        <a:pt x="28" y="3"/>
                        <a:pt x="28" y="3"/>
                      </a:cubicBez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D3ED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842">
                  <a:extLst>
                    <a:ext uri="{FF2B5EF4-FFF2-40B4-BE49-F238E27FC236}">
                      <a16:creationId xmlns:a16="http://schemas.microsoft.com/office/drawing/2014/main" id="{F6A5D21F-2F1F-4936-9551-25CED969368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025313" y="2520950"/>
                  <a:ext cx="104775" cy="374650"/>
                </a:xfrm>
                <a:custGeom>
                  <a:avLst/>
                  <a:gdLst>
                    <a:gd name="T0" fmla="*/ 79 w 84"/>
                    <a:gd name="T1" fmla="*/ 300 h 300"/>
                    <a:gd name="T2" fmla="*/ 55 w 84"/>
                    <a:gd name="T3" fmla="*/ 298 h 300"/>
                    <a:gd name="T4" fmla="*/ 0 w 84"/>
                    <a:gd name="T5" fmla="*/ 84 h 300"/>
                    <a:gd name="T6" fmla="*/ 38 w 84"/>
                    <a:gd name="T7" fmla="*/ 48 h 300"/>
                    <a:gd name="T8" fmla="*/ 79 w 84"/>
                    <a:gd name="T9" fmla="*/ 30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300">
                      <a:moveTo>
                        <a:pt x="79" y="300"/>
                      </a:moveTo>
                      <a:cubicBezTo>
                        <a:pt x="55" y="298"/>
                        <a:pt x="55" y="298"/>
                        <a:pt x="55" y="298"/>
                      </a:cubicBezTo>
                      <a:cubicBezTo>
                        <a:pt x="55" y="298"/>
                        <a:pt x="49" y="202"/>
                        <a:pt x="0" y="84"/>
                      </a:cubicBezTo>
                      <a:cubicBezTo>
                        <a:pt x="1" y="82"/>
                        <a:pt x="19" y="0"/>
                        <a:pt x="38" y="48"/>
                      </a:cubicBezTo>
                      <a:cubicBezTo>
                        <a:pt x="84" y="162"/>
                        <a:pt x="79" y="300"/>
                        <a:pt x="79" y="300"/>
                      </a:cubicBezTo>
                      <a:close/>
                    </a:path>
                  </a:pathLst>
                </a:custGeom>
                <a:solidFill>
                  <a:srgbClr val="162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96239F3-C1D8-474F-A75A-C6568F22829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4674" y="1238582"/>
              <a:ext cx="7987234" cy="4199182"/>
              <a:chOff x="20638" y="2395538"/>
              <a:chExt cx="4040188" cy="2124075"/>
            </a:xfrm>
          </p:grpSpPr>
          <p:sp>
            <p:nvSpPr>
              <p:cNvPr id="36" name="Freeform 8">
                <a:extLst>
                  <a:ext uri="{FF2B5EF4-FFF2-40B4-BE49-F238E27FC236}">
                    <a16:creationId xmlns:a16="http://schemas.microsoft.com/office/drawing/2014/main" id="{4B4CEECE-B531-4743-BEB4-063064973CF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2413" y="4108451"/>
                <a:ext cx="31750" cy="38100"/>
              </a:xfrm>
              <a:custGeom>
                <a:avLst/>
                <a:gdLst>
                  <a:gd name="T0" fmla="*/ 8 w 26"/>
                  <a:gd name="T1" fmla="*/ 27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5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5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3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27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:a16="http://schemas.microsoft.com/office/drawing/2014/main" id="{5D6619C6-9B57-41D0-B77E-37FDE35F851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04888" y="4108451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3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1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id="{696C63EC-C52D-4194-9076-C13B75E22BF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14388" y="4108451"/>
                <a:ext cx="33338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Freeform 11">
                <a:extLst>
                  <a:ext uri="{FF2B5EF4-FFF2-40B4-BE49-F238E27FC236}">
                    <a16:creationId xmlns:a16="http://schemas.microsoft.com/office/drawing/2014/main" id="{12701564-FCC4-40D7-90D6-244A95F0587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66763" y="4108451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 12">
                <a:extLst>
                  <a:ext uri="{FF2B5EF4-FFF2-40B4-BE49-F238E27FC236}">
                    <a16:creationId xmlns:a16="http://schemas.microsoft.com/office/drawing/2014/main" id="{997C7550-8531-41C4-8EAF-01E118C44D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923926" y="4108451"/>
                <a:ext cx="33338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3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1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 13">
                <a:extLst>
                  <a:ext uri="{FF2B5EF4-FFF2-40B4-BE49-F238E27FC236}">
                    <a16:creationId xmlns:a16="http://schemas.microsoft.com/office/drawing/2014/main" id="{AEA89238-6712-4113-A99D-2E8B8E20D2B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93738" y="4108451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 14">
                <a:extLst>
                  <a:ext uri="{FF2B5EF4-FFF2-40B4-BE49-F238E27FC236}">
                    <a16:creationId xmlns:a16="http://schemas.microsoft.com/office/drawing/2014/main" id="{4D5C5F9C-4769-4210-A87F-2BFC60229D1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04826" y="4108451"/>
                <a:ext cx="31750" cy="38100"/>
              </a:xfrm>
              <a:custGeom>
                <a:avLst/>
                <a:gdLst>
                  <a:gd name="T0" fmla="*/ 8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5FB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 15">
                <a:extLst>
                  <a:ext uri="{FF2B5EF4-FFF2-40B4-BE49-F238E27FC236}">
                    <a16:creationId xmlns:a16="http://schemas.microsoft.com/office/drawing/2014/main" id="{E888F8F6-C345-44D0-B1AA-ABA1C084A99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55613" y="4108451"/>
                <a:ext cx="31750" cy="38100"/>
              </a:xfrm>
              <a:custGeom>
                <a:avLst/>
                <a:gdLst>
                  <a:gd name="T0" fmla="*/ 8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55B5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16">
                <a:extLst>
                  <a:ext uri="{FF2B5EF4-FFF2-40B4-BE49-F238E27FC236}">
                    <a16:creationId xmlns:a16="http://schemas.microsoft.com/office/drawing/2014/main" id="{18C34B79-B39F-47DD-82AC-BB29C3DAC5D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14363" y="4108451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Freeform 17">
                <a:extLst>
                  <a:ext uri="{FF2B5EF4-FFF2-40B4-BE49-F238E27FC236}">
                    <a16:creationId xmlns:a16="http://schemas.microsoft.com/office/drawing/2014/main" id="{65D23367-C385-45AA-86DA-E87140C6B5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0401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8 w 10"/>
                  <a:gd name="T9" fmla="*/ 4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4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18">
                <a:extLst>
                  <a:ext uri="{FF2B5EF4-FFF2-40B4-BE49-F238E27FC236}">
                    <a16:creationId xmlns:a16="http://schemas.microsoft.com/office/drawing/2014/main" id="{2FB1CCA7-1390-4AF9-989F-F428B195E6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261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2C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B05F0769-FB47-497A-8890-6C2DB44951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261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3A1CC7A7-24A8-4FB4-B5E2-6C49637BFD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0863" y="4108451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6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7 w 11"/>
                  <a:gd name="T9" fmla="*/ 4 h 24"/>
                  <a:gd name="T10" fmla="*/ 7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68B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62335764-951A-4E50-8EDC-C3A166EB2F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50863" y="4108451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6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7 w 11"/>
                  <a:gd name="T9" fmla="*/ 4 h 24"/>
                  <a:gd name="T10" fmla="*/ 7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22">
                <a:extLst>
                  <a:ext uri="{FF2B5EF4-FFF2-40B4-BE49-F238E27FC236}">
                    <a16:creationId xmlns:a16="http://schemas.microsoft.com/office/drawing/2014/main" id="{079D2AA6-9851-4EB4-A409-FC2BC82667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386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CB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Freeform 23">
                <a:extLst>
                  <a:ext uri="{FF2B5EF4-FFF2-40B4-BE49-F238E27FC236}">
                    <a16:creationId xmlns:a16="http://schemas.microsoft.com/office/drawing/2014/main" id="{7CFA9BED-CDF3-4A0E-96B0-57868686A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386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reeform 24">
                <a:extLst>
                  <a:ext uri="{FF2B5EF4-FFF2-40B4-BE49-F238E27FC236}">
                    <a16:creationId xmlns:a16="http://schemas.microsoft.com/office/drawing/2014/main" id="{6DCBA795-7351-4BF9-8AE6-89EBE412C3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4488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39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Freeform 25">
                <a:extLst>
                  <a:ext uri="{FF2B5EF4-FFF2-40B4-BE49-F238E27FC236}">
                    <a16:creationId xmlns:a16="http://schemas.microsoft.com/office/drawing/2014/main" id="{1ED792DF-22E2-4821-BB1F-2B0B743FB1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4488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26">
                <a:extLst>
                  <a:ext uri="{FF2B5EF4-FFF2-40B4-BE49-F238E27FC236}">
                    <a16:creationId xmlns:a16="http://schemas.microsoft.com/office/drawing/2014/main" id="{CA676FC1-CC3D-4DAE-B22B-2847D9EBCA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69963" y="4108451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4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4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27">
                <a:extLst>
                  <a:ext uri="{FF2B5EF4-FFF2-40B4-BE49-F238E27FC236}">
                    <a16:creationId xmlns:a16="http://schemas.microsoft.com/office/drawing/2014/main" id="{9814A5F4-FF38-4E94-9BDE-0E597FFE5F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9376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8 w 10"/>
                  <a:gd name="T9" fmla="*/ 4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4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id="{5C1C90F4-2B17-4192-9263-A19DC55A24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6201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29">
                <a:extLst>
                  <a:ext uri="{FF2B5EF4-FFF2-40B4-BE49-F238E27FC236}">
                    <a16:creationId xmlns:a16="http://schemas.microsoft.com/office/drawing/2014/main" id="{6C274353-7C68-4682-8CEA-91C4EAB22C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5013" y="4108451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4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id="{49E2A612-073E-4E79-81C7-0D438DF0517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77826" y="4108451"/>
                <a:ext cx="33338" cy="38100"/>
              </a:xfrm>
              <a:custGeom>
                <a:avLst/>
                <a:gdLst>
                  <a:gd name="T0" fmla="*/ 8 w 26"/>
                  <a:gd name="T1" fmla="*/ 27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43A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Freeform 31">
                <a:extLst>
                  <a:ext uri="{FF2B5EF4-FFF2-40B4-BE49-F238E27FC236}">
                    <a16:creationId xmlns:a16="http://schemas.microsoft.com/office/drawing/2014/main" id="{2EF2DD1B-A708-4C5A-B812-C231E87AB3D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98451" y="4108451"/>
                <a:ext cx="31750" cy="38100"/>
              </a:xfrm>
              <a:custGeom>
                <a:avLst/>
                <a:gdLst>
                  <a:gd name="T0" fmla="*/ 8 w 26"/>
                  <a:gd name="T1" fmla="*/ 27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30A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 32">
                <a:extLst>
                  <a:ext uri="{FF2B5EF4-FFF2-40B4-BE49-F238E27FC236}">
                    <a16:creationId xmlns:a16="http://schemas.microsoft.com/office/drawing/2014/main" id="{99B6B04E-7B4B-4BAD-AE64-6E431EF78D1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332038" y="3890963"/>
                <a:ext cx="31750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2 h 31"/>
                  <a:gd name="T4" fmla="*/ 4 w 26"/>
                  <a:gd name="T5" fmla="*/ 8 h 31"/>
                  <a:gd name="T6" fmla="*/ 9 w 26"/>
                  <a:gd name="T7" fmla="*/ 3 h 31"/>
                  <a:gd name="T8" fmla="*/ 17 w 26"/>
                  <a:gd name="T9" fmla="*/ 3 h 31"/>
                  <a:gd name="T10" fmla="*/ 22 w 26"/>
                  <a:gd name="T11" fmla="*/ 8 h 31"/>
                  <a:gd name="T12" fmla="*/ 22 w 26"/>
                  <a:gd name="T13" fmla="*/ 22 h 31"/>
                  <a:gd name="T14" fmla="*/ 17 w 26"/>
                  <a:gd name="T15" fmla="*/ 27 h 31"/>
                  <a:gd name="T16" fmla="*/ 9 w 26"/>
                  <a:gd name="T17" fmla="*/ 27 h 31"/>
                  <a:gd name="T18" fmla="*/ 17 w 26"/>
                  <a:gd name="T19" fmla="*/ 0 h 31"/>
                  <a:gd name="T20" fmla="*/ 9 w 26"/>
                  <a:gd name="T21" fmla="*/ 0 h 31"/>
                  <a:gd name="T22" fmla="*/ 0 w 26"/>
                  <a:gd name="T23" fmla="*/ 8 h 31"/>
                  <a:gd name="T24" fmla="*/ 0 w 26"/>
                  <a:gd name="T25" fmla="*/ 22 h 31"/>
                  <a:gd name="T26" fmla="*/ 9 w 26"/>
                  <a:gd name="T27" fmla="*/ 31 h 31"/>
                  <a:gd name="T28" fmla="*/ 17 w 26"/>
                  <a:gd name="T29" fmla="*/ 31 h 31"/>
                  <a:gd name="T30" fmla="*/ 26 w 26"/>
                  <a:gd name="T31" fmla="*/ 22 h 31"/>
                  <a:gd name="T32" fmla="*/ 26 w 26"/>
                  <a:gd name="T33" fmla="*/ 8 h 31"/>
                  <a:gd name="T34" fmla="*/ 17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6"/>
                      <a:pt x="6" y="3"/>
                      <a:pt x="9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6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7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2" y="31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2" y="0"/>
                      <a:pt x="17" y="0"/>
                    </a:cubicBezTo>
                  </a:path>
                </a:pathLst>
              </a:custGeom>
              <a:solidFill>
                <a:srgbClr val="27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Freeform 33">
                <a:extLst>
                  <a:ext uri="{FF2B5EF4-FFF2-40B4-BE49-F238E27FC236}">
                    <a16:creationId xmlns:a16="http://schemas.microsoft.com/office/drawing/2014/main" id="{13011A6B-7407-429E-91F0-1E566616AE8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11513" y="3890963"/>
                <a:ext cx="31750" cy="38100"/>
              </a:xfrm>
              <a:custGeom>
                <a:avLst/>
                <a:gdLst>
                  <a:gd name="T0" fmla="*/ 17 w 26"/>
                  <a:gd name="T1" fmla="*/ 31 h 31"/>
                  <a:gd name="T2" fmla="*/ 9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9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9 w 26"/>
                  <a:gd name="T19" fmla="*/ 3 h 31"/>
                  <a:gd name="T20" fmla="*/ 4 w 26"/>
                  <a:gd name="T21" fmla="*/ 8 h 31"/>
                  <a:gd name="T22" fmla="*/ 4 w 26"/>
                  <a:gd name="T23" fmla="*/ 22 h 31"/>
                  <a:gd name="T24" fmla="*/ 9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9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6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Freeform 34">
                <a:extLst>
                  <a:ext uri="{FF2B5EF4-FFF2-40B4-BE49-F238E27FC236}">
                    <a16:creationId xmlns:a16="http://schemas.microsoft.com/office/drawing/2014/main" id="{C93C55BE-B3C8-41E7-82A6-C463BF98D0E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162301" y="3890963"/>
                <a:ext cx="31750" cy="38100"/>
              </a:xfrm>
              <a:custGeom>
                <a:avLst/>
                <a:gdLst>
                  <a:gd name="T0" fmla="*/ 17 w 26"/>
                  <a:gd name="T1" fmla="*/ 31 h 31"/>
                  <a:gd name="T2" fmla="*/ 9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9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9 w 26"/>
                  <a:gd name="T19" fmla="*/ 3 h 31"/>
                  <a:gd name="T20" fmla="*/ 4 w 26"/>
                  <a:gd name="T21" fmla="*/ 8 h 31"/>
                  <a:gd name="T22" fmla="*/ 4 w 26"/>
                  <a:gd name="T23" fmla="*/ 22 h 31"/>
                  <a:gd name="T24" fmla="*/ 9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9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6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Freeform 35">
                <a:extLst>
                  <a:ext uri="{FF2B5EF4-FFF2-40B4-BE49-F238E27FC236}">
                    <a16:creationId xmlns:a16="http://schemas.microsoft.com/office/drawing/2014/main" id="{AA96E7C1-6BD4-4184-947E-E0845F1AFA5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1051" y="3890963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8 w 26"/>
                  <a:gd name="T17" fmla="*/ 31 h 31"/>
                  <a:gd name="T18" fmla="*/ 9 w 26"/>
                  <a:gd name="T19" fmla="*/ 3 h 31"/>
                  <a:gd name="T20" fmla="*/ 4 w 26"/>
                  <a:gd name="T21" fmla="*/ 8 h 31"/>
                  <a:gd name="T22" fmla="*/ 4 w 26"/>
                  <a:gd name="T23" fmla="*/ 22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2 h 31"/>
                  <a:gd name="T30" fmla="*/ 23 w 26"/>
                  <a:gd name="T31" fmla="*/ 8 h 31"/>
                  <a:gd name="T32" fmla="*/ 18 w 26"/>
                  <a:gd name="T33" fmla="*/ 3 h 31"/>
                  <a:gd name="T34" fmla="*/ 9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6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6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Freeform 36">
                <a:extLst>
                  <a:ext uri="{FF2B5EF4-FFF2-40B4-BE49-F238E27FC236}">
                    <a16:creationId xmlns:a16="http://schemas.microsoft.com/office/drawing/2014/main" id="{FB113938-2D2C-420F-9F14-4647AECB372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84513" y="3890963"/>
                <a:ext cx="33338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8 w 26"/>
                  <a:gd name="T19" fmla="*/ 3 h 31"/>
                  <a:gd name="T20" fmla="*/ 3 w 26"/>
                  <a:gd name="T21" fmla="*/ 8 h 31"/>
                  <a:gd name="T22" fmla="*/ 3 w 26"/>
                  <a:gd name="T23" fmla="*/ 22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8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6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Freeform 37">
                <a:extLst>
                  <a:ext uri="{FF2B5EF4-FFF2-40B4-BE49-F238E27FC236}">
                    <a16:creationId xmlns:a16="http://schemas.microsoft.com/office/drawing/2014/main" id="{06C136E6-CE09-49BA-AD7F-2E6101BA3E5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894013" y="3890963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8 w 26"/>
                  <a:gd name="T17" fmla="*/ 31 h 31"/>
                  <a:gd name="T18" fmla="*/ 9 w 26"/>
                  <a:gd name="T19" fmla="*/ 3 h 31"/>
                  <a:gd name="T20" fmla="*/ 4 w 26"/>
                  <a:gd name="T21" fmla="*/ 8 h 31"/>
                  <a:gd name="T22" fmla="*/ 4 w 26"/>
                  <a:gd name="T23" fmla="*/ 22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2 h 31"/>
                  <a:gd name="T30" fmla="*/ 23 w 26"/>
                  <a:gd name="T31" fmla="*/ 8 h 31"/>
                  <a:gd name="T32" fmla="*/ 18 w 26"/>
                  <a:gd name="T33" fmla="*/ 3 h 31"/>
                  <a:gd name="T34" fmla="*/ 9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6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6"/>
                      <a:pt x="21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38">
                <a:extLst>
                  <a:ext uri="{FF2B5EF4-FFF2-40B4-BE49-F238E27FC236}">
                    <a16:creationId xmlns:a16="http://schemas.microsoft.com/office/drawing/2014/main" id="{85B7C43C-4071-44CA-9671-E9460952FEA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844801" y="3890963"/>
                <a:ext cx="33338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8 w 26"/>
                  <a:gd name="T17" fmla="*/ 31 h 31"/>
                  <a:gd name="T18" fmla="*/ 9 w 26"/>
                  <a:gd name="T19" fmla="*/ 3 h 31"/>
                  <a:gd name="T20" fmla="*/ 4 w 26"/>
                  <a:gd name="T21" fmla="*/ 8 h 31"/>
                  <a:gd name="T22" fmla="*/ 4 w 26"/>
                  <a:gd name="T23" fmla="*/ 22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2 h 31"/>
                  <a:gd name="T30" fmla="*/ 23 w 26"/>
                  <a:gd name="T31" fmla="*/ 8 h 31"/>
                  <a:gd name="T32" fmla="*/ 18 w 26"/>
                  <a:gd name="T33" fmla="*/ 3 h 31"/>
                  <a:gd name="T34" fmla="*/ 9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6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6"/>
                      <a:pt x="21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 39">
                <a:extLst>
                  <a:ext uri="{FF2B5EF4-FFF2-40B4-BE49-F238E27FC236}">
                    <a16:creationId xmlns:a16="http://schemas.microsoft.com/office/drawing/2014/main" id="{FBECF8C4-B362-4528-8BE3-9BEBD4FC39F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05138" y="3890963"/>
                <a:ext cx="31750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8 w 26"/>
                  <a:gd name="T19" fmla="*/ 3 h 31"/>
                  <a:gd name="T20" fmla="*/ 3 w 26"/>
                  <a:gd name="T21" fmla="*/ 8 h 31"/>
                  <a:gd name="T22" fmla="*/ 3 w 26"/>
                  <a:gd name="T23" fmla="*/ 22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8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6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 40">
                <a:extLst>
                  <a:ext uri="{FF2B5EF4-FFF2-40B4-BE49-F238E27FC236}">
                    <a16:creationId xmlns:a16="http://schemas.microsoft.com/office/drawing/2014/main" id="{7843C9CD-804C-4866-A496-D5F58614CFB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774951" y="3890963"/>
                <a:ext cx="31750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8 w 26"/>
                  <a:gd name="T19" fmla="*/ 3 h 31"/>
                  <a:gd name="T20" fmla="*/ 3 w 26"/>
                  <a:gd name="T21" fmla="*/ 8 h 31"/>
                  <a:gd name="T22" fmla="*/ 3 w 26"/>
                  <a:gd name="T23" fmla="*/ 22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8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6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 41">
                <a:extLst>
                  <a:ext uri="{FF2B5EF4-FFF2-40B4-BE49-F238E27FC236}">
                    <a16:creationId xmlns:a16="http://schemas.microsoft.com/office/drawing/2014/main" id="{0573ECE5-34C6-4A94-962E-EA266013A19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82863" y="3890963"/>
                <a:ext cx="33338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2 h 31"/>
                  <a:gd name="T4" fmla="*/ 4 w 26"/>
                  <a:gd name="T5" fmla="*/ 8 h 31"/>
                  <a:gd name="T6" fmla="*/ 9 w 26"/>
                  <a:gd name="T7" fmla="*/ 3 h 31"/>
                  <a:gd name="T8" fmla="*/ 18 w 26"/>
                  <a:gd name="T9" fmla="*/ 3 h 31"/>
                  <a:gd name="T10" fmla="*/ 23 w 26"/>
                  <a:gd name="T11" fmla="*/ 8 h 31"/>
                  <a:gd name="T12" fmla="*/ 23 w 26"/>
                  <a:gd name="T13" fmla="*/ 22 h 31"/>
                  <a:gd name="T14" fmla="*/ 18 w 26"/>
                  <a:gd name="T15" fmla="*/ 27 h 31"/>
                  <a:gd name="T16" fmla="*/ 9 w 26"/>
                  <a:gd name="T17" fmla="*/ 27 h 31"/>
                  <a:gd name="T18" fmla="*/ 18 w 26"/>
                  <a:gd name="T19" fmla="*/ 0 h 31"/>
                  <a:gd name="T20" fmla="*/ 9 w 26"/>
                  <a:gd name="T21" fmla="*/ 0 h 31"/>
                  <a:gd name="T22" fmla="*/ 0 w 26"/>
                  <a:gd name="T23" fmla="*/ 8 h 31"/>
                  <a:gd name="T24" fmla="*/ 0 w 26"/>
                  <a:gd name="T25" fmla="*/ 22 h 31"/>
                  <a:gd name="T26" fmla="*/ 9 w 26"/>
                  <a:gd name="T27" fmla="*/ 31 h 31"/>
                  <a:gd name="T28" fmla="*/ 18 w 26"/>
                  <a:gd name="T29" fmla="*/ 31 h 31"/>
                  <a:gd name="T30" fmla="*/ 26 w 26"/>
                  <a:gd name="T31" fmla="*/ 22 h 31"/>
                  <a:gd name="T32" fmla="*/ 26 w 26"/>
                  <a:gd name="T33" fmla="*/ 8 h 31"/>
                  <a:gd name="T34" fmla="*/ 18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6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3" y="6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31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2" y="0"/>
                      <a:pt x="18" y="0"/>
                    </a:cubicBezTo>
                  </a:path>
                </a:pathLst>
              </a:custGeom>
              <a:solidFill>
                <a:srgbClr val="5FB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reeform 42">
                <a:extLst>
                  <a:ext uri="{FF2B5EF4-FFF2-40B4-BE49-F238E27FC236}">
                    <a16:creationId xmlns:a16="http://schemas.microsoft.com/office/drawing/2014/main" id="{E2481A19-689D-43CD-B254-2BE8DC67F38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35238" y="3890963"/>
                <a:ext cx="31750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2 h 31"/>
                  <a:gd name="T4" fmla="*/ 4 w 26"/>
                  <a:gd name="T5" fmla="*/ 8 h 31"/>
                  <a:gd name="T6" fmla="*/ 9 w 26"/>
                  <a:gd name="T7" fmla="*/ 3 h 31"/>
                  <a:gd name="T8" fmla="*/ 18 w 26"/>
                  <a:gd name="T9" fmla="*/ 3 h 31"/>
                  <a:gd name="T10" fmla="*/ 23 w 26"/>
                  <a:gd name="T11" fmla="*/ 8 h 31"/>
                  <a:gd name="T12" fmla="*/ 23 w 26"/>
                  <a:gd name="T13" fmla="*/ 22 h 31"/>
                  <a:gd name="T14" fmla="*/ 18 w 26"/>
                  <a:gd name="T15" fmla="*/ 27 h 31"/>
                  <a:gd name="T16" fmla="*/ 9 w 26"/>
                  <a:gd name="T17" fmla="*/ 27 h 31"/>
                  <a:gd name="T18" fmla="*/ 18 w 26"/>
                  <a:gd name="T19" fmla="*/ 0 h 31"/>
                  <a:gd name="T20" fmla="*/ 9 w 26"/>
                  <a:gd name="T21" fmla="*/ 0 h 31"/>
                  <a:gd name="T22" fmla="*/ 0 w 26"/>
                  <a:gd name="T23" fmla="*/ 8 h 31"/>
                  <a:gd name="T24" fmla="*/ 0 w 26"/>
                  <a:gd name="T25" fmla="*/ 22 h 31"/>
                  <a:gd name="T26" fmla="*/ 9 w 26"/>
                  <a:gd name="T27" fmla="*/ 31 h 31"/>
                  <a:gd name="T28" fmla="*/ 18 w 26"/>
                  <a:gd name="T29" fmla="*/ 31 h 31"/>
                  <a:gd name="T30" fmla="*/ 26 w 26"/>
                  <a:gd name="T31" fmla="*/ 22 h 31"/>
                  <a:gd name="T32" fmla="*/ 26 w 26"/>
                  <a:gd name="T33" fmla="*/ 8 h 31"/>
                  <a:gd name="T34" fmla="*/ 18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6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3" y="6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31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2" y="0"/>
                      <a:pt x="18" y="0"/>
                    </a:cubicBezTo>
                  </a:path>
                </a:pathLst>
              </a:custGeom>
              <a:solidFill>
                <a:srgbClr val="55B5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Freeform 43">
                <a:extLst>
                  <a:ext uri="{FF2B5EF4-FFF2-40B4-BE49-F238E27FC236}">
                    <a16:creationId xmlns:a16="http://schemas.microsoft.com/office/drawing/2014/main" id="{A87230AA-904A-4DDC-9198-11DE0573390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693988" y="3890963"/>
                <a:ext cx="33338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2 h 31"/>
                  <a:gd name="T6" fmla="*/ 0 w 26"/>
                  <a:gd name="T7" fmla="*/ 8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8 h 31"/>
                  <a:gd name="T14" fmla="*/ 26 w 26"/>
                  <a:gd name="T15" fmla="*/ 22 h 31"/>
                  <a:gd name="T16" fmla="*/ 17 w 26"/>
                  <a:gd name="T17" fmla="*/ 31 h 31"/>
                  <a:gd name="T18" fmla="*/ 8 w 26"/>
                  <a:gd name="T19" fmla="*/ 3 h 31"/>
                  <a:gd name="T20" fmla="*/ 3 w 26"/>
                  <a:gd name="T21" fmla="*/ 8 h 31"/>
                  <a:gd name="T22" fmla="*/ 3 w 26"/>
                  <a:gd name="T23" fmla="*/ 22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2 h 31"/>
                  <a:gd name="T30" fmla="*/ 22 w 26"/>
                  <a:gd name="T31" fmla="*/ 8 h 31"/>
                  <a:gd name="T32" fmla="*/ 17 w 26"/>
                  <a:gd name="T33" fmla="*/ 3 h 31"/>
                  <a:gd name="T34" fmla="*/ 8 w 26"/>
                  <a:gd name="T3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6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6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 44">
                <a:extLst>
                  <a:ext uri="{FF2B5EF4-FFF2-40B4-BE49-F238E27FC236}">
                    <a16:creationId xmlns:a16="http://schemas.microsoft.com/office/drawing/2014/main" id="{7FEB9D57-A696-4AA9-9151-F7916C1E9B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0026" y="3890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3 w 11"/>
                  <a:gd name="T7" fmla="*/ 6 h 24"/>
                  <a:gd name="T8" fmla="*/ 7 w 11"/>
                  <a:gd name="T9" fmla="*/ 3 h 24"/>
                  <a:gd name="T10" fmla="*/ 7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 45">
                <a:extLst>
                  <a:ext uri="{FF2B5EF4-FFF2-40B4-BE49-F238E27FC236}">
                    <a16:creationId xmlns:a16="http://schemas.microsoft.com/office/drawing/2014/main" id="{C17B538E-3C80-43D3-A1C2-E0BE90802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223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2C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46">
                <a:extLst>
                  <a:ext uri="{FF2B5EF4-FFF2-40B4-BE49-F238E27FC236}">
                    <a16:creationId xmlns:a16="http://schemas.microsoft.com/office/drawing/2014/main" id="{F65D5AC9-F2A1-49C5-98DF-4AAD1BADBC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223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Freeform 47">
                <a:extLst>
                  <a:ext uri="{FF2B5EF4-FFF2-40B4-BE49-F238E27FC236}">
                    <a16:creationId xmlns:a16="http://schemas.microsoft.com/office/drawing/2014/main" id="{9F720293-C63E-4E8D-87E2-D1B145A042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3048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8B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Freeform 48">
                <a:extLst>
                  <a:ext uri="{FF2B5EF4-FFF2-40B4-BE49-F238E27FC236}">
                    <a16:creationId xmlns:a16="http://schemas.microsoft.com/office/drawing/2014/main" id="{B46EFAEA-2D58-451A-9D50-CADB78A513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3048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" name="Freeform 49">
                <a:extLst>
                  <a:ext uri="{FF2B5EF4-FFF2-40B4-BE49-F238E27FC236}">
                    <a16:creationId xmlns:a16="http://schemas.microsoft.com/office/drawing/2014/main" id="{C71BF285-0D07-44E9-AE43-C23FD0F60A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348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CB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Freeform 50">
                <a:extLst>
                  <a:ext uri="{FF2B5EF4-FFF2-40B4-BE49-F238E27FC236}">
                    <a16:creationId xmlns:a16="http://schemas.microsoft.com/office/drawing/2014/main" id="{71984987-D93D-4B9E-B68C-1485997134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348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 51">
                <a:extLst>
                  <a:ext uri="{FF2B5EF4-FFF2-40B4-BE49-F238E27FC236}">
                    <a16:creationId xmlns:a16="http://schemas.microsoft.com/office/drawing/2014/main" id="{DE4F1E03-DA64-4CFB-AFA4-29E3AB1C30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4113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39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Freeform 52">
                <a:extLst>
                  <a:ext uri="{FF2B5EF4-FFF2-40B4-BE49-F238E27FC236}">
                    <a16:creationId xmlns:a16="http://schemas.microsoft.com/office/drawing/2014/main" id="{5130DE66-AFE6-4802-906A-B98DDBC6C4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4113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Freeform 53">
                <a:extLst>
                  <a:ext uri="{FF2B5EF4-FFF2-40B4-BE49-F238E27FC236}">
                    <a16:creationId xmlns:a16="http://schemas.microsoft.com/office/drawing/2014/main" id="{207C255E-673E-4A7C-B619-006318EBB7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68676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3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Freeform 54">
                <a:extLst>
                  <a:ext uri="{FF2B5EF4-FFF2-40B4-BE49-F238E27FC236}">
                    <a16:creationId xmlns:a16="http://schemas.microsoft.com/office/drawing/2014/main" id="{63C4F5B9-48EC-433E-9380-E7CA22AC65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89301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Freeform 55">
                <a:extLst>
                  <a:ext uri="{FF2B5EF4-FFF2-40B4-BE49-F238E27FC236}">
                    <a16:creationId xmlns:a16="http://schemas.microsoft.com/office/drawing/2014/main" id="{33478CB4-D29C-4E9F-ADB9-B1B3F513CD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57551" y="3890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7 w 11"/>
                  <a:gd name="T9" fmla="*/ 3 h 24"/>
                  <a:gd name="T10" fmla="*/ 7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Freeform 56">
                <a:extLst>
                  <a:ext uri="{FF2B5EF4-FFF2-40B4-BE49-F238E27FC236}">
                    <a16:creationId xmlns:a16="http://schemas.microsoft.com/office/drawing/2014/main" id="{10DCABE2-5D51-47D7-A1BA-47230E21F2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30551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Freeform 57">
                <a:extLst>
                  <a:ext uri="{FF2B5EF4-FFF2-40B4-BE49-F238E27FC236}">
                    <a16:creationId xmlns:a16="http://schemas.microsoft.com/office/drawing/2014/main" id="{508D798F-997B-4D4F-8BDD-FF27BC8B36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051176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Freeform 58">
                <a:extLst>
                  <a:ext uri="{FF2B5EF4-FFF2-40B4-BE49-F238E27FC236}">
                    <a16:creationId xmlns:a16="http://schemas.microsoft.com/office/drawing/2014/main" id="{30C6A8DC-5E9F-4D5F-8089-F2F0169C33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1801" y="3890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8 w 11"/>
                  <a:gd name="T3" fmla="*/ 0 h 24"/>
                  <a:gd name="T4" fmla="*/ 0 w 11"/>
                  <a:gd name="T5" fmla="*/ 6 h 24"/>
                  <a:gd name="T6" fmla="*/ 5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8" y="0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54A0E91A-76DC-4C4C-A56B-9B4B0B5EE9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4163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Freeform 60">
                <a:extLst>
                  <a:ext uri="{FF2B5EF4-FFF2-40B4-BE49-F238E27FC236}">
                    <a16:creationId xmlns:a16="http://schemas.microsoft.com/office/drawing/2014/main" id="{01C41296-E074-4797-B259-4429899E74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4638" y="3890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Freeform 61">
                <a:extLst>
                  <a:ext uri="{FF2B5EF4-FFF2-40B4-BE49-F238E27FC236}">
                    <a16:creationId xmlns:a16="http://schemas.microsoft.com/office/drawing/2014/main" id="{7284DD9E-9804-4BCC-9CC8-30E5FD8E005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57451" y="3890963"/>
                <a:ext cx="31750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2 h 31"/>
                  <a:gd name="T4" fmla="*/ 4 w 26"/>
                  <a:gd name="T5" fmla="*/ 8 h 31"/>
                  <a:gd name="T6" fmla="*/ 9 w 26"/>
                  <a:gd name="T7" fmla="*/ 3 h 31"/>
                  <a:gd name="T8" fmla="*/ 18 w 26"/>
                  <a:gd name="T9" fmla="*/ 3 h 31"/>
                  <a:gd name="T10" fmla="*/ 22 w 26"/>
                  <a:gd name="T11" fmla="*/ 8 h 31"/>
                  <a:gd name="T12" fmla="*/ 22 w 26"/>
                  <a:gd name="T13" fmla="*/ 22 h 31"/>
                  <a:gd name="T14" fmla="*/ 18 w 26"/>
                  <a:gd name="T15" fmla="*/ 27 h 31"/>
                  <a:gd name="T16" fmla="*/ 9 w 26"/>
                  <a:gd name="T17" fmla="*/ 27 h 31"/>
                  <a:gd name="T18" fmla="*/ 18 w 26"/>
                  <a:gd name="T19" fmla="*/ 0 h 31"/>
                  <a:gd name="T20" fmla="*/ 9 w 26"/>
                  <a:gd name="T21" fmla="*/ 0 h 31"/>
                  <a:gd name="T22" fmla="*/ 0 w 26"/>
                  <a:gd name="T23" fmla="*/ 8 h 31"/>
                  <a:gd name="T24" fmla="*/ 0 w 26"/>
                  <a:gd name="T25" fmla="*/ 22 h 31"/>
                  <a:gd name="T26" fmla="*/ 9 w 26"/>
                  <a:gd name="T27" fmla="*/ 31 h 31"/>
                  <a:gd name="T28" fmla="*/ 18 w 26"/>
                  <a:gd name="T29" fmla="*/ 31 h 31"/>
                  <a:gd name="T30" fmla="*/ 26 w 26"/>
                  <a:gd name="T31" fmla="*/ 22 h 31"/>
                  <a:gd name="T32" fmla="*/ 26 w 26"/>
                  <a:gd name="T33" fmla="*/ 8 h 31"/>
                  <a:gd name="T34" fmla="*/ 18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6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2" y="6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31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2" y="0"/>
                      <a:pt x="18" y="0"/>
                    </a:cubicBezTo>
                  </a:path>
                </a:pathLst>
              </a:custGeom>
              <a:solidFill>
                <a:srgbClr val="43A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Freeform 62">
                <a:extLst>
                  <a:ext uri="{FF2B5EF4-FFF2-40B4-BE49-F238E27FC236}">
                    <a16:creationId xmlns:a16="http://schemas.microsoft.com/office/drawing/2014/main" id="{CF20660A-64E0-4290-B409-765627AC29D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378076" y="3890963"/>
                <a:ext cx="31750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2 h 31"/>
                  <a:gd name="T4" fmla="*/ 4 w 26"/>
                  <a:gd name="T5" fmla="*/ 8 h 31"/>
                  <a:gd name="T6" fmla="*/ 9 w 26"/>
                  <a:gd name="T7" fmla="*/ 3 h 31"/>
                  <a:gd name="T8" fmla="*/ 18 w 26"/>
                  <a:gd name="T9" fmla="*/ 3 h 31"/>
                  <a:gd name="T10" fmla="*/ 22 w 26"/>
                  <a:gd name="T11" fmla="*/ 8 h 31"/>
                  <a:gd name="T12" fmla="*/ 22 w 26"/>
                  <a:gd name="T13" fmla="*/ 22 h 31"/>
                  <a:gd name="T14" fmla="*/ 18 w 26"/>
                  <a:gd name="T15" fmla="*/ 27 h 31"/>
                  <a:gd name="T16" fmla="*/ 9 w 26"/>
                  <a:gd name="T17" fmla="*/ 27 h 31"/>
                  <a:gd name="T18" fmla="*/ 18 w 26"/>
                  <a:gd name="T19" fmla="*/ 0 h 31"/>
                  <a:gd name="T20" fmla="*/ 9 w 26"/>
                  <a:gd name="T21" fmla="*/ 0 h 31"/>
                  <a:gd name="T22" fmla="*/ 0 w 26"/>
                  <a:gd name="T23" fmla="*/ 8 h 31"/>
                  <a:gd name="T24" fmla="*/ 0 w 26"/>
                  <a:gd name="T25" fmla="*/ 22 h 31"/>
                  <a:gd name="T26" fmla="*/ 9 w 26"/>
                  <a:gd name="T27" fmla="*/ 31 h 31"/>
                  <a:gd name="T28" fmla="*/ 18 w 26"/>
                  <a:gd name="T29" fmla="*/ 31 h 31"/>
                  <a:gd name="T30" fmla="*/ 26 w 26"/>
                  <a:gd name="T31" fmla="*/ 22 h 31"/>
                  <a:gd name="T32" fmla="*/ 26 w 26"/>
                  <a:gd name="T33" fmla="*/ 8 h 31"/>
                  <a:gd name="T34" fmla="*/ 18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6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2" y="6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2" y="31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2" y="0"/>
                      <a:pt x="18" y="0"/>
                    </a:cubicBezTo>
                  </a:path>
                </a:pathLst>
              </a:custGeom>
              <a:solidFill>
                <a:srgbClr val="30A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Freeform 63">
                <a:extLst>
                  <a:ext uri="{FF2B5EF4-FFF2-40B4-BE49-F238E27FC236}">
                    <a16:creationId xmlns:a16="http://schemas.microsoft.com/office/drawing/2014/main" id="{BFF496AF-52EE-4CAF-8E97-33AACD812E4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565526" y="2874963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Freeform 64">
                <a:extLst>
                  <a:ext uri="{FF2B5EF4-FFF2-40B4-BE49-F238E27FC236}">
                    <a16:creationId xmlns:a16="http://schemas.microsoft.com/office/drawing/2014/main" id="{E067B177-B5B1-47F7-B78A-51207A70510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75026" y="2874963"/>
                <a:ext cx="33338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Freeform 65">
                <a:extLst>
                  <a:ext uri="{FF2B5EF4-FFF2-40B4-BE49-F238E27FC236}">
                    <a16:creationId xmlns:a16="http://schemas.microsoft.com/office/drawing/2014/main" id="{8478EAC3-343F-48A6-84E7-37FC5E38EBA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7401" y="2874963"/>
                <a:ext cx="31750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moveTo>
                      <a:pt x="8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Freeform 66">
                <a:extLst>
                  <a:ext uri="{FF2B5EF4-FFF2-40B4-BE49-F238E27FC236}">
                    <a16:creationId xmlns:a16="http://schemas.microsoft.com/office/drawing/2014/main" id="{53E51335-18F5-4A1F-ADD8-9B0B16E2A3F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484563" y="2874963"/>
                <a:ext cx="33338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Freeform 67">
                <a:extLst>
                  <a:ext uri="{FF2B5EF4-FFF2-40B4-BE49-F238E27FC236}">
                    <a16:creationId xmlns:a16="http://schemas.microsoft.com/office/drawing/2014/main" id="{03ECF892-B114-42A6-89E5-5F3CFF70747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49613" y="2874963"/>
                <a:ext cx="31750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3 w 26"/>
                  <a:gd name="T21" fmla="*/ 8 h 30"/>
                  <a:gd name="T22" fmla="*/ 3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3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moveTo>
                      <a:pt x="8" y="3"/>
                    </a:moveTo>
                    <a:cubicBezTo>
                      <a:pt x="6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Freeform 68">
                <a:extLst>
                  <a:ext uri="{FF2B5EF4-FFF2-40B4-BE49-F238E27FC236}">
                    <a16:creationId xmlns:a16="http://schemas.microsoft.com/office/drawing/2014/main" id="{A2D2DAE7-4D44-4CEB-A692-D1BFF537293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59113" y="2874963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cubicBezTo>
                      <a:pt x="9" y="3"/>
                      <a:pt x="9" y="3"/>
                      <a:pt x="9" y="3"/>
                    </a:cubicBezTo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Freeform 69">
                <a:extLst>
                  <a:ext uri="{FF2B5EF4-FFF2-40B4-BE49-F238E27FC236}">
                    <a16:creationId xmlns:a16="http://schemas.microsoft.com/office/drawing/2014/main" id="{59DF4044-92CB-42AC-BF37-DDD95404DAE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09901" y="2874963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cubicBezTo>
                      <a:pt x="9" y="3"/>
                      <a:pt x="9" y="3"/>
                      <a:pt x="9" y="3"/>
                    </a:cubicBezTo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Freeform 70">
                <a:extLst>
                  <a:ext uri="{FF2B5EF4-FFF2-40B4-BE49-F238E27FC236}">
                    <a16:creationId xmlns:a16="http://schemas.microsoft.com/office/drawing/2014/main" id="{E7206D73-35E2-469B-AF9E-DA4B9EAEFFF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170238" y="2874963"/>
                <a:ext cx="31750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3 w 26"/>
                  <a:gd name="T21" fmla="*/ 8 h 30"/>
                  <a:gd name="T22" fmla="*/ 3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moveTo>
                      <a:pt x="8" y="3"/>
                    </a:moveTo>
                    <a:cubicBezTo>
                      <a:pt x="6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cubicBezTo>
                      <a:pt x="8" y="3"/>
                      <a:pt x="8" y="3"/>
                      <a:pt x="8" y="3"/>
                    </a:cubicBezTo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Freeform 71">
                <a:extLst>
                  <a:ext uri="{FF2B5EF4-FFF2-40B4-BE49-F238E27FC236}">
                    <a16:creationId xmlns:a16="http://schemas.microsoft.com/office/drawing/2014/main" id="{BD215454-051B-4C20-A38E-079646D9827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008438" y="2874963"/>
                <a:ext cx="31750" cy="38100"/>
              </a:xfrm>
              <a:custGeom>
                <a:avLst/>
                <a:gdLst>
                  <a:gd name="T0" fmla="*/ 8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27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Freeform 72">
                <a:extLst>
                  <a:ext uri="{FF2B5EF4-FFF2-40B4-BE49-F238E27FC236}">
                    <a16:creationId xmlns:a16="http://schemas.microsoft.com/office/drawing/2014/main" id="{90CFBEAB-34DF-47B6-9AE1-52A564B8677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817938" y="2874963"/>
                <a:ext cx="31750" cy="38100"/>
              </a:xfrm>
              <a:custGeom>
                <a:avLst/>
                <a:gdLst>
                  <a:gd name="T0" fmla="*/ 8 w 25"/>
                  <a:gd name="T1" fmla="*/ 27 h 30"/>
                  <a:gd name="T2" fmla="*/ 3 w 25"/>
                  <a:gd name="T3" fmla="*/ 22 h 30"/>
                  <a:gd name="T4" fmla="*/ 3 w 25"/>
                  <a:gd name="T5" fmla="*/ 8 h 30"/>
                  <a:gd name="T6" fmla="*/ 8 w 25"/>
                  <a:gd name="T7" fmla="*/ 3 h 30"/>
                  <a:gd name="T8" fmla="*/ 17 w 25"/>
                  <a:gd name="T9" fmla="*/ 3 h 30"/>
                  <a:gd name="T10" fmla="*/ 22 w 25"/>
                  <a:gd name="T11" fmla="*/ 8 h 30"/>
                  <a:gd name="T12" fmla="*/ 22 w 25"/>
                  <a:gd name="T13" fmla="*/ 22 h 30"/>
                  <a:gd name="T14" fmla="*/ 17 w 25"/>
                  <a:gd name="T15" fmla="*/ 27 h 30"/>
                  <a:gd name="T16" fmla="*/ 8 w 25"/>
                  <a:gd name="T17" fmla="*/ 27 h 30"/>
                  <a:gd name="T18" fmla="*/ 17 w 25"/>
                  <a:gd name="T19" fmla="*/ 0 h 30"/>
                  <a:gd name="T20" fmla="*/ 8 w 25"/>
                  <a:gd name="T21" fmla="*/ 0 h 30"/>
                  <a:gd name="T22" fmla="*/ 0 w 25"/>
                  <a:gd name="T23" fmla="*/ 8 h 30"/>
                  <a:gd name="T24" fmla="*/ 0 w 25"/>
                  <a:gd name="T25" fmla="*/ 22 h 30"/>
                  <a:gd name="T26" fmla="*/ 0 w 25"/>
                  <a:gd name="T27" fmla="*/ 23 h 30"/>
                  <a:gd name="T28" fmla="*/ 1 w 25"/>
                  <a:gd name="T29" fmla="*/ 23 h 30"/>
                  <a:gd name="T30" fmla="*/ 1 w 25"/>
                  <a:gd name="T31" fmla="*/ 26 h 30"/>
                  <a:gd name="T32" fmla="*/ 8 w 25"/>
                  <a:gd name="T33" fmla="*/ 30 h 30"/>
                  <a:gd name="T34" fmla="*/ 17 w 25"/>
                  <a:gd name="T35" fmla="*/ 30 h 30"/>
                  <a:gd name="T36" fmla="*/ 25 w 25"/>
                  <a:gd name="T37" fmla="*/ 22 h 30"/>
                  <a:gd name="T38" fmla="*/ 25 w 25"/>
                  <a:gd name="T39" fmla="*/ 8 h 30"/>
                  <a:gd name="T40" fmla="*/ 17 w 25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30">
                    <a:moveTo>
                      <a:pt x="8" y="27"/>
                    </a:moveTo>
                    <a:cubicBezTo>
                      <a:pt x="5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5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4"/>
                      <a:pt x="1" y="25"/>
                      <a:pt x="1" y="26"/>
                    </a:cubicBezTo>
                    <a:cubicBezTo>
                      <a:pt x="2" y="29"/>
                      <a:pt x="5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5" y="27"/>
                      <a:pt x="25" y="2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3"/>
                      <a:pt x="22" y="0"/>
                      <a:pt x="17" y="0"/>
                    </a:cubicBezTo>
                  </a:path>
                </a:pathLst>
              </a:custGeom>
              <a:solidFill>
                <a:srgbClr val="55B5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Freeform 73">
                <a:extLst>
                  <a:ext uri="{FF2B5EF4-FFF2-40B4-BE49-F238E27FC236}">
                    <a16:creationId xmlns:a16="http://schemas.microsoft.com/office/drawing/2014/main" id="{E4CF32D1-91EE-475B-9EA4-B95A6C0E067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770313" y="2874963"/>
                <a:ext cx="30163" cy="38100"/>
              </a:xfrm>
              <a:custGeom>
                <a:avLst/>
                <a:gdLst>
                  <a:gd name="T0" fmla="*/ 8 w 25"/>
                  <a:gd name="T1" fmla="*/ 27 h 30"/>
                  <a:gd name="T2" fmla="*/ 3 w 25"/>
                  <a:gd name="T3" fmla="*/ 22 h 30"/>
                  <a:gd name="T4" fmla="*/ 3 w 25"/>
                  <a:gd name="T5" fmla="*/ 8 h 30"/>
                  <a:gd name="T6" fmla="*/ 8 w 25"/>
                  <a:gd name="T7" fmla="*/ 3 h 30"/>
                  <a:gd name="T8" fmla="*/ 17 w 25"/>
                  <a:gd name="T9" fmla="*/ 3 h 30"/>
                  <a:gd name="T10" fmla="*/ 22 w 25"/>
                  <a:gd name="T11" fmla="*/ 8 h 30"/>
                  <a:gd name="T12" fmla="*/ 22 w 25"/>
                  <a:gd name="T13" fmla="*/ 22 h 30"/>
                  <a:gd name="T14" fmla="*/ 17 w 25"/>
                  <a:gd name="T15" fmla="*/ 27 h 30"/>
                  <a:gd name="T16" fmla="*/ 8 w 25"/>
                  <a:gd name="T17" fmla="*/ 27 h 30"/>
                  <a:gd name="T18" fmla="*/ 17 w 25"/>
                  <a:gd name="T19" fmla="*/ 0 h 30"/>
                  <a:gd name="T20" fmla="*/ 8 w 25"/>
                  <a:gd name="T21" fmla="*/ 0 h 30"/>
                  <a:gd name="T22" fmla="*/ 0 w 25"/>
                  <a:gd name="T23" fmla="*/ 8 h 30"/>
                  <a:gd name="T24" fmla="*/ 0 w 25"/>
                  <a:gd name="T25" fmla="*/ 22 h 30"/>
                  <a:gd name="T26" fmla="*/ 8 w 25"/>
                  <a:gd name="T27" fmla="*/ 30 h 30"/>
                  <a:gd name="T28" fmla="*/ 17 w 25"/>
                  <a:gd name="T29" fmla="*/ 30 h 30"/>
                  <a:gd name="T30" fmla="*/ 25 w 25"/>
                  <a:gd name="T31" fmla="*/ 22 h 30"/>
                  <a:gd name="T32" fmla="*/ 25 w 25"/>
                  <a:gd name="T33" fmla="*/ 8 h 30"/>
                  <a:gd name="T34" fmla="*/ 17 w 25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0">
                    <a:moveTo>
                      <a:pt x="8" y="27"/>
                    </a:moveTo>
                    <a:cubicBezTo>
                      <a:pt x="5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5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3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5" y="27"/>
                      <a:pt x="25" y="2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3"/>
                      <a:pt x="22" y="0"/>
                      <a:pt x="17" y="0"/>
                    </a:cubicBezTo>
                  </a:path>
                </a:pathLst>
              </a:custGeom>
              <a:solidFill>
                <a:srgbClr val="5FB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Freeform 74">
                <a:extLst>
                  <a:ext uri="{FF2B5EF4-FFF2-40B4-BE49-F238E27FC236}">
                    <a16:creationId xmlns:a16="http://schemas.microsoft.com/office/drawing/2014/main" id="{34F4FD39-2B82-4C61-BE9B-2AE9B977FD2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927476" y="2874963"/>
                <a:ext cx="33338" cy="38100"/>
              </a:xfrm>
              <a:custGeom>
                <a:avLst/>
                <a:gdLst>
                  <a:gd name="T0" fmla="*/ 8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39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Freeform 75">
                <a:extLst>
                  <a:ext uri="{FF2B5EF4-FFF2-40B4-BE49-F238E27FC236}">
                    <a16:creationId xmlns:a16="http://schemas.microsoft.com/office/drawing/2014/main" id="{40B99A4A-145D-4CB1-A993-8B0187DE133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973513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30A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Freeform 76">
                <a:extLst>
                  <a:ext uri="{FF2B5EF4-FFF2-40B4-BE49-F238E27FC236}">
                    <a16:creationId xmlns:a16="http://schemas.microsoft.com/office/drawing/2014/main" id="{41C08251-2AAB-4A22-918F-8EAC3FE1A7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973513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Freeform 77">
                <a:extLst>
                  <a:ext uri="{FF2B5EF4-FFF2-40B4-BE49-F238E27FC236}">
                    <a16:creationId xmlns:a16="http://schemas.microsoft.com/office/drawing/2014/main" id="{1E22BDC3-D74A-454A-9C89-5FA419E9913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9572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3A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Freeform 78">
                <a:extLst>
                  <a:ext uri="{FF2B5EF4-FFF2-40B4-BE49-F238E27FC236}">
                    <a16:creationId xmlns:a16="http://schemas.microsoft.com/office/drawing/2014/main" id="{03F65043-AFE1-4939-97ED-79DDE85F75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9572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Freeform 79">
                <a:extLst>
                  <a:ext uri="{FF2B5EF4-FFF2-40B4-BE49-F238E27FC236}">
                    <a16:creationId xmlns:a16="http://schemas.microsoft.com/office/drawing/2014/main" id="{4B4F318B-4317-4303-82A5-465E365846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63976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7 w 11"/>
                  <a:gd name="T9" fmla="*/ 3 h 24"/>
                  <a:gd name="T10" fmla="*/ 7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CB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Freeform 80">
                <a:extLst>
                  <a:ext uri="{FF2B5EF4-FFF2-40B4-BE49-F238E27FC236}">
                    <a16:creationId xmlns:a16="http://schemas.microsoft.com/office/drawing/2014/main" id="{97AB91BB-6D2F-4698-ABA1-449E49720CB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63976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7 w 11"/>
                  <a:gd name="T9" fmla="*/ 3 h 24"/>
                  <a:gd name="T10" fmla="*/ 7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Freeform 81">
                <a:extLst>
                  <a:ext uri="{FF2B5EF4-FFF2-40B4-BE49-F238E27FC236}">
                    <a16:creationId xmlns:a16="http://schemas.microsoft.com/office/drawing/2014/main" id="{01A9C472-1630-43D5-ACE4-8955A60869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73697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8B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Freeform 82">
                <a:extLst>
                  <a:ext uri="{FF2B5EF4-FFF2-40B4-BE49-F238E27FC236}">
                    <a16:creationId xmlns:a16="http://schemas.microsoft.com/office/drawing/2014/main" id="{83455A97-4911-44F1-8380-32DF7F6582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73697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Freeform 83">
                <a:extLst>
                  <a:ext uri="{FF2B5EF4-FFF2-40B4-BE49-F238E27FC236}">
                    <a16:creationId xmlns:a16="http://schemas.microsoft.com/office/drawing/2014/main" id="{681278E6-0D18-481E-AEC4-7419D89DA1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57601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Freeform 84">
                <a:extLst>
                  <a:ext uri="{FF2B5EF4-FFF2-40B4-BE49-F238E27FC236}">
                    <a16:creationId xmlns:a16="http://schemas.microsoft.com/office/drawing/2014/main" id="{3A5A8316-4406-44F6-9CAC-CF63977F80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30601" y="2874963"/>
                <a:ext cx="19050" cy="38100"/>
              </a:xfrm>
              <a:custGeom>
                <a:avLst/>
                <a:gdLst>
                  <a:gd name="T0" fmla="*/ 12 w 12"/>
                  <a:gd name="T1" fmla="*/ 0 h 24"/>
                  <a:gd name="T2" fmla="*/ 8 w 12"/>
                  <a:gd name="T3" fmla="*/ 0 h 24"/>
                  <a:gd name="T4" fmla="*/ 0 w 12"/>
                  <a:gd name="T5" fmla="*/ 6 h 24"/>
                  <a:gd name="T6" fmla="*/ 4 w 12"/>
                  <a:gd name="T7" fmla="*/ 6 h 24"/>
                  <a:gd name="T8" fmla="*/ 8 w 12"/>
                  <a:gd name="T9" fmla="*/ 3 h 24"/>
                  <a:gd name="T10" fmla="*/ 8 w 12"/>
                  <a:gd name="T11" fmla="*/ 24 h 24"/>
                  <a:gd name="T12" fmla="*/ 12 w 12"/>
                  <a:gd name="T13" fmla="*/ 24 h 24"/>
                  <a:gd name="T14" fmla="*/ 12 w 12"/>
                  <a:gd name="T15" fmla="*/ 0 h 24"/>
                  <a:gd name="T16" fmla="*/ 12 w 12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12" y="0"/>
                    </a:moveTo>
                    <a:lnTo>
                      <a:pt x="8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2" y="24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 85">
                <a:extLst>
                  <a:ext uri="{FF2B5EF4-FFF2-40B4-BE49-F238E27FC236}">
                    <a16:creationId xmlns:a16="http://schemas.microsoft.com/office/drawing/2014/main" id="{B8F7595C-D8A6-4E55-8050-3FD29D5C542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54401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Freeform 86">
                <a:extLst>
                  <a:ext uri="{FF2B5EF4-FFF2-40B4-BE49-F238E27FC236}">
                    <a16:creationId xmlns:a16="http://schemas.microsoft.com/office/drawing/2014/main" id="{C819963D-865D-4421-84C9-68B63875CE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22651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87">
                <a:extLst>
                  <a:ext uri="{FF2B5EF4-FFF2-40B4-BE49-F238E27FC236}">
                    <a16:creationId xmlns:a16="http://schemas.microsoft.com/office/drawing/2014/main" id="{090B9FA9-54B2-41FD-9363-2A30C38CEC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95651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Freeform 88">
                <a:extLst>
                  <a:ext uri="{FF2B5EF4-FFF2-40B4-BE49-F238E27FC236}">
                    <a16:creationId xmlns:a16="http://schemas.microsoft.com/office/drawing/2014/main" id="{F140677B-90E8-4B6F-9404-FDE178DFB3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95651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Freeform 89">
                <a:extLst>
                  <a:ext uri="{FF2B5EF4-FFF2-40B4-BE49-F238E27FC236}">
                    <a16:creationId xmlns:a16="http://schemas.microsoft.com/office/drawing/2014/main" id="{2A6C8BB3-77FA-4BD6-92A6-30F1B19677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627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Freeform 90">
                <a:extLst>
                  <a:ext uri="{FF2B5EF4-FFF2-40B4-BE49-F238E27FC236}">
                    <a16:creationId xmlns:a16="http://schemas.microsoft.com/office/drawing/2014/main" id="{6CF9D65B-35A8-4FE6-9BD3-6E74D6B069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6276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" name="Freeform 91">
                <a:extLst>
                  <a:ext uri="{FF2B5EF4-FFF2-40B4-BE49-F238E27FC236}">
                    <a16:creationId xmlns:a16="http://schemas.microsoft.com/office/drawing/2014/main" id="{4E1ABD1F-C8C8-465A-8B30-944F21351A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36901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Freeform 92">
                <a:extLst>
                  <a:ext uri="{FF2B5EF4-FFF2-40B4-BE49-F238E27FC236}">
                    <a16:creationId xmlns:a16="http://schemas.microsoft.com/office/drawing/2014/main" id="{36D34BCD-7984-429D-9BBE-EDEC02A21B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36901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Freeform 93">
                <a:extLst>
                  <a:ext uri="{FF2B5EF4-FFF2-40B4-BE49-F238E27FC236}">
                    <a16:creationId xmlns:a16="http://schemas.microsoft.com/office/drawing/2014/main" id="{856DB212-1530-4D4F-953C-3F2F9A14EB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06738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3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Freeform 94">
                <a:extLst>
                  <a:ext uri="{FF2B5EF4-FFF2-40B4-BE49-F238E27FC236}">
                    <a16:creationId xmlns:a16="http://schemas.microsoft.com/office/drawing/2014/main" id="{CA455F8F-4AFC-4A6A-BD61-1595E192C3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06738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3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Freeform 95">
                <a:extLst>
                  <a:ext uri="{FF2B5EF4-FFF2-40B4-BE49-F238E27FC236}">
                    <a16:creationId xmlns:a16="http://schemas.microsoft.com/office/drawing/2014/main" id="{7D1A061B-6455-4DC7-A1F0-3756B793EF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8151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Freeform 96">
                <a:extLst>
                  <a:ext uri="{FF2B5EF4-FFF2-40B4-BE49-F238E27FC236}">
                    <a16:creationId xmlns:a16="http://schemas.microsoft.com/office/drawing/2014/main" id="{E852B0F9-154C-476E-9360-01AEC5E7F6F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690938" y="2874963"/>
                <a:ext cx="33338" cy="38100"/>
              </a:xfrm>
              <a:custGeom>
                <a:avLst/>
                <a:gdLst>
                  <a:gd name="T0" fmla="*/ 9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3 w 26"/>
                  <a:gd name="T11" fmla="*/ 8 h 30"/>
                  <a:gd name="T12" fmla="*/ 23 w 26"/>
                  <a:gd name="T13" fmla="*/ 22 h 30"/>
                  <a:gd name="T14" fmla="*/ 18 w 26"/>
                  <a:gd name="T15" fmla="*/ 27 h 30"/>
                  <a:gd name="T16" fmla="*/ 9 w 26"/>
                  <a:gd name="T17" fmla="*/ 27 h 30"/>
                  <a:gd name="T18" fmla="*/ 18 w 26"/>
                  <a:gd name="T19" fmla="*/ 0 h 30"/>
                  <a:gd name="T20" fmla="*/ 9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9 w 26"/>
                  <a:gd name="T27" fmla="*/ 30 h 30"/>
                  <a:gd name="T28" fmla="*/ 18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8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3" y="5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8" y="0"/>
                    </a:cubicBezTo>
                  </a:path>
                </a:pathLst>
              </a:custGeom>
              <a:solidFill>
                <a:srgbClr val="72C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Freeform 97">
                <a:extLst>
                  <a:ext uri="{FF2B5EF4-FFF2-40B4-BE49-F238E27FC236}">
                    <a16:creationId xmlns:a16="http://schemas.microsoft.com/office/drawing/2014/main" id="{6051073A-E9D2-4281-BD11-9DF0C750FE7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611563" y="2874963"/>
                <a:ext cx="31750" cy="38100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3 w 26"/>
                  <a:gd name="T29" fmla="*/ 22 h 30"/>
                  <a:gd name="T30" fmla="*/ 23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2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Freeform 98">
                <a:extLst>
                  <a:ext uri="{FF2B5EF4-FFF2-40B4-BE49-F238E27FC236}">
                    <a16:creationId xmlns:a16="http://schemas.microsoft.com/office/drawing/2014/main" id="{3B78F5A0-CB82-4407-B9C9-30AEA65ACA8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570038" y="4027488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3 h 31"/>
                  <a:gd name="T30" fmla="*/ 23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Freeform 99">
                <a:extLst>
                  <a:ext uri="{FF2B5EF4-FFF2-40B4-BE49-F238E27FC236}">
                    <a16:creationId xmlns:a16="http://schemas.microsoft.com/office/drawing/2014/main" id="{C1E2D902-4B5D-449B-867C-85977DB810B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79538" y="4027488"/>
                <a:ext cx="33338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Freeform 100">
                <a:extLst>
                  <a:ext uri="{FF2B5EF4-FFF2-40B4-BE49-F238E27FC236}">
                    <a16:creationId xmlns:a16="http://schemas.microsoft.com/office/drawing/2014/main" id="{71E91745-F396-494F-BAB0-741E27E4116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30326" y="4027488"/>
                <a:ext cx="33338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Freeform 101">
                <a:extLst>
                  <a:ext uri="{FF2B5EF4-FFF2-40B4-BE49-F238E27FC236}">
                    <a16:creationId xmlns:a16="http://schemas.microsoft.com/office/drawing/2014/main" id="{629A9C59-B0EE-4FC2-83FE-D818742D536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489076" y="4027488"/>
                <a:ext cx="33338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3 h 31"/>
                  <a:gd name="T30" fmla="*/ 23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3" y="25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Freeform 102">
                <a:extLst>
                  <a:ext uri="{FF2B5EF4-FFF2-40B4-BE49-F238E27FC236}">
                    <a16:creationId xmlns:a16="http://schemas.microsoft.com/office/drawing/2014/main" id="{EBCE08E5-EBE3-438C-B339-228ABC00603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254126" y="4027488"/>
                <a:ext cx="31750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3 w 26"/>
                  <a:gd name="T21" fmla="*/ 9 h 31"/>
                  <a:gd name="T22" fmla="*/ 3 w 26"/>
                  <a:gd name="T23" fmla="*/ 23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Freeform 103">
                <a:extLst>
                  <a:ext uri="{FF2B5EF4-FFF2-40B4-BE49-F238E27FC236}">
                    <a16:creationId xmlns:a16="http://schemas.microsoft.com/office/drawing/2014/main" id="{7B916F86-FCE6-4555-AE91-8B1D0603380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63626" y="4027488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3 h 31"/>
                  <a:gd name="T30" fmla="*/ 23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6"/>
                      <a:pt x="21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2" name="Freeform 104">
                <a:extLst>
                  <a:ext uri="{FF2B5EF4-FFF2-40B4-BE49-F238E27FC236}">
                    <a16:creationId xmlns:a16="http://schemas.microsoft.com/office/drawing/2014/main" id="{C6CDD6A1-23D3-4387-AFF0-9E4152575B9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14413" y="4027488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3 h 31"/>
                  <a:gd name="T30" fmla="*/ 23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6"/>
                      <a:pt x="21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Freeform 105">
                <a:extLst>
                  <a:ext uri="{FF2B5EF4-FFF2-40B4-BE49-F238E27FC236}">
                    <a16:creationId xmlns:a16="http://schemas.microsoft.com/office/drawing/2014/main" id="{F1C0A8F3-DC18-4655-9078-7187273CD5C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73163" y="4027488"/>
                <a:ext cx="33338" cy="38100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3 w 26"/>
                  <a:gd name="T21" fmla="*/ 9 h 31"/>
                  <a:gd name="T22" fmla="*/ 3 w 26"/>
                  <a:gd name="T23" fmla="*/ 23 h 31"/>
                  <a:gd name="T24" fmla="*/ 8 w 26"/>
                  <a:gd name="T25" fmla="*/ 27 h 31"/>
                  <a:gd name="T26" fmla="*/ 17 w 26"/>
                  <a:gd name="T27" fmla="*/ 27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4" name="Freeform 106">
                <a:extLst>
                  <a:ext uri="{FF2B5EF4-FFF2-40B4-BE49-F238E27FC236}">
                    <a16:creationId xmlns:a16="http://schemas.microsoft.com/office/drawing/2014/main" id="{B34FF22F-9776-49B1-8DBE-34563227291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011363" y="4027488"/>
                <a:ext cx="33338" cy="38100"/>
              </a:xfrm>
              <a:custGeom>
                <a:avLst/>
                <a:gdLst>
                  <a:gd name="T0" fmla="*/ 8 w 26"/>
                  <a:gd name="T1" fmla="*/ 27 h 31"/>
                  <a:gd name="T2" fmla="*/ 4 w 26"/>
                  <a:gd name="T3" fmla="*/ 23 h 31"/>
                  <a:gd name="T4" fmla="*/ 4 w 26"/>
                  <a:gd name="T5" fmla="*/ 9 h 31"/>
                  <a:gd name="T6" fmla="*/ 8 w 26"/>
                  <a:gd name="T7" fmla="*/ 4 h 31"/>
                  <a:gd name="T8" fmla="*/ 17 w 26"/>
                  <a:gd name="T9" fmla="*/ 4 h 31"/>
                  <a:gd name="T10" fmla="*/ 22 w 26"/>
                  <a:gd name="T11" fmla="*/ 9 h 31"/>
                  <a:gd name="T12" fmla="*/ 22 w 26"/>
                  <a:gd name="T13" fmla="*/ 23 h 31"/>
                  <a:gd name="T14" fmla="*/ 17 w 26"/>
                  <a:gd name="T15" fmla="*/ 27 h 31"/>
                  <a:gd name="T16" fmla="*/ 8 w 26"/>
                  <a:gd name="T17" fmla="*/ 27 h 31"/>
                  <a:gd name="T18" fmla="*/ 17 w 26"/>
                  <a:gd name="T19" fmla="*/ 0 h 31"/>
                  <a:gd name="T20" fmla="*/ 8 w 26"/>
                  <a:gd name="T21" fmla="*/ 0 h 31"/>
                  <a:gd name="T22" fmla="*/ 0 w 26"/>
                  <a:gd name="T23" fmla="*/ 9 h 31"/>
                  <a:gd name="T24" fmla="*/ 0 w 26"/>
                  <a:gd name="T25" fmla="*/ 23 h 31"/>
                  <a:gd name="T26" fmla="*/ 8 w 26"/>
                  <a:gd name="T27" fmla="*/ 31 h 31"/>
                  <a:gd name="T28" fmla="*/ 17 w 26"/>
                  <a:gd name="T29" fmla="*/ 31 h 31"/>
                  <a:gd name="T30" fmla="*/ 26 w 26"/>
                  <a:gd name="T31" fmla="*/ 23 h 31"/>
                  <a:gd name="T32" fmla="*/ 26 w 26"/>
                  <a:gd name="T33" fmla="*/ 9 h 31"/>
                  <a:gd name="T34" fmla="*/ 17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8" y="27"/>
                    </a:moveTo>
                    <a:cubicBezTo>
                      <a:pt x="6" y="27"/>
                      <a:pt x="4" y="25"/>
                      <a:pt x="4" y="2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6"/>
                      <a:pt x="6" y="4"/>
                      <a:pt x="8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20" y="4"/>
                      <a:pt x="22" y="6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4" y="31"/>
                      <a:pt x="8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2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2" y="0"/>
                      <a:pt x="17" y="0"/>
                    </a:cubicBezTo>
                  </a:path>
                </a:pathLst>
              </a:custGeom>
              <a:solidFill>
                <a:srgbClr val="27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" name="Freeform 107">
                <a:extLst>
                  <a:ext uri="{FF2B5EF4-FFF2-40B4-BE49-F238E27FC236}">
                    <a16:creationId xmlns:a16="http://schemas.microsoft.com/office/drawing/2014/main" id="{DB17E090-1C43-4060-B7FC-BC049440D96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822451" y="4027488"/>
                <a:ext cx="33338" cy="38100"/>
              </a:xfrm>
              <a:custGeom>
                <a:avLst/>
                <a:gdLst>
                  <a:gd name="T0" fmla="*/ 8 w 26"/>
                  <a:gd name="T1" fmla="*/ 27 h 31"/>
                  <a:gd name="T2" fmla="*/ 3 w 26"/>
                  <a:gd name="T3" fmla="*/ 23 h 31"/>
                  <a:gd name="T4" fmla="*/ 3 w 26"/>
                  <a:gd name="T5" fmla="*/ 9 h 31"/>
                  <a:gd name="T6" fmla="*/ 8 w 26"/>
                  <a:gd name="T7" fmla="*/ 4 h 31"/>
                  <a:gd name="T8" fmla="*/ 17 w 26"/>
                  <a:gd name="T9" fmla="*/ 4 h 31"/>
                  <a:gd name="T10" fmla="*/ 22 w 26"/>
                  <a:gd name="T11" fmla="*/ 9 h 31"/>
                  <a:gd name="T12" fmla="*/ 22 w 26"/>
                  <a:gd name="T13" fmla="*/ 23 h 31"/>
                  <a:gd name="T14" fmla="*/ 17 w 26"/>
                  <a:gd name="T15" fmla="*/ 27 h 31"/>
                  <a:gd name="T16" fmla="*/ 8 w 26"/>
                  <a:gd name="T17" fmla="*/ 27 h 31"/>
                  <a:gd name="T18" fmla="*/ 17 w 26"/>
                  <a:gd name="T19" fmla="*/ 0 h 31"/>
                  <a:gd name="T20" fmla="*/ 8 w 26"/>
                  <a:gd name="T21" fmla="*/ 0 h 31"/>
                  <a:gd name="T22" fmla="*/ 0 w 26"/>
                  <a:gd name="T23" fmla="*/ 9 h 31"/>
                  <a:gd name="T24" fmla="*/ 0 w 26"/>
                  <a:gd name="T25" fmla="*/ 23 h 31"/>
                  <a:gd name="T26" fmla="*/ 8 w 26"/>
                  <a:gd name="T27" fmla="*/ 31 h 31"/>
                  <a:gd name="T28" fmla="*/ 17 w 26"/>
                  <a:gd name="T29" fmla="*/ 31 h 31"/>
                  <a:gd name="T30" fmla="*/ 26 w 26"/>
                  <a:gd name="T31" fmla="*/ 23 h 31"/>
                  <a:gd name="T32" fmla="*/ 26 w 26"/>
                  <a:gd name="T33" fmla="*/ 9 h 31"/>
                  <a:gd name="T34" fmla="*/ 17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8" y="27"/>
                    </a:moveTo>
                    <a:cubicBezTo>
                      <a:pt x="5" y="27"/>
                      <a:pt x="3" y="25"/>
                      <a:pt x="3" y="2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6"/>
                      <a:pt x="5" y="4"/>
                      <a:pt x="8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20" y="4"/>
                      <a:pt x="22" y="6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3" y="31"/>
                      <a:pt x="8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2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2" y="0"/>
                      <a:pt x="17" y="0"/>
                    </a:cubicBezTo>
                  </a:path>
                </a:pathLst>
              </a:custGeom>
              <a:solidFill>
                <a:srgbClr val="55B5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" name="Freeform 108">
                <a:extLst>
                  <a:ext uri="{FF2B5EF4-FFF2-40B4-BE49-F238E27FC236}">
                    <a16:creationId xmlns:a16="http://schemas.microsoft.com/office/drawing/2014/main" id="{DAB7DE59-F994-4055-A371-684670E0218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773238" y="4027488"/>
                <a:ext cx="33338" cy="38100"/>
              </a:xfrm>
              <a:custGeom>
                <a:avLst/>
                <a:gdLst>
                  <a:gd name="T0" fmla="*/ 8 w 26"/>
                  <a:gd name="T1" fmla="*/ 27 h 31"/>
                  <a:gd name="T2" fmla="*/ 3 w 26"/>
                  <a:gd name="T3" fmla="*/ 23 h 31"/>
                  <a:gd name="T4" fmla="*/ 3 w 26"/>
                  <a:gd name="T5" fmla="*/ 9 h 31"/>
                  <a:gd name="T6" fmla="*/ 8 w 26"/>
                  <a:gd name="T7" fmla="*/ 4 h 31"/>
                  <a:gd name="T8" fmla="*/ 17 w 26"/>
                  <a:gd name="T9" fmla="*/ 4 h 31"/>
                  <a:gd name="T10" fmla="*/ 22 w 26"/>
                  <a:gd name="T11" fmla="*/ 9 h 31"/>
                  <a:gd name="T12" fmla="*/ 22 w 26"/>
                  <a:gd name="T13" fmla="*/ 23 h 31"/>
                  <a:gd name="T14" fmla="*/ 17 w 26"/>
                  <a:gd name="T15" fmla="*/ 27 h 31"/>
                  <a:gd name="T16" fmla="*/ 8 w 26"/>
                  <a:gd name="T17" fmla="*/ 27 h 31"/>
                  <a:gd name="T18" fmla="*/ 17 w 26"/>
                  <a:gd name="T19" fmla="*/ 0 h 31"/>
                  <a:gd name="T20" fmla="*/ 8 w 26"/>
                  <a:gd name="T21" fmla="*/ 0 h 31"/>
                  <a:gd name="T22" fmla="*/ 0 w 26"/>
                  <a:gd name="T23" fmla="*/ 9 h 31"/>
                  <a:gd name="T24" fmla="*/ 0 w 26"/>
                  <a:gd name="T25" fmla="*/ 23 h 31"/>
                  <a:gd name="T26" fmla="*/ 8 w 26"/>
                  <a:gd name="T27" fmla="*/ 31 h 31"/>
                  <a:gd name="T28" fmla="*/ 17 w 26"/>
                  <a:gd name="T29" fmla="*/ 31 h 31"/>
                  <a:gd name="T30" fmla="*/ 26 w 26"/>
                  <a:gd name="T31" fmla="*/ 23 h 31"/>
                  <a:gd name="T32" fmla="*/ 26 w 26"/>
                  <a:gd name="T33" fmla="*/ 9 h 31"/>
                  <a:gd name="T34" fmla="*/ 17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8" y="27"/>
                    </a:moveTo>
                    <a:cubicBezTo>
                      <a:pt x="5" y="27"/>
                      <a:pt x="3" y="25"/>
                      <a:pt x="3" y="23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6"/>
                      <a:pt x="5" y="4"/>
                      <a:pt x="8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20" y="4"/>
                      <a:pt x="22" y="6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3" y="31"/>
                      <a:pt x="8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2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2" y="0"/>
                      <a:pt x="17" y="0"/>
                    </a:cubicBezTo>
                  </a:path>
                </a:pathLst>
              </a:custGeom>
              <a:solidFill>
                <a:srgbClr val="5FB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" name="Freeform 109">
                <a:extLst>
                  <a:ext uri="{FF2B5EF4-FFF2-40B4-BE49-F238E27FC236}">
                    <a16:creationId xmlns:a16="http://schemas.microsoft.com/office/drawing/2014/main" id="{5DBF146A-8658-4134-862D-C7F9B103EC3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931988" y="4027488"/>
                <a:ext cx="33338" cy="38100"/>
              </a:xfrm>
              <a:custGeom>
                <a:avLst/>
                <a:gdLst>
                  <a:gd name="T0" fmla="*/ 8 w 26"/>
                  <a:gd name="T1" fmla="*/ 27 h 31"/>
                  <a:gd name="T2" fmla="*/ 4 w 26"/>
                  <a:gd name="T3" fmla="*/ 23 h 31"/>
                  <a:gd name="T4" fmla="*/ 4 w 26"/>
                  <a:gd name="T5" fmla="*/ 9 h 31"/>
                  <a:gd name="T6" fmla="*/ 8 w 26"/>
                  <a:gd name="T7" fmla="*/ 4 h 31"/>
                  <a:gd name="T8" fmla="*/ 17 w 26"/>
                  <a:gd name="T9" fmla="*/ 4 h 31"/>
                  <a:gd name="T10" fmla="*/ 22 w 26"/>
                  <a:gd name="T11" fmla="*/ 9 h 31"/>
                  <a:gd name="T12" fmla="*/ 22 w 26"/>
                  <a:gd name="T13" fmla="*/ 23 h 31"/>
                  <a:gd name="T14" fmla="*/ 17 w 26"/>
                  <a:gd name="T15" fmla="*/ 27 h 31"/>
                  <a:gd name="T16" fmla="*/ 8 w 26"/>
                  <a:gd name="T17" fmla="*/ 27 h 31"/>
                  <a:gd name="T18" fmla="*/ 17 w 26"/>
                  <a:gd name="T19" fmla="*/ 0 h 31"/>
                  <a:gd name="T20" fmla="*/ 8 w 26"/>
                  <a:gd name="T21" fmla="*/ 0 h 31"/>
                  <a:gd name="T22" fmla="*/ 0 w 26"/>
                  <a:gd name="T23" fmla="*/ 9 h 31"/>
                  <a:gd name="T24" fmla="*/ 0 w 26"/>
                  <a:gd name="T25" fmla="*/ 23 h 31"/>
                  <a:gd name="T26" fmla="*/ 8 w 26"/>
                  <a:gd name="T27" fmla="*/ 31 h 31"/>
                  <a:gd name="T28" fmla="*/ 17 w 26"/>
                  <a:gd name="T29" fmla="*/ 31 h 31"/>
                  <a:gd name="T30" fmla="*/ 26 w 26"/>
                  <a:gd name="T31" fmla="*/ 23 h 31"/>
                  <a:gd name="T32" fmla="*/ 26 w 26"/>
                  <a:gd name="T33" fmla="*/ 9 h 31"/>
                  <a:gd name="T34" fmla="*/ 17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8" y="27"/>
                    </a:moveTo>
                    <a:cubicBezTo>
                      <a:pt x="6" y="27"/>
                      <a:pt x="4" y="25"/>
                      <a:pt x="4" y="2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6"/>
                      <a:pt x="6" y="4"/>
                      <a:pt x="8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20" y="4"/>
                      <a:pt x="22" y="6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4" y="31"/>
                      <a:pt x="8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2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2" y="0"/>
                      <a:pt x="17" y="0"/>
                    </a:cubicBezTo>
                  </a:path>
                </a:pathLst>
              </a:custGeom>
              <a:solidFill>
                <a:srgbClr val="39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Freeform 110">
                <a:extLst>
                  <a:ext uri="{FF2B5EF4-FFF2-40B4-BE49-F238E27FC236}">
                    <a16:creationId xmlns:a16="http://schemas.microsoft.com/office/drawing/2014/main" id="{094B6FBF-978F-4DA1-AE92-1A0A35401A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8026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30A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" name="Freeform 111">
                <a:extLst>
                  <a:ext uri="{FF2B5EF4-FFF2-40B4-BE49-F238E27FC236}">
                    <a16:creationId xmlns:a16="http://schemas.microsoft.com/office/drawing/2014/main" id="{8BA9E27E-66B5-49C8-ACDC-58F0F2D6FE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8026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" name="Freeform 112">
                <a:extLst>
                  <a:ext uri="{FF2B5EF4-FFF2-40B4-BE49-F238E27FC236}">
                    <a16:creationId xmlns:a16="http://schemas.microsoft.com/office/drawing/2014/main" id="{9129DC40-D65D-4CCE-A81C-AA16153ED6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0238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3A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Freeform 113">
                <a:extLst>
                  <a:ext uri="{FF2B5EF4-FFF2-40B4-BE49-F238E27FC236}">
                    <a16:creationId xmlns:a16="http://schemas.microsoft.com/office/drawing/2014/main" id="{FC89F79A-0986-48C0-A1B3-257B04891B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0238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2" name="Freeform 114">
                <a:extLst>
                  <a:ext uri="{FF2B5EF4-FFF2-40B4-BE49-F238E27FC236}">
                    <a16:creationId xmlns:a16="http://schemas.microsoft.com/office/drawing/2014/main" id="{5C8EB345-204B-4E6F-9E7F-82B2A48AD3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488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CB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" name="Freeform 115">
                <a:extLst>
                  <a:ext uri="{FF2B5EF4-FFF2-40B4-BE49-F238E27FC236}">
                    <a16:creationId xmlns:a16="http://schemas.microsoft.com/office/drawing/2014/main" id="{8EE6B545-934C-4FDC-B107-42E7442635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488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Freeform 116">
                <a:extLst>
                  <a:ext uri="{FF2B5EF4-FFF2-40B4-BE49-F238E27FC236}">
                    <a16:creationId xmlns:a16="http://schemas.microsoft.com/office/drawing/2014/main" id="{2D71D4DA-BCA6-4A68-8A06-70F7AFBD47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488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6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68B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5" name="Freeform 117">
                <a:extLst>
                  <a:ext uri="{FF2B5EF4-FFF2-40B4-BE49-F238E27FC236}">
                    <a16:creationId xmlns:a16="http://schemas.microsoft.com/office/drawing/2014/main" id="{6F81AA73-8952-43E6-9C9C-2619DCC59D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488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6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Freeform 118">
                <a:extLst>
                  <a:ext uri="{FF2B5EF4-FFF2-40B4-BE49-F238E27FC236}">
                    <a16:creationId xmlns:a16="http://schemas.microsoft.com/office/drawing/2014/main" id="{D6173DF2-F543-45C5-B1F9-2408EAE348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2113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6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0 w 11"/>
                  <a:gd name="T13" fmla="*/ 24 h 24"/>
                  <a:gd name="T14" fmla="*/ 10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Freeform 119">
                <a:extLst>
                  <a:ext uri="{FF2B5EF4-FFF2-40B4-BE49-F238E27FC236}">
                    <a16:creationId xmlns:a16="http://schemas.microsoft.com/office/drawing/2014/main" id="{3118384D-8C8F-43E6-A1F8-B54EBF0119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5113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5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8" name="Freeform 120">
                <a:extLst>
                  <a:ext uri="{FF2B5EF4-FFF2-40B4-BE49-F238E27FC236}">
                    <a16:creationId xmlns:a16="http://schemas.microsoft.com/office/drawing/2014/main" id="{19507AAA-AD0A-463D-97DD-75E034EC76D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58913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" name="Freeform 121">
                <a:extLst>
                  <a:ext uri="{FF2B5EF4-FFF2-40B4-BE49-F238E27FC236}">
                    <a16:creationId xmlns:a16="http://schemas.microsoft.com/office/drawing/2014/main" id="{C62D4F14-E10D-4451-BF51-67A0AD6D20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27163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Freeform 122">
                <a:extLst>
                  <a:ext uri="{FF2B5EF4-FFF2-40B4-BE49-F238E27FC236}">
                    <a16:creationId xmlns:a16="http://schemas.microsoft.com/office/drawing/2014/main" id="{0C97404B-CB48-4512-9628-5DE6380490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00163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Freeform 123">
                <a:extLst>
                  <a:ext uri="{FF2B5EF4-FFF2-40B4-BE49-F238E27FC236}">
                    <a16:creationId xmlns:a16="http://schemas.microsoft.com/office/drawing/2014/main" id="{E3F01684-5F58-4758-B114-E9C34AF0B3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0788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7 h 24"/>
                  <a:gd name="T6" fmla="*/ 3 w 10"/>
                  <a:gd name="T7" fmla="*/ 7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" name="Freeform 124">
                <a:extLst>
                  <a:ext uri="{FF2B5EF4-FFF2-40B4-BE49-F238E27FC236}">
                    <a16:creationId xmlns:a16="http://schemas.microsoft.com/office/drawing/2014/main" id="{84E77357-A0D5-4DEB-879B-561EDC5F8D9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1413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5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Freeform 125">
                <a:extLst>
                  <a:ext uri="{FF2B5EF4-FFF2-40B4-BE49-F238E27FC236}">
                    <a16:creationId xmlns:a16="http://schemas.microsoft.com/office/drawing/2014/main" id="{7269EA83-2BB8-4EE2-B757-3C8186B6D2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9663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4" name="Freeform 126">
                <a:extLst>
                  <a:ext uri="{FF2B5EF4-FFF2-40B4-BE49-F238E27FC236}">
                    <a16:creationId xmlns:a16="http://schemas.microsoft.com/office/drawing/2014/main" id="{6369DAAE-AD53-4469-9EDC-D7B15C9185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9663" y="40274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7 h 24"/>
                  <a:gd name="T6" fmla="*/ 4 w 11"/>
                  <a:gd name="T7" fmla="*/ 7 h 24"/>
                  <a:gd name="T8" fmla="*/ 8 w 11"/>
                  <a:gd name="T9" fmla="*/ 3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" name="Freeform 127">
                <a:extLst>
                  <a:ext uri="{FF2B5EF4-FFF2-40B4-BE49-F238E27FC236}">
                    <a16:creationId xmlns:a16="http://schemas.microsoft.com/office/drawing/2014/main" id="{23E05B37-DA89-4FD0-BF5B-AD4661C42A5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82663" y="40274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7 w 10"/>
                  <a:gd name="T3" fmla="*/ 0 h 24"/>
                  <a:gd name="T4" fmla="*/ 0 w 10"/>
                  <a:gd name="T5" fmla="*/ 7 h 24"/>
                  <a:gd name="T6" fmla="*/ 4 w 10"/>
                  <a:gd name="T7" fmla="*/ 7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Freeform 128">
                <a:extLst>
                  <a:ext uri="{FF2B5EF4-FFF2-40B4-BE49-F238E27FC236}">
                    <a16:creationId xmlns:a16="http://schemas.microsoft.com/office/drawing/2014/main" id="{4DA9657C-86F3-4F2E-8F61-E80D939637B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695451" y="4027488"/>
                <a:ext cx="31750" cy="38100"/>
              </a:xfrm>
              <a:custGeom>
                <a:avLst/>
                <a:gdLst>
                  <a:gd name="T0" fmla="*/ 9 w 26"/>
                  <a:gd name="T1" fmla="*/ 27 h 31"/>
                  <a:gd name="T2" fmla="*/ 4 w 26"/>
                  <a:gd name="T3" fmla="*/ 23 h 31"/>
                  <a:gd name="T4" fmla="*/ 4 w 26"/>
                  <a:gd name="T5" fmla="*/ 9 h 31"/>
                  <a:gd name="T6" fmla="*/ 9 w 26"/>
                  <a:gd name="T7" fmla="*/ 4 h 31"/>
                  <a:gd name="T8" fmla="*/ 18 w 26"/>
                  <a:gd name="T9" fmla="*/ 4 h 31"/>
                  <a:gd name="T10" fmla="*/ 23 w 26"/>
                  <a:gd name="T11" fmla="*/ 9 h 31"/>
                  <a:gd name="T12" fmla="*/ 23 w 26"/>
                  <a:gd name="T13" fmla="*/ 23 h 31"/>
                  <a:gd name="T14" fmla="*/ 18 w 26"/>
                  <a:gd name="T15" fmla="*/ 27 h 31"/>
                  <a:gd name="T16" fmla="*/ 9 w 26"/>
                  <a:gd name="T17" fmla="*/ 27 h 31"/>
                  <a:gd name="T18" fmla="*/ 18 w 26"/>
                  <a:gd name="T19" fmla="*/ 0 h 31"/>
                  <a:gd name="T20" fmla="*/ 9 w 26"/>
                  <a:gd name="T21" fmla="*/ 0 h 31"/>
                  <a:gd name="T22" fmla="*/ 0 w 26"/>
                  <a:gd name="T23" fmla="*/ 9 h 31"/>
                  <a:gd name="T24" fmla="*/ 0 w 26"/>
                  <a:gd name="T25" fmla="*/ 23 h 31"/>
                  <a:gd name="T26" fmla="*/ 9 w 26"/>
                  <a:gd name="T27" fmla="*/ 31 h 31"/>
                  <a:gd name="T28" fmla="*/ 18 w 26"/>
                  <a:gd name="T29" fmla="*/ 31 h 31"/>
                  <a:gd name="T30" fmla="*/ 26 w 26"/>
                  <a:gd name="T31" fmla="*/ 23 h 31"/>
                  <a:gd name="T32" fmla="*/ 26 w 26"/>
                  <a:gd name="T33" fmla="*/ 9 h 31"/>
                  <a:gd name="T34" fmla="*/ 18 w 26"/>
                  <a:gd name="T3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9" y="27"/>
                    </a:moveTo>
                    <a:cubicBezTo>
                      <a:pt x="6" y="27"/>
                      <a:pt x="4" y="25"/>
                      <a:pt x="4" y="2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6"/>
                      <a:pt x="6" y="4"/>
                      <a:pt x="9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1" y="4"/>
                      <a:pt x="23" y="6"/>
                      <a:pt x="23" y="9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25"/>
                      <a:pt x="21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3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3" y="0"/>
                      <a:pt x="18" y="0"/>
                    </a:cubicBezTo>
                  </a:path>
                </a:pathLst>
              </a:custGeom>
              <a:solidFill>
                <a:srgbClr val="72C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Freeform 129">
                <a:extLst>
                  <a:ext uri="{FF2B5EF4-FFF2-40B4-BE49-F238E27FC236}">
                    <a16:creationId xmlns:a16="http://schemas.microsoft.com/office/drawing/2014/main" id="{8FA6E958-305B-4105-8840-F34102F6B34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616076" y="4027488"/>
                <a:ext cx="31750" cy="38100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7 h 31"/>
                  <a:gd name="T26" fmla="*/ 18 w 26"/>
                  <a:gd name="T27" fmla="*/ 27 h 31"/>
                  <a:gd name="T28" fmla="*/ 23 w 26"/>
                  <a:gd name="T29" fmla="*/ 23 h 31"/>
                  <a:gd name="T30" fmla="*/ 23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3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1" y="27"/>
                      <a:pt x="23" y="25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6"/>
                      <a:pt x="21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" name="Freeform 130">
                <a:extLst>
                  <a:ext uri="{FF2B5EF4-FFF2-40B4-BE49-F238E27FC236}">
                    <a16:creationId xmlns:a16="http://schemas.microsoft.com/office/drawing/2014/main" id="{24CFE4F8-6534-4417-B3EF-437D16B4A5D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79538" y="2528888"/>
                <a:ext cx="33338" cy="36513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" name="Freeform 131">
                <a:extLst>
                  <a:ext uri="{FF2B5EF4-FFF2-40B4-BE49-F238E27FC236}">
                    <a16:creationId xmlns:a16="http://schemas.microsoft.com/office/drawing/2014/main" id="{815DDEE6-7260-46DA-9A92-018A34B8778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90626" y="2528888"/>
                <a:ext cx="31750" cy="36513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3 w 26"/>
                  <a:gd name="T21" fmla="*/ 8 h 30"/>
                  <a:gd name="T22" fmla="*/ 3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" name="Freeform 132">
                <a:extLst>
                  <a:ext uri="{FF2B5EF4-FFF2-40B4-BE49-F238E27FC236}">
                    <a16:creationId xmlns:a16="http://schemas.microsoft.com/office/drawing/2014/main" id="{F403BE3F-5530-40B1-B3E5-277EE3BDBAB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41413" y="2528888"/>
                <a:ext cx="31750" cy="36513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3 w 26"/>
                  <a:gd name="T21" fmla="*/ 8 h 30"/>
                  <a:gd name="T22" fmla="*/ 3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Freeform 133">
                <a:extLst>
                  <a:ext uri="{FF2B5EF4-FFF2-40B4-BE49-F238E27FC236}">
                    <a16:creationId xmlns:a16="http://schemas.microsoft.com/office/drawing/2014/main" id="{ACE86FDB-190C-44E3-A4CF-BA73F007FA5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00163" y="2528888"/>
                <a:ext cx="31750" cy="36513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Freeform 134">
                <a:extLst>
                  <a:ext uri="{FF2B5EF4-FFF2-40B4-BE49-F238E27FC236}">
                    <a16:creationId xmlns:a16="http://schemas.microsoft.com/office/drawing/2014/main" id="{BF1E28C2-18A4-4AAC-9DBA-85AD6AEBD85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63626" y="2528888"/>
                <a:ext cx="31750" cy="36513"/>
              </a:xfrm>
              <a:custGeom>
                <a:avLst/>
                <a:gdLst>
                  <a:gd name="T0" fmla="*/ 17 w 25"/>
                  <a:gd name="T1" fmla="*/ 30 h 30"/>
                  <a:gd name="T2" fmla="*/ 8 w 25"/>
                  <a:gd name="T3" fmla="*/ 30 h 30"/>
                  <a:gd name="T4" fmla="*/ 0 w 25"/>
                  <a:gd name="T5" fmla="*/ 22 h 30"/>
                  <a:gd name="T6" fmla="*/ 0 w 25"/>
                  <a:gd name="T7" fmla="*/ 8 h 30"/>
                  <a:gd name="T8" fmla="*/ 8 w 25"/>
                  <a:gd name="T9" fmla="*/ 0 h 30"/>
                  <a:gd name="T10" fmla="*/ 17 w 25"/>
                  <a:gd name="T11" fmla="*/ 0 h 30"/>
                  <a:gd name="T12" fmla="*/ 25 w 25"/>
                  <a:gd name="T13" fmla="*/ 8 h 30"/>
                  <a:gd name="T14" fmla="*/ 25 w 25"/>
                  <a:gd name="T15" fmla="*/ 22 h 30"/>
                  <a:gd name="T16" fmla="*/ 17 w 25"/>
                  <a:gd name="T17" fmla="*/ 30 h 30"/>
                  <a:gd name="T18" fmla="*/ 8 w 25"/>
                  <a:gd name="T19" fmla="*/ 3 h 30"/>
                  <a:gd name="T20" fmla="*/ 3 w 25"/>
                  <a:gd name="T21" fmla="*/ 8 h 30"/>
                  <a:gd name="T22" fmla="*/ 3 w 25"/>
                  <a:gd name="T23" fmla="*/ 22 h 30"/>
                  <a:gd name="T24" fmla="*/ 8 w 25"/>
                  <a:gd name="T25" fmla="*/ 27 h 30"/>
                  <a:gd name="T26" fmla="*/ 17 w 25"/>
                  <a:gd name="T27" fmla="*/ 27 h 30"/>
                  <a:gd name="T28" fmla="*/ 22 w 25"/>
                  <a:gd name="T29" fmla="*/ 22 h 30"/>
                  <a:gd name="T30" fmla="*/ 22 w 25"/>
                  <a:gd name="T31" fmla="*/ 8 h 30"/>
                  <a:gd name="T32" fmla="*/ 17 w 25"/>
                  <a:gd name="T33" fmla="*/ 3 h 30"/>
                  <a:gd name="T34" fmla="*/ 8 w 25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3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5" y="3"/>
                      <a:pt x="25" y="8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5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5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3" name="Freeform 135">
                <a:extLst>
                  <a:ext uri="{FF2B5EF4-FFF2-40B4-BE49-F238E27FC236}">
                    <a16:creationId xmlns:a16="http://schemas.microsoft.com/office/drawing/2014/main" id="{505A98C2-78CA-4AE7-9CE9-76B04ACFFC0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73126" y="2528888"/>
                <a:ext cx="33338" cy="36513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4" name="Freeform 136">
                <a:extLst>
                  <a:ext uri="{FF2B5EF4-FFF2-40B4-BE49-F238E27FC236}">
                    <a16:creationId xmlns:a16="http://schemas.microsoft.com/office/drawing/2014/main" id="{A897AAA2-1806-45F3-9889-2D2576C2A87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23913" y="2528888"/>
                <a:ext cx="33338" cy="36513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5" name="Freeform 137">
                <a:extLst>
                  <a:ext uri="{FF2B5EF4-FFF2-40B4-BE49-F238E27FC236}">
                    <a16:creationId xmlns:a16="http://schemas.microsoft.com/office/drawing/2014/main" id="{74302E1D-B72A-4A76-BF5A-1688954E40F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984251" y="2528888"/>
                <a:ext cx="31750" cy="36513"/>
              </a:xfrm>
              <a:custGeom>
                <a:avLst/>
                <a:gdLst>
                  <a:gd name="T0" fmla="*/ 17 w 25"/>
                  <a:gd name="T1" fmla="*/ 30 h 30"/>
                  <a:gd name="T2" fmla="*/ 8 w 25"/>
                  <a:gd name="T3" fmla="*/ 30 h 30"/>
                  <a:gd name="T4" fmla="*/ 0 w 25"/>
                  <a:gd name="T5" fmla="*/ 22 h 30"/>
                  <a:gd name="T6" fmla="*/ 0 w 25"/>
                  <a:gd name="T7" fmla="*/ 8 h 30"/>
                  <a:gd name="T8" fmla="*/ 8 w 25"/>
                  <a:gd name="T9" fmla="*/ 0 h 30"/>
                  <a:gd name="T10" fmla="*/ 17 w 25"/>
                  <a:gd name="T11" fmla="*/ 0 h 30"/>
                  <a:gd name="T12" fmla="*/ 25 w 25"/>
                  <a:gd name="T13" fmla="*/ 8 h 30"/>
                  <a:gd name="T14" fmla="*/ 25 w 25"/>
                  <a:gd name="T15" fmla="*/ 22 h 30"/>
                  <a:gd name="T16" fmla="*/ 17 w 25"/>
                  <a:gd name="T17" fmla="*/ 30 h 30"/>
                  <a:gd name="T18" fmla="*/ 8 w 25"/>
                  <a:gd name="T19" fmla="*/ 3 h 30"/>
                  <a:gd name="T20" fmla="*/ 3 w 25"/>
                  <a:gd name="T21" fmla="*/ 8 h 30"/>
                  <a:gd name="T22" fmla="*/ 3 w 25"/>
                  <a:gd name="T23" fmla="*/ 22 h 30"/>
                  <a:gd name="T24" fmla="*/ 8 w 25"/>
                  <a:gd name="T25" fmla="*/ 27 h 30"/>
                  <a:gd name="T26" fmla="*/ 17 w 25"/>
                  <a:gd name="T27" fmla="*/ 27 h 30"/>
                  <a:gd name="T28" fmla="*/ 22 w 25"/>
                  <a:gd name="T29" fmla="*/ 22 h 30"/>
                  <a:gd name="T30" fmla="*/ 22 w 25"/>
                  <a:gd name="T31" fmla="*/ 8 h 30"/>
                  <a:gd name="T32" fmla="*/ 17 w 25"/>
                  <a:gd name="T33" fmla="*/ 3 h 30"/>
                  <a:gd name="T34" fmla="*/ 8 w 25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3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5" y="3"/>
                      <a:pt x="25" y="8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5" y="3"/>
                      <a:pt x="3" y="5"/>
                      <a:pt x="3" y="8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5"/>
                      <a:pt x="5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Freeform 138">
                <a:extLst>
                  <a:ext uri="{FF2B5EF4-FFF2-40B4-BE49-F238E27FC236}">
                    <a16:creationId xmlns:a16="http://schemas.microsoft.com/office/drawing/2014/main" id="{5CED717E-A049-4A7C-9B21-5DD98C039E1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822451" y="2528888"/>
                <a:ext cx="33338" cy="36513"/>
              </a:xfrm>
              <a:custGeom>
                <a:avLst/>
                <a:gdLst>
                  <a:gd name="T0" fmla="*/ 8 w 26"/>
                  <a:gd name="T1" fmla="*/ 27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27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7" name="Freeform 139">
                <a:extLst>
                  <a:ext uri="{FF2B5EF4-FFF2-40B4-BE49-F238E27FC236}">
                    <a16:creationId xmlns:a16="http://schemas.microsoft.com/office/drawing/2014/main" id="{8EE48143-02C5-44D0-AAED-EE8D215928E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631951" y="2528888"/>
                <a:ext cx="31750" cy="36513"/>
              </a:xfrm>
              <a:custGeom>
                <a:avLst/>
                <a:gdLst>
                  <a:gd name="T0" fmla="*/ 9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3 w 26"/>
                  <a:gd name="T11" fmla="*/ 8 h 30"/>
                  <a:gd name="T12" fmla="*/ 23 w 26"/>
                  <a:gd name="T13" fmla="*/ 22 h 30"/>
                  <a:gd name="T14" fmla="*/ 18 w 26"/>
                  <a:gd name="T15" fmla="*/ 27 h 30"/>
                  <a:gd name="T16" fmla="*/ 9 w 26"/>
                  <a:gd name="T17" fmla="*/ 27 h 30"/>
                  <a:gd name="T18" fmla="*/ 18 w 26"/>
                  <a:gd name="T19" fmla="*/ 0 h 30"/>
                  <a:gd name="T20" fmla="*/ 9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9 w 26"/>
                  <a:gd name="T27" fmla="*/ 30 h 30"/>
                  <a:gd name="T28" fmla="*/ 18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8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1" y="3"/>
                      <a:pt x="23" y="5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1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3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3" y="0"/>
                      <a:pt x="18" y="0"/>
                    </a:cubicBezTo>
                  </a:path>
                </a:pathLst>
              </a:custGeom>
              <a:solidFill>
                <a:srgbClr val="55B5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Freeform 140">
                <a:extLst>
                  <a:ext uri="{FF2B5EF4-FFF2-40B4-BE49-F238E27FC236}">
                    <a16:creationId xmlns:a16="http://schemas.microsoft.com/office/drawing/2014/main" id="{C56B9319-E986-4020-8A1F-2B725BE18F2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582738" y="2528888"/>
                <a:ext cx="33338" cy="36513"/>
              </a:xfrm>
              <a:custGeom>
                <a:avLst/>
                <a:gdLst>
                  <a:gd name="T0" fmla="*/ 9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3 w 26"/>
                  <a:gd name="T11" fmla="*/ 8 h 30"/>
                  <a:gd name="T12" fmla="*/ 23 w 26"/>
                  <a:gd name="T13" fmla="*/ 22 h 30"/>
                  <a:gd name="T14" fmla="*/ 18 w 26"/>
                  <a:gd name="T15" fmla="*/ 27 h 30"/>
                  <a:gd name="T16" fmla="*/ 9 w 26"/>
                  <a:gd name="T17" fmla="*/ 27 h 30"/>
                  <a:gd name="T18" fmla="*/ 18 w 26"/>
                  <a:gd name="T19" fmla="*/ 0 h 30"/>
                  <a:gd name="T20" fmla="*/ 9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9 w 26"/>
                  <a:gd name="T27" fmla="*/ 30 h 30"/>
                  <a:gd name="T28" fmla="*/ 18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8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3" y="5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3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3" y="0"/>
                      <a:pt x="18" y="0"/>
                    </a:cubicBezTo>
                  </a:path>
                </a:pathLst>
              </a:custGeom>
              <a:solidFill>
                <a:srgbClr val="5FB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9" name="Freeform 141">
                <a:extLst>
                  <a:ext uri="{FF2B5EF4-FFF2-40B4-BE49-F238E27FC236}">
                    <a16:creationId xmlns:a16="http://schemas.microsoft.com/office/drawing/2014/main" id="{2C97EB94-2676-46E0-ADD1-D1B76C8C5A5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743076" y="2528888"/>
                <a:ext cx="31750" cy="36513"/>
              </a:xfrm>
              <a:custGeom>
                <a:avLst/>
                <a:gdLst>
                  <a:gd name="T0" fmla="*/ 8 w 26"/>
                  <a:gd name="T1" fmla="*/ 27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39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Freeform 142">
                <a:extLst>
                  <a:ext uri="{FF2B5EF4-FFF2-40B4-BE49-F238E27FC236}">
                    <a16:creationId xmlns:a16="http://schemas.microsoft.com/office/drawing/2014/main" id="{C98FE16C-0984-4A4A-AF1E-C2B79025E9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87526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5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30A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1" name="Freeform 143">
                <a:extLst>
                  <a:ext uri="{FF2B5EF4-FFF2-40B4-BE49-F238E27FC236}">
                    <a16:creationId xmlns:a16="http://schemas.microsoft.com/office/drawing/2014/main" id="{809A903C-47C4-499F-889D-3CFE7C78FD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87526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5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Freeform 144">
                <a:extLst>
                  <a:ext uri="{FF2B5EF4-FFF2-40B4-BE49-F238E27FC236}">
                    <a16:creationId xmlns:a16="http://schemas.microsoft.com/office/drawing/2014/main" id="{8409B29E-ECEF-429E-9121-A79827B643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9738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3A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3" name="Freeform 145">
                <a:extLst>
                  <a:ext uri="{FF2B5EF4-FFF2-40B4-BE49-F238E27FC236}">
                    <a16:creationId xmlns:a16="http://schemas.microsoft.com/office/drawing/2014/main" id="{F5648BDE-061F-4452-B7A2-76B154BC96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9738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Freeform 146">
                <a:extLst>
                  <a:ext uri="{FF2B5EF4-FFF2-40B4-BE49-F238E27FC236}">
                    <a16:creationId xmlns:a16="http://schemas.microsoft.com/office/drawing/2014/main" id="{411A24DA-1257-4A58-8B7F-351C53FF39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79576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CB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5" name="Freeform 147">
                <a:extLst>
                  <a:ext uri="{FF2B5EF4-FFF2-40B4-BE49-F238E27FC236}">
                    <a16:creationId xmlns:a16="http://schemas.microsoft.com/office/drawing/2014/main" id="{7D224B44-FD1A-4E23-A376-D3CE93EA2A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79576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6" name="Freeform 148">
                <a:extLst>
                  <a:ext uri="{FF2B5EF4-FFF2-40B4-BE49-F238E27FC236}">
                    <a16:creationId xmlns:a16="http://schemas.microsoft.com/office/drawing/2014/main" id="{D476BE59-37B9-4B5A-857D-E2BA050226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2576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3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8BF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Freeform 149">
                <a:extLst>
                  <a:ext uri="{FF2B5EF4-FFF2-40B4-BE49-F238E27FC236}">
                    <a16:creationId xmlns:a16="http://schemas.microsoft.com/office/drawing/2014/main" id="{7E2D569F-E460-4BD9-B068-AE58A28EBB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2576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3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Freeform 150">
                <a:extLst>
                  <a:ext uri="{FF2B5EF4-FFF2-40B4-BE49-F238E27FC236}">
                    <a16:creationId xmlns:a16="http://schemas.microsoft.com/office/drawing/2014/main" id="{810CAC87-0316-439C-A2D4-E872F1B073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1613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7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8 w 10"/>
                  <a:gd name="T9" fmla="*/ 3 h 23"/>
                  <a:gd name="T10" fmla="*/ 8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9" name="Freeform 151">
                <a:extLst>
                  <a:ext uri="{FF2B5EF4-FFF2-40B4-BE49-F238E27FC236}">
                    <a16:creationId xmlns:a16="http://schemas.microsoft.com/office/drawing/2014/main" id="{00D528FC-CCAC-44EE-97E9-9792AEF167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46201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6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0 w 11"/>
                  <a:gd name="T13" fmla="*/ 23 h 23"/>
                  <a:gd name="T14" fmla="*/ 10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Freeform 152">
                <a:extLst>
                  <a:ext uri="{FF2B5EF4-FFF2-40B4-BE49-F238E27FC236}">
                    <a16:creationId xmlns:a16="http://schemas.microsoft.com/office/drawing/2014/main" id="{9FA5A54B-8F9B-48EB-902C-4B4941E860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68413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1" name="Freeform 153">
                <a:extLst>
                  <a:ext uri="{FF2B5EF4-FFF2-40B4-BE49-F238E27FC236}">
                    <a16:creationId xmlns:a16="http://schemas.microsoft.com/office/drawing/2014/main" id="{6CEFF067-E60A-4805-891B-34AE8BE6B8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6663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Freeform 154">
                <a:extLst>
                  <a:ext uri="{FF2B5EF4-FFF2-40B4-BE49-F238E27FC236}">
                    <a16:creationId xmlns:a16="http://schemas.microsoft.com/office/drawing/2014/main" id="{75F69B57-49DE-4766-AF91-B6D66C22DB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9663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7 w 11"/>
                  <a:gd name="T9" fmla="*/ 3 h 23"/>
                  <a:gd name="T10" fmla="*/ 7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Freeform 155">
                <a:extLst>
                  <a:ext uri="{FF2B5EF4-FFF2-40B4-BE49-F238E27FC236}">
                    <a16:creationId xmlns:a16="http://schemas.microsoft.com/office/drawing/2014/main" id="{9C1B801D-9BC5-4DEE-A12B-998B751C04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28701" y="2528888"/>
                <a:ext cx="17463" cy="36513"/>
              </a:xfrm>
              <a:custGeom>
                <a:avLst/>
                <a:gdLst>
                  <a:gd name="T0" fmla="*/ 11 w 11"/>
                  <a:gd name="T1" fmla="*/ 0 h 23"/>
                  <a:gd name="T2" fmla="*/ 7 w 11"/>
                  <a:gd name="T3" fmla="*/ 0 h 23"/>
                  <a:gd name="T4" fmla="*/ 0 w 11"/>
                  <a:gd name="T5" fmla="*/ 6 h 23"/>
                  <a:gd name="T6" fmla="*/ 4 w 11"/>
                  <a:gd name="T7" fmla="*/ 6 h 23"/>
                  <a:gd name="T8" fmla="*/ 8 w 11"/>
                  <a:gd name="T9" fmla="*/ 3 h 23"/>
                  <a:gd name="T10" fmla="*/ 8 w 11"/>
                  <a:gd name="T11" fmla="*/ 23 h 23"/>
                  <a:gd name="T12" fmla="*/ 11 w 11"/>
                  <a:gd name="T13" fmla="*/ 23 h 23"/>
                  <a:gd name="T14" fmla="*/ 11 w 11"/>
                  <a:gd name="T15" fmla="*/ 0 h 23"/>
                  <a:gd name="T16" fmla="*/ 11 w 11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4" name="Freeform 156">
                <a:extLst>
                  <a:ext uri="{FF2B5EF4-FFF2-40B4-BE49-F238E27FC236}">
                    <a16:creationId xmlns:a16="http://schemas.microsoft.com/office/drawing/2014/main" id="{5246E4D2-A30C-4B36-A38B-E67EB620001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52501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Freeform 157">
                <a:extLst>
                  <a:ext uri="{FF2B5EF4-FFF2-40B4-BE49-F238E27FC236}">
                    <a16:creationId xmlns:a16="http://schemas.microsoft.com/office/drawing/2014/main" id="{7055D3A2-BBCF-4D7E-8201-FF9EDBEC61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20751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Freeform 158">
                <a:extLst>
                  <a:ext uri="{FF2B5EF4-FFF2-40B4-BE49-F238E27FC236}">
                    <a16:creationId xmlns:a16="http://schemas.microsoft.com/office/drawing/2014/main" id="{EB3D5315-1058-4E92-95D2-06E0ABC1AE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93751" y="2528888"/>
                <a:ext cx="15875" cy="36513"/>
              </a:xfrm>
              <a:custGeom>
                <a:avLst/>
                <a:gdLst>
                  <a:gd name="T0" fmla="*/ 10 w 10"/>
                  <a:gd name="T1" fmla="*/ 0 h 23"/>
                  <a:gd name="T2" fmla="*/ 6 w 10"/>
                  <a:gd name="T3" fmla="*/ 0 h 23"/>
                  <a:gd name="T4" fmla="*/ 0 w 10"/>
                  <a:gd name="T5" fmla="*/ 6 h 23"/>
                  <a:gd name="T6" fmla="*/ 4 w 10"/>
                  <a:gd name="T7" fmla="*/ 6 h 23"/>
                  <a:gd name="T8" fmla="*/ 7 w 10"/>
                  <a:gd name="T9" fmla="*/ 3 h 23"/>
                  <a:gd name="T10" fmla="*/ 7 w 10"/>
                  <a:gd name="T11" fmla="*/ 23 h 23"/>
                  <a:gd name="T12" fmla="*/ 10 w 10"/>
                  <a:gd name="T13" fmla="*/ 23 h 23"/>
                  <a:gd name="T14" fmla="*/ 10 w 10"/>
                  <a:gd name="T15" fmla="*/ 0 h 23"/>
                  <a:gd name="T16" fmla="*/ 10 w 10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Freeform 159">
                <a:extLst>
                  <a:ext uri="{FF2B5EF4-FFF2-40B4-BE49-F238E27FC236}">
                    <a16:creationId xmlns:a16="http://schemas.microsoft.com/office/drawing/2014/main" id="{10AB77D5-5B16-4CCD-9A12-A9D3EF563F9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504951" y="2528888"/>
                <a:ext cx="33338" cy="36513"/>
              </a:xfrm>
              <a:custGeom>
                <a:avLst/>
                <a:gdLst>
                  <a:gd name="T0" fmla="*/ 9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8 w 26"/>
                  <a:gd name="T15" fmla="*/ 27 h 30"/>
                  <a:gd name="T16" fmla="*/ 9 w 26"/>
                  <a:gd name="T17" fmla="*/ 27 h 30"/>
                  <a:gd name="T18" fmla="*/ 18 w 26"/>
                  <a:gd name="T19" fmla="*/ 0 h 30"/>
                  <a:gd name="T20" fmla="*/ 9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9 w 26"/>
                  <a:gd name="T27" fmla="*/ 30 h 30"/>
                  <a:gd name="T28" fmla="*/ 18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8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8" y="0"/>
                    </a:cubicBezTo>
                  </a:path>
                </a:pathLst>
              </a:custGeom>
              <a:solidFill>
                <a:srgbClr val="72C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Freeform 160">
                <a:extLst>
                  <a:ext uri="{FF2B5EF4-FFF2-40B4-BE49-F238E27FC236}">
                    <a16:creationId xmlns:a16="http://schemas.microsoft.com/office/drawing/2014/main" id="{3322AF52-367F-476A-AB0D-C883F91C9BA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425576" y="2528888"/>
                <a:ext cx="33338" cy="36513"/>
              </a:xfrm>
              <a:custGeom>
                <a:avLst/>
                <a:gdLst>
                  <a:gd name="T0" fmla="*/ 18 w 26"/>
                  <a:gd name="T1" fmla="*/ 30 h 30"/>
                  <a:gd name="T2" fmla="*/ 9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9 w 26"/>
                  <a:gd name="T9" fmla="*/ 0 h 30"/>
                  <a:gd name="T10" fmla="*/ 18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8 w 26"/>
                  <a:gd name="T17" fmla="*/ 30 h 30"/>
                  <a:gd name="T18" fmla="*/ 9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9 w 26"/>
                  <a:gd name="T25" fmla="*/ 27 h 30"/>
                  <a:gd name="T26" fmla="*/ 18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8 w 26"/>
                  <a:gd name="T33" fmla="*/ 3 h 30"/>
                  <a:gd name="T34" fmla="*/ 9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8" y="3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8" y="30"/>
                    </a:cubicBezTo>
                    <a:close/>
                    <a:moveTo>
                      <a:pt x="9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9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8" y="3"/>
                    </a:cubicBez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7B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Freeform 161">
                <a:extLst>
                  <a:ext uri="{FF2B5EF4-FFF2-40B4-BE49-F238E27FC236}">
                    <a16:creationId xmlns:a16="http://schemas.microsoft.com/office/drawing/2014/main" id="{1B4AA4DA-7E3A-4551-8AE2-A6C3CB63503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27051" y="2414588"/>
                <a:ext cx="3292475" cy="498475"/>
              </a:xfrm>
              <a:custGeom>
                <a:avLst/>
                <a:gdLst>
                  <a:gd name="T0" fmla="*/ 0 w 2640"/>
                  <a:gd name="T1" fmla="*/ 373 h 400"/>
                  <a:gd name="T2" fmla="*/ 0 w 2640"/>
                  <a:gd name="T3" fmla="*/ 339 h 400"/>
                  <a:gd name="T4" fmla="*/ 7 w 2640"/>
                  <a:gd name="T5" fmla="*/ 312 h 400"/>
                  <a:gd name="T6" fmla="*/ 2640 w 2640"/>
                  <a:gd name="T7" fmla="*/ 312 h 400"/>
                  <a:gd name="T8" fmla="*/ 2640 w 2640"/>
                  <a:gd name="T9" fmla="*/ 292 h 400"/>
                  <a:gd name="T10" fmla="*/ 2633 w 2640"/>
                  <a:gd name="T11" fmla="*/ 265 h 400"/>
                  <a:gd name="T12" fmla="*/ 2633 w 2640"/>
                  <a:gd name="T13" fmla="*/ 231 h 400"/>
                  <a:gd name="T14" fmla="*/ 2640 w 2640"/>
                  <a:gd name="T15" fmla="*/ 204 h 400"/>
                  <a:gd name="T16" fmla="*/ 2640 w 2640"/>
                  <a:gd name="T17" fmla="*/ 178 h 400"/>
                  <a:gd name="T18" fmla="*/ 447 w 2640"/>
                  <a:gd name="T19" fmla="*/ 171 h 400"/>
                  <a:gd name="T20" fmla="*/ 494 w 2640"/>
                  <a:gd name="T21" fmla="*/ 171 h 400"/>
                  <a:gd name="T22" fmla="*/ 548 w 2640"/>
                  <a:gd name="T23" fmla="*/ 164 h 400"/>
                  <a:gd name="T24" fmla="*/ 608 w 2640"/>
                  <a:gd name="T25" fmla="*/ 164 h 400"/>
                  <a:gd name="T26" fmla="*/ 635 w 2640"/>
                  <a:gd name="T27" fmla="*/ 164 h 400"/>
                  <a:gd name="T28" fmla="*/ 689 w 2640"/>
                  <a:gd name="T29" fmla="*/ 171 h 400"/>
                  <a:gd name="T30" fmla="*/ 736 w 2640"/>
                  <a:gd name="T31" fmla="*/ 171 h 400"/>
                  <a:gd name="T32" fmla="*/ 790 w 2640"/>
                  <a:gd name="T33" fmla="*/ 164 h 400"/>
                  <a:gd name="T34" fmla="*/ 850 w 2640"/>
                  <a:gd name="T35" fmla="*/ 164 h 400"/>
                  <a:gd name="T36" fmla="*/ 877 w 2640"/>
                  <a:gd name="T37" fmla="*/ 164 h 400"/>
                  <a:gd name="T38" fmla="*/ 931 w 2640"/>
                  <a:gd name="T39" fmla="*/ 171 h 400"/>
                  <a:gd name="T40" fmla="*/ 978 w 2640"/>
                  <a:gd name="T41" fmla="*/ 171 h 400"/>
                  <a:gd name="T42" fmla="*/ 1032 w 2640"/>
                  <a:gd name="T43" fmla="*/ 164 h 400"/>
                  <a:gd name="T44" fmla="*/ 1092 w 2640"/>
                  <a:gd name="T45" fmla="*/ 164 h 400"/>
                  <a:gd name="T46" fmla="*/ 1119 w 2640"/>
                  <a:gd name="T47" fmla="*/ 164 h 400"/>
                  <a:gd name="T48" fmla="*/ 1173 w 2640"/>
                  <a:gd name="T49" fmla="*/ 171 h 400"/>
                  <a:gd name="T50" fmla="*/ 1220 w 2640"/>
                  <a:gd name="T51" fmla="*/ 171 h 400"/>
                  <a:gd name="T52" fmla="*/ 1274 w 2640"/>
                  <a:gd name="T53" fmla="*/ 164 h 400"/>
                  <a:gd name="T54" fmla="*/ 1334 w 2640"/>
                  <a:gd name="T55" fmla="*/ 164 h 400"/>
                  <a:gd name="T56" fmla="*/ 1361 w 2640"/>
                  <a:gd name="T57" fmla="*/ 164 h 400"/>
                  <a:gd name="T58" fmla="*/ 1415 w 2640"/>
                  <a:gd name="T59" fmla="*/ 171 h 400"/>
                  <a:gd name="T60" fmla="*/ 1462 w 2640"/>
                  <a:gd name="T61" fmla="*/ 171 h 400"/>
                  <a:gd name="T62" fmla="*/ 1516 w 2640"/>
                  <a:gd name="T63" fmla="*/ 164 h 400"/>
                  <a:gd name="T64" fmla="*/ 1576 w 2640"/>
                  <a:gd name="T65" fmla="*/ 164 h 400"/>
                  <a:gd name="T66" fmla="*/ 1603 w 2640"/>
                  <a:gd name="T67" fmla="*/ 164 h 400"/>
                  <a:gd name="T68" fmla="*/ 1657 w 2640"/>
                  <a:gd name="T69" fmla="*/ 171 h 400"/>
                  <a:gd name="T70" fmla="*/ 1704 w 2640"/>
                  <a:gd name="T71" fmla="*/ 171 h 400"/>
                  <a:gd name="T72" fmla="*/ 1758 w 2640"/>
                  <a:gd name="T73" fmla="*/ 164 h 400"/>
                  <a:gd name="T74" fmla="*/ 1791 w 2640"/>
                  <a:gd name="T75" fmla="*/ 164 h 400"/>
                  <a:gd name="T76" fmla="*/ 2640 w 2640"/>
                  <a:gd name="T77" fmla="*/ 157 h 400"/>
                  <a:gd name="T78" fmla="*/ 2633 w 2640"/>
                  <a:gd name="T79" fmla="*/ 131 h 400"/>
                  <a:gd name="T80" fmla="*/ 1856 w 2640"/>
                  <a:gd name="T81" fmla="*/ 99 h 400"/>
                  <a:gd name="T82" fmla="*/ 2640 w 2640"/>
                  <a:gd name="T83" fmla="*/ 104 h 400"/>
                  <a:gd name="T84" fmla="*/ 2633 w 2640"/>
                  <a:gd name="T85" fmla="*/ 77 h 400"/>
                  <a:gd name="T86" fmla="*/ 2628 w 2640"/>
                  <a:gd name="T87" fmla="*/ 45 h 400"/>
                  <a:gd name="T88" fmla="*/ 2618 w 2640"/>
                  <a:gd name="T89" fmla="*/ 20 h 400"/>
                  <a:gd name="T90" fmla="*/ 1901 w 2640"/>
                  <a:gd name="T91" fmla="*/ 5 h 400"/>
                  <a:gd name="T92" fmla="*/ 1922 w 2640"/>
                  <a:gd name="T93" fmla="*/ 7 h 400"/>
                  <a:gd name="T94" fmla="*/ 1982 w 2640"/>
                  <a:gd name="T95" fmla="*/ 0 h 400"/>
                  <a:gd name="T96" fmla="*/ 2009 w 2640"/>
                  <a:gd name="T97" fmla="*/ 0 h 400"/>
                  <a:gd name="T98" fmla="*/ 2063 w 2640"/>
                  <a:gd name="T99" fmla="*/ 7 h 400"/>
                  <a:gd name="T100" fmla="*/ 2109 w 2640"/>
                  <a:gd name="T101" fmla="*/ 7 h 400"/>
                  <a:gd name="T102" fmla="*/ 2163 w 2640"/>
                  <a:gd name="T103" fmla="*/ 0 h 400"/>
                  <a:gd name="T104" fmla="*/ 2224 w 2640"/>
                  <a:gd name="T105" fmla="*/ 0 h 400"/>
                  <a:gd name="T106" fmla="*/ 2251 w 2640"/>
                  <a:gd name="T107" fmla="*/ 0 h 400"/>
                  <a:gd name="T108" fmla="*/ 2304 w 2640"/>
                  <a:gd name="T109" fmla="*/ 7 h 400"/>
                  <a:gd name="T110" fmla="*/ 2351 w 2640"/>
                  <a:gd name="T111" fmla="*/ 7 h 400"/>
                  <a:gd name="T112" fmla="*/ 2405 w 2640"/>
                  <a:gd name="T113" fmla="*/ 0 h 400"/>
                  <a:gd name="T114" fmla="*/ 2466 w 2640"/>
                  <a:gd name="T115" fmla="*/ 0 h 400"/>
                  <a:gd name="T116" fmla="*/ 2493 w 2640"/>
                  <a:gd name="T117" fmla="*/ 0 h 400"/>
                  <a:gd name="T118" fmla="*/ 2546 w 2640"/>
                  <a:gd name="T119" fmla="*/ 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40" h="400">
                    <a:moveTo>
                      <a:pt x="2633" y="392"/>
                    </a:moveTo>
                    <a:cubicBezTo>
                      <a:pt x="2633" y="395"/>
                      <a:pt x="2633" y="397"/>
                      <a:pt x="2632" y="399"/>
                    </a:cubicBezTo>
                    <a:cubicBezTo>
                      <a:pt x="2639" y="400"/>
                      <a:pt x="2639" y="400"/>
                      <a:pt x="2639" y="400"/>
                    </a:cubicBezTo>
                    <a:cubicBezTo>
                      <a:pt x="2639" y="399"/>
                      <a:pt x="2640" y="397"/>
                      <a:pt x="2640" y="396"/>
                    </a:cubicBezTo>
                    <a:cubicBezTo>
                      <a:pt x="2639" y="395"/>
                      <a:pt x="2639" y="394"/>
                      <a:pt x="2639" y="393"/>
                    </a:cubicBezTo>
                    <a:cubicBezTo>
                      <a:pt x="2633" y="392"/>
                      <a:pt x="2633" y="392"/>
                      <a:pt x="2633" y="392"/>
                    </a:cubicBezTo>
                    <a:moveTo>
                      <a:pt x="7" y="366"/>
                    </a:moveTo>
                    <a:cubicBezTo>
                      <a:pt x="0" y="366"/>
                      <a:pt x="0" y="366"/>
                      <a:pt x="0" y="366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7" y="373"/>
                      <a:pt x="7" y="373"/>
                      <a:pt x="7" y="373"/>
                    </a:cubicBezTo>
                    <a:cubicBezTo>
                      <a:pt x="7" y="366"/>
                      <a:pt x="7" y="366"/>
                      <a:pt x="7" y="366"/>
                    </a:cubicBezTo>
                    <a:moveTo>
                      <a:pt x="2640" y="366"/>
                    </a:moveTo>
                    <a:cubicBezTo>
                      <a:pt x="2633" y="366"/>
                      <a:pt x="2633" y="366"/>
                      <a:pt x="2633" y="366"/>
                    </a:cubicBezTo>
                    <a:cubicBezTo>
                      <a:pt x="2633" y="373"/>
                      <a:pt x="2633" y="373"/>
                      <a:pt x="2633" y="373"/>
                    </a:cubicBezTo>
                    <a:cubicBezTo>
                      <a:pt x="2640" y="373"/>
                      <a:pt x="2640" y="373"/>
                      <a:pt x="2640" y="373"/>
                    </a:cubicBezTo>
                    <a:cubicBezTo>
                      <a:pt x="2640" y="366"/>
                      <a:pt x="2640" y="366"/>
                      <a:pt x="2640" y="366"/>
                    </a:cubicBezTo>
                    <a:moveTo>
                      <a:pt x="7" y="339"/>
                    </a:move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7" y="346"/>
                      <a:pt x="7" y="346"/>
                      <a:pt x="7" y="346"/>
                    </a:cubicBezTo>
                    <a:cubicBezTo>
                      <a:pt x="7" y="339"/>
                      <a:pt x="7" y="339"/>
                      <a:pt x="7" y="339"/>
                    </a:cubicBezTo>
                    <a:moveTo>
                      <a:pt x="2640" y="339"/>
                    </a:moveTo>
                    <a:cubicBezTo>
                      <a:pt x="2633" y="339"/>
                      <a:pt x="2633" y="339"/>
                      <a:pt x="2633" y="339"/>
                    </a:cubicBezTo>
                    <a:cubicBezTo>
                      <a:pt x="2633" y="346"/>
                      <a:pt x="2633" y="346"/>
                      <a:pt x="2633" y="346"/>
                    </a:cubicBezTo>
                    <a:cubicBezTo>
                      <a:pt x="2640" y="346"/>
                      <a:pt x="2640" y="346"/>
                      <a:pt x="2640" y="346"/>
                    </a:cubicBezTo>
                    <a:cubicBezTo>
                      <a:pt x="2640" y="339"/>
                      <a:pt x="2640" y="339"/>
                      <a:pt x="2640" y="339"/>
                    </a:cubicBezTo>
                    <a:moveTo>
                      <a:pt x="7" y="312"/>
                    </a:moveTo>
                    <a:cubicBezTo>
                      <a:pt x="0" y="312"/>
                      <a:pt x="0" y="312"/>
                      <a:pt x="0" y="312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7" y="319"/>
                      <a:pt x="7" y="319"/>
                      <a:pt x="7" y="319"/>
                    </a:cubicBezTo>
                    <a:cubicBezTo>
                      <a:pt x="7" y="312"/>
                      <a:pt x="7" y="312"/>
                      <a:pt x="7" y="312"/>
                    </a:cubicBezTo>
                    <a:moveTo>
                      <a:pt x="2640" y="312"/>
                    </a:moveTo>
                    <a:cubicBezTo>
                      <a:pt x="2633" y="312"/>
                      <a:pt x="2633" y="312"/>
                      <a:pt x="2633" y="312"/>
                    </a:cubicBezTo>
                    <a:cubicBezTo>
                      <a:pt x="2633" y="319"/>
                      <a:pt x="2633" y="319"/>
                      <a:pt x="2633" y="319"/>
                    </a:cubicBezTo>
                    <a:cubicBezTo>
                      <a:pt x="2640" y="319"/>
                      <a:pt x="2640" y="319"/>
                      <a:pt x="2640" y="319"/>
                    </a:cubicBezTo>
                    <a:cubicBezTo>
                      <a:pt x="2640" y="312"/>
                      <a:pt x="2640" y="312"/>
                      <a:pt x="2640" y="312"/>
                    </a:cubicBezTo>
                    <a:moveTo>
                      <a:pt x="7" y="285"/>
                    </a:moveTo>
                    <a:cubicBezTo>
                      <a:pt x="0" y="285"/>
                      <a:pt x="0" y="285"/>
                      <a:pt x="0" y="285"/>
                    </a:cubicBezTo>
                    <a:cubicBezTo>
                      <a:pt x="0" y="292"/>
                      <a:pt x="0" y="292"/>
                      <a:pt x="0" y="292"/>
                    </a:cubicBezTo>
                    <a:cubicBezTo>
                      <a:pt x="7" y="292"/>
                      <a:pt x="7" y="292"/>
                      <a:pt x="7" y="292"/>
                    </a:cubicBezTo>
                    <a:cubicBezTo>
                      <a:pt x="7" y="285"/>
                      <a:pt x="7" y="285"/>
                      <a:pt x="7" y="285"/>
                    </a:cubicBezTo>
                    <a:moveTo>
                      <a:pt x="2640" y="285"/>
                    </a:moveTo>
                    <a:cubicBezTo>
                      <a:pt x="2633" y="285"/>
                      <a:pt x="2633" y="285"/>
                      <a:pt x="2633" y="285"/>
                    </a:cubicBezTo>
                    <a:cubicBezTo>
                      <a:pt x="2633" y="292"/>
                      <a:pt x="2633" y="292"/>
                      <a:pt x="2633" y="292"/>
                    </a:cubicBezTo>
                    <a:cubicBezTo>
                      <a:pt x="2640" y="292"/>
                      <a:pt x="2640" y="292"/>
                      <a:pt x="2640" y="292"/>
                    </a:cubicBezTo>
                    <a:cubicBezTo>
                      <a:pt x="2640" y="285"/>
                      <a:pt x="2640" y="285"/>
                      <a:pt x="2640" y="285"/>
                    </a:cubicBezTo>
                    <a:moveTo>
                      <a:pt x="7" y="258"/>
                    </a:moveTo>
                    <a:cubicBezTo>
                      <a:pt x="0" y="258"/>
                      <a:pt x="0" y="258"/>
                      <a:pt x="0" y="258"/>
                    </a:cubicBezTo>
                    <a:cubicBezTo>
                      <a:pt x="0" y="265"/>
                      <a:pt x="0" y="265"/>
                      <a:pt x="0" y="265"/>
                    </a:cubicBezTo>
                    <a:cubicBezTo>
                      <a:pt x="7" y="265"/>
                      <a:pt x="7" y="265"/>
                      <a:pt x="7" y="265"/>
                    </a:cubicBezTo>
                    <a:cubicBezTo>
                      <a:pt x="7" y="258"/>
                      <a:pt x="7" y="258"/>
                      <a:pt x="7" y="258"/>
                    </a:cubicBezTo>
                    <a:moveTo>
                      <a:pt x="2640" y="258"/>
                    </a:moveTo>
                    <a:cubicBezTo>
                      <a:pt x="2633" y="258"/>
                      <a:pt x="2633" y="258"/>
                      <a:pt x="2633" y="258"/>
                    </a:cubicBezTo>
                    <a:cubicBezTo>
                      <a:pt x="2633" y="265"/>
                      <a:pt x="2633" y="265"/>
                      <a:pt x="2633" y="265"/>
                    </a:cubicBezTo>
                    <a:cubicBezTo>
                      <a:pt x="2640" y="265"/>
                      <a:pt x="2640" y="265"/>
                      <a:pt x="2640" y="265"/>
                    </a:cubicBezTo>
                    <a:cubicBezTo>
                      <a:pt x="2640" y="258"/>
                      <a:pt x="2640" y="258"/>
                      <a:pt x="2640" y="258"/>
                    </a:cubicBezTo>
                    <a:moveTo>
                      <a:pt x="7" y="232"/>
                    </a:moveTo>
                    <a:cubicBezTo>
                      <a:pt x="0" y="232"/>
                      <a:pt x="0" y="232"/>
                      <a:pt x="0" y="232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7" y="238"/>
                      <a:pt x="7" y="238"/>
                      <a:pt x="7" y="238"/>
                    </a:cubicBezTo>
                    <a:cubicBezTo>
                      <a:pt x="7" y="232"/>
                      <a:pt x="7" y="232"/>
                      <a:pt x="7" y="232"/>
                    </a:cubicBezTo>
                    <a:moveTo>
                      <a:pt x="2633" y="231"/>
                    </a:moveTo>
                    <a:cubicBezTo>
                      <a:pt x="2633" y="231"/>
                      <a:pt x="2633" y="231"/>
                      <a:pt x="2633" y="231"/>
                    </a:cubicBezTo>
                    <a:cubicBezTo>
                      <a:pt x="2633" y="238"/>
                      <a:pt x="2633" y="238"/>
                      <a:pt x="2633" y="238"/>
                    </a:cubicBezTo>
                    <a:cubicBezTo>
                      <a:pt x="2633" y="238"/>
                      <a:pt x="2633" y="238"/>
                      <a:pt x="2633" y="238"/>
                    </a:cubicBezTo>
                    <a:cubicBezTo>
                      <a:pt x="2633" y="231"/>
                      <a:pt x="2633" y="231"/>
                      <a:pt x="2633" y="231"/>
                    </a:cubicBezTo>
                    <a:moveTo>
                      <a:pt x="7" y="205"/>
                    </a:move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7" y="211"/>
                      <a:pt x="7" y="211"/>
                      <a:pt x="7" y="211"/>
                    </a:cubicBezTo>
                    <a:cubicBezTo>
                      <a:pt x="7" y="205"/>
                      <a:pt x="7" y="205"/>
                      <a:pt x="7" y="205"/>
                    </a:cubicBezTo>
                    <a:moveTo>
                      <a:pt x="2640" y="204"/>
                    </a:moveTo>
                    <a:cubicBezTo>
                      <a:pt x="2633" y="204"/>
                      <a:pt x="2633" y="204"/>
                      <a:pt x="2633" y="204"/>
                    </a:cubicBezTo>
                    <a:cubicBezTo>
                      <a:pt x="2633" y="211"/>
                      <a:pt x="2633" y="211"/>
                      <a:pt x="2633" y="211"/>
                    </a:cubicBezTo>
                    <a:cubicBezTo>
                      <a:pt x="2640" y="211"/>
                      <a:pt x="2640" y="211"/>
                      <a:pt x="2640" y="211"/>
                    </a:cubicBezTo>
                    <a:cubicBezTo>
                      <a:pt x="2640" y="204"/>
                      <a:pt x="2640" y="204"/>
                      <a:pt x="2640" y="204"/>
                    </a:cubicBezTo>
                    <a:moveTo>
                      <a:pt x="2640" y="178"/>
                    </a:moveTo>
                    <a:cubicBezTo>
                      <a:pt x="2633" y="178"/>
                      <a:pt x="2633" y="178"/>
                      <a:pt x="2633" y="178"/>
                    </a:cubicBezTo>
                    <a:cubicBezTo>
                      <a:pt x="2633" y="184"/>
                      <a:pt x="2633" y="184"/>
                      <a:pt x="2633" y="184"/>
                    </a:cubicBezTo>
                    <a:cubicBezTo>
                      <a:pt x="2640" y="184"/>
                      <a:pt x="2640" y="184"/>
                      <a:pt x="2640" y="184"/>
                    </a:cubicBezTo>
                    <a:cubicBezTo>
                      <a:pt x="2640" y="178"/>
                      <a:pt x="2640" y="178"/>
                      <a:pt x="2640" y="178"/>
                    </a:cubicBezTo>
                    <a:moveTo>
                      <a:pt x="420" y="164"/>
                    </a:moveTo>
                    <a:cubicBezTo>
                      <a:pt x="413" y="164"/>
                      <a:pt x="413" y="164"/>
                      <a:pt x="413" y="164"/>
                    </a:cubicBezTo>
                    <a:cubicBezTo>
                      <a:pt x="413" y="171"/>
                      <a:pt x="413" y="171"/>
                      <a:pt x="413" y="171"/>
                    </a:cubicBezTo>
                    <a:cubicBezTo>
                      <a:pt x="420" y="171"/>
                      <a:pt x="420" y="171"/>
                      <a:pt x="420" y="171"/>
                    </a:cubicBezTo>
                    <a:cubicBezTo>
                      <a:pt x="420" y="164"/>
                      <a:pt x="420" y="164"/>
                      <a:pt x="420" y="164"/>
                    </a:cubicBezTo>
                    <a:moveTo>
                      <a:pt x="447" y="164"/>
                    </a:moveTo>
                    <a:cubicBezTo>
                      <a:pt x="440" y="164"/>
                      <a:pt x="440" y="164"/>
                      <a:pt x="440" y="164"/>
                    </a:cubicBezTo>
                    <a:cubicBezTo>
                      <a:pt x="440" y="171"/>
                      <a:pt x="440" y="171"/>
                      <a:pt x="440" y="171"/>
                    </a:cubicBezTo>
                    <a:cubicBezTo>
                      <a:pt x="447" y="171"/>
                      <a:pt x="447" y="171"/>
                      <a:pt x="447" y="171"/>
                    </a:cubicBezTo>
                    <a:cubicBezTo>
                      <a:pt x="447" y="164"/>
                      <a:pt x="447" y="164"/>
                      <a:pt x="447" y="164"/>
                    </a:cubicBezTo>
                    <a:moveTo>
                      <a:pt x="474" y="164"/>
                    </a:moveTo>
                    <a:cubicBezTo>
                      <a:pt x="467" y="164"/>
                      <a:pt x="467" y="164"/>
                      <a:pt x="467" y="164"/>
                    </a:cubicBezTo>
                    <a:cubicBezTo>
                      <a:pt x="467" y="171"/>
                      <a:pt x="467" y="171"/>
                      <a:pt x="467" y="171"/>
                    </a:cubicBezTo>
                    <a:cubicBezTo>
                      <a:pt x="474" y="171"/>
                      <a:pt x="474" y="171"/>
                      <a:pt x="474" y="171"/>
                    </a:cubicBezTo>
                    <a:cubicBezTo>
                      <a:pt x="474" y="164"/>
                      <a:pt x="474" y="164"/>
                      <a:pt x="474" y="164"/>
                    </a:cubicBezTo>
                    <a:moveTo>
                      <a:pt x="501" y="164"/>
                    </a:moveTo>
                    <a:cubicBezTo>
                      <a:pt x="494" y="164"/>
                      <a:pt x="494" y="164"/>
                      <a:pt x="494" y="164"/>
                    </a:cubicBezTo>
                    <a:cubicBezTo>
                      <a:pt x="494" y="171"/>
                      <a:pt x="494" y="171"/>
                      <a:pt x="494" y="171"/>
                    </a:cubicBezTo>
                    <a:cubicBezTo>
                      <a:pt x="501" y="171"/>
                      <a:pt x="501" y="171"/>
                      <a:pt x="501" y="171"/>
                    </a:cubicBezTo>
                    <a:cubicBezTo>
                      <a:pt x="501" y="164"/>
                      <a:pt x="501" y="164"/>
                      <a:pt x="501" y="164"/>
                    </a:cubicBezTo>
                    <a:moveTo>
                      <a:pt x="528" y="164"/>
                    </a:moveTo>
                    <a:cubicBezTo>
                      <a:pt x="521" y="164"/>
                      <a:pt x="521" y="164"/>
                      <a:pt x="521" y="164"/>
                    </a:cubicBezTo>
                    <a:cubicBezTo>
                      <a:pt x="521" y="171"/>
                      <a:pt x="521" y="171"/>
                      <a:pt x="521" y="171"/>
                    </a:cubicBezTo>
                    <a:cubicBezTo>
                      <a:pt x="528" y="171"/>
                      <a:pt x="528" y="171"/>
                      <a:pt x="528" y="171"/>
                    </a:cubicBezTo>
                    <a:cubicBezTo>
                      <a:pt x="528" y="164"/>
                      <a:pt x="528" y="164"/>
                      <a:pt x="528" y="164"/>
                    </a:cubicBezTo>
                    <a:moveTo>
                      <a:pt x="555" y="164"/>
                    </a:moveTo>
                    <a:cubicBezTo>
                      <a:pt x="548" y="164"/>
                      <a:pt x="548" y="164"/>
                      <a:pt x="548" y="164"/>
                    </a:cubicBezTo>
                    <a:cubicBezTo>
                      <a:pt x="548" y="171"/>
                      <a:pt x="548" y="171"/>
                      <a:pt x="548" y="171"/>
                    </a:cubicBezTo>
                    <a:cubicBezTo>
                      <a:pt x="555" y="171"/>
                      <a:pt x="555" y="171"/>
                      <a:pt x="555" y="171"/>
                    </a:cubicBezTo>
                    <a:cubicBezTo>
                      <a:pt x="555" y="164"/>
                      <a:pt x="555" y="164"/>
                      <a:pt x="555" y="164"/>
                    </a:cubicBezTo>
                    <a:moveTo>
                      <a:pt x="581" y="164"/>
                    </a:moveTo>
                    <a:cubicBezTo>
                      <a:pt x="575" y="164"/>
                      <a:pt x="575" y="164"/>
                      <a:pt x="575" y="164"/>
                    </a:cubicBezTo>
                    <a:cubicBezTo>
                      <a:pt x="575" y="171"/>
                      <a:pt x="575" y="171"/>
                      <a:pt x="575" y="171"/>
                    </a:cubicBezTo>
                    <a:cubicBezTo>
                      <a:pt x="581" y="171"/>
                      <a:pt x="581" y="171"/>
                      <a:pt x="581" y="171"/>
                    </a:cubicBezTo>
                    <a:cubicBezTo>
                      <a:pt x="581" y="164"/>
                      <a:pt x="581" y="164"/>
                      <a:pt x="581" y="164"/>
                    </a:cubicBezTo>
                    <a:moveTo>
                      <a:pt x="608" y="164"/>
                    </a:moveTo>
                    <a:cubicBezTo>
                      <a:pt x="602" y="164"/>
                      <a:pt x="602" y="164"/>
                      <a:pt x="602" y="164"/>
                    </a:cubicBezTo>
                    <a:cubicBezTo>
                      <a:pt x="602" y="171"/>
                      <a:pt x="602" y="171"/>
                      <a:pt x="602" y="171"/>
                    </a:cubicBezTo>
                    <a:cubicBezTo>
                      <a:pt x="608" y="171"/>
                      <a:pt x="608" y="171"/>
                      <a:pt x="608" y="171"/>
                    </a:cubicBezTo>
                    <a:cubicBezTo>
                      <a:pt x="608" y="164"/>
                      <a:pt x="608" y="164"/>
                      <a:pt x="608" y="164"/>
                    </a:cubicBezTo>
                    <a:moveTo>
                      <a:pt x="635" y="164"/>
                    </a:moveTo>
                    <a:cubicBezTo>
                      <a:pt x="628" y="164"/>
                      <a:pt x="628" y="164"/>
                      <a:pt x="628" y="164"/>
                    </a:cubicBezTo>
                    <a:cubicBezTo>
                      <a:pt x="628" y="171"/>
                      <a:pt x="628" y="171"/>
                      <a:pt x="628" y="171"/>
                    </a:cubicBezTo>
                    <a:cubicBezTo>
                      <a:pt x="635" y="171"/>
                      <a:pt x="635" y="171"/>
                      <a:pt x="635" y="171"/>
                    </a:cubicBezTo>
                    <a:cubicBezTo>
                      <a:pt x="635" y="164"/>
                      <a:pt x="635" y="164"/>
                      <a:pt x="635" y="164"/>
                    </a:cubicBezTo>
                    <a:moveTo>
                      <a:pt x="662" y="164"/>
                    </a:moveTo>
                    <a:cubicBezTo>
                      <a:pt x="655" y="164"/>
                      <a:pt x="655" y="164"/>
                      <a:pt x="655" y="164"/>
                    </a:cubicBezTo>
                    <a:cubicBezTo>
                      <a:pt x="655" y="171"/>
                      <a:pt x="655" y="171"/>
                      <a:pt x="655" y="171"/>
                    </a:cubicBezTo>
                    <a:cubicBezTo>
                      <a:pt x="662" y="171"/>
                      <a:pt x="662" y="171"/>
                      <a:pt x="662" y="171"/>
                    </a:cubicBezTo>
                    <a:cubicBezTo>
                      <a:pt x="662" y="164"/>
                      <a:pt x="662" y="164"/>
                      <a:pt x="662" y="164"/>
                    </a:cubicBezTo>
                    <a:moveTo>
                      <a:pt x="689" y="164"/>
                    </a:moveTo>
                    <a:cubicBezTo>
                      <a:pt x="682" y="164"/>
                      <a:pt x="682" y="164"/>
                      <a:pt x="682" y="164"/>
                    </a:cubicBezTo>
                    <a:cubicBezTo>
                      <a:pt x="682" y="171"/>
                      <a:pt x="682" y="171"/>
                      <a:pt x="682" y="171"/>
                    </a:cubicBezTo>
                    <a:cubicBezTo>
                      <a:pt x="689" y="171"/>
                      <a:pt x="689" y="171"/>
                      <a:pt x="689" y="171"/>
                    </a:cubicBezTo>
                    <a:cubicBezTo>
                      <a:pt x="689" y="164"/>
                      <a:pt x="689" y="164"/>
                      <a:pt x="689" y="164"/>
                    </a:cubicBezTo>
                    <a:moveTo>
                      <a:pt x="716" y="164"/>
                    </a:moveTo>
                    <a:cubicBezTo>
                      <a:pt x="709" y="164"/>
                      <a:pt x="709" y="164"/>
                      <a:pt x="709" y="164"/>
                    </a:cubicBezTo>
                    <a:cubicBezTo>
                      <a:pt x="709" y="171"/>
                      <a:pt x="709" y="171"/>
                      <a:pt x="709" y="171"/>
                    </a:cubicBezTo>
                    <a:cubicBezTo>
                      <a:pt x="716" y="171"/>
                      <a:pt x="716" y="171"/>
                      <a:pt x="716" y="171"/>
                    </a:cubicBezTo>
                    <a:cubicBezTo>
                      <a:pt x="716" y="164"/>
                      <a:pt x="716" y="164"/>
                      <a:pt x="716" y="164"/>
                    </a:cubicBezTo>
                    <a:moveTo>
                      <a:pt x="743" y="164"/>
                    </a:moveTo>
                    <a:cubicBezTo>
                      <a:pt x="736" y="164"/>
                      <a:pt x="736" y="164"/>
                      <a:pt x="736" y="164"/>
                    </a:cubicBezTo>
                    <a:cubicBezTo>
                      <a:pt x="736" y="171"/>
                      <a:pt x="736" y="171"/>
                      <a:pt x="736" y="171"/>
                    </a:cubicBezTo>
                    <a:cubicBezTo>
                      <a:pt x="743" y="171"/>
                      <a:pt x="743" y="171"/>
                      <a:pt x="743" y="171"/>
                    </a:cubicBezTo>
                    <a:cubicBezTo>
                      <a:pt x="743" y="164"/>
                      <a:pt x="743" y="164"/>
                      <a:pt x="743" y="164"/>
                    </a:cubicBezTo>
                    <a:moveTo>
                      <a:pt x="770" y="164"/>
                    </a:moveTo>
                    <a:cubicBezTo>
                      <a:pt x="763" y="164"/>
                      <a:pt x="763" y="164"/>
                      <a:pt x="763" y="164"/>
                    </a:cubicBezTo>
                    <a:cubicBezTo>
                      <a:pt x="763" y="171"/>
                      <a:pt x="763" y="171"/>
                      <a:pt x="763" y="171"/>
                    </a:cubicBezTo>
                    <a:cubicBezTo>
                      <a:pt x="770" y="171"/>
                      <a:pt x="770" y="171"/>
                      <a:pt x="770" y="171"/>
                    </a:cubicBezTo>
                    <a:cubicBezTo>
                      <a:pt x="770" y="164"/>
                      <a:pt x="770" y="164"/>
                      <a:pt x="770" y="164"/>
                    </a:cubicBezTo>
                    <a:moveTo>
                      <a:pt x="797" y="164"/>
                    </a:moveTo>
                    <a:cubicBezTo>
                      <a:pt x="790" y="164"/>
                      <a:pt x="790" y="164"/>
                      <a:pt x="790" y="164"/>
                    </a:cubicBezTo>
                    <a:cubicBezTo>
                      <a:pt x="790" y="171"/>
                      <a:pt x="790" y="171"/>
                      <a:pt x="790" y="171"/>
                    </a:cubicBezTo>
                    <a:cubicBezTo>
                      <a:pt x="797" y="171"/>
                      <a:pt x="797" y="171"/>
                      <a:pt x="797" y="171"/>
                    </a:cubicBezTo>
                    <a:cubicBezTo>
                      <a:pt x="797" y="164"/>
                      <a:pt x="797" y="164"/>
                      <a:pt x="797" y="164"/>
                    </a:cubicBezTo>
                    <a:moveTo>
                      <a:pt x="823" y="164"/>
                    </a:moveTo>
                    <a:cubicBezTo>
                      <a:pt x="817" y="164"/>
                      <a:pt x="817" y="164"/>
                      <a:pt x="817" y="164"/>
                    </a:cubicBezTo>
                    <a:cubicBezTo>
                      <a:pt x="817" y="171"/>
                      <a:pt x="817" y="171"/>
                      <a:pt x="817" y="171"/>
                    </a:cubicBezTo>
                    <a:cubicBezTo>
                      <a:pt x="823" y="171"/>
                      <a:pt x="823" y="171"/>
                      <a:pt x="823" y="171"/>
                    </a:cubicBezTo>
                    <a:cubicBezTo>
                      <a:pt x="823" y="164"/>
                      <a:pt x="823" y="164"/>
                      <a:pt x="823" y="164"/>
                    </a:cubicBezTo>
                    <a:moveTo>
                      <a:pt x="850" y="164"/>
                    </a:moveTo>
                    <a:cubicBezTo>
                      <a:pt x="844" y="164"/>
                      <a:pt x="844" y="164"/>
                      <a:pt x="844" y="164"/>
                    </a:cubicBezTo>
                    <a:cubicBezTo>
                      <a:pt x="844" y="171"/>
                      <a:pt x="844" y="171"/>
                      <a:pt x="844" y="171"/>
                    </a:cubicBezTo>
                    <a:cubicBezTo>
                      <a:pt x="850" y="171"/>
                      <a:pt x="850" y="171"/>
                      <a:pt x="850" y="171"/>
                    </a:cubicBezTo>
                    <a:cubicBezTo>
                      <a:pt x="850" y="164"/>
                      <a:pt x="850" y="164"/>
                      <a:pt x="850" y="164"/>
                    </a:cubicBezTo>
                    <a:moveTo>
                      <a:pt x="877" y="164"/>
                    </a:moveTo>
                    <a:cubicBezTo>
                      <a:pt x="870" y="164"/>
                      <a:pt x="870" y="164"/>
                      <a:pt x="870" y="164"/>
                    </a:cubicBezTo>
                    <a:cubicBezTo>
                      <a:pt x="870" y="171"/>
                      <a:pt x="870" y="171"/>
                      <a:pt x="870" y="171"/>
                    </a:cubicBezTo>
                    <a:cubicBezTo>
                      <a:pt x="877" y="171"/>
                      <a:pt x="877" y="171"/>
                      <a:pt x="877" y="171"/>
                    </a:cubicBezTo>
                    <a:cubicBezTo>
                      <a:pt x="877" y="164"/>
                      <a:pt x="877" y="164"/>
                      <a:pt x="877" y="164"/>
                    </a:cubicBezTo>
                    <a:moveTo>
                      <a:pt x="904" y="164"/>
                    </a:moveTo>
                    <a:cubicBezTo>
                      <a:pt x="897" y="164"/>
                      <a:pt x="897" y="164"/>
                      <a:pt x="897" y="164"/>
                    </a:cubicBezTo>
                    <a:cubicBezTo>
                      <a:pt x="897" y="171"/>
                      <a:pt x="897" y="171"/>
                      <a:pt x="897" y="171"/>
                    </a:cubicBezTo>
                    <a:cubicBezTo>
                      <a:pt x="904" y="171"/>
                      <a:pt x="904" y="171"/>
                      <a:pt x="904" y="171"/>
                    </a:cubicBezTo>
                    <a:cubicBezTo>
                      <a:pt x="904" y="164"/>
                      <a:pt x="904" y="164"/>
                      <a:pt x="904" y="164"/>
                    </a:cubicBezTo>
                    <a:moveTo>
                      <a:pt x="931" y="164"/>
                    </a:moveTo>
                    <a:cubicBezTo>
                      <a:pt x="924" y="164"/>
                      <a:pt x="924" y="164"/>
                      <a:pt x="924" y="164"/>
                    </a:cubicBezTo>
                    <a:cubicBezTo>
                      <a:pt x="924" y="171"/>
                      <a:pt x="924" y="171"/>
                      <a:pt x="924" y="171"/>
                    </a:cubicBezTo>
                    <a:cubicBezTo>
                      <a:pt x="931" y="171"/>
                      <a:pt x="931" y="171"/>
                      <a:pt x="931" y="171"/>
                    </a:cubicBezTo>
                    <a:cubicBezTo>
                      <a:pt x="931" y="164"/>
                      <a:pt x="931" y="164"/>
                      <a:pt x="931" y="164"/>
                    </a:cubicBezTo>
                    <a:moveTo>
                      <a:pt x="958" y="164"/>
                    </a:moveTo>
                    <a:cubicBezTo>
                      <a:pt x="951" y="164"/>
                      <a:pt x="951" y="164"/>
                      <a:pt x="951" y="164"/>
                    </a:cubicBezTo>
                    <a:cubicBezTo>
                      <a:pt x="951" y="171"/>
                      <a:pt x="951" y="171"/>
                      <a:pt x="951" y="171"/>
                    </a:cubicBezTo>
                    <a:cubicBezTo>
                      <a:pt x="958" y="171"/>
                      <a:pt x="958" y="171"/>
                      <a:pt x="958" y="171"/>
                    </a:cubicBezTo>
                    <a:cubicBezTo>
                      <a:pt x="958" y="164"/>
                      <a:pt x="958" y="164"/>
                      <a:pt x="958" y="164"/>
                    </a:cubicBezTo>
                    <a:moveTo>
                      <a:pt x="985" y="164"/>
                    </a:moveTo>
                    <a:cubicBezTo>
                      <a:pt x="978" y="164"/>
                      <a:pt x="978" y="164"/>
                      <a:pt x="978" y="164"/>
                    </a:cubicBezTo>
                    <a:cubicBezTo>
                      <a:pt x="978" y="171"/>
                      <a:pt x="978" y="171"/>
                      <a:pt x="978" y="171"/>
                    </a:cubicBezTo>
                    <a:cubicBezTo>
                      <a:pt x="985" y="171"/>
                      <a:pt x="985" y="171"/>
                      <a:pt x="985" y="171"/>
                    </a:cubicBezTo>
                    <a:cubicBezTo>
                      <a:pt x="985" y="164"/>
                      <a:pt x="985" y="164"/>
                      <a:pt x="985" y="164"/>
                    </a:cubicBezTo>
                    <a:moveTo>
                      <a:pt x="1012" y="164"/>
                    </a:moveTo>
                    <a:cubicBezTo>
                      <a:pt x="1005" y="164"/>
                      <a:pt x="1005" y="164"/>
                      <a:pt x="1005" y="164"/>
                    </a:cubicBezTo>
                    <a:cubicBezTo>
                      <a:pt x="1005" y="171"/>
                      <a:pt x="1005" y="171"/>
                      <a:pt x="1005" y="171"/>
                    </a:cubicBezTo>
                    <a:cubicBezTo>
                      <a:pt x="1012" y="171"/>
                      <a:pt x="1012" y="171"/>
                      <a:pt x="1012" y="171"/>
                    </a:cubicBezTo>
                    <a:cubicBezTo>
                      <a:pt x="1012" y="164"/>
                      <a:pt x="1012" y="164"/>
                      <a:pt x="1012" y="164"/>
                    </a:cubicBezTo>
                    <a:moveTo>
                      <a:pt x="1039" y="164"/>
                    </a:moveTo>
                    <a:cubicBezTo>
                      <a:pt x="1032" y="164"/>
                      <a:pt x="1032" y="164"/>
                      <a:pt x="1032" y="164"/>
                    </a:cubicBezTo>
                    <a:cubicBezTo>
                      <a:pt x="1032" y="171"/>
                      <a:pt x="1032" y="171"/>
                      <a:pt x="1032" y="171"/>
                    </a:cubicBezTo>
                    <a:cubicBezTo>
                      <a:pt x="1039" y="171"/>
                      <a:pt x="1039" y="171"/>
                      <a:pt x="1039" y="171"/>
                    </a:cubicBezTo>
                    <a:cubicBezTo>
                      <a:pt x="1039" y="164"/>
                      <a:pt x="1039" y="164"/>
                      <a:pt x="1039" y="164"/>
                    </a:cubicBezTo>
                    <a:moveTo>
                      <a:pt x="1065" y="164"/>
                    </a:moveTo>
                    <a:cubicBezTo>
                      <a:pt x="1059" y="164"/>
                      <a:pt x="1059" y="164"/>
                      <a:pt x="1059" y="164"/>
                    </a:cubicBezTo>
                    <a:cubicBezTo>
                      <a:pt x="1059" y="171"/>
                      <a:pt x="1059" y="171"/>
                      <a:pt x="1059" y="171"/>
                    </a:cubicBezTo>
                    <a:cubicBezTo>
                      <a:pt x="1065" y="171"/>
                      <a:pt x="1065" y="171"/>
                      <a:pt x="1065" y="171"/>
                    </a:cubicBezTo>
                    <a:cubicBezTo>
                      <a:pt x="1065" y="164"/>
                      <a:pt x="1065" y="164"/>
                      <a:pt x="1065" y="164"/>
                    </a:cubicBezTo>
                    <a:moveTo>
                      <a:pt x="1092" y="164"/>
                    </a:moveTo>
                    <a:cubicBezTo>
                      <a:pt x="1085" y="164"/>
                      <a:pt x="1085" y="164"/>
                      <a:pt x="1085" y="164"/>
                    </a:cubicBezTo>
                    <a:cubicBezTo>
                      <a:pt x="1085" y="171"/>
                      <a:pt x="1085" y="171"/>
                      <a:pt x="1085" y="171"/>
                    </a:cubicBezTo>
                    <a:cubicBezTo>
                      <a:pt x="1092" y="171"/>
                      <a:pt x="1092" y="171"/>
                      <a:pt x="1092" y="171"/>
                    </a:cubicBezTo>
                    <a:cubicBezTo>
                      <a:pt x="1092" y="164"/>
                      <a:pt x="1092" y="164"/>
                      <a:pt x="1092" y="164"/>
                    </a:cubicBezTo>
                    <a:moveTo>
                      <a:pt x="1119" y="164"/>
                    </a:moveTo>
                    <a:cubicBezTo>
                      <a:pt x="1112" y="164"/>
                      <a:pt x="1112" y="164"/>
                      <a:pt x="1112" y="164"/>
                    </a:cubicBezTo>
                    <a:cubicBezTo>
                      <a:pt x="1112" y="171"/>
                      <a:pt x="1112" y="171"/>
                      <a:pt x="1112" y="171"/>
                    </a:cubicBezTo>
                    <a:cubicBezTo>
                      <a:pt x="1119" y="171"/>
                      <a:pt x="1119" y="171"/>
                      <a:pt x="1119" y="171"/>
                    </a:cubicBezTo>
                    <a:cubicBezTo>
                      <a:pt x="1119" y="164"/>
                      <a:pt x="1119" y="164"/>
                      <a:pt x="1119" y="164"/>
                    </a:cubicBezTo>
                    <a:moveTo>
                      <a:pt x="1146" y="164"/>
                    </a:moveTo>
                    <a:cubicBezTo>
                      <a:pt x="1139" y="164"/>
                      <a:pt x="1139" y="164"/>
                      <a:pt x="1139" y="164"/>
                    </a:cubicBezTo>
                    <a:cubicBezTo>
                      <a:pt x="1139" y="171"/>
                      <a:pt x="1139" y="171"/>
                      <a:pt x="1139" y="171"/>
                    </a:cubicBezTo>
                    <a:cubicBezTo>
                      <a:pt x="1146" y="171"/>
                      <a:pt x="1146" y="171"/>
                      <a:pt x="1146" y="171"/>
                    </a:cubicBezTo>
                    <a:cubicBezTo>
                      <a:pt x="1146" y="164"/>
                      <a:pt x="1146" y="164"/>
                      <a:pt x="1146" y="164"/>
                    </a:cubicBezTo>
                    <a:moveTo>
                      <a:pt x="1173" y="164"/>
                    </a:moveTo>
                    <a:cubicBezTo>
                      <a:pt x="1166" y="164"/>
                      <a:pt x="1166" y="164"/>
                      <a:pt x="1166" y="164"/>
                    </a:cubicBezTo>
                    <a:cubicBezTo>
                      <a:pt x="1166" y="171"/>
                      <a:pt x="1166" y="171"/>
                      <a:pt x="1166" y="171"/>
                    </a:cubicBezTo>
                    <a:cubicBezTo>
                      <a:pt x="1173" y="171"/>
                      <a:pt x="1173" y="171"/>
                      <a:pt x="1173" y="171"/>
                    </a:cubicBezTo>
                    <a:cubicBezTo>
                      <a:pt x="1173" y="164"/>
                      <a:pt x="1173" y="164"/>
                      <a:pt x="1173" y="164"/>
                    </a:cubicBezTo>
                    <a:moveTo>
                      <a:pt x="1200" y="164"/>
                    </a:moveTo>
                    <a:cubicBezTo>
                      <a:pt x="1193" y="164"/>
                      <a:pt x="1193" y="164"/>
                      <a:pt x="1193" y="164"/>
                    </a:cubicBezTo>
                    <a:cubicBezTo>
                      <a:pt x="1193" y="171"/>
                      <a:pt x="1193" y="171"/>
                      <a:pt x="1193" y="171"/>
                    </a:cubicBezTo>
                    <a:cubicBezTo>
                      <a:pt x="1200" y="171"/>
                      <a:pt x="1200" y="171"/>
                      <a:pt x="1200" y="171"/>
                    </a:cubicBezTo>
                    <a:cubicBezTo>
                      <a:pt x="1200" y="164"/>
                      <a:pt x="1200" y="164"/>
                      <a:pt x="1200" y="164"/>
                    </a:cubicBezTo>
                    <a:moveTo>
                      <a:pt x="1227" y="164"/>
                    </a:moveTo>
                    <a:cubicBezTo>
                      <a:pt x="1220" y="164"/>
                      <a:pt x="1220" y="164"/>
                      <a:pt x="1220" y="164"/>
                    </a:cubicBezTo>
                    <a:cubicBezTo>
                      <a:pt x="1220" y="171"/>
                      <a:pt x="1220" y="171"/>
                      <a:pt x="1220" y="171"/>
                    </a:cubicBezTo>
                    <a:cubicBezTo>
                      <a:pt x="1227" y="171"/>
                      <a:pt x="1227" y="171"/>
                      <a:pt x="1227" y="171"/>
                    </a:cubicBezTo>
                    <a:cubicBezTo>
                      <a:pt x="1227" y="164"/>
                      <a:pt x="1227" y="164"/>
                      <a:pt x="1227" y="164"/>
                    </a:cubicBezTo>
                    <a:moveTo>
                      <a:pt x="1254" y="164"/>
                    </a:moveTo>
                    <a:cubicBezTo>
                      <a:pt x="1247" y="164"/>
                      <a:pt x="1247" y="164"/>
                      <a:pt x="1247" y="164"/>
                    </a:cubicBezTo>
                    <a:cubicBezTo>
                      <a:pt x="1247" y="171"/>
                      <a:pt x="1247" y="171"/>
                      <a:pt x="1247" y="171"/>
                    </a:cubicBezTo>
                    <a:cubicBezTo>
                      <a:pt x="1254" y="171"/>
                      <a:pt x="1254" y="171"/>
                      <a:pt x="1254" y="171"/>
                    </a:cubicBezTo>
                    <a:cubicBezTo>
                      <a:pt x="1254" y="164"/>
                      <a:pt x="1254" y="164"/>
                      <a:pt x="1254" y="164"/>
                    </a:cubicBezTo>
                    <a:moveTo>
                      <a:pt x="1280" y="164"/>
                    </a:moveTo>
                    <a:cubicBezTo>
                      <a:pt x="1274" y="164"/>
                      <a:pt x="1274" y="164"/>
                      <a:pt x="1274" y="164"/>
                    </a:cubicBezTo>
                    <a:cubicBezTo>
                      <a:pt x="1274" y="171"/>
                      <a:pt x="1274" y="171"/>
                      <a:pt x="1274" y="171"/>
                    </a:cubicBezTo>
                    <a:cubicBezTo>
                      <a:pt x="1280" y="171"/>
                      <a:pt x="1280" y="171"/>
                      <a:pt x="1280" y="171"/>
                    </a:cubicBezTo>
                    <a:cubicBezTo>
                      <a:pt x="1280" y="164"/>
                      <a:pt x="1280" y="164"/>
                      <a:pt x="1280" y="164"/>
                    </a:cubicBezTo>
                    <a:moveTo>
                      <a:pt x="1307" y="164"/>
                    </a:moveTo>
                    <a:cubicBezTo>
                      <a:pt x="1301" y="164"/>
                      <a:pt x="1301" y="164"/>
                      <a:pt x="1301" y="164"/>
                    </a:cubicBezTo>
                    <a:cubicBezTo>
                      <a:pt x="1301" y="171"/>
                      <a:pt x="1301" y="171"/>
                      <a:pt x="1301" y="171"/>
                    </a:cubicBezTo>
                    <a:cubicBezTo>
                      <a:pt x="1307" y="171"/>
                      <a:pt x="1307" y="171"/>
                      <a:pt x="1307" y="171"/>
                    </a:cubicBezTo>
                    <a:cubicBezTo>
                      <a:pt x="1307" y="164"/>
                      <a:pt x="1307" y="164"/>
                      <a:pt x="1307" y="164"/>
                    </a:cubicBezTo>
                    <a:moveTo>
                      <a:pt x="1334" y="164"/>
                    </a:moveTo>
                    <a:cubicBezTo>
                      <a:pt x="1327" y="164"/>
                      <a:pt x="1327" y="164"/>
                      <a:pt x="1327" y="164"/>
                    </a:cubicBezTo>
                    <a:cubicBezTo>
                      <a:pt x="1327" y="171"/>
                      <a:pt x="1327" y="171"/>
                      <a:pt x="1327" y="171"/>
                    </a:cubicBezTo>
                    <a:cubicBezTo>
                      <a:pt x="1334" y="171"/>
                      <a:pt x="1334" y="171"/>
                      <a:pt x="1334" y="171"/>
                    </a:cubicBezTo>
                    <a:cubicBezTo>
                      <a:pt x="1334" y="164"/>
                      <a:pt x="1334" y="164"/>
                      <a:pt x="1334" y="164"/>
                    </a:cubicBezTo>
                    <a:moveTo>
                      <a:pt x="1361" y="164"/>
                    </a:moveTo>
                    <a:cubicBezTo>
                      <a:pt x="1354" y="164"/>
                      <a:pt x="1354" y="164"/>
                      <a:pt x="1354" y="164"/>
                    </a:cubicBezTo>
                    <a:cubicBezTo>
                      <a:pt x="1354" y="171"/>
                      <a:pt x="1354" y="171"/>
                      <a:pt x="1354" y="171"/>
                    </a:cubicBezTo>
                    <a:cubicBezTo>
                      <a:pt x="1361" y="171"/>
                      <a:pt x="1361" y="171"/>
                      <a:pt x="1361" y="171"/>
                    </a:cubicBezTo>
                    <a:cubicBezTo>
                      <a:pt x="1361" y="164"/>
                      <a:pt x="1361" y="164"/>
                      <a:pt x="1361" y="164"/>
                    </a:cubicBezTo>
                    <a:moveTo>
                      <a:pt x="1388" y="164"/>
                    </a:moveTo>
                    <a:cubicBezTo>
                      <a:pt x="1381" y="164"/>
                      <a:pt x="1381" y="164"/>
                      <a:pt x="1381" y="164"/>
                    </a:cubicBezTo>
                    <a:cubicBezTo>
                      <a:pt x="1381" y="171"/>
                      <a:pt x="1381" y="171"/>
                      <a:pt x="1381" y="171"/>
                    </a:cubicBezTo>
                    <a:cubicBezTo>
                      <a:pt x="1388" y="171"/>
                      <a:pt x="1388" y="171"/>
                      <a:pt x="1388" y="171"/>
                    </a:cubicBezTo>
                    <a:cubicBezTo>
                      <a:pt x="1388" y="164"/>
                      <a:pt x="1388" y="164"/>
                      <a:pt x="1388" y="164"/>
                    </a:cubicBezTo>
                    <a:moveTo>
                      <a:pt x="1415" y="164"/>
                    </a:moveTo>
                    <a:cubicBezTo>
                      <a:pt x="1408" y="164"/>
                      <a:pt x="1408" y="164"/>
                      <a:pt x="1408" y="164"/>
                    </a:cubicBezTo>
                    <a:cubicBezTo>
                      <a:pt x="1408" y="171"/>
                      <a:pt x="1408" y="171"/>
                      <a:pt x="1408" y="171"/>
                    </a:cubicBezTo>
                    <a:cubicBezTo>
                      <a:pt x="1415" y="171"/>
                      <a:pt x="1415" y="171"/>
                      <a:pt x="1415" y="171"/>
                    </a:cubicBezTo>
                    <a:cubicBezTo>
                      <a:pt x="1415" y="164"/>
                      <a:pt x="1415" y="164"/>
                      <a:pt x="1415" y="164"/>
                    </a:cubicBezTo>
                    <a:moveTo>
                      <a:pt x="1442" y="164"/>
                    </a:moveTo>
                    <a:cubicBezTo>
                      <a:pt x="1435" y="164"/>
                      <a:pt x="1435" y="164"/>
                      <a:pt x="1435" y="164"/>
                    </a:cubicBezTo>
                    <a:cubicBezTo>
                      <a:pt x="1435" y="171"/>
                      <a:pt x="1435" y="171"/>
                      <a:pt x="1435" y="171"/>
                    </a:cubicBezTo>
                    <a:cubicBezTo>
                      <a:pt x="1442" y="171"/>
                      <a:pt x="1442" y="171"/>
                      <a:pt x="1442" y="171"/>
                    </a:cubicBezTo>
                    <a:cubicBezTo>
                      <a:pt x="1442" y="164"/>
                      <a:pt x="1442" y="164"/>
                      <a:pt x="1442" y="164"/>
                    </a:cubicBezTo>
                    <a:moveTo>
                      <a:pt x="1469" y="164"/>
                    </a:moveTo>
                    <a:cubicBezTo>
                      <a:pt x="1462" y="164"/>
                      <a:pt x="1462" y="164"/>
                      <a:pt x="1462" y="164"/>
                    </a:cubicBezTo>
                    <a:cubicBezTo>
                      <a:pt x="1462" y="171"/>
                      <a:pt x="1462" y="171"/>
                      <a:pt x="1462" y="171"/>
                    </a:cubicBezTo>
                    <a:cubicBezTo>
                      <a:pt x="1469" y="171"/>
                      <a:pt x="1469" y="171"/>
                      <a:pt x="1469" y="171"/>
                    </a:cubicBezTo>
                    <a:cubicBezTo>
                      <a:pt x="1469" y="164"/>
                      <a:pt x="1469" y="164"/>
                      <a:pt x="1469" y="164"/>
                    </a:cubicBezTo>
                    <a:moveTo>
                      <a:pt x="1496" y="164"/>
                    </a:moveTo>
                    <a:cubicBezTo>
                      <a:pt x="1489" y="164"/>
                      <a:pt x="1489" y="164"/>
                      <a:pt x="1489" y="164"/>
                    </a:cubicBezTo>
                    <a:cubicBezTo>
                      <a:pt x="1489" y="171"/>
                      <a:pt x="1489" y="171"/>
                      <a:pt x="1489" y="171"/>
                    </a:cubicBezTo>
                    <a:cubicBezTo>
                      <a:pt x="1496" y="171"/>
                      <a:pt x="1496" y="171"/>
                      <a:pt x="1496" y="171"/>
                    </a:cubicBezTo>
                    <a:cubicBezTo>
                      <a:pt x="1496" y="164"/>
                      <a:pt x="1496" y="164"/>
                      <a:pt x="1496" y="164"/>
                    </a:cubicBezTo>
                    <a:moveTo>
                      <a:pt x="1522" y="164"/>
                    </a:moveTo>
                    <a:cubicBezTo>
                      <a:pt x="1516" y="164"/>
                      <a:pt x="1516" y="164"/>
                      <a:pt x="1516" y="164"/>
                    </a:cubicBezTo>
                    <a:cubicBezTo>
                      <a:pt x="1516" y="171"/>
                      <a:pt x="1516" y="171"/>
                      <a:pt x="1516" y="171"/>
                    </a:cubicBezTo>
                    <a:cubicBezTo>
                      <a:pt x="1522" y="171"/>
                      <a:pt x="1522" y="171"/>
                      <a:pt x="1522" y="171"/>
                    </a:cubicBezTo>
                    <a:cubicBezTo>
                      <a:pt x="1522" y="164"/>
                      <a:pt x="1522" y="164"/>
                      <a:pt x="1522" y="164"/>
                    </a:cubicBezTo>
                    <a:moveTo>
                      <a:pt x="1549" y="164"/>
                    </a:moveTo>
                    <a:cubicBezTo>
                      <a:pt x="1543" y="164"/>
                      <a:pt x="1543" y="164"/>
                      <a:pt x="1543" y="164"/>
                    </a:cubicBezTo>
                    <a:cubicBezTo>
                      <a:pt x="1543" y="171"/>
                      <a:pt x="1543" y="171"/>
                      <a:pt x="1543" y="171"/>
                    </a:cubicBezTo>
                    <a:cubicBezTo>
                      <a:pt x="1549" y="171"/>
                      <a:pt x="1549" y="171"/>
                      <a:pt x="1549" y="171"/>
                    </a:cubicBezTo>
                    <a:cubicBezTo>
                      <a:pt x="1549" y="164"/>
                      <a:pt x="1549" y="164"/>
                      <a:pt x="1549" y="164"/>
                    </a:cubicBezTo>
                    <a:moveTo>
                      <a:pt x="1576" y="164"/>
                    </a:moveTo>
                    <a:cubicBezTo>
                      <a:pt x="1569" y="164"/>
                      <a:pt x="1569" y="164"/>
                      <a:pt x="1569" y="164"/>
                    </a:cubicBezTo>
                    <a:cubicBezTo>
                      <a:pt x="1569" y="171"/>
                      <a:pt x="1569" y="171"/>
                      <a:pt x="1569" y="171"/>
                    </a:cubicBezTo>
                    <a:cubicBezTo>
                      <a:pt x="1576" y="171"/>
                      <a:pt x="1576" y="171"/>
                      <a:pt x="1576" y="171"/>
                    </a:cubicBezTo>
                    <a:cubicBezTo>
                      <a:pt x="1576" y="164"/>
                      <a:pt x="1576" y="164"/>
                      <a:pt x="1576" y="164"/>
                    </a:cubicBezTo>
                    <a:moveTo>
                      <a:pt x="1603" y="164"/>
                    </a:moveTo>
                    <a:cubicBezTo>
                      <a:pt x="1596" y="164"/>
                      <a:pt x="1596" y="164"/>
                      <a:pt x="1596" y="164"/>
                    </a:cubicBezTo>
                    <a:cubicBezTo>
                      <a:pt x="1596" y="171"/>
                      <a:pt x="1596" y="171"/>
                      <a:pt x="1596" y="171"/>
                    </a:cubicBezTo>
                    <a:cubicBezTo>
                      <a:pt x="1603" y="171"/>
                      <a:pt x="1603" y="171"/>
                      <a:pt x="1603" y="171"/>
                    </a:cubicBezTo>
                    <a:cubicBezTo>
                      <a:pt x="1603" y="164"/>
                      <a:pt x="1603" y="164"/>
                      <a:pt x="1603" y="164"/>
                    </a:cubicBezTo>
                    <a:moveTo>
                      <a:pt x="1630" y="164"/>
                    </a:moveTo>
                    <a:cubicBezTo>
                      <a:pt x="1623" y="164"/>
                      <a:pt x="1623" y="164"/>
                      <a:pt x="1623" y="164"/>
                    </a:cubicBezTo>
                    <a:cubicBezTo>
                      <a:pt x="1623" y="171"/>
                      <a:pt x="1623" y="171"/>
                      <a:pt x="1623" y="171"/>
                    </a:cubicBezTo>
                    <a:cubicBezTo>
                      <a:pt x="1630" y="171"/>
                      <a:pt x="1630" y="171"/>
                      <a:pt x="1630" y="171"/>
                    </a:cubicBezTo>
                    <a:cubicBezTo>
                      <a:pt x="1630" y="164"/>
                      <a:pt x="1630" y="164"/>
                      <a:pt x="1630" y="164"/>
                    </a:cubicBezTo>
                    <a:moveTo>
                      <a:pt x="1657" y="164"/>
                    </a:moveTo>
                    <a:cubicBezTo>
                      <a:pt x="1650" y="164"/>
                      <a:pt x="1650" y="164"/>
                      <a:pt x="1650" y="164"/>
                    </a:cubicBezTo>
                    <a:cubicBezTo>
                      <a:pt x="1650" y="171"/>
                      <a:pt x="1650" y="171"/>
                      <a:pt x="1650" y="171"/>
                    </a:cubicBezTo>
                    <a:cubicBezTo>
                      <a:pt x="1657" y="171"/>
                      <a:pt x="1657" y="171"/>
                      <a:pt x="1657" y="171"/>
                    </a:cubicBezTo>
                    <a:cubicBezTo>
                      <a:pt x="1657" y="164"/>
                      <a:pt x="1657" y="164"/>
                      <a:pt x="1657" y="164"/>
                    </a:cubicBezTo>
                    <a:moveTo>
                      <a:pt x="1684" y="164"/>
                    </a:moveTo>
                    <a:cubicBezTo>
                      <a:pt x="1677" y="164"/>
                      <a:pt x="1677" y="164"/>
                      <a:pt x="1677" y="164"/>
                    </a:cubicBezTo>
                    <a:cubicBezTo>
                      <a:pt x="1677" y="171"/>
                      <a:pt x="1677" y="171"/>
                      <a:pt x="1677" y="171"/>
                    </a:cubicBezTo>
                    <a:cubicBezTo>
                      <a:pt x="1684" y="171"/>
                      <a:pt x="1684" y="171"/>
                      <a:pt x="1684" y="171"/>
                    </a:cubicBezTo>
                    <a:cubicBezTo>
                      <a:pt x="1684" y="164"/>
                      <a:pt x="1684" y="164"/>
                      <a:pt x="1684" y="164"/>
                    </a:cubicBezTo>
                    <a:moveTo>
                      <a:pt x="1711" y="164"/>
                    </a:moveTo>
                    <a:cubicBezTo>
                      <a:pt x="1704" y="164"/>
                      <a:pt x="1704" y="164"/>
                      <a:pt x="1704" y="164"/>
                    </a:cubicBezTo>
                    <a:cubicBezTo>
                      <a:pt x="1704" y="171"/>
                      <a:pt x="1704" y="171"/>
                      <a:pt x="1704" y="171"/>
                    </a:cubicBezTo>
                    <a:cubicBezTo>
                      <a:pt x="1711" y="171"/>
                      <a:pt x="1711" y="171"/>
                      <a:pt x="1711" y="171"/>
                    </a:cubicBezTo>
                    <a:cubicBezTo>
                      <a:pt x="1711" y="164"/>
                      <a:pt x="1711" y="164"/>
                      <a:pt x="1711" y="164"/>
                    </a:cubicBezTo>
                    <a:moveTo>
                      <a:pt x="1738" y="164"/>
                    </a:moveTo>
                    <a:cubicBezTo>
                      <a:pt x="1731" y="164"/>
                      <a:pt x="1731" y="164"/>
                      <a:pt x="1731" y="164"/>
                    </a:cubicBezTo>
                    <a:cubicBezTo>
                      <a:pt x="1731" y="171"/>
                      <a:pt x="1731" y="171"/>
                      <a:pt x="1731" y="171"/>
                    </a:cubicBezTo>
                    <a:cubicBezTo>
                      <a:pt x="1738" y="171"/>
                      <a:pt x="1738" y="171"/>
                      <a:pt x="1738" y="171"/>
                    </a:cubicBezTo>
                    <a:cubicBezTo>
                      <a:pt x="1738" y="164"/>
                      <a:pt x="1738" y="164"/>
                      <a:pt x="1738" y="164"/>
                    </a:cubicBezTo>
                    <a:moveTo>
                      <a:pt x="1764" y="164"/>
                    </a:moveTo>
                    <a:cubicBezTo>
                      <a:pt x="1758" y="164"/>
                      <a:pt x="1758" y="164"/>
                      <a:pt x="1758" y="164"/>
                    </a:cubicBezTo>
                    <a:cubicBezTo>
                      <a:pt x="1758" y="171"/>
                      <a:pt x="1758" y="171"/>
                      <a:pt x="1758" y="171"/>
                    </a:cubicBezTo>
                    <a:cubicBezTo>
                      <a:pt x="1764" y="171"/>
                      <a:pt x="1764" y="171"/>
                      <a:pt x="1764" y="171"/>
                    </a:cubicBezTo>
                    <a:cubicBezTo>
                      <a:pt x="1764" y="164"/>
                      <a:pt x="1764" y="164"/>
                      <a:pt x="1764" y="164"/>
                    </a:cubicBezTo>
                    <a:moveTo>
                      <a:pt x="1791" y="164"/>
                    </a:moveTo>
                    <a:cubicBezTo>
                      <a:pt x="1784" y="164"/>
                      <a:pt x="1784" y="164"/>
                      <a:pt x="1784" y="164"/>
                    </a:cubicBezTo>
                    <a:cubicBezTo>
                      <a:pt x="1784" y="171"/>
                      <a:pt x="1784" y="171"/>
                      <a:pt x="1784" y="171"/>
                    </a:cubicBezTo>
                    <a:cubicBezTo>
                      <a:pt x="1791" y="171"/>
                      <a:pt x="1791" y="171"/>
                      <a:pt x="1791" y="171"/>
                    </a:cubicBezTo>
                    <a:cubicBezTo>
                      <a:pt x="1791" y="171"/>
                      <a:pt x="1791" y="171"/>
                      <a:pt x="1791" y="171"/>
                    </a:cubicBezTo>
                    <a:cubicBezTo>
                      <a:pt x="1791" y="164"/>
                      <a:pt x="1791" y="164"/>
                      <a:pt x="1791" y="164"/>
                    </a:cubicBezTo>
                    <a:moveTo>
                      <a:pt x="1816" y="159"/>
                    </a:moveTo>
                    <a:cubicBezTo>
                      <a:pt x="1814" y="160"/>
                      <a:pt x="1812" y="160"/>
                      <a:pt x="1810" y="161"/>
                    </a:cubicBezTo>
                    <a:cubicBezTo>
                      <a:pt x="1812" y="167"/>
                      <a:pt x="1812" y="167"/>
                      <a:pt x="1812" y="167"/>
                    </a:cubicBezTo>
                    <a:cubicBezTo>
                      <a:pt x="1814" y="167"/>
                      <a:pt x="1817" y="166"/>
                      <a:pt x="1819" y="165"/>
                    </a:cubicBezTo>
                    <a:cubicBezTo>
                      <a:pt x="1816" y="159"/>
                      <a:pt x="1816" y="159"/>
                      <a:pt x="1816" y="159"/>
                    </a:cubicBezTo>
                    <a:moveTo>
                      <a:pt x="2640" y="151"/>
                    </a:moveTo>
                    <a:cubicBezTo>
                      <a:pt x="2633" y="151"/>
                      <a:pt x="2633" y="151"/>
                      <a:pt x="2633" y="151"/>
                    </a:cubicBezTo>
                    <a:cubicBezTo>
                      <a:pt x="2633" y="157"/>
                      <a:pt x="2633" y="157"/>
                      <a:pt x="2633" y="157"/>
                    </a:cubicBezTo>
                    <a:cubicBezTo>
                      <a:pt x="2640" y="157"/>
                      <a:pt x="2640" y="157"/>
                      <a:pt x="2640" y="157"/>
                    </a:cubicBezTo>
                    <a:cubicBezTo>
                      <a:pt x="2640" y="151"/>
                      <a:pt x="2640" y="151"/>
                      <a:pt x="2640" y="151"/>
                    </a:cubicBezTo>
                    <a:moveTo>
                      <a:pt x="1837" y="144"/>
                    </a:moveTo>
                    <a:cubicBezTo>
                      <a:pt x="1835" y="146"/>
                      <a:pt x="1834" y="147"/>
                      <a:pt x="1832" y="149"/>
                    </a:cubicBezTo>
                    <a:cubicBezTo>
                      <a:pt x="1837" y="154"/>
                      <a:pt x="1837" y="154"/>
                      <a:pt x="1837" y="154"/>
                    </a:cubicBezTo>
                    <a:cubicBezTo>
                      <a:pt x="1838" y="152"/>
                      <a:pt x="1840" y="151"/>
                      <a:pt x="1842" y="149"/>
                    </a:cubicBezTo>
                    <a:cubicBezTo>
                      <a:pt x="1837" y="144"/>
                      <a:pt x="1837" y="144"/>
                      <a:pt x="1837" y="144"/>
                    </a:cubicBezTo>
                    <a:moveTo>
                      <a:pt x="2640" y="124"/>
                    </a:moveTo>
                    <a:cubicBezTo>
                      <a:pt x="2633" y="124"/>
                      <a:pt x="2633" y="124"/>
                      <a:pt x="2633" y="124"/>
                    </a:cubicBezTo>
                    <a:cubicBezTo>
                      <a:pt x="2633" y="131"/>
                      <a:pt x="2633" y="131"/>
                      <a:pt x="2633" y="131"/>
                    </a:cubicBezTo>
                    <a:cubicBezTo>
                      <a:pt x="2640" y="131"/>
                      <a:pt x="2640" y="131"/>
                      <a:pt x="2640" y="131"/>
                    </a:cubicBezTo>
                    <a:cubicBezTo>
                      <a:pt x="2640" y="124"/>
                      <a:pt x="2640" y="124"/>
                      <a:pt x="2640" y="124"/>
                    </a:cubicBezTo>
                    <a:moveTo>
                      <a:pt x="1851" y="123"/>
                    </a:moveTo>
                    <a:cubicBezTo>
                      <a:pt x="1850" y="125"/>
                      <a:pt x="1849" y="127"/>
                      <a:pt x="1848" y="129"/>
                    </a:cubicBezTo>
                    <a:cubicBezTo>
                      <a:pt x="1854" y="132"/>
                      <a:pt x="1854" y="132"/>
                      <a:pt x="1854" y="132"/>
                    </a:cubicBezTo>
                    <a:cubicBezTo>
                      <a:pt x="1855" y="130"/>
                      <a:pt x="1856" y="128"/>
                      <a:pt x="1857" y="126"/>
                    </a:cubicBezTo>
                    <a:cubicBezTo>
                      <a:pt x="1851" y="123"/>
                      <a:pt x="1851" y="123"/>
                      <a:pt x="1851" y="123"/>
                    </a:cubicBezTo>
                    <a:moveTo>
                      <a:pt x="1856" y="98"/>
                    </a:moveTo>
                    <a:cubicBezTo>
                      <a:pt x="1856" y="99"/>
                      <a:pt x="1856" y="99"/>
                      <a:pt x="1856" y="99"/>
                    </a:cubicBezTo>
                    <a:cubicBezTo>
                      <a:pt x="1856" y="101"/>
                      <a:pt x="1855" y="103"/>
                      <a:pt x="1855" y="105"/>
                    </a:cubicBezTo>
                    <a:cubicBezTo>
                      <a:pt x="1862" y="105"/>
                      <a:pt x="1862" y="105"/>
                      <a:pt x="1862" y="105"/>
                    </a:cubicBezTo>
                    <a:cubicBezTo>
                      <a:pt x="1862" y="103"/>
                      <a:pt x="1862" y="101"/>
                      <a:pt x="1862" y="99"/>
                    </a:cubicBezTo>
                    <a:cubicBezTo>
                      <a:pt x="1862" y="98"/>
                      <a:pt x="1862" y="98"/>
                      <a:pt x="1862" y="98"/>
                    </a:cubicBezTo>
                    <a:cubicBezTo>
                      <a:pt x="1856" y="98"/>
                      <a:pt x="1856" y="98"/>
                      <a:pt x="1856" y="98"/>
                    </a:cubicBezTo>
                    <a:moveTo>
                      <a:pt x="2640" y="97"/>
                    </a:moveTo>
                    <a:cubicBezTo>
                      <a:pt x="2633" y="97"/>
                      <a:pt x="2633" y="97"/>
                      <a:pt x="2633" y="97"/>
                    </a:cubicBezTo>
                    <a:cubicBezTo>
                      <a:pt x="2633" y="104"/>
                      <a:pt x="2633" y="104"/>
                      <a:pt x="2633" y="104"/>
                    </a:cubicBezTo>
                    <a:cubicBezTo>
                      <a:pt x="2640" y="104"/>
                      <a:pt x="2640" y="104"/>
                      <a:pt x="2640" y="104"/>
                    </a:cubicBezTo>
                    <a:cubicBezTo>
                      <a:pt x="2640" y="97"/>
                      <a:pt x="2640" y="97"/>
                      <a:pt x="2640" y="97"/>
                    </a:cubicBezTo>
                    <a:moveTo>
                      <a:pt x="1862" y="71"/>
                    </a:moveTo>
                    <a:cubicBezTo>
                      <a:pt x="1856" y="71"/>
                      <a:pt x="1856" y="71"/>
                      <a:pt x="1856" y="71"/>
                    </a:cubicBezTo>
                    <a:cubicBezTo>
                      <a:pt x="1856" y="78"/>
                      <a:pt x="1856" y="78"/>
                      <a:pt x="1856" y="78"/>
                    </a:cubicBezTo>
                    <a:cubicBezTo>
                      <a:pt x="1862" y="78"/>
                      <a:pt x="1862" y="78"/>
                      <a:pt x="1862" y="78"/>
                    </a:cubicBezTo>
                    <a:cubicBezTo>
                      <a:pt x="1862" y="71"/>
                      <a:pt x="1862" y="71"/>
                      <a:pt x="1862" y="71"/>
                    </a:cubicBezTo>
                    <a:moveTo>
                      <a:pt x="2640" y="70"/>
                    </a:moveTo>
                    <a:cubicBezTo>
                      <a:pt x="2633" y="70"/>
                      <a:pt x="2633" y="70"/>
                      <a:pt x="2633" y="70"/>
                    </a:cubicBezTo>
                    <a:cubicBezTo>
                      <a:pt x="2633" y="77"/>
                      <a:pt x="2633" y="77"/>
                      <a:pt x="2633" y="77"/>
                    </a:cubicBezTo>
                    <a:cubicBezTo>
                      <a:pt x="2640" y="77"/>
                      <a:pt x="2640" y="77"/>
                      <a:pt x="2640" y="77"/>
                    </a:cubicBezTo>
                    <a:cubicBezTo>
                      <a:pt x="2640" y="70"/>
                      <a:pt x="2640" y="70"/>
                      <a:pt x="2640" y="70"/>
                    </a:cubicBezTo>
                    <a:moveTo>
                      <a:pt x="1861" y="44"/>
                    </a:moveTo>
                    <a:cubicBezTo>
                      <a:pt x="1860" y="46"/>
                      <a:pt x="1860" y="48"/>
                      <a:pt x="1859" y="50"/>
                    </a:cubicBezTo>
                    <a:cubicBezTo>
                      <a:pt x="1865" y="52"/>
                      <a:pt x="1865" y="52"/>
                      <a:pt x="1865" y="52"/>
                    </a:cubicBezTo>
                    <a:cubicBezTo>
                      <a:pt x="1866" y="50"/>
                      <a:pt x="1867" y="48"/>
                      <a:pt x="1868" y="46"/>
                    </a:cubicBezTo>
                    <a:cubicBezTo>
                      <a:pt x="1861" y="44"/>
                      <a:pt x="1861" y="44"/>
                      <a:pt x="1861" y="44"/>
                    </a:cubicBezTo>
                    <a:moveTo>
                      <a:pt x="2634" y="43"/>
                    </a:moveTo>
                    <a:cubicBezTo>
                      <a:pt x="2628" y="45"/>
                      <a:pt x="2628" y="45"/>
                      <a:pt x="2628" y="45"/>
                    </a:cubicBezTo>
                    <a:cubicBezTo>
                      <a:pt x="2629" y="47"/>
                      <a:pt x="2629" y="49"/>
                      <a:pt x="2630" y="51"/>
                    </a:cubicBezTo>
                    <a:cubicBezTo>
                      <a:pt x="2637" y="49"/>
                      <a:pt x="2637" y="49"/>
                      <a:pt x="2637" y="49"/>
                    </a:cubicBezTo>
                    <a:cubicBezTo>
                      <a:pt x="2636" y="47"/>
                      <a:pt x="2635" y="45"/>
                      <a:pt x="2634" y="43"/>
                    </a:cubicBezTo>
                    <a:moveTo>
                      <a:pt x="1877" y="21"/>
                    </a:moveTo>
                    <a:cubicBezTo>
                      <a:pt x="1875" y="22"/>
                      <a:pt x="1874" y="24"/>
                      <a:pt x="1872" y="26"/>
                    </a:cubicBezTo>
                    <a:cubicBezTo>
                      <a:pt x="1878" y="30"/>
                      <a:pt x="1878" y="30"/>
                      <a:pt x="1878" y="30"/>
                    </a:cubicBezTo>
                    <a:cubicBezTo>
                      <a:pt x="1879" y="29"/>
                      <a:pt x="1880" y="27"/>
                      <a:pt x="1882" y="25"/>
                    </a:cubicBezTo>
                    <a:cubicBezTo>
                      <a:pt x="1877" y="21"/>
                      <a:pt x="1877" y="21"/>
                      <a:pt x="1877" y="21"/>
                    </a:cubicBezTo>
                    <a:moveTo>
                      <a:pt x="2618" y="20"/>
                    </a:moveTo>
                    <a:cubicBezTo>
                      <a:pt x="2613" y="25"/>
                      <a:pt x="2613" y="25"/>
                      <a:pt x="2613" y="25"/>
                    </a:cubicBezTo>
                    <a:cubicBezTo>
                      <a:pt x="2615" y="26"/>
                      <a:pt x="2616" y="28"/>
                      <a:pt x="2618" y="29"/>
                    </a:cubicBezTo>
                    <a:cubicBezTo>
                      <a:pt x="2623" y="25"/>
                      <a:pt x="2623" y="25"/>
                      <a:pt x="2623" y="25"/>
                    </a:cubicBezTo>
                    <a:cubicBezTo>
                      <a:pt x="2621" y="23"/>
                      <a:pt x="2620" y="21"/>
                      <a:pt x="2618" y="20"/>
                    </a:cubicBezTo>
                    <a:moveTo>
                      <a:pt x="1901" y="5"/>
                    </a:moveTo>
                    <a:cubicBezTo>
                      <a:pt x="1898" y="6"/>
                      <a:pt x="1896" y="7"/>
                      <a:pt x="1894" y="8"/>
                    </a:cubicBezTo>
                    <a:cubicBezTo>
                      <a:pt x="1897" y="14"/>
                      <a:pt x="1897" y="14"/>
                      <a:pt x="1897" y="14"/>
                    </a:cubicBezTo>
                    <a:cubicBezTo>
                      <a:pt x="1899" y="13"/>
                      <a:pt x="1901" y="12"/>
                      <a:pt x="1903" y="11"/>
                    </a:cubicBezTo>
                    <a:cubicBezTo>
                      <a:pt x="1901" y="5"/>
                      <a:pt x="1901" y="5"/>
                      <a:pt x="1901" y="5"/>
                    </a:cubicBezTo>
                    <a:moveTo>
                      <a:pt x="2594" y="5"/>
                    </a:moveTo>
                    <a:cubicBezTo>
                      <a:pt x="2592" y="11"/>
                      <a:pt x="2592" y="11"/>
                      <a:pt x="2592" y="11"/>
                    </a:cubicBezTo>
                    <a:cubicBezTo>
                      <a:pt x="2594" y="12"/>
                      <a:pt x="2596" y="13"/>
                      <a:pt x="2598" y="14"/>
                    </a:cubicBezTo>
                    <a:cubicBezTo>
                      <a:pt x="2601" y="8"/>
                      <a:pt x="2601" y="8"/>
                      <a:pt x="2601" y="8"/>
                    </a:cubicBezTo>
                    <a:cubicBezTo>
                      <a:pt x="2598" y="6"/>
                      <a:pt x="2596" y="6"/>
                      <a:pt x="2594" y="5"/>
                    </a:cubicBezTo>
                    <a:moveTo>
                      <a:pt x="1928" y="0"/>
                    </a:moveTo>
                    <a:cubicBezTo>
                      <a:pt x="1927" y="0"/>
                      <a:pt x="1927" y="0"/>
                      <a:pt x="1927" y="0"/>
                    </a:cubicBezTo>
                    <a:cubicBezTo>
                      <a:pt x="1925" y="0"/>
                      <a:pt x="1923" y="0"/>
                      <a:pt x="1921" y="0"/>
                    </a:cubicBezTo>
                    <a:cubicBezTo>
                      <a:pt x="1922" y="7"/>
                      <a:pt x="1922" y="7"/>
                      <a:pt x="1922" y="7"/>
                    </a:cubicBezTo>
                    <a:cubicBezTo>
                      <a:pt x="1924" y="7"/>
                      <a:pt x="1925" y="7"/>
                      <a:pt x="1927" y="7"/>
                    </a:cubicBezTo>
                    <a:cubicBezTo>
                      <a:pt x="1928" y="7"/>
                      <a:pt x="1928" y="7"/>
                      <a:pt x="1928" y="7"/>
                    </a:cubicBezTo>
                    <a:cubicBezTo>
                      <a:pt x="1928" y="0"/>
                      <a:pt x="1928" y="0"/>
                      <a:pt x="1928" y="0"/>
                    </a:cubicBezTo>
                    <a:moveTo>
                      <a:pt x="1955" y="0"/>
                    </a:moveTo>
                    <a:cubicBezTo>
                      <a:pt x="1948" y="0"/>
                      <a:pt x="1948" y="0"/>
                      <a:pt x="1948" y="0"/>
                    </a:cubicBezTo>
                    <a:cubicBezTo>
                      <a:pt x="1948" y="7"/>
                      <a:pt x="1948" y="7"/>
                      <a:pt x="1948" y="7"/>
                    </a:cubicBezTo>
                    <a:cubicBezTo>
                      <a:pt x="1955" y="7"/>
                      <a:pt x="1955" y="7"/>
                      <a:pt x="1955" y="7"/>
                    </a:cubicBezTo>
                    <a:cubicBezTo>
                      <a:pt x="1955" y="0"/>
                      <a:pt x="1955" y="0"/>
                      <a:pt x="1955" y="0"/>
                    </a:cubicBezTo>
                    <a:moveTo>
                      <a:pt x="1982" y="0"/>
                    </a:moveTo>
                    <a:cubicBezTo>
                      <a:pt x="1975" y="0"/>
                      <a:pt x="1975" y="0"/>
                      <a:pt x="1975" y="0"/>
                    </a:cubicBezTo>
                    <a:cubicBezTo>
                      <a:pt x="1975" y="7"/>
                      <a:pt x="1975" y="7"/>
                      <a:pt x="1975" y="7"/>
                    </a:cubicBezTo>
                    <a:cubicBezTo>
                      <a:pt x="1982" y="7"/>
                      <a:pt x="1982" y="7"/>
                      <a:pt x="1982" y="7"/>
                    </a:cubicBezTo>
                    <a:cubicBezTo>
                      <a:pt x="1982" y="0"/>
                      <a:pt x="1982" y="0"/>
                      <a:pt x="1982" y="0"/>
                    </a:cubicBezTo>
                    <a:moveTo>
                      <a:pt x="2009" y="0"/>
                    </a:moveTo>
                    <a:cubicBezTo>
                      <a:pt x="2002" y="0"/>
                      <a:pt x="2002" y="0"/>
                      <a:pt x="2002" y="0"/>
                    </a:cubicBezTo>
                    <a:cubicBezTo>
                      <a:pt x="2002" y="7"/>
                      <a:pt x="2002" y="7"/>
                      <a:pt x="2002" y="7"/>
                    </a:cubicBezTo>
                    <a:cubicBezTo>
                      <a:pt x="2009" y="7"/>
                      <a:pt x="2009" y="7"/>
                      <a:pt x="2009" y="7"/>
                    </a:cubicBezTo>
                    <a:cubicBezTo>
                      <a:pt x="2009" y="0"/>
                      <a:pt x="2009" y="0"/>
                      <a:pt x="2009" y="0"/>
                    </a:cubicBezTo>
                    <a:moveTo>
                      <a:pt x="2036" y="0"/>
                    </a:moveTo>
                    <a:cubicBezTo>
                      <a:pt x="2029" y="0"/>
                      <a:pt x="2029" y="0"/>
                      <a:pt x="2029" y="0"/>
                    </a:cubicBezTo>
                    <a:cubicBezTo>
                      <a:pt x="2029" y="7"/>
                      <a:pt x="2029" y="7"/>
                      <a:pt x="2029" y="7"/>
                    </a:cubicBezTo>
                    <a:cubicBezTo>
                      <a:pt x="2036" y="7"/>
                      <a:pt x="2036" y="7"/>
                      <a:pt x="2036" y="7"/>
                    </a:cubicBezTo>
                    <a:cubicBezTo>
                      <a:pt x="2036" y="0"/>
                      <a:pt x="2036" y="0"/>
                      <a:pt x="2036" y="0"/>
                    </a:cubicBezTo>
                    <a:moveTo>
                      <a:pt x="2063" y="0"/>
                    </a:moveTo>
                    <a:cubicBezTo>
                      <a:pt x="2056" y="0"/>
                      <a:pt x="2056" y="0"/>
                      <a:pt x="2056" y="0"/>
                    </a:cubicBezTo>
                    <a:cubicBezTo>
                      <a:pt x="2056" y="7"/>
                      <a:pt x="2056" y="7"/>
                      <a:pt x="2056" y="7"/>
                    </a:cubicBezTo>
                    <a:cubicBezTo>
                      <a:pt x="2063" y="7"/>
                      <a:pt x="2063" y="7"/>
                      <a:pt x="2063" y="7"/>
                    </a:cubicBezTo>
                    <a:cubicBezTo>
                      <a:pt x="2063" y="0"/>
                      <a:pt x="2063" y="0"/>
                      <a:pt x="2063" y="0"/>
                    </a:cubicBezTo>
                    <a:moveTo>
                      <a:pt x="2089" y="0"/>
                    </a:moveTo>
                    <a:cubicBezTo>
                      <a:pt x="2083" y="0"/>
                      <a:pt x="2083" y="0"/>
                      <a:pt x="2083" y="0"/>
                    </a:cubicBezTo>
                    <a:cubicBezTo>
                      <a:pt x="2083" y="7"/>
                      <a:pt x="2083" y="7"/>
                      <a:pt x="2083" y="7"/>
                    </a:cubicBezTo>
                    <a:cubicBezTo>
                      <a:pt x="2089" y="7"/>
                      <a:pt x="2089" y="7"/>
                      <a:pt x="2089" y="7"/>
                    </a:cubicBezTo>
                    <a:cubicBezTo>
                      <a:pt x="2089" y="0"/>
                      <a:pt x="2089" y="0"/>
                      <a:pt x="2089" y="0"/>
                    </a:cubicBezTo>
                    <a:moveTo>
                      <a:pt x="2116" y="0"/>
                    </a:moveTo>
                    <a:cubicBezTo>
                      <a:pt x="2109" y="0"/>
                      <a:pt x="2109" y="0"/>
                      <a:pt x="2109" y="0"/>
                    </a:cubicBezTo>
                    <a:cubicBezTo>
                      <a:pt x="2109" y="7"/>
                      <a:pt x="2109" y="7"/>
                      <a:pt x="2109" y="7"/>
                    </a:cubicBezTo>
                    <a:cubicBezTo>
                      <a:pt x="2116" y="7"/>
                      <a:pt x="2116" y="7"/>
                      <a:pt x="2116" y="7"/>
                    </a:cubicBezTo>
                    <a:cubicBezTo>
                      <a:pt x="2116" y="0"/>
                      <a:pt x="2116" y="0"/>
                      <a:pt x="2116" y="0"/>
                    </a:cubicBezTo>
                    <a:moveTo>
                      <a:pt x="2143" y="0"/>
                    </a:moveTo>
                    <a:cubicBezTo>
                      <a:pt x="2136" y="0"/>
                      <a:pt x="2136" y="0"/>
                      <a:pt x="2136" y="0"/>
                    </a:cubicBezTo>
                    <a:cubicBezTo>
                      <a:pt x="2136" y="7"/>
                      <a:pt x="2136" y="7"/>
                      <a:pt x="2136" y="7"/>
                    </a:cubicBezTo>
                    <a:cubicBezTo>
                      <a:pt x="2143" y="7"/>
                      <a:pt x="2143" y="7"/>
                      <a:pt x="2143" y="7"/>
                    </a:cubicBezTo>
                    <a:cubicBezTo>
                      <a:pt x="2143" y="0"/>
                      <a:pt x="2143" y="0"/>
                      <a:pt x="2143" y="0"/>
                    </a:cubicBezTo>
                    <a:moveTo>
                      <a:pt x="2170" y="0"/>
                    </a:moveTo>
                    <a:cubicBezTo>
                      <a:pt x="2163" y="0"/>
                      <a:pt x="2163" y="0"/>
                      <a:pt x="2163" y="0"/>
                    </a:cubicBezTo>
                    <a:cubicBezTo>
                      <a:pt x="2163" y="7"/>
                      <a:pt x="2163" y="7"/>
                      <a:pt x="2163" y="7"/>
                    </a:cubicBezTo>
                    <a:cubicBezTo>
                      <a:pt x="2170" y="7"/>
                      <a:pt x="2170" y="7"/>
                      <a:pt x="2170" y="7"/>
                    </a:cubicBezTo>
                    <a:cubicBezTo>
                      <a:pt x="2170" y="0"/>
                      <a:pt x="2170" y="0"/>
                      <a:pt x="2170" y="0"/>
                    </a:cubicBezTo>
                    <a:moveTo>
                      <a:pt x="2197" y="0"/>
                    </a:moveTo>
                    <a:cubicBezTo>
                      <a:pt x="2190" y="0"/>
                      <a:pt x="2190" y="0"/>
                      <a:pt x="2190" y="0"/>
                    </a:cubicBezTo>
                    <a:cubicBezTo>
                      <a:pt x="2190" y="7"/>
                      <a:pt x="2190" y="7"/>
                      <a:pt x="2190" y="7"/>
                    </a:cubicBezTo>
                    <a:cubicBezTo>
                      <a:pt x="2197" y="7"/>
                      <a:pt x="2197" y="7"/>
                      <a:pt x="2197" y="7"/>
                    </a:cubicBezTo>
                    <a:cubicBezTo>
                      <a:pt x="2197" y="0"/>
                      <a:pt x="2197" y="0"/>
                      <a:pt x="2197" y="0"/>
                    </a:cubicBezTo>
                    <a:moveTo>
                      <a:pt x="2224" y="0"/>
                    </a:moveTo>
                    <a:cubicBezTo>
                      <a:pt x="2217" y="0"/>
                      <a:pt x="2217" y="0"/>
                      <a:pt x="2217" y="0"/>
                    </a:cubicBezTo>
                    <a:cubicBezTo>
                      <a:pt x="2217" y="7"/>
                      <a:pt x="2217" y="7"/>
                      <a:pt x="2217" y="7"/>
                    </a:cubicBezTo>
                    <a:cubicBezTo>
                      <a:pt x="2224" y="7"/>
                      <a:pt x="2224" y="7"/>
                      <a:pt x="2224" y="7"/>
                    </a:cubicBezTo>
                    <a:cubicBezTo>
                      <a:pt x="2224" y="0"/>
                      <a:pt x="2224" y="0"/>
                      <a:pt x="2224" y="0"/>
                    </a:cubicBezTo>
                    <a:moveTo>
                      <a:pt x="2251" y="0"/>
                    </a:moveTo>
                    <a:cubicBezTo>
                      <a:pt x="2244" y="0"/>
                      <a:pt x="2244" y="0"/>
                      <a:pt x="2244" y="0"/>
                    </a:cubicBezTo>
                    <a:cubicBezTo>
                      <a:pt x="2244" y="7"/>
                      <a:pt x="2244" y="7"/>
                      <a:pt x="2244" y="7"/>
                    </a:cubicBezTo>
                    <a:cubicBezTo>
                      <a:pt x="2251" y="7"/>
                      <a:pt x="2251" y="7"/>
                      <a:pt x="2251" y="7"/>
                    </a:cubicBezTo>
                    <a:cubicBezTo>
                      <a:pt x="2251" y="0"/>
                      <a:pt x="2251" y="0"/>
                      <a:pt x="2251" y="0"/>
                    </a:cubicBezTo>
                    <a:moveTo>
                      <a:pt x="2278" y="0"/>
                    </a:moveTo>
                    <a:cubicBezTo>
                      <a:pt x="2271" y="0"/>
                      <a:pt x="2271" y="0"/>
                      <a:pt x="2271" y="0"/>
                    </a:cubicBezTo>
                    <a:cubicBezTo>
                      <a:pt x="2271" y="7"/>
                      <a:pt x="2271" y="7"/>
                      <a:pt x="2271" y="7"/>
                    </a:cubicBezTo>
                    <a:cubicBezTo>
                      <a:pt x="2278" y="7"/>
                      <a:pt x="2278" y="7"/>
                      <a:pt x="2278" y="7"/>
                    </a:cubicBezTo>
                    <a:cubicBezTo>
                      <a:pt x="2278" y="0"/>
                      <a:pt x="2278" y="0"/>
                      <a:pt x="2278" y="0"/>
                    </a:cubicBezTo>
                    <a:moveTo>
                      <a:pt x="2304" y="0"/>
                    </a:moveTo>
                    <a:cubicBezTo>
                      <a:pt x="2298" y="0"/>
                      <a:pt x="2298" y="0"/>
                      <a:pt x="2298" y="0"/>
                    </a:cubicBezTo>
                    <a:cubicBezTo>
                      <a:pt x="2298" y="7"/>
                      <a:pt x="2298" y="7"/>
                      <a:pt x="2298" y="7"/>
                    </a:cubicBezTo>
                    <a:cubicBezTo>
                      <a:pt x="2304" y="7"/>
                      <a:pt x="2304" y="7"/>
                      <a:pt x="2304" y="7"/>
                    </a:cubicBezTo>
                    <a:cubicBezTo>
                      <a:pt x="2304" y="0"/>
                      <a:pt x="2304" y="0"/>
                      <a:pt x="2304" y="0"/>
                    </a:cubicBezTo>
                    <a:moveTo>
                      <a:pt x="2331" y="0"/>
                    </a:moveTo>
                    <a:cubicBezTo>
                      <a:pt x="2325" y="0"/>
                      <a:pt x="2325" y="0"/>
                      <a:pt x="2325" y="0"/>
                    </a:cubicBezTo>
                    <a:cubicBezTo>
                      <a:pt x="2325" y="7"/>
                      <a:pt x="2325" y="7"/>
                      <a:pt x="2325" y="7"/>
                    </a:cubicBezTo>
                    <a:cubicBezTo>
                      <a:pt x="2331" y="7"/>
                      <a:pt x="2331" y="7"/>
                      <a:pt x="2331" y="7"/>
                    </a:cubicBezTo>
                    <a:cubicBezTo>
                      <a:pt x="2331" y="0"/>
                      <a:pt x="2331" y="0"/>
                      <a:pt x="2331" y="0"/>
                    </a:cubicBezTo>
                    <a:moveTo>
                      <a:pt x="2358" y="0"/>
                    </a:moveTo>
                    <a:cubicBezTo>
                      <a:pt x="2351" y="0"/>
                      <a:pt x="2351" y="0"/>
                      <a:pt x="2351" y="0"/>
                    </a:cubicBezTo>
                    <a:cubicBezTo>
                      <a:pt x="2351" y="7"/>
                      <a:pt x="2351" y="7"/>
                      <a:pt x="2351" y="7"/>
                    </a:cubicBezTo>
                    <a:cubicBezTo>
                      <a:pt x="2358" y="7"/>
                      <a:pt x="2358" y="7"/>
                      <a:pt x="2358" y="7"/>
                    </a:cubicBezTo>
                    <a:cubicBezTo>
                      <a:pt x="2358" y="0"/>
                      <a:pt x="2358" y="0"/>
                      <a:pt x="2358" y="0"/>
                    </a:cubicBezTo>
                    <a:moveTo>
                      <a:pt x="2385" y="0"/>
                    </a:moveTo>
                    <a:cubicBezTo>
                      <a:pt x="2378" y="0"/>
                      <a:pt x="2378" y="0"/>
                      <a:pt x="2378" y="0"/>
                    </a:cubicBezTo>
                    <a:cubicBezTo>
                      <a:pt x="2378" y="7"/>
                      <a:pt x="2378" y="7"/>
                      <a:pt x="2378" y="7"/>
                    </a:cubicBezTo>
                    <a:cubicBezTo>
                      <a:pt x="2385" y="7"/>
                      <a:pt x="2385" y="7"/>
                      <a:pt x="2385" y="7"/>
                    </a:cubicBezTo>
                    <a:cubicBezTo>
                      <a:pt x="2385" y="0"/>
                      <a:pt x="2385" y="0"/>
                      <a:pt x="2385" y="0"/>
                    </a:cubicBezTo>
                    <a:moveTo>
                      <a:pt x="2412" y="0"/>
                    </a:moveTo>
                    <a:cubicBezTo>
                      <a:pt x="2405" y="0"/>
                      <a:pt x="2405" y="0"/>
                      <a:pt x="2405" y="0"/>
                    </a:cubicBezTo>
                    <a:cubicBezTo>
                      <a:pt x="2405" y="7"/>
                      <a:pt x="2405" y="7"/>
                      <a:pt x="2405" y="7"/>
                    </a:cubicBezTo>
                    <a:cubicBezTo>
                      <a:pt x="2412" y="7"/>
                      <a:pt x="2412" y="7"/>
                      <a:pt x="2412" y="7"/>
                    </a:cubicBezTo>
                    <a:cubicBezTo>
                      <a:pt x="2412" y="0"/>
                      <a:pt x="2412" y="0"/>
                      <a:pt x="2412" y="0"/>
                    </a:cubicBezTo>
                    <a:moveTo>
                      <a:pt x="2439" y="0"/>
                    </a:moveTo>
                    <a:cubicBezTo>
                      <a:pt x="2432" y="0"/>
                      <a:pt x="2432" y="0"/>
                      <a:pt x="2432" y="0"/>
                    </a:cubicBezTo>
                    <a:cubicBezTo>
                      <a:pt x="2432" y="7"/>
                      <a:pt x="2432" y="7"/>
                      <a:pt x="2432" y="7"/>
                    </a:cubicBezTo>
                    <a:cubicBezTo>
                      <a:pt x="2439" y="7"/>
                      <a:pt x="2439" y="7"/>
                      <a:pt x="2439" y="7"/>
                    </a:cubicBezTo>
                    <a:cubicBezTo>
                      <a:pt x="2439" y="0"/>
                      <a:pt x="2439" y="0"/>
                      <a:pt x="2439" y="0"/>
                    </a:cubicBezTo>
                    <a:moveTo>
                      <a:pt x="2466" y="0"/>
                    </a:moveTo>
                    <a:cubicBezTo>
                      <a:pt x="2459" y="0"/>
                      <a:pt x="2459" y="0"/>
                      <a:pt x="2459" y="0"/>
                    </a:cubicBezTo>
                    <a:cubicBezTo>
                      <a:pt x="2459" y="7"/>
                      <a:pt x="2459" y="7"/>
                      <a:pt x="2459" y="7"/>
                    </a:cubicBezTo>
                    <a:cubicBezTo>
                      <a:pt x="2466" y="7"/>
                      <a:pt x="2466" y="7"/>
                      <a:pt x="2466" y="7"/>
                    </a:cubicBezTo>
                    <a:cubicBezTo>
                      <a:pt x="2466" y="0"/>
                      <a:pt x="2466" y="0"/>
                      <a:pt x="2466" y="0"/>
                    </a:cubicBezTo>
                    <a:moveTo>
                      <a:pt x="2493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486" y="7"/>
                      <a:pt x="2486" y="7"/>
                      <a:pt x="2486" y="7"/>
                    </a:cubicBezTo>
                    <a:cubicBezTo>
                      <a:pt x="2493" y="7"/>
                      <a:pt x="2493" y="7"/>
                      <a:pt x="2493" y="7"/>
                    </a:cubicBezTo>
                    <a:cubicBezTo>
                      <a:pt x="2493" y="0"/>
                      <a:pt x="2493" y="0"/>
                      <a:pt x="2493" y="0"/>
                    </a:cubicBezTo>
                    <a:moveTo>
                      <a:pt x="2520" y="0"/>
                    </a:moveTo>
                    <a:cubicBezTo>
                      <a:pt x="2513" y="0"/>
                      <a:pt x="2513" y="0"/>
                      <a:pt x="2513" y="0"/>
                    </a:cubicBezTo>
                    <a:cubicBezTo>
                      <a:pt x="2513" y="7"/>
                      <a:pt x="2513" y="7"/>
                      <a:pt x="2513" y="7"/>
                    </a:cubicBezTo>
                    <a:cubicBezTo>
                      <a:pt x="2520" y="7"/>
                      <a:pt x="2520" y="7"/>
                      <a:pt x="2520" y="7"/>
                    </a:cubicBezTo>
                    <a:cubicBezTo>
                      <a:pt x="2520" y="0"/>
                      <a:pt x="2520" y="0"/>
                      <a:pt x="2520" y="0"/>
                    </a:cubicBezTo>
                    <a:moveTo>
                      <a:pt x="2546" y="0"/>
                    </a:moveTo>
                    <a:cubicBezTo>
                      <a:pt x="2540" y="0"/>
                      <a:pt x="2540" y="0"/>
                      <a:pt x="2540" y="0"/>
                    </a:cubicBezTo>
                    <a:cubicBezTo>
                      <a:pt x="2540" y="7"/>
                      <a:pt x="2540" y="7"/>
                      <a:pt x="2540" y="7"/>
                    </a:cubicBezTo>
                    <a:cubicBezTo>
                      <a:pt x="2546" y="7"/>
                      <a:pt x="2546" y="7"/>
                      <a:pt x="2546" y="7"/>
                    </a:cubicBezTo>
                    <a:cubicBezTo>
                      <a:pt x="2546" y="0"/>
                      <a:pt x="2546" y="0"/>
                      <a:pt x="2546" y="0"/>
                    </a:cubicBezTo>
                    <a:moveTo>
                      <a:pt x="2569" y="0"/>
                    </a:moveTo>
                    <a:cubicBezTo>
                      <a:pt x="2567" y="0"/>
                      <a:pt x="2567" y="0"/>
                      <a:pt x="2567" y="0"/>
                    </a:cubicBezTo>
                    <a:cubicBezTo>
                      <a:pt x="2567" y="7"/>
                      <a:pt x="2567" y="7"/>
                      <a:pt x="2567" y="7"/>
                    </a:cubicBezTo>
                    <a:cubicBezTo>
                      <a:pt x="2569" y="7"/>
                      <a:pt x="2569" y="7"/>
                      <a:pt x="2569" y="7"/>
                    </a:cubicBezTo>
                    <a:cubicBezTo>
                      <a:pt x="2570" y="7"/>
                      <a:pt x="2572" y="7"/>
                      <a:pt x="2573" y="7"/>
                    </a:cubicBezTo>
                    <a:cubicBezTo>
                      <a:pt x="2574" y="0"/>
                      <a:pt x="2574" y="0"/>
                      <a:pt x="2574" y="0"/>
                    </a:cubicBezTo>
                    <a:cubicBezTo>
                      <a:pt x="2572" y="0"/>
                      <a:pt x="2570" y="0"/>
                      <a:pt x="2569" y="0"/>
                    </a:cubicBezTo>
                  </a:path>
                </a:pathLst>
              </a:custGeom>
              <a:solidFill>
                <a:srgbClr val="CFE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0" name="Freeform 162">
                <a:extLst>
                  <a:ext uri="{FF2B5EF4-FFF2-40B4-BE49-F238E27FC236}">
                    <a16:creationId xmlns:a16="http://schemas.microsoft.com/office/drawing/2014/main" id="{AD54C849-56E9-45FC-801E-A236085B2D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17938" y="2903538"/>
                <a:ext cx="1588" cy="3175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BEF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1" name="Freeform 163">
                <a:extLst>
                  <a:ext uri="{FF2B5EF4-FFF2-40B4-BE49-F238E27FC236}">
                    <a16:creationId xmlns:a16="http://schemas.microsoft.com/office/drawing/2014/main" id="{D933CF77-3357-4743-A16B-029F1F8AED0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527051" y="2903538"/>
                <a:ext cx="3284538" cy="1131888"/>
              </a:xfrm>
              <a:custGeom>
                <a:avLst/>
                <a:gdLst>
                  <a:gd name="T0" fmla="*/ 481 w 2633"/>
                  <a:gd name="T1" fmla="*/ 881 h 908"/>
                  <a:gd name="T2" fmla="*/ 474 w 2633"/>
                  <a:gd name="T3" fmla="*/ 827 h 908"/>
                  <a:gd name="T4" fmla="*/ 456 w 2633"/>
                  <a:gd name="T5" fmla="*/ 774 h 908"/>
                  <a:gd name="T6" fmla="*/ 148 w 2633"/>
                  <a:gd name="T7" fmla="*/ 748 h 908"/>
                  <a:gd name="T8" fmla="*/ 229 w 2633"/>
                  <a:gd name="T9" fmla="*/ 748 h 908"/>
                  <a:gd name="T10" fmla="*/ 336 w 2633"/>
                  <a:gd name="T11" fmla="*/ 755 h 908"/>
                  <a:gd name="T12" fmla="*/ 67 w 2633"/>
                  <a:gd name="T13" fmla="*/ 755 h 908"/>
                  <a:gd name="T14" fmla="*/ 2437 w 2633"/>
                  <a:gd name="T15" fmla="*/ 721 h 908"/>
                  <a:gd name="T16" fmla="*/ 7 w 2633"/>
                  <a:gd name="T17" fmla="*/ 672 h 908"/>
                  <a:gd name="T18" fmla="*/ 564 w 2633"/>
                  <a:gd name="T19" fmla="*/ 670 h 908"/>
                  <a:gd name="T20" fmla="*/ 641 w 2633"/>
                  <a:gd name="T21" fmla="*/ 670 h 908"/>
                  <a:gd name="T22" fmla="*/ 722 w 2633"/>
                  <a:gd name="T23" fmla="*/ 663 h 908"/>
                  <a:gd name="T24" fmla="*/ 773 w 2633"/>
                  <a:gd name="T25" fmla="*/ 663 h 908"/>
                  <a:gd name="T26" fmla="*/ 887 w 2633"/>
                  <a:gd name="T27" fmla="*/ 663 h 908"/>
                  <a:gd name="T28" fmla="*/ 968 w 2633"/>
                  <a:gd name="T29" fmla="*/ 663 h 908"/>
                  <a:gd name="T30" fmla="*/ 1075 w 2633"/>
                  <a:gd name="T31" fmla="*/ 670 h 908"/>
                  <a:gd name="T32" fmla="*/ 1176 w 2633"/>
                  <a:gd name="T33" fmla="*/ 670 h 908"/>
                  <a:gd name="T34" fmla="*/ 1284 w 2633"/>
                  <a:gd name="T35" fmla="*/ 663 h 908"/>
                  <a:gd name="T36" fmla="*/ 1398 w 2633"/>
                  <a:gd name="T37" fmla="*/ 663 h 908"/>
                  <a:gd name="T38" fmla="*/ 1479 w 2633"/>
                  <a:gd name="T39" fmla="*/ 663 h 908"/>
                  <a:gd name="T40" fmla="*/ 1586 w 2633"/>
                  <a:gd name="T41" fmla="*/ 670 h 908"/>
                  <a:gd name="T42" fmla="*/ 1687 w 2633"/>
                  <a:gd name="T43" fmla="*/ 670 h 908"/>
                  <a:gd name="T44" fmla="*/ 1794 w 2633"/>
                  <a:gd name="T45" fmla="*/ 663 h 908"/>
                  <a:gd name="T46" fmla="*/ 1909 w 2633"/>
                  <a:gd name="T47" fmla="*/ 663 h 908"/>
                  <a:gd name="T48" fmla="*/ 1989 w 2633"/>
                  <a:gd name="T49" fmla="*/ 663 h 908"/>
                  <a:gd name="T50" fmla="*/ 2097 w 2633"/>
                  <a:gd name="T51" fmla="*/ 670 h 908"/>
                  <a:gd name="T52" fmla="*/ 2198 w 2633"/>
                  <a:gd name="T53" fmla="*/ 670 h 908"/>
                  <a:gd name="T54" fmla="*/ 2305 w 2633"/>
                  <a:gd name="T55" fmla="*/ 663 h 908"/>
                  <a:gd name="T56" fmla="*/ 505 w 2633"/>
                  <a:gd name="T57" fmla="*/ 665 h 908"/>
                  <a:gd name="T58" fmla="*/ 0 w 2633"/>
                  <a:gd name="T59" fmla="*/ 618 h 908"/>
                  <a:gd name="T60" fmla="*/ 7 w 2633"/>
                  <a:gd name="T61" fmla="*/ 564 h 908"/>
                  <a:gd name="T62" fmla="*/ 456 w 2633"/>
                  <a:gd name="T63" fmla="*/ 520 h 908"/>
                  <a:gd name="T64" fmla="*/ 483 w 2633"/>
                  <a:gd name="T65" fmla="*/ 475 h 908"/>
                  <a:gd name="T66" fmla="*/ 556 w 2633"/>
                  <a:gd name="T67" fmla="*/ 450 h 908"/>
                  <a:gd name="T68" fmla="*/ 637 w 2633"/>
                  <a:gd name="T69" fmla="*/ 450 h 908"/>
                  <a:gd name="T70" fmla="*/ 735 w 2633"/>
                  <a:gd name="T71" fmla="*/ 445 h 908"/>
                  <a:gd name="T72" fmla="*/ 7 w 2633"/>
                  <a:gd name="T73" fmla="*/ 403 h 908"/>
                  <a:gd name="T74" fmla="*/ 783 w 2633"/>
                  <a:gd name="T75" fmla="*/ 352 h 908"/>
                  <a:gd name="T76" fmla="*/ 783 w 2633"/>
                  <a:gd name="T77" fmla="*/ 305 h 908"/>
                  <a:gd name="T78" fmla="*/ 776 w 2633"/>
                  <a:gd name="T79" fmla="*/ 251 h 908"/>
                  <a:gd name="T80" fmla="*/ 776 w 2633"/>
                  <a:gd name="T81" fmla="*/ 190 h 908"/>
                  <a:gd name="T82" fmla="*/ 783 w 2633"/>
                  <a:gd name="T83" fmla="*/ 136 h 908"/>
                  <a:gd name="T84" fmla="*/ 7 w 2633"/>
                  <a:gd name="T85" fmla="*/ 107 h 908"/>
                  <a:gd name="T86" fmla="*/ 844 w 2633"/>
                  <a:gd name="T87" fmla="*/ 67 h 908"/>
                  <a:gd name="T88" fmla="*/ 944 w 2633"/>
                  <a:gd name="T89" fmla="*/ 67 h 908"/>
                  <a:gd name="T90" fmla="*/ 1052 w 2633"/>
                  <a:gd name="T91" fmla="*/ 60 h 908"/>
                  <a:gd name="T92" fmla="*/ 1166 w 2633"/>
                  <a:gd name="T93" fmla="*/ 60 h 908"/>
                  <a:gd name="T94" fmla="*/ 1247 w 2633"/>
                  <a:gd name="T95" fmla="*/ 60 h 908"/>
                  <a:gd name="T96" fmla="*/ 1354 w 2633"/>
                  <a:gd name="T97" fmla="*/ 67 h 908"/>
                  <a:gd name="T98" fmla="*/ 1455 w 2633"/>
                  <a:gd name="T99" fmla="*/ 67 h 908"/>
                  <a:gd name="T100" fmla="*/ 1562 w 2633"/>
                  <a:gd name="T101" fmla="*/ 60 h 908"/>
                  <a:gd name="T102" fmla="*/ 1677 w 2633"/>
                  <a:gd name="T103" fmla="*/ 60 h 908"/>
                  <a:gd name="T104" fmla="*/ 1757 w 2633"/>
                  <a:gd name="T105" fmla="*/ 60 h 908"/>
                  <a:gd name="T106" fmla="*/ 1865 w 2633"/>
                  <a:gd name="T107" fmla="*/ 67 h 908"/>
                  <a:gd name="T108" fmla="*/ 1966 w 2633"/>
                  <a:gd name="T109" fmla="*/ 67 h 908"/>
                  <a:gd name="T110" fmla="*/ 2073 w 2633"/>
                  <a:gd name="T111" fmla="*/ 60 h 908"/>
                  <a:gd name="T112" fmla="*/ 2188 w 2633"/>
                  <a:gd name="T113" fmla="*/ 60 h 908"/>
                  <a:gd name="T114" fmla="*/ 2268 w 2633"/>
                  <a:gd name="T115" fmla="*/ 60 h 908"/>
                  <a:gd name="T116" fmla="*/ 2376 w 2633"/>
                  <a:gd name="T117" fmla="*/ 67 h 908"/>
                  <a:gd name="T118" fmla="*/ 2476 w 2633"/>
                  <a:gd name="T119" fmla="*/ 67 h 908"/>
                  <a:gd name="T120" fmla="*/ 2583 w 2633"/>
                  <a:gd name="T121" fmla="*/ 59 h 908"/>
                  <a:gd name="T122" fmla="*/ 2627 w 2633"/>
                  <a:gd name="T123" fmla="*/ 24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633" h="908">
                    <a:moveTo>
                      <a:pt x="478" y="905"/>
                    </a:moveTo>
                    <a:cubicBezTo>
                      <a:pt x="475" y="908"/>
                      <a:pt x="475" y="908"/>
                      <a:pt x="475" y="908"/>
                    </a:cubicBezTo>
                    <a:cubicBezTo>
                      <a:pt x="478" y="908"/>
                      <a:pt x="478" y="908"/>
                      <a:pt x="478" y="908"/>
                    </a:cubicBezTo>
                    <a:cubicBezTo>
                      <a:pt x="478" y="905"/>
                      <a:pt x="478" y="905"/>
                      <a:pt x="478" y="905"/>
                    </a:cubicBezTo>
                    <a:moveTo>
                      <a:pt x="481" y="901"/>
                    </a:moveTo>
                    <a:cubicBezTo>
                      <a:pt x="474" y="901"/>
                      <a:pt x="474" y="901"/>
                      <a:pt x="474" y="901"/>
                    </a:cubicBezTo>
                    <a:cubicBezTo>
                      <a:pt x="474" y="903"/>
                      <a:pt x="474" y="903"/>
                      <a:pt x="474" y="903"/>
                    </a:cubicBezTo>
                    <a:cubicBezTo>
                      <a:pt x="476" y="901"/>
                      <a:pt x="476" y="901"/>
                      <a:pt x="476" y="901"/>
                    </a:cubicBezTo>
                    <a:cubicBezTo>
                      <a:pt x="481" y="901"/>
                      <a:pt x="481" y="901"/>
                      <a:pt x="481" y="901"/>
                    </a:cubicBezTo>
                    <a:cubicBezTo>
                      <a:pt x="481" y="901"/>
                      <a:pt x="481" y="901"/>
                      <a:pt x="481" y="901"/>
                    </a:cubicBezTo>
                    <a:moveTo>
                      <a:pt x="2445" y="881"/>
                    </a:moveTo>
                    <a:cubicBezTo>
                      <a:pt x="2439" y="881"/>
                      <a:pt x="2439" y="881"/>
                      <a:pt x="2439" y="881"/>
                    </a:cubicBezTo>
                    <a:cubicBezTo>
                      <a:pt x="2439" y="888"/>
                      <a:pt x="2439" y="888"/>
                      <a:pt x="2439" y="888"/>
                    </a:cubicBezTo>
                    <a:cubicBezTo>
                      <a:pt x="2445" y="888"/>
                      <a:pt x="2445" y="888"/>
                      <a:pt x="2445" y="888"/>
                    </a:cubicBezTo>
                    <a:cubicBezTo>
                      <a:pt x="2445" y="881"/>
                      <a:pt x="2445" y="881"/>
                      <a:pt x="2445" y="881"/>
                    </a:cubicBezTo>
                    <a:moveTo>
                      <a:pt x="481" y="874"/>
                    </a:moveTo>
                    <a:cubicBezTo>
                      <a:pt x="474" y="874"/>
                      <a:pt x="474" y="874"/>
                      <a:pt x="474" y="874"/>
                    </a:cubicBezTo>
                    <a:cubicBezTo>
                      <a:pt x="474" y="881"/>
                      <a:pt x="474" y="881"/>
                      <a:pt x="474" y="881"/>
                    </a:cubicBezTo>
                    <a:cubicBezTo>
                      <a:pt x="481" y="881"/>
                      <a:pt x="481" y="881"/>
                      <a:pt x="481" y="881"/>
                    </a:cubicBezTo>
                    <a:cubicBezTo>
                      <a:pt x="481" y="874"/>
                      <a:pt x="481" y="874"/>
                      <a:pt x="481" y="874"/>
                    </a:cubicBezTo>
                    <a:moveTo>
                      <a:pt x="2445" y="855"/>
                    </a:moveTo>
                    <a:cubicBezTo>
                      <a:pt x="2439" y="855"/>
                      <a:pt x="2439" y="855"/>
                      <a:pt x="2439" y="855"/>
                    </a:cubicBezTo>
                    <a:cubicBezTo>
                      <a:pt x="2439" y="861"/>
                      <a:pt x="2439" y="861"/>
                      <a:pt x="2439" y="861"/>
                    </a:cubicBezTo>
                    <a:cubicBezTo>
                      <a:pt x="2445" y="861"/>
                      <a:pt x="2445" y="861"/>
                      <a:pt x="2445" y="861"/>
                    </a:cubicBezTo>
                    <a:cubicBezTo>
                      <a:pt x="2445" y="855"/>
                      <a:pt x="2445" y="855"/>
                      <a:pt x="2445" y="855"/>
                    </a:cubicBezTo>
                    <a:moveTo>
                      <a:pt x="481" y="847"/>
                    </a:moveTo>
                    <a:cubicBezTo>
                      <a:pt x="474" y="847"/>
                      <a:pt x="474" y="847"/>
                      <a:pt x="474" y="847"/>
                    </a:cubicBezTo>
                    <a:cubicBezTo>
                      <a:pt x="474" y="854"/>
                      <a:pt x="474" y="854"/>
                      <a:pt x="474" y="854"/>
                    </a:cubicBezTo>
                    <a:cubicBezTo>
                      <a:pt x="481" y="854"/>
                      <a:pt x="481" y="854"/>
                      <a:pt x="481" y="854"/>
                    </a:cubicBezTo>
                    <a:cubicBezTo>
                      <a:pt x="481" y="847"/>
                      <a:pt x="481" y="847"/>
                      <a:pt x="481" y="847"/>
                    </a:cubicBezTo>
                    <a:moveTo>
                      <a:pt x="2445" y="828"/>
                    </a:moveTo>
                    <a:cubicBezTo>
                      <a:pt x="2439" y="828"/>
                      <a:pt x="2439" y="828"/>
                      <a:pt x="2439" y="828"/>
                    </a:cubicBezTo>
                    <a:cubicBezTo>
                      <a:pt x="2439" y="834"/>
                      <a:pt x="2439" y="834"/>
                      <a:pt x="2439" y="834"/>
                    </a:cubicBezTo>
                    <a:cubicBezTo>
                      <a:pt x="2445" y="834"/>
                      <a:pt x="2445" y="834"/>
                      <a:pt x="2445" y="834"/>
                    </a:cubicBezTo>
                    <a:cubicBezTo>
                      <a:pt x="2445" y="828"/>
                      <a:pt x="2445" y="828"/>
                      <a:pt x="2445" y="828"/>
                    </a:cubicBezTo>
                    <a:moveTo>
                      <a:pt x="481" y="821"/>
                    </a:moveTo>
                    <a:cubicBezTo>
                      <a:pt x="474" y="821"/>
                      <a:pt x="474" y="821"/>
                      <a:pt x="474" y="821"/>
                    </a:cubicBezTo>
                    <a:cubicBezTo>
                      <a:pt x="474" y="827"/>
                      <a:pt x="474" y="827"/>
                      <a:pt x="474" y="827"/>
                    </a:cubicBezTo>
                    <a:cubicBezTo>
                      <a:pt x="481" y="827"/>
                      <a:pt x="481" y="827"/>
                      <a:pt x="481" y="827"/>
                    </a:cubicBezTo>
                    <a:cubicBezTo>
                      <a:pt x="481" y="821"/>
                      <a:pt x="481" y="821"/>
                      <a:pt x="481" y="821"/>
                    </a:cubicBezTo>
                    <a:moveTo>
                      <a:pt x="2445" y="801"/>
                    </a:moveTo>
                    <a:cubicBezTo>
                      <a:pt x="2439" y="801"/>
                      <a:pt x="2439" y="801"/>
                      <a:pt x="2439" y="801"/>
                    </a:cubicBezTo>
                    <a:cubicBezTo>
                      <a:pt x="2439" y="808"/>
                      <a:pt x="2439" y="808"/>
                      <a:pt x="2439" y="808"/>
                    </a:cubicBezTo>
                    <a:cubicBezTo>
                      <a:pt x="2445" y="808"/>
                      <a:pt x="2445" y="808"/>
                      <a:pt x="2445" y="808"/>
                    </a:cubicBezTo>
                    <a:cubicBezTo>
                      <a:pt x="2445" y="801"/>
                      <a:pt x="2445" y="801"/>
                      <a:pt x="2445" y="801"/>
                    </a:cubicBezTo>
                    <a:moveTo>
                      <a:pt x="476" y="793"/>
                    </a:moveTo>
                    <a:cubicBezTo>
                      <a:pt x="470" y="796"/>
                      <a:pt x="470" y="796"/>
                      <a:pt x="470" y="796"/>
                    </a:cubicBezTo>
                    <a:cubicBezTo>
                      <a:pt x="471" y="798"/>
                      <a:pt x="471" y="800"/>
                      <a:pt x="472" y="802"/>
                    </a:cubicBezTo>
                    <a:cubicBezTo>
                      <a:pt x="478" y="800"/>
                      <a:pt x="478" y="800"/>
                      <a:pt x="478" y="800"/>
                    </a:cubicBezTo>
                    <a:cubicBezTo>
                      <a:pt x="478" y="797"/>
                      <a:pt x="477" y="795"/>
                      <a:pt x="476" y="793"/>
                    </a:cubicBezTo>
                    <a:moveTo>
                      <a:pt x="2445" y="774"/>
                    </a:moveTo>
                    <a:cubicBezTo>
                      <a:pt x="2439" y="774"/>
                      <a:pt x="2439" y="774"/>
                      <a:pt x="2439" y="774"/>
                    </a:cubicBezTo>
                    <a:cubicBezTo>
                      <a:pt x="2439" y="781"/>
                      <a:pt x="2439" y="781"/>
                      <a:pt x="2439" y="781"/>
                    </a:cubicBezTo>
                    <a:cubicBezTo>
                      <a:pt x="2445" y="781"/>
                      <a:pt x="2445" y="781"/>
                      <a:pt x="2445" y="781"/>
                    </a:cubicBezTo>
                    <a:cubicBezTo>
                      <a:pt x="2445" y="774"/>
                      <a:pt x="2445" y="774"/>
                      <a:pt x="2445" y="774"/>
                    </a:cubicBezTo>
                    <a:moveTo>
                      <a:pt x="461" y="770"/>
                    </a:moveTo>
                    <a:cubicBezTo>
                      <a:pt x="456" y="774"/>
                      <a:pt x="456" y="774"/>
                      <a:pt x="456" y="774"/>
                    </a:cubicBezTo>
                    <a:cubicBezTo>
                      <a:pt x="457" y="776"/>
                      <a:pt x="459" y="778"/>
                      <a:pt x="460" y="779"/>
                    </a:cubicBezTo>
                    <a:cubicBezTo>
                      <a:pt x="465" y="775"/>
                      <a:pt x="465" y="775"/>
                      <a:pt x="465" y="775"/>
                    </a:cubicBezTo>
                    <a:cubicBezTo>
                      <a:pt x="464" y="773"/>
                      <a:pt x="462" y="771"/>
                      <a:pt x="461" y="770"/>
                    </a:cubicBezTo>
                    <a:moveTo>
                      <a:pt x="437" y="754"/>
                    </a:moveTo>
                    <a:cubicBezTo>
                      <a:pt x="435" y="760"/>
                      <a:pt x="435" y="760"/>
                      <a:pt x="435" y="760"/>
                    </a:cubicBezTo>
                    <a:cubicBezTo>
                      <a:pt x="437" y="761"/>
                      <a:pt x="439" y="762"/>
                      <a:pt x="441" y="763"/>
                    </a:cubicBezTo>
                    <a:cubicBezTo>
                      <a:pt x="444" y="757"/>
                      <a:pt x="444" y="757"/>
                      <a:pt x="444" y="757"/>
                    </a:cubicBezTo>
                    <a:cubicBezTo>
                      <a:pt x="442" y="756"/>
                      <a:pt x="440" y="755"/>
                      <a:pt x="437" y="754"/>
                    </a:cubicBezTo>
                    <a:moveTo>
                      <a:pt x="94" y="748"/>
                    </a:moveTo>
                    <a:cubicBezTo>
                      <a:pt x="87" y="748"/>
                      <a:pt x="87" y="748"/>
                      <a:pt x="87" y="748"/>
                    </a:cubicBezTo>
                    <a:cubicBezTo>
                      <a:pt x="87" y="755"/>
                      <a:pt x="87" y="755"/>
                      <a:pt x="87" y="755"/>
                    </a:cubicBezTo>
                    <a:cubicBezTo>
                      <a:pt x="94" y="755"/>
                      <a:pt x="94" y="755"/>
                      <a:pt x="94" y="755"/>
                    </a:cubicBezTo>
                    <a:cubicBezTo>
                      <a:pt x="94" y="748"/>
                      <a:pt x="94" y="748"/>
                      <a:pt x="94" y="748"/>
                    </a:cubicBezTo>
                    <a:moveTo>
                      <a:pt x="121" y="748"/>
                    </a:moveTo>
                    <a:cubicBezTo>
                      <a:pt x="114" y="748"/>
                      <a:pt x="114" y="748"/>
                      <a:pt x="114" y="748"/>
                    </a:cubicBezTo>
                    <a:cubicBezTo>
                      <a:pt x="114" y="755"/>
                      <a:pt x="114" y="755"/>
                      <a:pt x="114" y="755"/>
                    </a:cubicBezTo>
                    <a:cubicBezTo>
                      <a:pt x="121" y="755"/>
                      <a:pt x="121" y="755"/>
                      <a:pt x="121" y="755"/>
                    </a:cubicBezTo>
                    <a:cubicBezTo>
                      <a:pt x="121" y="748"/>
                      <a:pt x="121" y="748"/>
                      <a:pt x="121" y="748"/>
                    </a:cubicBezTo>
                    <a:moveTo>
                      <a:pt x="148" y="748"/>
                    </a:moveTo>
                    <a:cubicBezTo>
                      <a:pt x="141" y="748"/>
                      <a:pt x="141" y="748"/>
                      <a:pt x="141" y="748"/>
                    </a:cubicBezTo>
                    <a:cubicBezTo>
                      <a:pt x="141" y="755"/>
                      <a:pt x="141" y="755"/>
                      <a:pt x="141" y="755"/>
                    </a:cubicBezTo>
                    <a:cubicBezTo>
                      <a:pt x="148" y="755"/>
                      <a:pt x="148" y="755"/>
                      <a:pt x="148" y="755"/>
                    </a:cubicBezTo>
                    <a:cubicBezTo>
                      <a:pt x="148" y="748"/>
                      <a:pt x="148" y="748"/>
                      <a:pt x="148" y="748"/>
                    </a:cubicBezTo>
                    <a:moveTo>
                      <a:pt x="175" y="748"/>
                    </a:moveTo>
                    <a:cubicBezTo>
                      <a:pt x="168" y="748"/>
                      <a:pt x="168" y="748"/>
                      <a:pt x="168" y="748"/>
                    </a:cubicBezTo>
                    <a:cubicBezTo>
                      <a:pt x="168" y="755"/>
                      <a:pt x="168" y="755"/>
                      <a:pt x="168" y="755"/>
                    </a:cubicBezTo>
                    <a:cubicBezTo>
                      <a:pt x="175" y="755"/>
                      <a:pt x="175" y="755"/>
                      <a:pt x="175" y="755"/>
                    </a:cubicBezTo>
                    <a:cubicBezTo>
                      <a:pt x="175" y="748"/>
                      <a:pt x="175" y="748"/>
                      <a:pt x="175" y="748"/>
                    </a:cubicBezTo>
                    <a:moveTo>
                      <a:pt x="202" y="748"/>
                    </a:moveTo>
                    <a:cubicBezTo>
                      <a:pt x="195" y="748"/>
                      <a:pt x="195" y="748"/>
                      <a:pt x="195" y="748"/>
                    </a:cubicBezTo>
                    <a:cubicBezTo>
                      <a:pt x="195" y="755"/>
                      <a:pt x="195" y="755"/>
                      <a:pt x="195" y="755"/>
                    </a:cubicBezTo>
                    <a:cubicBezTo>
                      <a:pt x="202" y="755"/>
                      <a:pt x="202" y="755"/>
                      <a:pt x="202" y="755"/>
                    </a:cubicBezTo>
                    <a:cubicBezTo>
                      <a:pt x="202" y="748"/>
                      <a:pt x="202" y="748"/>
                      <a:pt x="202" y="748"/>
                    </a:cubicBezTo>
                    <a:moveTo>
                      <a:pt x="229" y="748"/>
                    </a:moveTo>
                    <a:cubicBezTo>
                      <a:pt x="222" y="748"/>
                      <a:pt x="222" y="748"/>
                      <a:pt x="222" y="748"/>
                    </a:cubicBezTo>
                    <a:cubicBezTo>
                      <a:pt x="222" y="755"/>
                      <a:pt x="222" y="755"/>
                      <a:pt x="222" y="755"/>
                    </a:cubicBezTo>
                    <a:cubicBezTo>
                      <a:pt x="229" y="755"/>
                      <a:pt x="229" y="755"/>
                      <a:pt x="229" y="755"/>
                    </a:cubicBezTo>
                    <a:cubicBezTo>
                      <a:pt x="229" y="748"/>
                      <a:pt x="229" y="748"/>
                      <a:pt x="229" y="748"/>
                    </a:cubicBezTo>
                    <a:moveTo>
                      <a:pt x="255" y="748"/>
                    </a:moveTo>
                    <a:cubicBezTo>
                      <a:pt x="249" y="748"/>
                      <a:pt x="249" y="748"/>
                      <a:pt x="249" y="748"/>
                    </a:cubicBezTo>
                    <a:cubicBezTo>
                      <a:pt x="249" y="755"/>
                      <a:pt x="249" y="755"/>
                      <a:pt x="249" y="755"/>
                    </a:cubicBezTo>
                    <a:cubicBezTo>
                      <a:pt x="255" y="755"/>
                      <a:pt x="255" y="755"/>
                      <a:pt x="255" y="755"/>
                    </a:cubicBezTo>
                    <a:cubicBezTo>
                      <a:pt x="255" y="748"/>
                      <a:pt x="255" y="748"/>
                      <a:pt x="255" y="748"/>
                    </a:cubicBezTo>
                    <a:moveTo>
                      <a:pt x="282" y="748"/>
                    </a:moveTo>
                    <a:cubicBezTo>
                      <a:pt x="275" y="748"/>
                      <a:pt x="275" y="748"/>
                      <a:pt x="275" y="748"/>
                    </a:cubicBezTo>
                    <a:cubicBezTo>
                      <a:pt x="275" y="755"/>
                      <a:pt x="275" y="755"/>
                      <a:pt x="275" y="755"/>
                    </a:cubicBezTo>
                    <a:cubicBezTo>
                      <a:pt x="282" y="755"/>
                      <a:pt x="282" y="755"/>
                      <a:pt x="282" y="755"/>
                    </a:cubicBezTo>
                    <a:cubicBezTo>
                      <a:pt x="282" y="748"/>
                      <a:pt x="282" y="748"/>
                      <a:pt x="282" y="748"/>
                    </a:cubicBezTo>
                    <a:moveTo>
                      <a:pt x="309" y="748"/>
                    </a:moveTo>
                    <a:cubicBezTo>
                      <a:pt x="302" y="748"/>
                      <a:pt x="302" y="748"/>
                      <a:pt x="302" y="748"/>
                    </a:cubicBezTo>
                    <a:cubicBezTo>
                      <a:pt x="302" y="755"/>
                      <a:pt x="302" y="755"/>
                      <a:pt x="302" y="755"/>
                    </a:cubicBezTo>
                    <a:cubicBezTo>
                      <a:pt x="309" y="755"/>
                      <a:pt x="309" y="755"/>
                      <a:pt x="309" y="755"/>
                    </a:cubicBezTo>
                    <a:cubicBezTo>
                      <a:pt x="309" y="748"/>
                      <a:pt x="309" y="748"/>
                      <a:pt x="309" y="748"/>
                    </a:cubicBezTo>
                    <a:moveTo>
                      <a:pt x="336" y="748"/>
                    </a:moveTo>
                    <a:cubicBezTo>
                      <a:pt x="329" y="748"/>
                      <a:pt x="329" y="748"/>
                      <a:pt x="329" y="748"/>
                    </a:cubicBezTo>
                    <a:cubicBezTo>
                      <a:pt x="329" y="755"/>
                      <a:pt x="329" y="755"/>
                      <a:pt x="329" y="755"/>
                    </a:cubicBezTo>
                    <a:cubicBezTo>
                      <a:pt x="336" y="755"/>
                      <a:pt x="336" y="755"/>
                      <a:pt x="336" y="755"/>
                    </a:cubicBezTo>
                    <a:cubicBezTo>
                      <a:pt x="336" y="748"/>
                      <a:pt x="336" y="748"/>
                      <a:pt x="336" y="748"/>
                    </a:cubicBezTo>
                    <a:moveTo>
                      <a:pt x="363" y="748"/>
                    </a:moveTo>
                    <a:cubicBezTo>
                      <a:pt x="356" y="748"/>
                      <a:pt x="356" y="748"/>
                      <a:pt x="356" y="748"/>
                    </a:cubicBezTo>
                    <a:cubicBezTo>
                      <a:pt x="356" y="755"/>
                      <a:pt x="356" y="755"/>
                      <a:pt x="356" y="755"/>
                    </a:cubicBezTo>
                    <a:cubicBezTo>
                      <a:pt x="363" y="755"/>
                      <a:pt x="363" y="755"/>
                      <a:pt x="363" y="755"/>
                    </a:cubicBezTo>
                    <a:cubicBezTo>
                      <a:pt x="363" y="748"/>
                      <a:pt x="363" y="748"/>
                      <a:pt x="363" y="748"/>
                    </a:cubicBezTo>
                    <a:moveTo>
                      <a:pt x="390" y="748"/>
                    </a:moveTo>
                    <a:cubicBezTo>
                      <a:pt x="383" y="748"/>
                      <a:pt x="383" y="748"/>
                      <a:pt x="383" y="748"/>
                    </a:cubicBezTo>
                    <a:cubicBezTo>
                      <a:pt x="383" y="755"/>
                      <a:pt x="383" y="755"/>
                      <a:pt x="383" y="755"/>
                    </a:cubicBezTo>
                    <a:cubicBezTo>
                      <a:pt x="390" y="755"/>
                      <a:pt x="390" y="755"/>
                      <a:pt x="390" y="755"/>
                    </a:cubicBezTo>
                    <a:cubicBezTo>
                      <a:pt x="390" y="748"/>
                      <a:pt x="390" y="748"/>
                      <a:pt x="390" y="748"/>
                    </a:cubicBezTo>
                    <a:moveTo>
                      <a:pt x="410" y="748"/>
                    </a:moveTo>
                    <a:cubicBezTo>
                      <a:pt x="410" y="755"/>
                      <a:pt x="410" y="755"/>
                      <a:pt x="410" y="755"/>
                    </a:cubicBezTo>
                    <a:cubicBezTo>
                      <a:pt x="412" y="755"/>
                      <a:pt x="414" y="755"/>
                      <a:pt x="416" y="755"/>
                    </a:cubicBezTo>
                    <a:cubicBezTo>
                      <a:pt x="417" y="749"/>
                      <a:pt x="417" y="749"/>
                      <a:pt x="417" y="749"/>
                    </a:cubicBezTo>
                    <a:cubicBezTo>
                      <a:pt x="415" y="748"/>
                      <a:pt x="412" y="748"/>
                      <a:pt x="410" y="748"/>
                    </a:cubicBezTo>
                    <a:moveTo>
                      <a:pt x="61" y="747"/>
                    </a:moveTo>
                    <a:cubicBezTo>
                      <a:pt x="60" y="754"/>
                      <a:pt x="60" y="754"/>
                      <a:pt x="60" y="754"/>
                    </a:cubicBezTo>
                    <a:cubicBezTo>
                      <a:pt x="62" y="755"/>
                      <a:pt x="65" y="755"/>
                      <a:pt x="67" y="755"/>
                    </a:cubicBezTo>
                    <a:cubicBezTo>
                      <a:pt x="67" y="748"/>
                      <a:pt x="67" y="748"/>
                      <a:pt x="67" y="748"/>
                    </a:cubicBezTo>
                    <a:cubicBezTo>
                      <a:pt x="65" y="748"/>
                      <a:pt x="63" y="748"/>
                      <a:pt x="61" y="747"/>
                    </a:cubicBezTo>
                    <a:moveTo>
                      <a:pt x="2445" y="747"/>
                    </a:moveTo>
                    <a:cubicBezTo>
                      <a:pt x="2439" y="747"/>
                      <a:pt x="2439" y="747"/>
                      <a:pt x="2439" y="747"/>
                    </a:cubicBezTo>
                    <a:cubicBezTo>
                      <a:pt x="2439" y="754"/>
                      <a:pt x="2439" y="754"/>
                      <a:pt x="2439" y="754"/>
                    </a:cubicBezTo>
                    <a:cubicBezTo>
                      <a:pt x="2445" y="754"/>
                      <a:pt x="2445" y="754"/>
                      <a:pt x="2445" y="754"/>
                    </a:cubicBezTo>
                    <a:cubicBezTo>
                      <a:pt x="2445" y="747"/>
                      <a:pt x="2445" y="747"/>
                      <a:pt x="2445" y="747"/>
                    </a:cubicBezTo>
                    <a:moveTo>
                      <a:pt x="37" y="738"/>
                    </a:moveTo>
                    <a:cubicBezTo>
                      <a:pt x="34" y="744"/>
                      <a:pt x="34" y="744"/>
                      <a:pt x="34" y="744"/>
                    </a:cubicBezTo>
                    <a:cubicBezTo>
                      <a:pt x="36" y="746"/>
                      <a:pt x="38" y="747"/>
                      <a:pt x="40" y="748"/>
                    </a:cubicBezTo>
                    <a:cubicBezTo>
                      <a:pt x="43" y="742"/>
                      <a:pt x="43" y="742"/>
                      <a:pt x="43" y="742"/>
                    </a:cubicBezTo>
                    <a:cubicBezTo>
                      <a:pt x="41" y="741"/>
                      <a:pt x="39" y="740"/>
                      <a:pt x="37" y="738"/>
                    </a:cubicBezTo>
                    <a:moveTo>
                      <a:pt x="19" y="721"/>
                    </a:moveTo>
                    <a:cubicBezTo>
                      <a:pt x="13" y="725"/>
                      <a:pt x="13" y="725"/>
                      <a:pt x="13" y="725"/>
                    </a:cubicBezTo>
                    <a:cubicBezTo>
                      <a:pt x="15" y="727"/>
                      <a:pt x="16" y="729"/>
                      <a:pt x="18" y="731"/>
                    </a:cubicBezTo>
                    <a:cubicBezTo>
                      <a:pt x="23" y="726"/>
                      <a:pt x="23" y="726"/>
                      <a:pt x="23" y="726"/>
                    </a:cubicBezTo>
                    <a:cubicBezTo>
                      <a:pt x="21" y="725"/>
                      <a:pt x="20" y="723"/>
                      <a:pt x="19" y="721"/>
                    </a:cubicBezTo>
                    <a:moveTo>
                      <a:pt x="2444" y="720"/>
                    </a:moveTo>
                    <a:cubicBezTo>
                      <a:pt x="2437" y="721"/>
                      <a:pt x="2437" y="721"/>
                      <a:pt x="2437" y="721"/>
                    </a:cubicBezTo>
                    <a:cubicBezTo>
                      <a:pt x="2438" y="723"/>
                      <a:pt x="2438" y="725"/>
                      <a:pt x="2438" y="727"/>
                    </a:cubicBezTo>
                    <a:cubicBezTo>
                      <a:pt x="2445" y="727"/>
                      <a:pt x="2445" y="727"/>
                      <a:pt x="2445" y="727"/>
                    </a:cubicBezTo>
                    <a:cubicBezTo>
                      <a:pt x="2445" y="724"/>
                      <a:pt x="2444" y="722"/>
                      <a:pt x="2444" y="720"/>
                    </a:cubicBezTo>
                    <a:moveTo>
                      <a:pt x="8" y="698"/>
                    </a:moveTo>
                    <a:cubicBezTo>
                      <a:pt x="2" y="700"/>
                      <a:pt x="2" y="700"/>
                      <a:pt x="2" y="700"/>
                    </a:cubicBezTo>
                    <a:cubicBezTo>
                      <a:pt x="2" y="702"/>
                      <a:pt x="3" y="704"/>
                      <a:pt x="4" y="706"/>
                    </a:cubicBezTo>
                    <a:cubicBezTo>
                      <a:pt x="10" y="704"/>
                      <a:pt x="10" y="704"/>
                      <a:pt x="10" y="704"/>
                    </a:cubicBezTo>
                    <a:cubicBezTo>
                      <a:pt x="9" y="702"/>
                      <a:pt x="9" y="700"/>
                      <a:pt x="8" y="698"/>
                    </a:cubicBezTo>
                    <a:moveTo>
                      <a:pt x="2433" y="694"/>
                    </a:moveTo>
                    <a:cubicBezTo>
                      <a:pt x="2427" y="698"/>
                      <a:pt x="2427" y="698"/>
                      <a:pt x="2427" y="698"/>
                    </a:cubicBezTo>
                    <a:cubicBezTo>
                      <a:pt x="2428" y="699"/>
                      <a:pt x="2429" y="701"/>
                      <a:pt x="2430" y="703"/>
                    </a:cubicBezTo>
                    <a:cubicBezTo>
                      <a:pt x="2436" y="700"/>
                      <a:pt x="2436" y="700"/>
                      <a:pt x="2436" y="700"/>
                    </a:cubicBezTo>
                    <a:cubicBezTo>
                      <a:pt x="2435" y="698"/>
                      <a:pt x="2434" y="696"/>
                      <a:pt x="2433" y="694"/>
                    </a:cubicBezTo>
                    <a:moveTo>
                      <a:pt x="2413" y="674"/>
                    </a:moveTo>
                    <a:cubicBezTo>
                      <a:pt x="2409" y="680"/>
                      <a:pt x="2409" y="680"/>
                      <a:pt x="2409" y="680"/>
                    </a:cubicBezTo>
                    <a:cubicBezTo>
                      <a:pt x="2411" y="681"/>
                      <a:pt x="2412" y="682"/>
                      <a:pt x="2414" y="684"/>
                    </a:cubicBezTo>
                    <a:cubicBezTo>
                      <a:pt x="2418" y="678"/>
                      <a:pt x="2418" y="678"/>
                      <a:pt x="2418" y="678"/>
                    </a:cubicBezTo>
                    <a:cubicBezTo>
                      <a:pt x="2416" y="677"/>
                      <a:pt x="2414" y="676"/>
                      <a:pt x="2413" y="674"/>
                    </a:cubicBezTo>
                    <a:moveTo>
                      <a:pt x="7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679"/>
                      <a:pt x="0" y="679"/>
                      <a:pt x="0" y="679"/>
                    </a:cubicBezTo>
                    <a:cubicBezTo>
                      <a:pt x="7" y="679"/>
                      <a:pt x="7" y="679"/>
                      <a:pt x="7" y="679"/>
                    </a:cubicBezTo>
                    <a:cubicBezTo>
                      <a:pt x="7" y="672"/>
                      <a:pt x="7" y="672"/>
                      <a:pt x="7" y="672"/>
                    </a:cubicBezTo>
                    <a:moveTo>
                      <a:pt x="2386" y="664"/>
                    </a:moveTo>
                    <a:cubicBezTo>
                      <a:pt x="2385" y="671"/>
                      <a:pt x="2385" y="671"/>
                      <a:pt x="2385" y="671"/>
                    </a:cubicBezTo>
                    <a:cubicBezTo>
                      <a:pt x="2387" y="671"/>
                      <a:pt x="2389" y="672"/>
                      <a:pt x="2392" y="672"/>
                    </a:cubicBezTo>
                    <a:cubicBezTo>
                      <a:pt x="2393" y="666"/>
                      <a:pt x="2393" y="666"/>
                      <a:pt x="2393" y="666"/>
                    </a:cubicBezTo>
                    <a:cubicBezTo>
                      <a:pt x="2391" y="665"/>
                      <a:pt x="2389" y="664"/>
                      <a:pt x="2386" y="664"/>
                    </a:cubicBezTo>
                    <a:moveTo>
                      <a:pt x="538" y="663"/>
                    </a:moveTo>
                    <a:cubicBezTo>
                      <a:pt x="534" y="663"/>
                      <a:pt x="534" y="663"/>
                      <a:pt x="534" y="663"/>
                    </a:cubicBezTo>
                    <a:cubicBezTo>
                      <a:pt x="534" y="664"/>
                      <a:pt x="534" y="664"/>
                      <a:pt x="534" y="665"/>
                    </a:cubicBezTo>
                    <a:cubicBezTo>
                      <a:pt x="534" y="670"/>
                      <a:pt x="534" y="670"/>
                      <a:pt x="534" y="670"/>
                    </a:cubicBezTo>
                    <a:cubicBezTo>
                      <a:pt x="538" y="670"/>
                      <a:pt x="538" y="670"/>
                      <a:pt x="538" y="670"/>
                    </a:cubicBezTo>
                    <a:cubicBezTo>
                      <a:pt x="538" y="663"/>
                      <a:pt x="538" y="663"/>
                      <a:pt x="538" y="663"/>
                    </a:cubicBezTo>
                    <a:moveTo>
                      <a:pt x="564" y="663"/>
                    </a:moveTo>
                    <a:cubicBezTo>
                      <a:pt x="558" y="663"/>
                      <a:pt x="558" y="663"/>
                      <a:pt x="558" y="663"/>
                    </a:cubicBezTo>
                    <a:cubicBezTo>
                      <a:pt x="558" y="670"/>
                      <a:pt x="558" y="670"/>
                      <a:pt x="558" y="670"/>
                    </a:cubicBezTo>
                    <a:cubicBezTo>
                      <a:pt x="564" y="670"/>
                      <a:pt x="564" y="670"/>
                      <a:pt x="564" y="670"/>
                    </a:cubicBezTo>
                    <a:cubicBezTo>
                      <a:pt x="564" y="663"/>
                      <a:pt x="564" y="663"/>
                      <a:pt x="564" y="663"/>
                    </a:cubicBezTo>
                    <a:moveTo>
                      <a:pt x="591" y="663"/>
                    </a:moveTo>
                    <a:cubicBezTo>
                      <a:pt x="585" y="663"/>
                      <a:pt x="585" y="663"/>
                      <a:pt x="585" y="663"/>
                    </a:cubicBezTo>
                    <a:cubicBezTo>
                      <a:pt x="585" y="670"/>
                      <a:pt x="585" y="670"/>
                      <a:pt x="585" y="670"/>
                    </a:cubicBezTo>
                    <a:cubicBezTo>
                      <a:pt x="591" y="670"/>
                      <a:pt x="591" y="670"/>
                      <a:pt x="591" y="670"/>
                    </a:cubicBezTo>
                    <a:cubicBezTo>
                      <a:pt x="591" y="664"/>
                      <a:pt x="591" y="664"/>
                      <a:pt x="591" y="664"/>
                    </a:cubicBezTo>
                    <a:cubicBezTo>
                      <a:pt x="591" y="664"/>
                      <a:pt x="591" y="663"/>
                      <a:pt x="591" y="663"/>
                    </a:cubicBezTo>
                    <a:moveTo>
                      <a:pt x="616" y="663"/>
                    </a:moveTo>
                    <a:cubicBezTo>
                      <a:pt x="614" y="663"/>
                      <a:pt x="614" y="663"/>
                      <a:pt x="614" y="663"/>
                    </a:cubicBezTo>
                    <a:cubicBezTo>
                      <a:pt x="612" y="665"/>
                      <a:pt x="612" y="665"/>
                      <a:pt x="612" y="665"/>
                    </a:cubicBezTo>
                    <a:cubicBezTo>
                      <a:pt x="611" y="665"/>
                      <a:pt x="611" y="665"/>
                      <a:pt x="611" y="665"/>
                    </a:cubicBezTo>
                    <a:cubicBezTo>
                      <a:pt x="611" y="670"/>
                      <a:pt x="611" y="670"/>
                      <a:pt x="611" y="670"/>
                    </a:cubicBezTo>
                    <a:cubicBezTo>
                      <a:pt x="616" y="670"/>
                      <a:pt x="616" y="670"/>
                      <a:pt x="616" y="670"/>
                    </a:cubicBezTo>
                    <a:cubicBezTo>
                      <a:pt x="616" y="663"/>
                      <a:pt x="616" y="663"/>
                      <a:pt x="616" y="663"/>
                    </a:cubicBezTo>
                    <a:moveTo>
                      <a:pt x="641" y="663"/>
                    </a:moveTo>
                    <a:cubicBezTo>
                      <a:pt x="639" y="663"/>
                      <a:pt x="639" y="663"/>
                      <a:pt x="639" y="663"/>
                    </a:cubicBezTo>
                    <a:cubicBezTo>
                      <a:pt x="638" y="664"/>
                      <a:pt x="638" y="664"/>
                      <a:pt x="638" y="664"/>
                    </a:cubicBezTo>
                    <a:cubicBezTo>
                      <a:pt x="638" y="670"/>
                      <a:pt x="638" y="670"/>
                      <a:pt x="638" y="670"/>
                    </a:cubicBezTo>
                    <a:cubicBezTo>
                      <a:pt x="641" y="670"/>
                      <a:pt x="641" y="670"/>
                      <a:pt x="641" y="670"/>
                    </a:cubicBezTo>
                    <a:cubicBezTo>
                      <a:pt x="641" y="663"/>
                      <a:pt x="641" y="663"/>
                      <a:pt x="641" y="663"/>
                    </a:cubicBezTo>
                    <a:moveTo>
                      <a:pt x="645" y="663"/>
                    </a:moveTo>
                    <a:cubicBezTo>
                      <a:pt x="645" y="663"/>
                      <a:pt x="645" y="663"/>
                      <a:pt x="645" y="663"/>
                    </a:cubicBezTo>
                    <a:cubicBezTo>
                      <a:pt x="645" y="670"/>
                      <a:pt x="645" y="670"/>
                      <a:pt x="645" y="670"/>
                    </a:cubicBezTo>
                    <a:cubicBezTo>
                      <a:pt x="645" y="670"/>
                      <a:pt x="645" y="670"/>
                      <a:pt x="645" y="670"/>
                    </a:cubicBezTo>
                    <a:cubicBezTo>
                      <a:pt x="645" y="663"/>
                      <a:pt x="645" y="663"/>
                      <a:pt x="645" y="663"/>
                    </a:cubicBezTo>
                    <a:moveTo>
                      <a:pt x="672" y="663"/>
                    </a:moveTo>
                    <a:cubicBezTo>
                      <a:pt x="665" y="663"/>
                      <a:pt x="665" y="663"/>
                      <a:pt x="665" y="663"/>
                    </a:cubicBezTo>
                    <a:cubicBezTo>
                      <a:pt x="665" y="670"/>
                      <a:pt x="665" y="670"/>
                      <a:pt x="665" y="670"/>
                    </a:cubicBezTo>
                    <a:cubicBezTo>
                      <a:pt x="672" y="670"/>
                      <a:pt x="672" y="670"/>
                      <a:pt x="672" y="670"/>
                    </a:cubicBezTo>
                    <a:cubicBezTo>
                      <a:pt x="672" y="663"/>
                      <a:pt x="672" y="663"/>
                      <a:pt x="672" y="663"/>
                    </a:cubicBezTo>
                    <a:moveTo>
                      <a:pt x="696" y="663"/>
                    </a:moveTo>
                    <a:cubicBezTo>
                      <a:pt x="692" y="663"/>
                      <a:pt x="692" y="663"/>
                      <a:pt x="692" y="663"/>
                    </a:cubicBezTo>
                    <a:cubicBezTo>
                      <a:pt x="692" y="670"/>
                      <a:pt x="692" y="670"/>
                      <a:pt x="692" y="670"/>
                    </a:cubicBezTo>
                    <a:cubicBezTo>
                      <a:pt x="699" y="670"/>
                      <a:pt x="699" y="670"/>
                      <a:pt x="699" y="670"/>
                    </a:cubicBezTo>
                    <a:cubicBezTo>
                      <a:pt x="699" y="665"/>
                      <a:pt x="699" y="665"/>
                      <a:pt x="699" y="665"/>
                    </a:cubicBezTo>
                    <a:cubicBezTo>
                      <a:pt x="694" y="665"/>
                      <a:pt x="694" y="665"/>
                      <a:pt x="694" y="665"/>
                    </a:cubicBezTo>
                    <a:cubicBezTo>
                      <a:pt x="696" y="663"/>
                      <a:pt x="696" y="663"/>
                      <a:pt x="696" y="663"/>
                    </a:cubicBezTo>
                    <a:moveTo>
                      <a:pt x="722" y="663"/>
                    </a:moveTo>
                    <a:cubicBezTo>
                      <a:pt x="719" y="663"/>
                      <a:pt x="719" y="663"/>
                      <a:pt x="719" y="663"/>
                    </a:cubicBezTo>
                    <a:cubicBezTo>
                      <a:pt x="719" y="670"/>
                      <a:pt x="719" y="670"/>
                      <a:pt x="719" y="670"/>
                    </a:cubicBezTo>
                    <a:cubicBezTo>
                      <a:pt x="722" y="670"/>
                      <a:pt x="722" y="670"/>
                      <a:pt x="722" y="670"/>
                    </a:cubicBezTo>
                    <a:cubicBezTo>
                      <a:pt x="722" y="665"/>
                      <a:pt x="722" y="665"/>
                      <a:pt x="722" y="665"/>
                    </a:cubicBezTo>
                    <a:cubicBezTo>
                      <a:pt x="722" y="664"/>
                      <a:pt x="722" y="664"/>
                      <a:pt x="722" y="663"/>
                    </a:cubicBezTo>
                    <a:moveTo>
                      <a:pt x="726" y="663"/>
                    </a:moveTo>
                    <a:cubicBezTo>
                      <a:pt x="726" y="663"/>
                      <a:pt x="726" y="663"/>
                      <a:pt x="726" y="663"/>
                    </a:cubicBezTo>
                    <a:cubicBezTo>
                      <a:pt x="725" y="664"/>
                      <a:pt x="725" y="664"/>
                      <a:pt x="725" y="665"/>
                    </a:cubicBezTo>
                    <a:cubicBezTo>
                      <a:pt x="725" y="670"/>
                      <a:pt x="725" y="670"/>
                      <a:pt x="725" y="670"/>
                    </a:cubicBezTo>
                    <a:cubicBezTo>
                      <a:pt x="726" y="670"/>
                      <a:pt x="726" y="670"/>
                      <a:pt x="726" y="670"/>
                    </a:cubicBezTo>
                    <a:cubicBezTo>
                      <a:pt x="726" y="663"/>
                      <a:pt x="726" y="663"/>
                      <a:pt x="726" y="663"/>
                    </a:cubicBezTo>
                    <a:moveTo>
                      <a:pt x="753" y="663"/>
                    </a:moveTo>
                    <a:cubicBezTo>
                      <a:pt x="747" y="663"/>
                      <a:pt x="747" y="663"/>
                      <a:pt x="747" y="663"/>
                    </a:cubicBezTo>
                    <a:cubicBezTo>
                      <a:pt x="747" y="664"/>
                      <a:pt x="747" y="664"/>
                      <a:pt x="747" y="665"/>
                    </a:cubicBezTo>
                    <a:cubicBezTo>
                      <a:pt x="747" y="670"/>
                      <a:pt x="747" y="670"/>
                      <a:pt x="747" y="670"/>
                    </a:cubicBezTo>
                    <a:cubicBezTo>
                      <a:pt x="753" y="670"/>
                      <a:pt x="753" y="670"/>
                      <a:pt x="753" y="670"/>
                    </a:cubicBezTo>
                    <a:cubicBezTo>
                      <a:pt x="753" y="663"/>
                      <a:pt x="753" y="663"/>
                      <a:pt x="753" y="663"/>
                    </a:cubicBezTo>
                    <a:moveTo>
                      <a:pt x="780" y="663"/>
                    </a:moveTo>
                    <a:cubicBezTo>
                      <a:pt x="773" y="663"/>
                      <a:pt x="773" y="663"/>
                      <a:pt x="773" y="663"/>
                    </a:cubicBezTo>
                    <a:cubicBezTo>
                      <a:pt x="773" y="670"/>
                      <a:pt x="773" y="670"/>
                      <a:pt x="773" y="670"/>
                    </a:cubicBezTo>
                    <a:cubicBezTo>
                      <a:pt x="780" y="670"/>
                      <a:pt x="780" y="670"/>
                      <a:pt x="780" y="670"/>
                    </a:cubicBezTo>
                    <a:cubicBezTo>
                      <a:pt x="780" y="663"/>
                      <a:pt x="780" y="663"/>
                      <a:pt x="780" y="663"/>
                    </a:cubicBezTo>
                    <a:moveTo>
                      <a:pt x="806" y="663"/>
                    </a:moveTo>
                    <a:cubicBezTo>
                      <a:pt x="800" y="663"/>
                      <a:pt x="800" y="663"/>
                      <a:pt x="800" y="663"/>
                    </a:cubicBezTo>
                    <a:cubicBezTo>
                      <a:pt x="800" y="670"/>
                      <a:pt x="800" y="670"/>
                      <a:pt x="800" y="670"/>
                    </a:cubicBezTo>
                    <a:cubicBezTo>
                      <a:pt x="806" y="670"/>
                      <a:pt x="806" y="670"/>
                      <a:pt x="806" y="670"/>
                    </a:cubicBezTo>
                    <a:cubicBezTo>
                      <a:pt x="806" y="663"/>
                      <a:pt x="806" y="663"/>
                      <a:pt x="806" y="663"/>
                    </a:cubicBezTo>
                    <a:moveTo>
                      <a:pt x="833" y="663"/>
                    </a:moveTo>
                    <a:cubicBezTo>
                      <a:pt x="827" y="663"/>
                      <a:pt x="827" y="663"/>
                      <a:pt x="827" y="663"/>
                    </a:cubicBezTo>
                    <a:cubicBezTo>
                      <a:pt x="827" y="670"/>
                      <a:pt x="827" y="670"/>
                      <a:pt x="827" y="670"/>
                    </a:cubicBezTo>
                    <a:cubicBezTo>
                      <a:pt x="833" y="670"/>
                      <a:pt x="833" y="670"/>
                      <a:pt x="833" y="670"/>
                    </a:cubicBezTo>
                    <a:cubicBezTo>
                      <a:pt x="833" y="663"/>
                      <a:pt x="833" y="663"/>
                      <a:pt x="833" y="663"/>
                    </a:cubicBezTo>
                    <a:moveTo>
                      <a:pt x="860" y="663"/>
                    </a:moveTo>
                    <a:cubicBezTo>
                      <a:pt x="853" y="663"/>
                      <a:pt x="853" y="663"/>
                      <a:pt x="853" y="663"/>
                    </a:cubicBezTo>
                    <a:cubicBezTo>
                      <a:pt x="853" y="670"/>
                      <a:pt x="853" y="670"/>
                      <a:pt x="853" y="670"/>
                    </a:cubicBezTo>
                    <a:cubicBezTo>
                      <a:pt x="860" y="670"/>
                      <a:pt x="860" y="670"/>
                      <a:pt x="860" y="670"/>
                    </a:cubicBezTo>
                    <a:cubicBezTo>
                      <a:pt x="860" y="663"/>
                      <a:pt x="860" y="663"/>
                      <a:pt x="860" y="663"/>
                    </a:cubicBezTo>
                    <a:moveTo>
                      <a:pt x="887" y="663"/>
                    </a:moveTo>
                    <a:cubicBezTo>
                      <a:pt x="880" y="663"/>
                      <a:pt x="880" y="663"/>
                      <a:pt x="880" y="663"/>
                    </a:cubicBezTo>
                    <a:cubicBezTo>
                      <a:pt x="880" y="670"/>
                      <a:pt x="880" y="670"/>
                      <a:pt x="880" y="670"/>
                    </a:cubicBezTo>
                    <a:cubicBezTo>
                      <a:pt x="887" y="670"/>
                      <a:pt x="887" y="670"/>
                      <a:pt x="887" y="670"/>
                    </a:cubicBezTo>
                    <a:cubicBezTo>
                      <a:pt x="887" y="663"/>
                      <a:pt x="887" y="663"/>
                      <a:pt x="887" y="663"/>
                    </a:cubicBezTo>
                    <a:moveTo>
                      <a:pt x="914" y="663"/>
                    </a:moveTo>
                    <a:cubicBezTo>
                      <a:pt x="907" y="663"/>
                      <a:pt x="907" y="663"/>
                      <a:pt x="907" y="663"/>
                    </a:cubicBezTo>
                    <a:cubicBezTo>
                      <a:pt x="907" y="670"/>
                      <a:pt x="907" y="670"/>
                      <a:pt x="907" y="670"/>
                    </a:cubicBezTo>
                    <a:cubicBezTo>
                      <a:pt x="914" y="670"/>
                      <a:pt x="914" y="670"/>
                      <a:pt x="914" y="670"/>
                    </a:cubicBezTo>
                    <a:cubicBezTo>
                      <a:pt x="914" y="663"/>
                      <a:pt x="914" y="663"/>
                      <a:pt x="914" y="663"/>
                    </a:cubicBezTo>
                    <a:moveTo>
                      <a:pt x="941" y="663"/>
                    </a:moveTo>
                    <a:cubicBezTo>
                      <a:pt x="934" y="663"/>
                      <a:pt x="934" y="663"/>
                      <a:pt x="934" y="663"/>
                    </a:cubicBezTo>
                    <a:cubicBezTo>
                      <a:pt x="934" y="670"/>
                      <a:pt x="934" y="670"/>
                      <a:pt x="934" y="670"/>
                    </a:cubicBezTo>
                    <a:cubicBezTo>
                      <a:pt x="941" y="670"/>
                      <a:pt x="941" y="670"/>
                      <a:pt x="941" y="670"/>
                    </a:cubicBezTo>
                    <a:cubicBezTo>
                      <a:pt x="941" y="663"/>
                      <a:pt x="941" y="663"/>
                      <a:pt x="941" y="663"/>
                    </a:cubicBezTo>
                    <a:moveTo>
                      <a:pt x="968" y="663"/>
                    </a:moveTo>
                    <a:cubicBezTo>
                      <a:pt x="961" y="663"/>
                      <a:pt x="961" y="663"/>
                      <a:pt x="961" y="663"/>
                    </a:cubicBezTo>
                    <a:cubicBezTo>
                      <a:pt x="961" y="670"/>
                      <a:pt x="961" y="670"/>
                      <a:pt x="961" y="670"/>
                    </a:cubicBezTo>
                    <a:cubicBezTo>
                      <a:pt x="968" y="670"/>
                      <a:pt x="968" y="670"/>
                      <a:pt x="968" y="670"/>
                    </a:cubicBezTo>
                    <a:cubicBezTo>
                      <a:pt x="968" y="663"/>
                      <a:pt x="968" y="663"/>
                      <a:pt x="968" y="663"/>
                    </a:cubicBezTo>
                    <a:moveTo>
                      <a:pt x="995" y="663"/>
                    </a:moveTo>
                    <a:cubicBezTo>
                      <a:pt x="988" y="663"/>
                      <a:pt x="988" y="663"/>
                      <a:pt x="988" y="663"/>
                    </a:cubicBezTo>
                    <a:cubicBezTo>
                      <a:pt x="988" y="670"/>
                      <a:pt x="988" y="670"/>
                      <a:pt x="988" y="670"/>
                    </a:cubicBezTo>
                    <a:cubicBezTo>
                      <a:pt x="995" y="670"/>
                      <a:pt x="995" y="670"/>
                      <a:pt x="995" y="670"/>
                    </a:cubicBezTo>
                    <a:cubicBezTo>
                      <a:pt x="995" y="663"/>
                      <a:pt x="995" y="663"/>
                      <a:pt x="995" y="663"/>
                    </a:cubicBezTo>
                    <a:moveTo>
                      <a:pt x="1022" y="663"/>
                    </a:moveTo>
                    <a:cubicBezTo>
                      <a:pt x="1015" y="663"/>
                      <a:pt x="1015" y="663"/>
                      <a:pt x="1015" y="663"/>
                    </a:cubicBezTo>
                    <a:cubicBezTo>
                      <a:pt x="1015" y="670"/>
                      <a:pt x="1015" y="670"/>
                      <a:pt x="1015" y="670"/>
                    </a:cubicBezTo>
                    <a:cubicBezTo>
                      <a:pt x="1022" y="670"/>
                      <a:pt x="1022" y="670"/>
                      <a:pt x="1022" y="670"/>
                    </a:cubicBezTo>
                    <a:cubicBezTo>
                      <a:pt x="1022" y="663"/>
                      <a:pt x="1022" y="663"/>
                      <a:pt x="1022" y="663"/>
                    </a:cubicBezTo>
                    <a:moveTo>
                      <a:pt x="1048" y="663"/>
                    </a:moveTo>
                    <a:cubicBezTo>
                      <a:pt x="1042" y="663"/>
                      <a:pt x="1042" y="663"/>
                      <a:pt x="1042" y="663"/>
                    </a:cubicBezTo>
                    <a:cubicBezTo>
                      <a:pt x="1042" y="670"/>
                      <a:pt x="1042" y="670"/>
                      <a:pt x="1042" y="670"/>
                    </a:cubicBezTo>
                    <a:cubicBezTo>
                      <a:pt x="1048" y="670"/>
                      <a:pt x="1048" y="670"/>
                      <a:pt x="1048" y="670"/>
                    </a:cubicBezTo>
                    <a:cubicBezTo>
                      <a:pt x="1048" y="663"/>
                      <a:pt x="1048" y="663"/>
                      <a:pt x="1048" y="663"/>
                    </a:cubicBezTo>
                    <a:moveTo>
                      <a:pt x="1075" y="663"/>
                    </a:moveTo>
                    <a:cubicBezTo>
                      <a:pt x="1069" y="663"/>
                      <a:pt x="1069" y="663"/>
                      <a:pt x="1069" y="663"/>
                    </a:cubicBezTo>
                    <a:cubicBezTo>
                      <a:pt x="1069" y="670"/>
                      <a:pt x="1069" y="670"/>
                      <a:pt x="1069" y="670"/>
                    </a:cubicBezTo>
                    <a:cubicBezTo>
                      <a:pt x="1075" y="670"/>
                      <a:pt x="1075" y="670"/>
                      <a:pt x="1075" y="670"/>
                    </a:cubicBezTo>
                    <a:cubicBezTo>
                      <a:pt x="1075" y="663"/>
                      <a:pt x="1075" y="663"/>
                      <a:pt x="1075" y="663"/>
                    </a:cubicBezTo>
                    <a:moveTo>
                      <a:pt x="1102" y="663"/>
                    </a:moveTo>
                    <a:cubicBezTo>
                      <a:pt x="1095" y="663"/>
                      <a:pt x="1095" y="663"/>
                      <a:pt x="1095" y="663"/>
                    </a:cubicBezTo>
                    <a:cubicBezTo>
                      <a:pt x="1095" y="670"/>
                      <a:pt x="1095" y="670"/>
                      <a:pt x="1095" y="670"/>
                    </a:cubicBezTo>
                    <a:cubicBezTo>
                      <a:pt x="1102" y="670"/>
                      <a:pt x="1102" y="670"/>
                      <a:pt x="1102" y="670"/>
                    </a:cubicBezTo>
                    <a:cubicBezTo>
                      <a:pt x="1102" y="663"/>
                      <a:pt x="1102" y="663"/>
                      <a:pt x="1102" y="663"/>
                    </a:cubicBezTo>
                    <a:moveTo>
                      <a:pt x="1129" y="663"/>
                    </a:moveTo>
                    <a:cubicBezTo>
                      <a:pt x="1122" y="663"/>
                      <a:pt x="1122" y="663"/>
                      <a:pt x="1122" y="663"/>
                    </a:cubicBezTo>
                    <a:cubicBezTo>
                      <a:pt x="1122" y="670"/>
                      <a:pt x="1122" y="670"/>
                      <a:pt x="1122" y="670"/>
                    </a:cubicBezTo>
                    <a:cubicBezTo>
                      <a:pt x="1129" y="670"/>
                      <a:pt x="1129" y="670"/>
                      <a:pt x="1129" y="670"/>
                    </a:cubicBezTo>
                    <a:cubicBezTo>
                      <a:pt x="1129" y="663"/>
                      <a:pt x="1129" y="663"/>
                      <a:pt x="1129" y="663"/>
                    </a:cubicBezTo>
                    <a:moveTo>
                      <a:pt x="1156" y="663"/>
                    </a:moveTo>
                    <a:cubicBezTo>
                      <a:pt x="1149" y="663"/>
                      <a:pt x="1149" y="663"/>
                      <a:pt x="1149" y="663"/>
                    </a:cubicBezTo>
                    <a:cubicBezTo>
                      <a:pt x="1149" y="670"/>
                      <a:pt x="1149" y="670"/>
                      <a:pt x="1149" y="670"/>
                    </a:cubicBezTo>
                    <a:cubicBezTo>
                      <a:pt x="1156" y="670"/>
                      <a:pt x="1156" y="670"/>
                      <a:pt x="1156" y="670"/>
                    </a:cubicBezTo>
                    <a:cubicBezTo>
                      <a:pt x="1156" y="663"/>
                      <a:pt x="1156" y="663"/>
                      <a:pt x="1156" y="663"/>
                    </a:cubicBezTo>
                    <a:moveTo>
                      <a:pt x="1183" y="663"/>
                    </a:moveTo>
                    <a:cubicBezTo>
                      <a:pt x="1176" y="663"/>
                      <a:pt x="1176" y="663"/>
                      <a:pt x="1176" y="663"/>
                    </a:cubicBezTo>
                    <a:cubicBezTo>
                      <a:pt x="1176" y="670"/>
                      <a:pt x="1176" y="670"/>
                      <a:pt x="1176" y="670"/>
                    </a:cubicBezTo>
                    <a:cubicBezTo>
                      <a:pt x="1183" y="670"/>
                      <a:pt x="1183" y="670"/>
                      <a:pt x="1183" y="670"/>
                    </a:cubicBezTo>
                    <a:cubicBezTo>
                      <a:pt x="1183" y="663"/>
                      <a:pt x="1183" y="663"/>
                      <a:pt x="1183" y="663"/>
                    </a:cubicBezTo>
                    <a:moveTo>
                      <a:pt x="1210" y="663"/>
                    </a:moveTo>
                    <a:cubicBezTo>
                      <a:pt x="1203" y="663"/>
                      <a:pt x="1203" y="663"/>
                      <a:pt x="1203" y="663"/>
                    </a:cubicBezTo>
                    <a:cubicBezTo>
                      <a:pt x="1203" y="670"/>
                      <a:pt x="1203" y="670"/>
                      <a:pt x="1203" y="670"/>
                    </a:cubicBezTo>
                    <a:cubicBezTo>
                      <a:pt x="1210" y="670"/>
                      <a:pt x="1210" y="670"/>
                      <a:pt x="1210" y="670"/>
                    </a:cubicBezTo>
                    <a:cubicBezTo>
                      <a:pt x="1210" y="663"/>
                      <a:pt x="1210" y="663"/>
                      <a:pt x="1210" y="663"/>
                    </a:cubicBezTo>
                    <a:moveTo>
                      <a:pt x="1237" y="663"/>
                    </a:moveTo>
                    <a:cubicBezTo>
                      <a:pt x="1230" y="663"/>
                      <a:pt x="1230" y="663"/>
                      <a:pt x="1230" y="663"/>
                    </a:cubicBezTo>
                    <a:cubicBezTo>
                      <a:pt x="1230" y="670"/>
                      <a:pt x="1230" y="670"/>
                      <a:pt x="1230" y="670"/>
                    </a:cubicBezTo>
                    <a:cubicBezTo>
                      <a:pt x="1237" y="670"/>
                      <a:pt x="1237" y="670"/>
                      <a:pt x="1237" y="670"/>
                    </a:cubicBezTo>
                    <a:cubicBezTo>
                      <a:pt x="1237" y="663"/>
                      <a:pt x="1237" y="663"/>
                      <a:pt x="1237" y="663"/>
                    </a:cubicBezTo>
                    <a:moveTo>
                      <a:pt x="1264" y="663"/>
                    </a:moveTo>
                    <a:cubicBezTo>
                      <a:pt x="1257" y="663"/>
                      <a:pt x="1257" y="663"/>
                      <a:pt x="1257" y="663"/>
                    </a:cubicBezTo>
                    <a:cubicBezTo>
                      <a:pt x="1257" y="670"/>
                      <a:pt x="1257" y="670"/>
                      <a:pt x="1257" y="670"/>
                    </a:cubicBezTo>
                    <a:cubicBezTo>
                      <a:pt x="1264" y="670"/>
                      <a:pt x="1264" y="670"/>
                      <a:pt x="1264" y="670"/>
                    </a:cubicBezTo>
                    <a:cubicBezTo>
                      <a:pt x="1264" y="663"/>
                      <a:pt x="1264" y="663"/>
                      <a:pt x="1264" y="663"/>
                    </a:cubicBezTo>
                    <a:moveTo>
                      <a:pt x="1290" y="663"/>
                    </a:moveTo>
                    <a:cubicBezTo>
                      <a:pt x="1284" y="663"/>
                      <a:pt x="1284" y="663"/>
                      <a:pt x="1284" y="663"/>
                    </a:cubicBezTo>
                    <a:cubicBezTo>
                      <a:pt x="1284" y="670"/>
                      <a:pt x="1284" y="670"/>
                      <a:pt x="1284" y="670"/>
                    </a:cubicBezTo>
                    <a:cubicBezTo>
                      <a:pt x="1290" y="670"/>
                      <a:pt x="1290" y="670"/>
                      <a:pt x="1290" y="670"/>
                    </a:cubicBezTo>
                    <a:cubicBezTo>
                      <a:pt x="1290" y="663"/>
                      <a:pt x="1290" y="663"/>
                      <a:pt x="1290" y="663"/>
                    </a:cubicBezTo>
                    <a:moveTo>
                      <a:pt x="1317" y="663"/>
                    </a:moveTo>
                    <a:cubicBezTo>
                      <a:pt x="1310" y="663"/>
                      <a:pt x="1310" y="663"/>
                      <a:pt x="1310" y="663"/>
                    </a:cubicBezTo>
                    <a:cubicBezTo>
                      <a:pt x="1310" y="670"/>
                      <a:pt x="1310" y="670"/>
                      <a:pt x="1310" y="670"/>
                    </a:cubicBezTo>
                    <a:cubicBezTo>
                      <a:pt x="1317" y="670"/>
                      <a:pt x="1317" y="670"/>
                      <a:pt x="1317" y="670"/>
                    </a:cubicBezTo>
                    <a:cubicBezTo>
                      <a:pt x="1317" y="663"/>
                      <a:pt x="1317" y="663"/>
                      <a:pt x="1317" y="663"/>
                    </a:cubicBezTo>
                    <a:moveTo>
                      <a:pt x="1344" y="663"/>
                    </a:moveTo>
                    <a:cubicBezTo>
                      <a:pt x="1337" y="663"/>
                      <a:pt x="1337" y="663"/>
                      <a:pt x="1337" y="663"/>
                    </a:cubicBezTo>
                    <a:cubicBezTo>
                      <a:pt x="1337" y="670"/>
                      <a:pt x="1337" y="670"/>
                      <a:pt x="1337" y="670"/>
                    </a:cubicBezTo>
                    <a:cubicBezTo>
                      <a:pt x="1344" y="670"/>
                      <a:pt x="1344" y="670"/>
                      <a:pt x="1344" y="670"/>
                    </a:cubicBezTo>
                    <a:cubicBezTo>
                      <a:pt x="1344" y="663"/>
                      <a:pt x="1344" y="663"/>
                      <a:pt x="1344" y="663"/>
                    </a:cubicBezTo>
                    <a:moveTo>
                      <a:pt x="1371" y="663"/>
                    </a:moveTo>
                    <a:cubicBezTo>
                      <a:pt x="1364" y="663"/>
                      <a:pt x="1364" y="663"/>
                      <a:pt x="1364" y="663"/>
                    </a:cubicBezTo>
                    <a:cubicBezTo>
                      <a:pt x="1364" y="670"/>
                      <a:pt x="1364" y="670"/>
                      <a:pt x="1364" y="670"/>
                    </a:cubicBezTo>
                    <a:cubicBezTo>
                      <a:pt x="1371" y="670"/>
                      <a:pt x="1371" y="670"/>
                      <a:pt x="1371" y="670"/>
                    </a:cubicBezTo>
                    <a:cubicBezTo>
                      <a:pt x="1371" y="663"/>
                      <a:pt x="1371" y="663"/>
                      <a:pt x="1371" y="663"/>
                    </a:cubicBezTo>
                    <a:moveTo>
                      <a:pt x="1398" y="663"/>
                    </a:moveTo>
                    <a:cubicBezTo>
                      <a:pt x="1391" y="663"/>
                      <a:pt x="1391" y="663"/>
                      <a:pt x="1391" y="663"/>
                    </a:cubicBezTo>
                    <a:cubicBezTo>
                      <a:pt x="1391" y="670"/>
                      <a:pt x="1391" y="670"/>
                      <a:pt x="1391" y="670"/>
                    </a:cubicBezTo>
                    <a:cubicBezTo>
                      <a:pt x="1398" y="670"/>
                      <a:pt x="1398" y="670"/>
                      <a:pt x="1398" y="670"/>
                    </a:cubicBezTo>
                    <a:cubicBezTo>
                      <a:pt x="1398" y="663"/>
                      <a:pt x="1398" y="663"/>
                      <a:pt x="1398" y="663"/>
                    </a:cubicBezTo>
                    <a:moveTo>
                      <a:pt x="1425" y="663"/>
                    </a:moveTo>
                    <a:cubicBezTo>
                      <a:pt x="1418" y="663"/>
                      <a:pt x="1418" y="663"/>
                      <a:pt x="1418" y="663"/>
                    </a:cubicBezTo>
                    <a:cubicBezTo>
                      <a:pt x="1418" y="670"/>
                      <a:pt x="1418" y="670"/>
                      <a:pt x="1418" y="670"/>
                    </a:cubicBezTo>
                    <a:cubicBezTo>
                      <a:pt x="1425" y="670"/>
                      <a:pt x="1425" y="670"/>
                      <a:pt x="1425" y="670"/>
                    </a:cubicBezTo>
                    <a:cubicBezTo>
                      <a:pt x="1425" y="663"/>
                      <a:pt x="1425" y="663"/>
                      <a:pt x="1425" y="663"/>
                    </a:cubicBezTo>
                    <a:moveTo>
                      <a:pt x="1452" y="663"/>
                    </a:moveTo>
                    <a:cubicBezTo>
                      <a:pt x="1445" y="663"/>
                      <a:pt x="1445" y="663"/>
                      <a:pt x="1445" y="663"/>
                    </a:cubicBezTo>
                    <a:cubicBezTo>
                      <a:pt x="1445" y="670"/>
                      <a:pt x="1445" y="670"/>
                      <a:pt x="1445" y="670"/>
                    </a:cubicBezTo>
                    <a:cubicBezTo>
                      <a:pt x="1452" y="670"/>
                      <a:pt x="1452" y="670"/>
                      <a:pt x="1452" y="670"/>
                    </a:cubicBezTo>
                    <a:cubicBezTo>
                      <a:pt x="1452" y="663"/>
                      <a:pt x="1452" y="663"/>
                      <a:pt x="1452" y="663"/>
                    </a:cubicBezTo>
                    <a:moveTo>
                      <a:pt x="1479" y="663"/>
                    </a:moveTo>
                    <a:cubicBezTo>
                      <a:pt x="1472" y="663"/>
                      <a:pt x="1472" y="663"/>
                      <a:pt x="1472" y="663"/>
                    </a:cubicBezTo>
                    <a:cubicBezTo>
                      <a:pt x="1472" y="670"/>
                      <a:pt x="1472" y="670"/>
                      <a:pt x="1472" y="670"/>
                    </a:cubicBezTo>
                    <a:cubicBezTo>
                      <a:pt x="1479" y="670"/>
                      <a:pt x="1479" y="670"/>
                      <a:pt x="1479" y="670"/>
                    </a:cubicBezTo>
                    <a:cubicBezTo>
                      <a:pt x="1479" y="663"/>
                      <a:pt x="1479" y="663"/>
                      <a:pt x="1479" y="663"/>
                    </a:cubicBezTo>
                    <a:moveTo>
                      <a:pt x="1505" y="663"/>
                    </a:moveTo>
                    <a:cubicBezTo>
                      <a:pt x="1499" y="663"/>
                      <a:pt x="1499" y="663"/>
                      <a:pt x="1499" y="663"/>
                    </a:cubicBezTo>
                    <a:cubicBezTo>
                      <a:pt x="1499" y="670"/>
                      <a:pt x="1499" y="670"/>
                      <a:pt x="1499" y="670"/>
                    </a:cubicBezTo>
                    <a:cubicBezTo>
                      <a:pt x="1505" y="670"/>
                      <a:pt x="1505" y="670"/>
                      <a:pt x="1505" y="670"/>
                    </a:cubicBezTo>
                    <a:cubicBezTo>
                      <a:pt x="1505" y="663"/>
                      <a:pt x="1505" y="663"/>
                      <a:pt x="1505" y="663"/>
                    </a:cubicBezTo>
                    <a:moveTo>
                      <a:pt x="1532" y="663"/>
                    </a:moveTo>
                    <a:cubicBezTo>
                      <a:pt x="1526" y="663"/>
                      <a:pt x="1526" y="663"/>
                      <a:pt x="1526" y="663"/>
                    </a:cubicBezTo>
                    <a:cubicBezTo>
                      <a:pt x="1526" y="670"/>
                      <a:pt x="1526" y="670"/>
                      <a:pt x="1526" y="670"/>
                    </a:cubicBezTo>
                    <a:cubicBezTo>
                      <a:pt x="1532" y="670"/>
                      <a:pt x="1532" y="670"/>
                      <a:pt x="1532" y="670"/>
                    </a:cubicBezTo>
                    <a:cubicBezTo>
                      <a:pt x="1532" y="663"/>
                      <a:pt x="1532" y="663"/>
                      <a:pt x="1532" y="663"/>
                    </a:cubicBezTo>
                    <a:moveTo>
                      <a:pt x="1559" y="663"/>
                    </a:moveTo>
                    <a:cubicBezTo>
                      <a:pt x="1552" y="663"/>
                      <a:pt x="1552" y="663"/>
                      <a:pt x="1552" y="663"/>
                    </a:cubicBezTo>
                    <a:cubicBezTo>
                      <a:pt x="1552" y="670"/>
                      <a:pt x="1552" y="670"/>
                      <a:pt x="1552" y="670"/>
                    </a:cubicBezTo>
                    <a:cubicBezTo>
                      <a:pt x="1559" y="670"/>
                      <a:pt x="1559" y="670"/>
                      <a:pt x="1559" y="670"/>
                    </a:cubicBezTo>
                    <a:cubicBezTo>
                      <a:pt x="1559" y="663"/>
                      <a:pt x="1559" y="663"/>
                      <a:pt x="1559" y="663"/>
                    </a:cubicBezTo>
                    <a:moveTo>
                      <a:pt x="1586" y="663"/>
                    </a:moveTo>
                    <a:cubicBezTo>
                      <a:pt x="1579" y="663"/>
                      <a:pt x="1579" y="663"/>
                      <a:pt x="1579" y="663"/>
                    </a:cubicBezTo>
                    <a:cubicBezTo>
                      <a:pt x="1579" y="670"/>
                      <a:pt x="1579" y="670"/>
                      <a:pt x="1579" y="670"/>
                    </a:cubicBezTo>
                    <a:cubicBezTo>
                      <a:pt x="1586" y="670"/>
                      <a:pt x="1586" y="670"/>
                      <a:pt x="1586" y="670"/>
                    </a:cubicBezTo>
                    <a:cubicBezTo>
                      <a:pt x="1586" y="663"/>
                      <a:pt x="1586" y="663"/>
                      <a:pt x="1586" y="663"/>
                    </a:cubicBezTo>
                    <a:moveTo>
                      <a:pt x="1613" y="663"/>
                    </a:moveTo>
                    <a:cubicBezTo>
                      <a:pt x="1606" y="663"/>
                      <a:pt x="1606" y="663"/>
                      <a:pt x="1606" y="663"/>
                    </a:cubicBezTo>
                    <a:cubicBezTo>
                      <a:pt x="1606" y="670"/>
                      <a:pt x="1606" y="670"/>
                      <a:pt x="1606" y="670"/>
                    </a:cubicBezTo>
                    <a:cubicBezTo>
                      <a:pt x="1613" y="670"/>
                      <a:pt x="1613" y="670"/>
                      <a:pt x="1613" y="670"/>
                    </a:cubicBezTo>
                    <a:cubicBezTo>
                      <a:pt x="1613" y="663"/>
                      <a:pt x="1613" y="663"/>
                      <a:pt x="1613" y="663"/>
                    </a:cubicBezTo>
                    <a:moveTo>
                      <a:pt x="1640" y="663"/>
                    </a:moveTo>
                    <a:cubicBezTo>
                      <a:pt x="1633" y="663"/>
                      <a:pt x="1633" y="663"/>
                      <a:pt x="1633" y="663"/>
                    </a:cubicBezTo>
                    <a:cubicBezTo>
                      <a:pt x="1633" y="670"/>
                      <a:pt x="1633" y="670"/>
                      <a:pt x="1633" y="670"/>
                    </a:cubicBezTo>
                    <a:cubicBezTo>
                      <a:pt x="1640" y="670"/>
                      <a:pt x="1640" y="670"/>
                      <a:pt x="1640" y="670"/>
                    </a:cubicBezTo>
                    <a:cubicBezTo>
                      <a:pt x="1640" y="663"/>
                      <a:pt x="1640" y="663"/>
                      <a:pt x="1640" y="663"/>
                    </a:cubicBezTo>
                    <a:moveTo>
                      <a:pt x="1667" y="663"/>
                    </a:moveTo>
                    <a:cubicBezTo>
                      <a:pt x="1660" y="663"/>
                      <a:pt x="1660" y="663"/>
                      <a:pt x="1660" y="663"/>
                    </a:cubicBezTo>
                    <a:cubicBezTo>
                      <a:pt x="1660" y="670"/>
                      <a:pt x="1660" y="670"/>
                      <a:pt x="1660" y="670"/>
                    </a:cubicBezTo>
                    <a:cubicBezTo>
                      <a:pt x="1667" y="670"/>
                      <a:pt x="1667" y="670"/>
                      <a:pt x="1667" y="670"/>
                    </a:cubicBezTo>
                    <a:cubicBezTo>
                      <a:pt x="1667" y="663"/>
                      <a:pt x="1667" y="663"/>
                      <a:pt x="1667" y="663"/>
                    </a:cubicBezTo>
                    <a:moveTo>
                      <a:pt x="1694" y="663"/>
                    </a:moveTo>
                    <a:cubicBezTo>
                      <a:pt x="1687" y="663"/>
                      <a:pt x="1687" y="663"/>
                      <a:pt x="1687" y="663"/>
                    </a:cubicBezTo>
                    <a:cubicBezTo>
                      <a:pt x="1687" y="670"/>
                      <a:pt x="1687" y="670"/>
                      <a:pt x="1687" y="670"/>
                    </a:cubicBezTo>
                    <a:cubicBezTo>
                      <a:pt x="1694" y="670"/>
                      <a:pt x="1694" y="670"/>
                      <a:pt x="1694" y="670"/>
                    </a:cubicBezTo>
                    <a:cubicBezTo>
                      <a:pt x="1694" y="663"/>
                      <a:pt x="1694" y="663"/>
                      <a:pt x="1694" y="663"/>
                    </a:cubicBezTo>
                    <a:moveTo>
                      <a:pt x="1721" y="663"/>
                    </a:moveTo>
                    <a:cubicBezTo>
                      <a:pt x="1714" y="663"/>
                      <a:pt x="1714" y="663"/>
                      <a:pt x="1714" y="663"/>
                    </a:cubicBezTo>
                    <a:cubicBezTo>
                      <a:pt x="1714" y="670"/>
                      <a:pt x="1714" y="670"/>
                      <a:pt x="1714" y="670"/>
                    </a:cubicBezTo>
                    <a:cubicBezTo>
                      <a:pt x="1721" y="670"/>
                      <a:pt x="1721" y="670"/>
                      <a:pt x="1721" y="670"/>
                    </a:cubicBezTo>
                    <a:cubicBezTo>
                      <a:pt x="1721" y="663"/>
                      <a:pt x="1721" y="663"/>
                      <a:pt x="1721" y="663"/>
                    </a:cubicBezTo>
                    <a:moveTo>
                      <a:pt x="1747" y="663"/>
                    </a:moveTo>
                    <a:cubicBezTo>
                      <a:pt x="1741" y="663"/>
                      <a:pt x="1741" y="663"/>
                      <a:pt x="1741" y="663"/>
                    </a:cubicBezTo>
                    <a:cubicBezTo>
                      <a:pt x="1741" y="670"/>
                      <a:pt x="1741" y="670"/>
                      <a:pt x="1741" y="670"/>
                    </a:cubicBezTo>
                    <a:cubicBezTo>
                      <a:pt x="1747" y="670"/>
                      <a:pt x="1747" y="670"/>
                      <a:pt x="1747" y="670"/>
                    </a:cubicBezTo>
                    <a:cubicBezTo>
                      <a:pt x="1747" y="663"/>
                      <a:pt x="1747" y="663"/>
                      <a:pt x="1747" y="663"/>
                    </a:cubicBezTo>
                    <a:moveTo>
                      <a:pt x="1774" y="663"/>
                    </a:moveTo>
                    <a:cubicBezTo>
                      <a:pt x="1768" y="663"/>
                      <a:pt x="1768" y="663"/>
                      <a:pt x="1768" y="663"/>
                    </a:cubicBezTo>
                    <a:cubicBezTo>
                      <a:pt x="1768" y="670"/>
                      <a:pt x="1768" y="670"/>
                      <a:pt x="1768" y="670"/>
                    </a:cubicBezTo>
                    <a:cubicBezTo>
                      <a:pt x="1774" y="670"/>
                      <a:pt x="1774" y="670"/>
                      <a:pt x="1774" y="670"/>
                    </a:cubicBezTo>
                    <a:cubicBezTo>
                      <a:pt x="1774" y="663"/>
                      <a:pt x="1774" y="663"/>
                      <a:pt x="1774" y="663"/>
                    </a:cubicBezTo>
                    <a:moveTo>
                      <a:pt x="1801" y="663"/>
                    </a:moveTo>
                    <a:cubicBezTo>
                      <a:pt x="1794" y="663"/>
                      <a:pt x="1794" y="663"/>
                      <a:pt x="1794" y="663"/>
                    </a:cubicBezTo>
                    <a:cubicBezTo>
                      <a:pt x="1794" y="670"/>
                      <a:pt x="1794" y="670"/>
                      <a:pt x="1794" y="670"/>
                    </a:cubicBezTo>
                    <a:cubicBezTo>
                      <a:pt x="1801" y="670"/>
                      <a:pt x="1801" y="670"/>
                      <a:pt x="1801" y="670"/>
                    </a:cubicBezTo>
                    <a:cubicBezTo>
                      <a:pt x="1801" y="663"/>
                      <a:pt x="1801" y="663"/>
                      <a:pt x="1801" y="663"/>
                    </a:cubicBezTo>
                    <a:moveTo>
                      <a:pt x="1828" y="663"/>
                    </a:moveTo>
                    <a:cubicBezTo>
                      <a:pt x="1821" y="663"/>
                      <a:pt x="1821" y="663"/>
                      <a:pt x="1821" y="663"/>
                    </a:cubicBezTo>
                    <a:cubicBezTo>
                      <a:pt x="1821" y="670"/>
                      <a:pt x="1821" y="670"/>
                      <a:pt x="1821" y="670"/>
                    </a:cubicBezTo>
                    <a:cubicBezTo>
                      <a:pt x="1828" y="670"/>
                      <a:pt x="1828" y="670"/>
                      <a:pt x="1828" y="670"/>
                    </a:cubicBezTo>
                    <a:cubicBezTo>
                      <a:pt x="1828" y="663"/>
                      <a:pt x="1828" y="663"/>
                      <a:pt x="1828" y="663"/>
                    </a:cubicBezTo>
                    <a:moveTo>
                      <a:pt x="1855" y="663"/>
                    </a:moveTo>
                    <a:cubicBezTo>
                      <a:pt x="1848" y="663"/>
                      <a:pt x="1848" y="663"/>
                      <a:pt x="1848" y="663"/>
                    </a:cubicBezTo>
                    <a:cubicBezTo>
                      <a:pt x="1848" y="670"/>
                      <a:pt x="1848" y="670"/>
                      <a:pt x="1848" y="670"/>
                    </a:cubicBezTo>
                    <a:cubicBezTo>
                      <a:pt x="1855" y="670"/>
                      <a:pt x="1855" y="670"/>
                      <a:pt x="1855" y="670"/>
                    </a:cubicBezTo>
                    <a:cubicBezTo>
                      <a:pt x="1855" y="663"/>
                      <a:pt x="1855" y="663"/>
                      <a:pt x="1855" y="663"/>
                    </a:cubicBezTo>
                    <a:moveTo>
                      <a:pt x="1882" y="663"/>
                    </a:moveTo>
                    <a:cubicBezTo>
                      <a:pt x="1875" y="663"/>
                      <a:pt x="1875" y="663"/>
                      <a:pt x="1875" y="663"/>
                    </a:cubicBezTo>
                    <a:cubicBezTo>
                      <a:pt x="1875" y="670"/>
                      <a:pt x="1875" y="670"/>
                      <a:pt x="1875" y="670"/>
                    </a:cubicBezTo>
                    <a:cubicBezTo>
                      <a:pt x="1882" y="670"/>
                      <a:pt x="1882" y="670"/>
                      <a:pt x="1882" y="670"/>
                    </a:cubicBezTo>
                    <a:cubicBezTo>
                      <a:pt x="1882" y="663"/>
                      <a:pt x="1882" y="663"/>
                      <a:pt x="1882" y="663"/>
                    </a:cubicBezTo>
                    <a:moveTo>
                      <a:pt x="1909" y="663"/>
                    </a:moveTo>
                    <a:cubicBezTo>
                      <a:pt x="1902" y="663"/>
                      <a:pt x="1902" y="663"/>
                      <a:pt x="1902" y="663"/>
                    </a:cubicBezTo>
                    <a:cubicBezTo>
                      <a:pt x="1902" y="670"/>
                      <a:pt x="1902" y="670"/>
                      <a:pt x="1902" y="670"/>
                    </a:cubicBezTo>
                    <a:cubicBezTo>
                      <a:pt x="1909" y="670"/>
                      <a:pt x="1909" y="670"/>
                      <a:pt x="1909" y="670"/>
                    </a:cubicBezTo>
                    <a:cubicBezTo>
                      <a:pt x="1909" y="663"/>
                      <a:pt x="1909" y="663"/>
                      <a:pt x="1909" y="663"/>
                    </a:cubicBezTo>
                    <a:moveTo>
                      <a:pt x="1936" y="663"/>
                    </a:moveTo>
                    <a:cubicBezTo>
                      <a:pt x="1929" y="663"/>
                      <a:pt x="1929" y="663"/>
                      <a:pt x="1929" y="663"/>
                    </a:cubicBezTo>
                    <a:cubicBezTo>
                      <a:pt x="1929" y="670"/>
                      <a:pt x="1929" y="670"/>
                      <a:pt x="1929" y="670"/>
                    </a:cubicBezTo>
                    <a:cubicBezTo>
                      <a:pt x="1936" y="670"/>
                      <a:pt x="1936" y="670"/>
                      <a:pt x="1936" y="670"/>
                    </a:cubicBezTo>
                    <a:cubicBezTo>
                      <a:pt x="1936" y="663"/>
                      <a:pt x="1936" y="663"/>
                      <a:pt x="1936" y="663"/>
                    </a:cubicBezTo>
                    <a:moveTo>
                      <a:pt x="1963" y="663"/>
                    </a:moveTo>
                    <a:cubicBezTo>
                      <a:pt x="1956" y="663"/>
                      <a:pt x="1956" y="663"/>
                      <a:pt x="1956" y="663"/>
                    </a:cubicBezTo>
                    <a:cubicBezTo>
                      <a:pt x="1956" y="670"/>
                      <a:pt x="1956" y="670"/>
                      <a:pt x="1956" y="670"/>
                    </a:cubicBezTo>
                    <a:cubicBezTo>
                      <a:pt x="1963" y="670"/>
                      <a:pt x="1963" y="670"/>
                      <a:pt x="1963" y="670"/>
                    </a:cubicBezTo>
                    <a:cubicBezTo>
                      <a:pt x="1963" y="663"/>
                      <a:pt x="1963" y="663"/>
                      <a:pt x="1963" y="663"/>
                    </a:cubicBezTo>
                    <a:moveTo>
                      <a:pt x="1989" y="663"/>
                    </a:moveTo>
                    <a:cubicBezTo>
                      <a:pt x="1983" y="663"/>
                      <a:pt x="1983" y="663"/>
                      <a:pt x="1983" y="663"/>
                    </a:cubicBezTo>
                    <a:cubicBezTo>
                      <a:pt x="1983" y="670"/>
                      <a:pt x="1983" y="670"/>
                      <a:pt x="1983" y="670"/>
                    </a:cubicBezTo>
                    <a:cubicBezTo>
                      <a:pt x="1989" y="670"/>
                      <a:pt x="1989" y="670"/>
                      <a:pt x="1989" y="670"/>
                    </a:cubicBezTo>
                    <a:cubicBezTo>
                      <a:pt x="1989" y="663"/>
                      <a:pt x="1989" y="663"/>
                      <a:pt x="1989" y="663"/>
                    </a:cubicBezTo>
                    <a:moveTo>
                      <a:pt x="2016" y="663"/>
                    </a:moveTo>
                    <a:cubicBezTo>
                      <a:pt x="2009" y="663"/>
                      <a:pt x="2009" y="663"/>
                      <a:pt x="2009" y="663"/>
                    </a:cubicBezTo>
                    <a:cubicBezTo>
                      <a:pt x="2009" y="670"/>
                      <a:pt x="2009" y="670"/>
                      <a:pt x="2009" y="670"/>
                    </a:cubicBezTo>
                    <a:cubicBezTo>
                      <a:pt x="2016" y="670"/>
                      <a:pt x="2016" y="670"/>
                      <a:pt x="2016" y="670"/>
                    </a:cubicBezTo>
                    <a:cubicBezTo>
                      <a:pt x="2016" y="663"/>
                      <a:pt x="2016" y="663"/>
                      <a:pt x="2016" y="663"/>
                    </a:cubicBezTo>
                    <a:moveTo>
                      <a:pt x="2043" y="663"/>
                    </a:moveTo>
                    <a:cubicBezTo>
                      <a:pt x="2036" y="663"/>
                      <a:pt x="2036" y="663"/>
                      <a:pt x="2036" y="663"/>
                    </a:cubicBezTo>
                    <a:cubicBezTo>
                      <a:pt x="2036" y="670"/>
                      <a:pt x="2036" y="670"/>
                      <a:pt x="2036" y="670"/>
                    </a:cubicBezTo>
                    <a:cubicBezTo>
                      <a:pt x="2043" y="670"/>
                      <a:pt x="2043" y="670"/>
                      <a:pt x="2043" y="670"/>
                    </a:cubicBezTo>
                    <a:cubicBezTo>
                      <a:pt x="2043" y="663"/>
                      <a:pt x="2043" y="663"/>
                      <a:pt x="2043" y="663"/>
                    </a:cubicBezTo>
                    <a:moveTo>
                      <a:pt x="2070" y="663"/>
                    </a:moveTo>
                    <a:cubicBezTo>
                      <a:pt x="2063" y="663"/>
                      <a:pt x="2063" y="663"/>
                      <a:pt x="2063" y="663"/>
                    </a:cubicBezTo>
                    <a:cubicBezTo>
                      <a:pt x="2063" y="670"/>
                      <a:pt x="2063" y="670"/>
                      <a:pt x="2063" y="670"/>
                    </a:cubicBezTo>
                    <a:cubicBezTo>
                      <a:pt x="2070" y="670"/>
                      <a:pt x="2070" y="670"/>
                      <a:pt x="2070" y="670"/>
                    </a:cubicBezTo>
                    <a:cubicBezTo>
                      <a:pt x="2070" y="663"/>
                      <a:pt x="2070" y="663"/>
                      <a:pt x="2070" y="663"/>
                    </a:cubicBezTo>
                    <a:moveTo>
                      <a:pt x="2097" y="663"/>
                    </a:moveTo>
                    <a:cubicBezTo>
                      <a:pt x="2090" y="663"/>
                      <a:pt x="2090" y="663"/>
                      <a:pt x="2090" y="663"/>
                    </a:cubicBezTo>
                    <a:cubicBezTo>
                      <a:pt x="2090" y="670"/>
                      <a:pt x="2090" y="670"/>
                      <a:pt x="2090" y="670"/>
                    </a:cubicBezTo>
                    <a:cubicBezTo>
                      <a:pt x="2097" y="670"/>
                      <a:pt x="2097" y="670"/>
                      <a:pt x="2097" y="670"/>
                    </a:cubicBezTo>
                    <a:cubicBezTo>
                      <a:pt x="2097" y="663"/>
                      <a:pt x="2097" y="663"/>
                      <a:pt x="2097" y="663"/>
                    </a:cubicBezTo>
                    <a:moveTo>
                      <a:pt x="2124" y="663"/>
                    </a:moveTo>
                    <a:cubicBezTo>
                      <a:pt x="2117" y="663"/>
                      <a:pt x="2117" y="663"/>
                      <a:pt x="2117" y="663"/>
                    </a:cubicBezTo>
                    <a:cubicBezTo>
                      <a:pt x="2117" y="670"/>
                      <a:pt x="2117" y="670"/>
                      <a:pt x="2117" y="670"/>
                    </a:cubicBezTo>
                    <a:cubicBezTo>
                      <a:pt x="2124" y="670"/>
                      <a:pt x="2124" y="670"/>
                      <a:pt x="2124" y="670"/>
                    </a:cubicBezTo>
                    <a:cubicBezTo>
                      <a:pt x="2124" y="663"/>
                      <a:pt x="2124" y="663"/>
                      <a:pt x="2124" y="663"/>
                    </a:cubicBezTo>
                    <a:moveTo>
                      <a:pt x="2151" y="663"/>
                    </a:moveTo>
                    <a:cubicBezTo>
                      <a:pt x="2144" y="663"/>
                      <a:pt x="2144" y="663"/>
                      <a:pt x="2144" y="663"/>
                    </a:cubicBezTo>
                    <a:cubicBezTo>
                      <a:pt x="2144" y="670"/>
                      <a:pt x="2144" y="670"/>
                      <a:pt x="2144" y="670"/>
                    </a:cubicBezTo>
                    <a:cubicBezTo>
                      <a:pt x="2151" y="670"/>
                      <a:pt x="2151" y="670"/>
                      <a:pt x="2151" y="670"/>
                    </a:cubicBezTo>
                    <a:cubicBezTo>
                      <a:pt x="2151" y="663"/>
                      <a:pt x="2151" y="663"/>
                      <a:pt x="2151" y="663"/>
                    </a:cubicBezTo>
                    <a:moveTo>
                      <a:pt x="2178" y="663"/>
                    </a:moveTo>
                    <a:cubicBezTo>
                      <a:pt x="2171" y="663"/>
                      <a:pt x="2171" y="663"/>
                      <a:pt x="2171" y="663"/>
                    </a:cubicBezTo>
                    <a:cubicBezTo>
                      <a:pt x="2171" y="670"/>
                      <a:pt x="2171" y="670"/>
                      <a:pt x="2171" y="670"/>
                    </a:cubicBezTo>
                    <a:cubicBezTo>
                      <a:pt x="2178" y="670"/>
                      <a:pt x="2178" y="670"/>
                      <a:pt x="2178" y="670"/>
                    </a:cubicBezTo>
                    <a:cubicBezTo>
                      <a:pt x="2178" y="663"/>
                      <a:pt x="2178" y="663"/>
                      <a:pt x="2178" y="663"/>
                    </a:cubicBezTo>
                    <a:moveTo>
                      <a:pt x="2204" y="663"/>
                    </a:moveTo>
                    <a:cubicBezTo>
                      <a:pt x="2198" y="663"/>
                      <a:pt x="2198" y="663"/>
                      <a:pt x="2198" y="663"/>
                    </a:cubicBezTo>
                    <a:cubicBezTo>
                      <a:pt x="2198" y="670"/>
                      <a:pt x="2198" y="670"/>
                      <a:pt x="2198" y="670"/>
                    </a:cubicBezTo>
                    <a:cubicBezTo>
                      <a:pt x="2204" y="670"/>
                      <a:pt x="2204" y="670"/>
                      <a:pt x="2204" y="670"/>
                    </a:cubicBezTo>
                    <a:cubicBezTo>
                      <a:pt x="2204" y="663"/>
                      <a:pt x="2204" y="663"/>
                      <a:pt x="2204" y="663"/>
                    </a:cubicBezTo>
                    <a:moveTo>
                      <a:pt x="2231" y="663"/>
                    </a:moveTo>
                    <a:cubicBezTo>
                      <a:pt x="2225" y="663"/>
                      <a:pt x="2225" y="663"/>
                      <a:pt x="2225" y="663"/>
                    </a:cubicBezTo>
                    <a:cubicBezTo>
                      <a:pt x="2225" y="670"/>
                      <a:pt x="2225" y="670"/>
                      <a:pt x="2225" y="670"/>
                    </a:cubicBezTo>
                    <a:cubicBezTo>
                      <a:pt x="2231" y="670"/>
                      <a:pt x="2231" y="670"/>
                      <a:pt x="2231" y="670"/>
                    </a:cubicBezTo>
                    <a:cubicBezTo>
                      <a:pt x="2231" y="663"/>
                      <a:pt x="2231" y="663"/>
                      <a:pt x="2231" y="663"/>
                    </a:cubicBezTo>
                    <a:moveTo>
                      <a:pt x="2258" y="663"/>
                    </a:moveTo>
                    <a:cubicBezTo>
                      <a:pt x="2251" y="663"/>
                      <a:pt x="2251" y="663"/>
                      <a:pt x="2251" y="663"/>
                    </a:cubicBezTo>
                    <a:cubicBezTo>
                      <a:pt x="2251" y="670"/>
                      <a:pt x="2251" y="670"/>
                      <a:pt x="2251" y="670"/>
                    </a:cubicBezTo>
                    <a:cubicBezTo>
                      <a:pt x="2258" y="670"/>
                      <a:pt x="2258" y="670"/>
                      <a:pt x="2258" y="670"/>
                    </a:cubicBezTo>
                    <a:cubicBezTo>
                      <a:pt x="2258" y="663"/>
                      <a:pt x="2258" y="663"/>
                      <a:pt x="2258" y="663"/>
                    </a:cubicBezTo>
                    <a:moveTo>
                      <a:pt x="2285" y="663"/>
                    </a:moveTo>
                    <a:cubicBezTo>
                      <a:pt x="2278" y="663"/>
                      <a:pt x="2278" y="663"/>
                      <a:pt x="2278" y="663"/>
                    </a:cubicBezTo>
                    <a:cubicBezTo>
                      <a:pt x="2278" y="670"/>
                      <a:pt x="2278" y="670"/>
                      <a:pt x="2278" y="670"/>
                    </a:cubicBezTo>
                    <a:cubicBezTo>
                      <a:pt x="2285" y="670"/>
                      <a:pt x="2285" y="670"/>
                      <a:pt x="2285" y="670"/>
                    </a:cubicBezTo>
                    <a:cubicBezTo>
                      <a:pt x="2285" y="663"/>
                      <a:pt x="2285" y="663"/>
                      <a:pt x="2285" y="663"/>
                    </a:cubicBezTo>
                    <a:moveTo>
                      <a:pt x="2312" y="663"/>
                    </a:moveTo>
                    <a:cubicBezTo>
                      <a:pt x="2305" y="663"/>
                      <a:pt x="2305" y="663"/>
                      <a:pt x="2305" y="663"/>
                    </a:cubicBezTo>
                    <a:cubicBezTo>
                      <a:pt x="2305" y="670"/>
                      <a:pt x="2305" y="670"/>
                      <a:pt x="2305" y="670"/>
                    </a:cubicBezTo>
                    <a:cubicBezTo>
                      <a:pt x="2312" y="670"/>
                      <a:pt x="2312" y="670"/>
                      <a:pt x="2312" y="670"/>
                    </a:cubicBezTo>
                    <a:cubicBezTo>
                      <a:pt x="2312" y="663"/>
                      <a:pt x="2312" y="663"/>
                      <a:pt x="2312" y="663"/>
                    </a:cubicBezTo>
                    <a:moveTo>
                      <a:pt x="2339" y="663"/>
                    </a:moveTo>
                    <a:cubicBezTo>
                      <a:pt x="2332" y="663"/>
                      <a:pt x="2332" y="663"/>
                      <a:pt x="2332" y="663"/>
                    </a:cubicBezTo>
                    <a:cubicBezTo>
                      <a:pt x="2332" y="670"/>
                      <a:pt x="2332" y="670"/>
                      <a:pt x="2332" y="670"/>
                    </a:cubicBezTo>
                    <a:cubicBezTo>
                      <a:pt x="2339" y="670"/>
                      <a:pt x="2339" y="670"/>
                      <a:pt x="2339" y="670"/>
                    </a:cubicBezTo>
                    <a:cubicBezTo>
                      <a:pt x="2339" y="663"/>
                      <a:pt x="2339" y="663"/>
                      <a:pt x="2339" y="663"/>
                    </a:cubicBezTo>
                    <a:moveTo>
                      <a:pt x="2366" y="663"/>
                    </a:moveTo>
                    <a:cubicBezTo>
                      <a:pt x="2359" y="663"/>
                      <a:pt x="2359" y="663"/>
                      <a:pt x="2359" y="663"/>
                    </a:cubicBezTo>
                    <a:cubicBezTo>
                      <a:pt x="2359" y="670"/>
                      <a:pt x="2359" y="670"/>
                      <a:pt x="2359" y="670"/>
                    </a:cubicBezTo>
                    <a:cubicBezTo>
                      <a:pt x="2366" y="670"/>
                      <a:pt x="2366" y="670"/>
                      <a:pt x="2366" y="670"/>
                    </a:cubicBezTo>
                    <a:cubicBezTo>
                      <a:pt x="2366" y="663"/>
                      <a:pt x="2366" y="663"/>
                      <a:pt x="2366" y="663"/>
                    </a:cubicBezTo>
                    <a:moveTo>
                      <a:pt x="506" y="659"/>
                    </a:moveTo>
                    <a:cubicBezTo>
                      <a:pt x="503" y="666"/>
                      <a:pt x="503" y="666"/>
                      <a:pt x="503" y="666"/>
                    </a:cubicBezTo>
                    <a:cubicBezTo>
                      <a:pt x="505" y="666"/>
                      <a:pt x="508" y="667"/>
                      <a:pt x="510" y="668"/>
                    </a:cubicBezTo>
                    <a:cubicBezTo>
                      <a:pt x="511" y="664"/>
                      <a:pt x="511" y="664"/>
                      <a:pt x="511" y="664"/>
                    </a:cubicBezTo>
                    <a:cubicBezTo>
                      <a:pt x="510" y="665"/>
                      <a:pt x="510" y="665"/>
                      <a:pt x="510" y="665"/>
                    </a:cubicBezTo>
                    <a:cubicBezTo>
                      <a:pt x="505" y="665"/>
                      <a:pt x="505" y="665"/>
                      <a:pt x="505" y="665"/>
                    </a:cubicBezTo>
                    <a:cubicBezTo>
                      <a:pt x="509" y="660"/>
                      <a:pt x="509" y="660"/>
                      <a:pt x="509" y="660"/>
                    </a:cubicBezTo>
                    <a:cubicBezTo>
                      <a:pt x="508" y="660"/>
                      <a:pt x="507" y="660"/>
                      <a:pt x="506" y="659"/>
                    </a:cubicBezTo>
                    <a:moveTo>
                      <a:pt x="484" y="646"/>
                    </a:moveTo>
                    <a:cubicBezTo>
                      <a:pt x="479" y="651"/>
                      <a:pt x="479" y="651"/>
                      <a:pt x="479" y="651"/>
                    </a:cubicBezTo>
                    <a:cubicBezTo>
                      <a:pt x="481" y="653"/>
                      <a:pt x="483" y="654"/>
                      <a:pt x="485" y="656"/>
                    </a:cubicBezTo>
                    <a:cubicBezTo>
                      <a:pt x="489" y="650"/>
                      <a:pt x="489" y="650"/>
                      <a:pt x="489" y="650"/>
                    </a:cubicBezTo>
                    <a:cubicBezTo>
                      <a:pt x="487" y="649"/>
                      <a:pt x="485" y="647"/>
                      <a:pt x="484" y="646"/>
                    </a:cubicBezTo>
                    <a:moveTo>
                      <a:pt x="7" y="645"/>
                    </a:moveTo>
                    <a:cubicBezTo>
                      <a:pt x="0" y="645"/>
                      <a:pt x="0" y="645"/>
                      <a:pt x="0" y="645"/>
                    </a:cubicBezTo>
                    <a:cubicBezTo>
                      <a:pt x="0" y="652"/>
                      <a:pt x="0" y="652"/>
                      <a:pt x="0" y="652"/>
                    </a:cubicBezTo>
                    <a:cubicBezTo>
                      <a:pt x="7" y="652"/>
                      <a:pt x="7" y="652"/>
                      <a:pt x="7" y="652"/>
                    </a:cubicBezTo>
                    <a:cubicBezTo>
                      <a:pt x="7" y="645"/>
                      <a:pt x="7" y="645"/>
                      <a:pt x="7" y="645"/>
                    </a:cubicBezTo>
                    <a:moveTo>
                      <a:pt x="469" y="626"/>
                    </a:moveTo>
                    <a:cubicBezTo>
                      <a:pt x="463" y="628"/>
                      <a:pt x="463" y="628"/>
                      <a:pt x="463" y="628"/>
                    </a:cubicBezTo>
                    <a:cubicBezTo>
                      <a:pt x="464" y="631"/>
                      <a:pt x="465" y="633"/>
                      <a:pt x="466" y="635"/>
                    </a:cubicBezTo>
                    <a:cubicBezTo>
                      <a:pt x="472" y="631"/>
                      <a:pt x="472" y="631"/>
                      <a:pt x="472" y="631"/>
                    </a:cubicBezTo>
                    <a:cubicBezTo>
                      <a:pt x="471" y="629"/>
                      <a:pt x="470" y="628"/>
                      <a:pt x="469" y="626"/>
                    </a:cubicBezTo>
                    <a:moveTo>
                      <a:pt x="7" y="618"/>
                    </a:moveTo>
                    <a:cubicBezTo>
                      <a:pt x="0" y="618"/>
                      <a:pt x="0" y="618"/>
                      <a:pt x="0" y="618"/>
                    </a:cubicBezTo>
                    <a:cubicBezTo>
                      <a:pt x="0" y="625"/>
                      <a:pt x="0" y="625"/>
                      <a:pt x="0" y="625"/>
                    </a:cubicBezTo>
                    <a:cubicBezTo>
                      <a:pt x="7" y="625"/>
                      <a:pt x="7" y="625"/>
                      <a:pt x="7" y="625"/>
                    </a:cubicBezTo>
                    <a:cubicBezTo>
                      <a:pt x="7" y="618"/>
                      <a:pt x="7" y="618"/>
                      <a:pt x="7" y="618"/>
                    </a:cubicBezTo>
                    <a:moveTo>
                      <a:pt x="463" y="601"/>
                    </a:moveTo>
                    <a:cubicBezTo>
                      <a:pt x="456" y="601"/>
                      <a:pt x="456" y="601"/>
                      <a:pt x="456" y="601"/>
                    </a:cubicBezTo>
                    <a:cubicBezTo>
                      <a:pt x="456" y="604"/>
                      <a:pt x="456" y="606"/>
                      <a:pt x="457" y="608"/>
                    </a:cubicBezTo>
                    <a:cubicBezTo>
                      <a:pt x="463" y="607"/>
                      <a:pt x="463" y="607"/>
                      <a:pt x="463" y="607"/>
                    </a:cubicBezTo>
                    <a:cubicBezTo>
                      <a:pt x="463" y="605"/>
                      <a:pt x="463" y="603"/>
                      <a:pt x="463" y="601"/>
                    </a:cubicBezTo>
                    <a:moveTo>
                      <a:pt x="7" y="591"/>
                    </a:moveTo>
                    <a:cubicBezTo>
                      <a:pt x="0" y="591"/>
                      <a:pt x="0" y="591"/>
                      <a:pt x="0" y="591"/>
                    </a:cubicBezTo>
                    <a:cubicBezTo>
                      <a:pt x="0" y="598"/>
                      <a:pt x="0" y="598"/>
                      <a:pt x="0" y="598"/>
                    </a:cubicBezTo>
                    <a:cubicBezTo>
                      <a:pt x="7" y="598"/>
                      <a:pt x="7" y="598"/>
                      <a:pt x="7" y="598"/>
                    </a:cubicBezTo>
                    <a:cubicBezTo>
                      <a:pt x="7" y="591"/>
                      <a:pt x="7" y="591"/>
                      <a:pt x="7" y="591"/>
                    </a:cubicBezTo>
                    <a:moveTo>
                      <a:pt x="463" y="574"/>
                    </a:moveTo>
                    <a:cubicBezTo>
                      <a:pt x="456" y="574"/>
                      <a:pt x="456" y="574"/>
                      <a:pt x="456" y="574"/>
                    </a:cubicBezTo>
                    <a:cubicBezTo>
                      <a:pt x="456" y="581"/>
                      <a:pt x="456" y="581"/>
                      <a:pt x="456" y="581"/>
                    </a:cubicBezTo>
                    <a:cubicBezTo>
                      <a:pt x="463" y="581"/>
                      <a:pt x="463" y="581"/>
                      <a:pt x="463" y="581"/>
                    </a:cubicBezTo>
                    <a:cubicBezTo>
                      <a:pt x="463" y="574"/>
                      <a:pt x="463" y="574"/>
                      <a:pt x="463" y="574"/>
                    </a:cubicBezTo>
                    <a:moveTo>
                      <a:pt x="7" y="564"/>
                    </a:moveTo>
                    <a:cubicBezTo>
                      <a:pt x="0" y="564"/>
                      <a:pt x="0" y="564"/>
                      <a:pt x="0" y="564"/>
                    </a:cubicBezTo>
                    <a:cubicBezTo>
                      <a:pt x="0" y="571"/>
                      <a:pt x="0" y="571"/>
                      <a:pt x="0" y="571"/>
                    </a:cubicBezTo>
                    <a:cubicBezTo>
                      <a:pt x="7" y="571"/>
                      <a:pt x="7" y="571"/>
                      <a:pt x="7" y="571"/>
                    </a:cubicBezTo>
                    <a:cubicBezTo>
                      <a:pt x="7" y="564"/>
                      <a:pt x="7" y="564"/>
                      <a:pt x="7" y="564"/>
                    </a:cubicBezTo>
                    <a:moveTo>
                      <a:pt x="463" y="547"/>
                    </a:moveTo>
                    <a:cubicBezTo>
                      <a:pt x="456" y="547"/>
                      <a:pt x="456" y="547"/>
                      <a:pt x="456" y="547"/>
                    </a:cubicBezTo>
                    <a:cubicBezTo>
                      <a:pt x="456" y="554"/>
                      <a:pt x="456" y="554"/>
                      <a:pt x="456" y="554"/>
                    </a:cubicBezTo>
                    <a:cubicBezTo>
                      <a:pt x="463" y="554"/>
                      <a:pt x="463" y="554"/>
                      <a:pt x="463" y="554"/>
                    </a:cubicBezTo>
                    <a:cubicBezTo>
                      <a:pt x="463" y="547"/>
                      <a:pt x="463" y="547"/>
                      <a:pt x="463" y="547"/>
                    </a:cubicBezTo>
                    <a:moveTo>
                      <a:pt x="7" y="538"/>
                    </a:moveTo>
                    <a:cubicBezTo>
                      <a:pt x="0" y="538"/>
                      <a:pt x="0" y="538"/>
                      <a:pt x="0" y="538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7" y="544"/>
                      <a:pt x="7" y="544"/>
                      <a:pt x="7" y="544"/>
                    </a:cubicBezTo>
                    <a:cubicBezTo>
                      <a:pt x="7" y="538"/>
                      <a:pt x="7" y="538"/>
                      <a:pt x="7" y="538"/>
                    </a:cubicBezTo>
                    <a:moveTo>
                      <a:pt x="456" y="520"/>
                    </a:moveTo>
                    <a:cubicBezTo>
                      <a:pt x="456" y="527"/>
                      <a:pt x="456" y="527"/>
                      <a:pt x="456" y="527"/>
                    </a:cubicBezTo>
                    <a:cubicBezTo>
                      <a:pt x="463" y="527"/>
                      <a:pt x="463" y="527"/>
                      <a:pt x="463" y="527"/>
                    </a:cubicBezTo>
                    <a:cubicBezTo>
                      <a:pt x="463" y="520"/>
                      <a:pt x="463" y="520"/>
                      <a:pt x="463" y="520"/>
                    </a:cubicBezTo>
                    <a:cubicBezTo>
                      <a:pt x="456" y="520"/>
                      <a:pt x="456" y="520"/>
                      <a:pt x="456" y="520"/>
                    </a:cubicBezTo>
                    <a:moveTo>
                      <a:pt x="7" y="511"/>
                    </a:moveTo>
                    <a:cubicBezTo>
                      <a:pt x="0" y="511"/>
                      <a:pt x="0" y="511"/>
                      <a:pt x="0" y="511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7" y="517"/>
                      <a:pt x="7" y="517"/>
                      <a:pt x="7" y="517"/>
                    </a:cubicBezTo>
                    <a:cubicBezTo>
                      <a:pt x="7" y="511"/>
                      <a:pt x="7" y="511"/>
                      <a:pt x="7" y="511"/>
                    </a:cubicBezTo>
                    <a:moveTo>
                      <a:pt x="462" y="493"/>
                    </a:moveTo>
                    <a:cubicBezTo>
                      <a:pt x="461" y="495"/>
                      <a:pt x="460" y="497"/>
                      <a:pt x="459" y="500"/>
                    </a:cubicBezTo>
                    <a:cubicBezTo>
                      <a:pt x="466" y="502"/>
                      <a:pt x="466" y="502"/>
                      <a:pt x="466" y="502"/>
                    </a:cubicBezTo>
                    <a:cubicBezTo>
                      <a:pt x="466" y="500"/>
                      <a:pt x="467" y="498"/>
                      <a:pt x="468" y="496"/>
                    </a:cubicBezTo>
                    <a:cubicBezTo>
                      <a:pt x="462" y="493"/>
                      <a:pt x="462" y="493"/>
                      <a:pt x="462" y="493"/>
                    </a:cubicBezTo>
                    <a:moveTo>
                      <a:pt x="7" y="484"/>
                    </a:moveTo>
                    <a:cubicBezTo>
                      <a:pt x="0" y="484"/>
                      <a:pt x="0" y="484"/>
                      <a:pt x="0" y="484"/>
                    </a:cubicBezTo>
                    <a:cubicBezTo>
                      <a:pt x="0" y="491"/>
                      <a:pt x="0" y="491"/>
                      <a:pt x="0" y="491"/>
                    </a:cubicBezTo>
                    <a:cubicBezTo>
                      <a:pt x="7" y="491"/>
                      <a:pt x="7" y="491"/>
                      <a:pt x="7" y="491"/>
                    </a:cubicBezTo>
                    <a:cubicBezTo>
                      <a:pt x="7" y="484"/>
                      <a:pt x="7" y="484"/>
                      <a:pt x="7" y="484"/>
                    </a:cubicBezTo>
                    <a:moveTo>
                      <a:pt x="478" y="470"/>
                    </a:moveTo>
                    <a:cubicBezTo>
                      <a:pt x="476" y="472"/>
                      <a:pt x="475" y="473"/>
                      <a:pt x="473" y="475"/>
                    </a:cubicBezTo>
                    <a:cubicBezTo>
                      <a:pt x="478" y="480"/>
                      <a:pt x="478" y="480"/>
                      <a:pt x="478" y="480"/>
                    </a:cubicBezTo>
                    <a:cubicBezTo>
                      <a:pt x="480" y="478"/>
                      <a:pt x="481" y="476"/>
                      <a:pt x="483" y="475"/>
                    </a:cubicBezTo>
                    <a:cubicBezTo>
                      <a:pt x="478" y="470"/>
                      <a:pt x="478" y="470"/>
                      <a:pt x="478" y="470"/>
                    </a:cubicBezTo>
                    <a:moveTo>
                      <a:pt x="7" y="457"/>
                    </a:moveTo>
                    <a:cubicBezTo>
                      <a:pt x="0" y="457"/>
                      <a:pt x="0" y="457"/>
                      <a:pt x="0" y="457"/>
                    </a:cubicBezTo>
                    <a:cubicBezTo>
                      <a:pt x="0" y="464"/>
                      <a:pt x="0" y="464"/>
                      <a:pt x="0" y="464"/>
                    </a:cubicBezTo>
                    <a:cubicBezTo>
                      <a:pt x="7" y="464"/>
                      <a:pt x="7" y="464"/>
                      <a:pt x="7" y="464"/>
                    </a:cubicBezTo>
                    <a:cubicBezTo>
                      <a:pt x="7" y="457"/>
                      <a:pt x="7" y="457"/>
                      <a:pt x="7" y="457"/>
                    </a:cubicBezTo>
                    <a:moveTo>
                      <a:pt x="501" y="455"/>
                    </a:moveTo>
                    <a:cubicBezTo>
                      <a:pt x="499" y="456"/>
                      <a:pt x="497" y="457"/>
                      <a:pt x="495" y="458"/>
                    </a:cubicBezTo>
                    <a:cubicBezTo>
                      <a:pt x="498" y="464"/>
                      <a:pt x="498" y="464"/>
                      <a:pt x="498" y="464"/>
                    </a:cubicBezTo>
                    <a:cubicBezTo>
                      <a:pt x="500" y="463"/>
                      <a:pt x="502" y="462"/>
                      <a:pt x="504" y="461"/>
                    </a:cubicBezTo>
                    <a:cubicBezTo>
                      <a:pt x="501" y="455"/>
                      <a:pt x="501" y="455"/>
                      <a:pt x="501" y="455"/>
                    </a:cubicBezTo>
                    <a:moveTo>
                      <a:pt x="529" y="450"/>
                    </a:moveTo>
                    <a:cubicBezTo>
                      <a:pt x="527" y="450"/>
                      <a:pt x="527" y="450"/>
                      <a:pt x="527" y="450"/>
                    </a:cubicBezTo>
                    <a:cubicBezTo>
                      <a:pt x="526" y="450"/>
                      <a:pt x="524" y="450"/>
                      <a:pt x="522" y="450"/>
                    </a:cubicBezTo>
                    <a:cubicBezTo>
                      <a:pt x="522" y="457"/>
                      <a:pt x="522" y="457"/>
                      <a:pt x="522" y="457"/>
                    </a:cubicBezTo>
                    <a:cubicBezTo>
                      <a:pt x="524" y="457"/>
                      <a:pt x="526" y="457"/>
                      <a:pt x="527" y="457"/>
                    </a:cubicBezTo>
                    <a:cubicBezTo>
                      <a:pt x="529" y="457"/>
                      <a:pt x="529" y="457"/>
                      <a:pt x="529" y="457"/>
                    </a:cubicBezTo>
                    <a:cubicBezTo>
                      <a:pt x="529" y="450"/>
                      <a:pt x="529" y="450"/>
                      <a:pt x="529" y="450"/>
                    </a:cubicBezTo>
                    <a:moveTo>
                      <a:pt x="556" y="450"/>
                    </a:moveTo>
                    <a:cubicBezTo>
                      <a:pt x="549" y="450"/>
                      <a:pt x="549" y="450"/>
                      <a:pt x="549" y="450"/>
                    </a:cubicBezTo>
                    <a:cubicBezTo>
                      <a:pt x="549" y="457"/>
                      <a:pt x="549" y="457"/>
                      <a:pt x="549" y="457"/>
                    </a:cubicBezTo>
                    <a:cubicBezTo>
                      <a:pt x="556" y="457"/>
                      <a:pt x="556" y="457"/>
                      <a:pt x="556" y="457"/>
                    </a:cubicBezTo>
                    <a:cubicBezTo>
                      <a:pt x="556" y="450"/>
                      <a:pt x="556" y="450"/>
                      <a:pt x="556" y="450"/>
                    </a:cubicBezTo>
                    <a:moveTo>
                      <a:pt x="583" y="450"/>
                    </a:moveTo>
                    <a:cubicBezTo>
                      <a:pt x="576" y="450"/>
                      <a:pt x="576" y="450"/>
                      <a:pt x="576" y="450"/>
                    </a:cubicBezTo>
                    <a:cubicBezTo>
                      <a:pt x="576" y="457"/>
                      <a:pt x="576" y="457"/>
                      <a:pt x="576" y="457"/>
                    </a:cubicBezTo>
                    <a:cubicBezTo>
                      <a:pt x="583" y="457"/>
                      <a:pt x="583" y="457"/>
                      <a:pt x="583" y="457"/>
                    </a:cubicBezTo>
                    <a:cubicBezTo>
                      <a:pt x="583" y="450"/>
                      <a:pt x="583" y="450"/>
                      <a:pt x="583" y="450"/>
                    </a:cubicBezTo>
                    <a:moveTo>
                      <a:pt x="610" y="450"/>
                    </a:moveTo>
                    <a:cubicBezTo>
                      <a:pt x="603" y="450"/>
                      <a:pt x="603" y="450"/>
                      <a:pt x="603" y="450"/>
                    </a:cubicBezTo>
                    <a:cubicBezTo>
                      <a:pt x="603" y="457"/>
                      <a:pt x="603" y="457"/>
                      <a:pt x="603" y="457"/>
                    </a:cubicBezTo>
                    <a:cubicBezTo>
                      <a:pt x="610" y="457"/>
                      <a:pt x="610" y="457"/>
                      <a:pt x="610" y="457"/>
                    </a:cubicBezTo>
                    <a:cubicBezTo>
                      <a:pt x="610" y="450"/>
                      <a:pt x="610" y="450"/>
                      <a:pt x="610" y="450"/>
                    </a:cubicBezTo>
                    <a:moveTo>
                      <a:pt x="637" y="450"/>
                    </a:move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0" y="457"/>
                      <a:pt x="630" y="457"/>
                      <a:pt x="630" y="457"/>
                    </a:cubicBezTo>
                    <a:cubicBezTo>
                      <a:pt x="637" y="457"/>
                      <a:pt x="637" y="457"/>
                      <a:pt x="637" y="457"/>
                    </a:cubicBezTo>
                    <a:cubicBezTo>
                      <a:pt x="637" y="450"/>
                      <a:pt x="637" y="450"/>
                      <a:pt x="637" y="450"/>
                    </a:cubicBezTo>
                    <a:moveTo>
                      <a:pt x="663" y="450"/>
                    </a:moveTo>
                    <a:cubicBezTo>
                      <a:pt x="657" y="450"/>
                      <a:pt x="657" y="450"/>
                      <a:pt x="657" y="450"/>
                    </a:cubicBezTo>
                    <a:cubicBezTo>
                      <a:pt x="657" y="457"/>
                      <a:pt x="657" y="457"/>
                      <a:pt x="657" y="457"/>
                    </a:cubicBezTo>
                    <a:cubicBezTo>
                      <a:pt x="663" y="457"/>
                      <a:pt x="663" y="457"/>
                      <a:pt x="663" y="457"/>
                    </a:cubicBezTo>
                    <a:cubicBezTo>
                      <a:pt x="663" y="450"/>
                      <a:pt x="663" y="450"/>
                      <a:pt x="663" y="450"/>
                    </a:cubicBezTo>
                    <a:moveTo>
                      <a:pt x="690" y="450"/>
                    </a:moveTo>
                    <a:cubicBezTo>
                      <a:pt x="683" y="450"/>
                      <a:pt x="683" y="450"/>
                      <a:pt x="683" y="450"/>
                    </a:cubicBezTo>
                    <a:cubicBezTo>
                      <a:pt x="684" y="457"/>
                      <a:pt x="684" y="457"/>
                      <a:pt x="684" y="457"/>
                    </a:cubicBezTo>
                    <a:cubicBezTo>
                      <a:pt x="690" y="457"/>
                      <a:pt x="690" y="457"/>
                      <a:pt x="690" y="457"/>
                    </a:cubicBezTo>
                    <a:cubicBezTo>
                      <a:pt x="690" y="450"/>
                      <a:pt x="690" y="450"/>
                      <a:pt x="690" y="450"/>
                    </a:cubicBezTo>
                    <a:moveTo>
                      <a:pt x="717" y="449"/>
                    </a:moveTo>
                    <a:cubicBezTo>
                      <a:pt x="715" y="450"/>
                      <a:pt x="713" y="450"/>
                      <a:pt x="711" y="450"/>
                    </a:cubicBezTo>
                    <a:cubicBezTo>
                      <a:pt x="710" y="450"/>
                      <a:pt x="710" y="450"/>
                      <a:pt x="710" y="450"/>
                    </a:cubicBezTo>
                    <a:cubicBezTo>
                      <a:pt x="710" y="456"/>
                      <a:pt x="710" y="456"/>
                      <a:pt x="710" y="456"/>
                    </a:cubicBezTo>
                    <a:cubicBezTo>
                      <a:pt x="711" y="456"/>
                      <a:pt x="711" y="456"/>
                      <a:pt x="711" y="456"/>
                    </a:cubicBezTo>
                    <a:cubicBezTo>
                      <a:pt x="713" y="456"/>
                      <a:pt x="715" y="456"/>
                      <a:pt x="717" y="456"/>
                    </a:cubicBezTo>
                    <a:cubicBezTo>
                      <a:pt x="717" y="449"/>
                      <a:pt x="717" y="449"/>
                      <a:pt x="717" y="449"/>
                    </a:cubicBezTo>
                    <a:moveTo>
                      <a:pt x="741" y="442"/>
                    </a:moveTo>
                    <a:cubicBezTo>
                      <a:pt x="739" y="443"/>
                      <a:pt x="737" y="444"/>
                      <a:pt x="735" y="445"/>
                    </a:cubicBezTo>
                    <a:cubicBezTo>
                      <a:pt x="738" y="451"/>
                      <a:pt x="738" y="451"/>
                      <a:pt x="738" y="451"/>
                    </a:cubicBezTo>
                    <a:cubicBezTo>
                      <a:pt x="740" y="450"/>
                      <a:pt x="742" y="449"/>
                      <a:pt x="744" y="448"/>
                    </a:cubicBezTo>
                    <a:cubicBezTo>
                      <a:pt x="741" y="442"/>
                      <a:pt x="741" y="442"/>
                      <a:pt x="741" y="442"/>
                    </a:cubicBezTo>
                    <a:moveTo>
                      <a:pt x="7" y="430"/>
                    </a:moveTo>
                    <a:cubicBezTo>
                      <a:pt x="0" y="430"/>
                      <a:pt x="0" y="430"/>
                      <a:pt x="0" y="430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7" y="437"/>
                      <a:pt x="7" y="437"/>
                      <a:pt x="7" y="437"/>
                    </a:cubicBezTo>
                    <a:cubicBezTo>
                      <a:pt x="7" y="430"/>
                      <a:pt x="7" y="430"/>
                      <a:pt x="7" y="430"/>
                    </a:cubicBezTo>
                    <a:moveTo>
                      <a:pt x="761" y="426"/>
                    </a:moveTo>
                    <a:cubicBezTo>
                      <a:pt x="760" y="428"/>
                      <a:pt x="758" y="430"/>
                      <a:pt x="757" y="431"/>
                    </a:cubicBezTo>
                    <a:cubicBezTo>
                      <a:pt x="761" y="436"/>
                      <a:pt x="761" y="436"/>
                      <a:pt x="761" y="436"/>
                    </a:cubicBezTo>
                    <a:cubicBezTo>
                      <a:pt x="763" y="434"/>
                      <a:pt x="765" y="432"/>
                      <a:pt x="766" y="431"/>
                    </a:cubicBezTo>
                    <a:cubicBezTo>
                      <a:pt x="761" y="426"/>
                      <a:pt x="761" y="426"/>
                      <a:pt x="761" y="426"/>
                    </a:cubicBezTo>
                    <a:moveTo>
                      <a:pt x="773" y="404"/>
                    </a:moveTo>
                    <a:cubicBezTo>
                      <a:pt x="772" y="406"/>
                      <a:pt x="772" y="408"/>
                      <a:pt x="771" y="410"/>
                    </a:cubicBezTo>
                    <a:cubicBezTo>
                      <a:pt x="777" y="413"/>
                      <a:pt x="777" y="413"/>
                      <a:pt x="777" y="413"/>
                    </a:cubicBezTo>
                    <a:cubicBezTo>
                      <a:pt x="778" y="411"/>
                      <a:pt x="779" y="408"/>
                      <a:pt x="780" y="406"/>
                    </a:cubicBezTo>
                    <a:cubicBezTo>
                      <a:pt x="773" y="404"/>
                      <a:pt x="773" y="404"/>
                      <a:pt x="773" y="404"/>
                    </a:cubicBezTo>
                    <a:moveTo>
                      <a:pt x="7" y="403"/>
                    </a:moveTo>
                    <a:cubicBezTo>
                      <a:pt x="0" y="403"/>
                      <a:pt x="0" y="403"/>
                      <a:pt x="0" y="403"/>
                    </a:cubicBezTo>
                    <a:cubicBezTo>
                      <a:pt x="0" y="410"/>
                      <a:pt x="0" y="410"/>
                      <a:pt x="0" y="410"/>
                    </a:cubicBezTo>
                    <a:cubicBezTo>
                      <a:pt x="7" y="410"/>
                      <a:pt x="7" y="410"/>
                      <a:pt x="7" y="410"/>
                    </a:cubicBezTo>
                    <a:cubicBezTo>
                      <a:pt x="7" y="403"/>
                      <a:pt x="7" y="403"/>
                      <a:pt x="7" y="403"/>
                    </a:cubicBezTo>
                    <a:moveTo>
                      <a:pt x="783" y="378"/>
                    </a:moveTo>
                    <a:cubicBezTo>
                      <a:pt x="776" y="378"/>
                      <a:pt x="776" y="378"/>
                      <a:pt x="776" y="378"/>
                    </a:cubicBezTo>
                    <a:cubicBezTo>
                      <a:pt x="776" y="385"/>
                      <a:pt x="776" y="385"/>
                      <a:pt x="776" y="385"/>
                    </a:cubicBezTo>
                    <a:cubicBezTo>
                      <a:pt x="783" y="385"/>
                      <a:pt x="783" y="385"/>
                      <a:pt x="783" y="385"/>
                    </a:cubicBezTo>
                    <a:cubicBezTo>
                      <a:pt x="783" y="378"/>
                      <a:pt x="783" y="378"/>
                      <a:pt x="783" y="378"/>
                    </a:cubicBezTo>
                    <a:moveTo>
                      <a:pt x="7" y="376"/>
                    </a:moveTo>
                    <a:cubicBezTo>
                      <a:pt x="0" y="376"/>
                      <a:pt x="0" y="376"/>
                      <a:pt x="0" y="376"/>
                    </a:cubicBezTo>
                    <a:cubicBezTo>
                      <a:pt x="0" y="383"/>
                      <a:pt x="0" y="383"/>
                      <a:pt x="0" y="383"/>
                    </a:cubicBezTo>
                    <a:cubicBezTo>
                      <a:pt x="7" y="383"/>
                      <a:pt x="7" y="383"/>
                      <a:pt x="7" y="383"/>
                    </a:cubicBezTo>
                    <a:cubicBezTo>
                      <a:pt x="7" y="376"/>
                      <a:pt x="7" y="376"/>
                      <a:pt x="7" y="376"/>
                    </a:cubicBezTo>
                    <a:moveTo>
                      <a:pt x="783" y="352"/>
                    </a:moveTo>
                    <a:cubicBezTo>
                      <a:pt x="776" y="352"/>
                      <a:pt x="776" y="352"/>
                      <a:pt x="776" y="352"/>
                    </a:cubicBezTo>
                    <a:cubicBezTo>
                      <a:pt x="776" y="358"/>
                      <a:pt x="776" y="358"/>
                      <a:pt x="776" y="358"/>
                    </a:cubicBezTo>
                    <a:cubicBezTo>
                      <a:pt x="783" y="358"/>
                      <a:pt x="783" y="358"/>
                      <a:pt x="783" y="358"/>
                    </a:cubicBezTo>
                    <a:cubicBezTo>
                      <a:pt x="783" y="352"/>
                      <a:pt x="783" y="352"/>
                      <a:pt x="783" y="352"/>
                    </a:cubicBezTo>
                    <a:moveTo>
                      <a:pt x="7" y="349"/>
                    </a:moveTo>
                    <a:cubicBezTo>
                      <a:pt x="0" y="349"/>
                      <a:pt x="0" y="349"/>
                      <a:pt x="0" y="349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7" y="356"/>
                      <a:pt x="7" y="356"/>
                      <a:pt x="7" y="356"/>
                    </a:cubicBezTo>
                    <a:cubicBezTo>
                      <a:pt x="7" y="349"/>
                      <a:pt x="7" y="349"/>
                      <a:pt x="7" y="349"/>
                    </a:cubicBezTo>
                    <a:moveTo>
                      <a:pt x="783" y="325"/>
                    </a:moveTo>
                    <a:cubicBezTo>
                      <a:pt x="776" y="325"/>
                      <a:pt x="776" y="325"/>
                      <a:pt x="776" y="325"/>
                    </a:cubicBezTo>
                    <a:cubicBezTo>
                      <a:pt x="776" y="331"/>
                      <a:pt x="776" y="331"/>
                      <a:pt x="776" y="331"/>
                    </a:cubicBezTo>
                    <a:cubicBezTo>
                      <a:pt x="783" y="331"/>
                      <a:pt x="783" y="331"/>
                      <a:pt x="783" y="331"/>
                    </a:cubicBezTo>
                    <a:cubicBezTo>
                      <a:pt x="783" y="325"/>
                      <a:pt x="783" y="325"/>
                      <a:pt x="783" y="325"/>
                    </a:cubicBezTo>
                    <a:moveTo>
                      <a:pt x="7" y="322"/>
                    </a:moveTo>
                    <a:cubicBezTo>
                      <a:pt x="0" y="322"/>
                      <a:pt x="0" y="322"/>
                      <a:pt x="0" y="322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7" y="329"/>
                      <a:pt x="7" y="329"/>
                      <a:pt x="7" y="329"/>
                    </a:cubicBezTo>
                    <a:cubicBezTo>
                      <a:pt x="7" y="322"/>
                      <a:pt x="7" y="322"/>
                      <a:pt x="7" y="322"/>
                    </a:cubicBezTo>
                    <a:moveTo>
                      <a:pt x="783" y="298"/>
                    </a:moveTo>
                    <a:cubicBezTo>
                      <a:pt x="776" y="298"/>
                      <a:pt x="776" y="298"/>
                      <a:pt x="776" y="298"/>
                    </a:cubicBezTo>
                    <a:cubicBezTo>
                      <a:pt x="776" y="305"/>
                      <a:pt x="776" y="305"/>
                      <a:pt x="776" y="305"/>
                    </a:cubicBezTo>
                    <a:cubicBezTo>
                      <a:pt x="783" y="305"/>
                      <a:pt x="783" y="305"/>
                      <a:pt x="783" y="305"/>
                    </a:cubicBezTo>
                    <a:cubicBezTo>
                      <a:pt x="783" y="298"/>
                      <a:pt x="783" y="298"/>
                      <a:pt x="783" y="298"/>
                    </a:cubicBezTo>
                    <a:moveTo>
                      <a:pt x="7" y="296"/>
                    </a:moveTo>
                    <a:cubicBezTo>
                      <a:pt x="0" y="296"/>
                      <a:pt x="0" y="296"/>
                      <a:pt x="0" y="296"/>
                    </a:cubicBezTo>
                    <a:cubicBezTo>
                      <a:pt x="0" y="302"/>
                      <a:pt x="0" y="302"/>
                      <a:pt x="0" y="302"/>
                    </a:cubicBezTo>
                    <a:cubicBezTo>
                      <a:pt x="7" y="302"/>
                      <a:pt x="7" y="302"/>
                      <a:pt x="7" y="302"/>
                    </a:cubicBezTo>
                    <a:cubicBezTo>
                      <a:pt x="7" y="296"/>
                      <a:pt x="7" y="296"/>
                      <a:pt x="7" y="296"/>
                    </a:cubicBezTo>
                    <a:moveTo>
                      <a:pt x="783" y="271"/>
                    </a:moveTo>
                    <a:cubicBezTo>
                      <a:pt x="776" y="271"/>
                      <a:pt x="776" y="271"/>
                      <a:pt x="776" y="271"/>
                    </a:cubicBezTo>
                    <a:cubicBezTo>
                      <a:pt x="776" y="278"/>
                      <a:pt x="776" y="278"/>
                      <a:pt x="776" y="278"/>
                    </a:cubicBezTo>
                    <a:cubicBezTo>
                      <a:pt x="783" y="278"/>
                      <a:pt x="783" y="278"/>
                      <a:pt x="783" y="278"/>
                    </a:cubicBezTo>
                    <a:cubicBezTo>
                      <a:pt x="783" y="271"/>
                      <a:pt x="783" y="271"/>
                      <a:pt x="783" y="271"/>
                    </a:cubicBezTo>
                    <a:moveTo>
                      <a:pt x="7" y="269"/>
                    </a:moveTo>
                    <a:cubicBezTo>
                      <a:pt x="0" y="269"/>
                      <a:pt x="0" y="269"/>
                      <a:pt x="0" y="269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7" y="276"/>
                      <a:pt x="7" y="276"/>
                      <a:pt x="7" y="276"/>
                    </a:cubicBezTo>
                    <a:cubicBezTo>
                      <a:pt x="7" y="269"/>
                      <a:pt x="7" y="269"/>
                      <a:pt x="7" y="269"/>
                    </a:cubicBezTo>
                    <a:moveTo>
                      <a:pt x="783" y="244"/>
                    </a:moveTo>
                    <a:cubicBezTo>
                      <a:pt x="776" y="244"/>
                      <a:pt x="776" y="244"/>
                      <a:pt x="776" y="244"/>
                    </a:cubicBezTo>
                    <a:cubicBezTo>
                      <a:pt x="776" y="251"/>
                      <a:pt x="776" y="251"/>
                      <a:pt x="776" y="251"/>
                    </a:cubicBezTo>
                    <a:cubicBezTo>
                      <a:pt x="783" y="251"/>
                      <a:pt x="783" y="251"/>
                      <a:pt x="783" y="251"/>
                    </a:cubicBezTo>
                    <a:cubicBezTo>
                      <a:pt x="783" y="244"/>
                      <a:pt x="783" y="244"/>
                      <a:pt x="783" y="244"/>
                    </a:cubicBezTo>
                    <a:moveTo>
                      <a:pt x="7" y="242"/>
                    </a:moveTo>
                    <a:cubicBezTo>
                      <a:pt x="0" y="242"/>
                      <a:pt x="0" y="242"/>
                      <a:pt x="0" y="242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7" y="249"/>
                      <a:pt x="7" y="249"/>
                      <a:pt x="7" y="249"/>
                    </a:cubicBezTo>
                    <a:cubicBezTo>
                      <a:pt x="7" y="242"/>
                      <a:pt x="7" y="242"/>
                      <a:pt x="7" y="242"/>
                    </a:cubicBezTo>
                    <a:moveTo>
                      <a:pt x="783" y="217"/>
                    </a:moveTo>
                    <a:cubicBezTo>
                      <a:pt x="776" y="217"/>
                      <a:pt x="776" y="217"/>
                      <a:pt x="776" y="217"/>
                    </a:cubicBezTo>
                    <a:cubicBezTo>
                      <a:pt x="776" y="224"/>
                      <a:pt x="776" y="224"/>
                      <a:pt x="776" y="224"/>
                    </a:cubicBezTo>
                    <a:cubicBezTo>
                      <a:pt x="783" y="224"/>
                      <a:pt x="783" y="224"/>
                      <a:pt x="783" y="224"/>
                    </a:cubicBezTo>
                    <a:cubicBezTo>
                      <a:pt x="783" y="217"/>
                      <a:pt x="783" y="217"/>
                      <a:pt x="783" y="217"/>
                    </a:cubicBezTo>
                    <a:moveTo>
                      <a:pt x="7" y="215"/>
                    </a:move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7" y="222"/>
                      <a:pt x="7" y="222"/>
                      <a:pt x="7" y="222"/>
                    </a:cubicBezTo>
                    <a:cubicBezTo>
                      <a:pt x="7" y="215"/>
                      <a:pt x="7" y="215"/>
                      <a:pt x="7" y="215"/>
                    </a:cubicBezTo>
                    <a:moveTo>
                      <a:pt x="783" y="190"/>
                    </a:moveTo>
                    <a:cubicBezTo>
                      <a:pt x="776" y="190"/>
                      <a:pt x="776" y="190"/>
                      <a:pt x="776" y="190"/>
                    </a:cubicBezTo>
                    <a:cubicBezTo>
                      <a:pt x="776" y="197"/>
                      <a:pt x="776" y="197"/>
                      <a:pt x="776" y="197"/>
                    </a:cubicBezTo>
                    <a:cubicBezTo>
                      <a:pt x="783" y="197"/>
                      <a:pt x="783" y="197"/>
                      <a:pt x="783" y="197"/>
                    </a:cubicBezTo>
                    <a:cubicBezTo>
                      <a:pt x="783" y="190"/>
                      <a:pt x="783" y="190"/>
                      <a:pt x="783" y="190"/>
                    </a:cubicBezTo>
                    <a:moveTo>
                      <a:pt x="7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7" y="195"/>
                      <a:pt x="7" y="195"/>
                      <a:pt x="7" y="195"/>
                    </a:cubicBezTo>
                    <a:cubicBezTo>
                      <a:pt x="7" y="188"/>
                      <a:pt x="7" y="188"/>
                      <a:pt x="7" y="188"/>
                    </a:cubicBezTo>
                    <a:moveTo>
                      <a:pt x="783" y="163"/>
                    </a:moveTo>
                    <a:cubicBezTo>
                      <a:pt x="776" y="163"/>
                      <a:pt x="776" y="163"/>
                      <a:pt x="776" y="163"/>
                    </a:cubicBezTo>
                    <a:cubicBezTo>
                      <a:pt x="776" y="170"/>
                      <a:pt x="776" y="170"/>
                      <a:pt x="776" y="170"/>
                    </a:cubicBezTo>
                    <a:cubicBezTo>
                      <a:pt x="783" y="170"/>
                      <a:pt x="783" y="170"/>
                      <a:pt x="783" y="170"/>
                    </a:cubicBezTo>
                    <a:cubicBezTo>
                      <a:pt x="783" y="163"/>
                      <a:pt x="783" y="163"/>
                      <a:pt x="783" y="163"/>
                    </a:cubicBezTo>
                    <a:moveTo>
                      <a:pt x="7" y="161"/>
                    </a:moveTo>
                    <a:cubicBezTo>
                      <a:pt x="0" y="161"/>
                      <a:pt x="0" y="161"/>
                      <a:pt x="0" y="161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7" y="168"/>
                      <a:pt x="7" y="168"/>
                      <a:pt x="7" y="168"/>
                    </a:cubicBezTo>
                    <a:cubicBezTo>
                      <a:pt x="7" y="161"/>
                      <a:pt x="7" y="161"/>
                      <a:pt x="7" y="161"/>
                    </a:cubicBezTo>
                    <a:moveTo>
                      <a:pt x="783" y="136"/>
                    </a:moveTo>
                    <a:cubicBezTo>
                      <a:pt x="776" y="136"/>
                      <a:pt x="776" y="136"/>
                      <a:pt x="776" y="136"/>
                    </a:cubicBezTo>
                    <a:cubicBezTo>
                      <a:pt x="776" y="143"/>
                      <a:pt x="776" y="143"/>
                      <a:pt x="776" y="143"/>
                    </a:cubicBezTo>
                    <a:cubicBezTo>
                      <a:pt x="783" y="143"/>
                      <a:pt x="783" y="143"/>
                      <a:pt x="783" y="143"/>
                    </a:cubicBezTo>
                    <a:cubicBezTo>
                      <a:pt x="783" y="136"/>
                      <a:pt x="783" y="136"/>
                      <a:pt x="783" y="136"/>
                    </a:cubicBezTo>
                    <a:moveTo>
                      <a:pt x="7" y="134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7" y="141"/>
                      <a:pt x="7" y="141"/>
                      <a:pt x="7" y="141"/>
                    </a:cubicBezTo>
                    <a:cubicBezTo>
                      <a:pt x="7" y="134"/>
                      <a:pt x="7" y="134"/>
                      <a:pt x="7" y="134"/>
                    </a:cubicBezTo>
                    <a:moveTo>
                      <a:pt x="780" y="109"/>
                    </a:moveTo>
                    <a:cubicBezTo>
                      <a:pt x="779" y="111"/>
                      <a:pt x="778" y="113"/>
                      <a:pt x="778" y="116"/>
                    </a:cubicBezTo>
                    <a:cubicBezTo>
                      <a:pt x="784" y="117"/>
                      <a:pt x="784" y="117"/>
                      <a:pt x="784" y="117"/>
                    </a:cubicBezTo>
                    <a:cubicBezTo>
                      <a:pt x="785" y="115"/>
                      <a:pt x="785" y="113"/>
                      <a:pt x="786" y="111"/>
                    </a:cubicBezTo>
                    <a:cubicBezTo>
                      <a:pt x="780" y="109"/>
                      <a:pt x="780" y="109"/>
                      <a:pt x="780" y="109"/>
                    </a:cubicBezTo>
                    <a:moveTo>
                      <a:pt x="7" y="107"/>
                    </a:move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07"/>
                      <a:pt x="7" y="107"/>
                      <a:pt x="7" y="107"/>
                    </a:cubicBezTo>
                    <a:moveTo>
                      <a:pt x="794" y="85"/>
                    </a:moveTo>
                    <a:cubicBezTo>
                      <a:pt x="792" y="86"/>
                      <a:pt x="791" y="88"/>
                      <a:pt x="789" y="90"/>
                    </a:cubicBezTo>
                    <a:cubicBezTo>
                      <a:pt x="795" y="94"/>
                      <a:pt x="795" y="94"/>
                      <a:pt x="795" y="94"/>
                    </a:cubicBezTo>
                    <a:cubicBezTo>
                      <a:pt x="796" y="92"/>
                      <a:pt x="797" y="91"/>
                      <a:pt x="799" y="89"/>
                    </a:cubicBezTo>
                    <a:cubicBezTo>
                      <a:pt x="794" y="85"/>
                      <a:pt x="794" y="85"/>
                      <a:pt x="794" y="85"/>
                    </a:cubicBezTo>
                    <a:moveTo>
                      <a:pt x="7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7" y="87"/>
                      <a:pt x="7" y="87"/>
                      <a:pt x="7" y="87"/>
                    </a:cubicBezTo>
                    <a:cubicBezTo>
                      <a:pt x="7" y="81"/>
                      <a:pt x="7" y="81"/>
                      <a:pt x="7" y="81"/>
                    </a:cubicBezTo>
                    <a:moveTo>
                      <a:pt x="816" y="68"/>
                    </a:moveTo>
                    <a:cubicBezTo>
                      <a:pt x="814" y="69"/>
                      <a:pt x="812" y="70"/>
                      <a:pt x="810" y="71"/>
                    </a:cubicBezTo>
                    <a:cubicBezTo>
                      <a:pt x="813" y="77"/>
                      <a:pt x="813" y="77"/>
                      <a:pt x="813" y="77"/>
                    </a:cubicBezTo>
                    <a:cubicBezTo>
                      <a:pt x="815" y="76"/>
                      <a:pt x="817" y="75"/>
                      <a:pt x="819" y="74"/>
                    </a:cubicBezTo>
                    <a:cubicBezTo>
                      <a:pt x="816" y="68"/>
                      <a:pt x="816" y="68"/>
                      <a:pt x="816" y="68"/>
                    </a:cubicBezTo>
                    <a:moveTo>
                      <a:pt x="843" y="60"/>
                    </a:moveTo>
                    <a:cubicBezTo>
                      <a:pt x="841" y="61"/>
                      <a:pt x="838" y="61"/>
                      <a:pt x="836" y="61"/>
                    </a:cubicBezTo>
                    <a:cubicBezTo>
                      <a:pt x="837" y="68"/>
                      <a:pt x="837" y="68"/>
                      <a:pt x="837" y="68"/>
                    </a:cubicBezTo>
                    <a:cubicBezTo>
                      <a:pt x="839" y="68"/>
                      <a:pt x="841" y="67"/>
                      <a:pt x="844" y="67"/>
                    </a:cubicBezTo>
                    <a:cubicBezTo>
                      <a:pt x="843" y="60"/>
                      <a:pt x="843" y="60"/>
                      <a:pt x="843" y="60"/>
                    </a:cubicBezTo>
                    <a:moveTo>
                      <a:pt x="870" y="60"/>
                    </a:moveTo>
                    <a:cubicBezTo>
                      <a:pt x="863" y="60"/>
                      <a:pt x="863" y="60"/>
                      <a:pt x="863" y="60"/>
                    </a:cubicBezTo>
                    <a:cubicBezTo>
                      <a:pt x="863" y="67"/>
                      <a:pt x="863" y="67"/>
                      <a:pt x="863" y="67"/>
                    </a:cubicBezTo>
                    <a:cubicBezTo>
                      <a:pt x="870" y="67"/>
                      <a:pt x="870" y="67"/>
                      <a:pt x="870" y="67"/>
                    </a:cubicBezTo>
                    <a:cubicBezTo>
                      <a:pt x="870" y="60"/>
                      <a:pt x="870" y="60"/>
                      <a:pt x="870" y="60"/>
                    </a:cubicBezTo>
                    <a:moveTo>
                      <a:pt x="897" y="60"/>
                    </a:moveTo>
                    <a:cubicBezTo>
                      <a:pt x="890" y="60"/>
                      <a:pt x="890" y="60"/>
                      <a:pt x="890" y="60"/>
                    </a:cubicBezTo>
                    <a:cubicBezTo>
                      <a:pt x="890" y="67"/>
                      <a:pt x="890" y="67"/>
                      <a:pt x="890" y="67"/>
                    </a:cubicBezTo>
                    <a:cubicBezTo>
                      <a:pt x="897" y="67"/>
                      <a:pt x="897" y="67"/>
                      <a:pt x="897" y="67"/>
                    </a:cubicBezTo>
                    <a:cubicBezTo>
                      <a:pt x="897" y="60"/>
                      <a:pt x="897" y="60"/>
                      <a:pt x="897" y="60"/>
                    </a:cubicBezTo>
                    <a:moveTo>
                      <a:pt x="924" y="60"/>
                    </a:moveTo>
                    <a:cubicBezTo>
                      <a:pt x="917" y="60"/>
                      <a:pt x="917" y="60"/>
                      <a:pt x="917" y="60"/>
                    </a:cubicBezTo>
                    <a:cubicBezTo>
                      <a:pt x="917" y="67"/>
                      <a:pt x="917" y="67"/>
                      <a:pt x="917" y="67"/>
                    </a:cubicBezTo>
                    <a:cubicBezTo>
                      <a:pt x="924" y="67"/>
                      <a:pt x="924" y="67"/>
                      <a:pt x="924" y="67"/>
                    </a:cubicBezTo>
                    <a:cubicBezTo>
                      <a:pt x="924" y="60"/>
                      <a:pt x="924" y="60"/>
                      <a:pt x="924" y="60"/>
                    </a:cubicBezTo>
                    <a:moveTo>
                      <a:pt x="951" y="60"/>
                    </a:moveTo>
                    <a:cubicBezTo>
                      <a:pt x="944" y="60"/>
                      <a:pt x="944" y="60"/>
                      <a:pt x="944" y="60"/>
                    </a:cubicBezTo>
                    <a:cubicBezTo>
                      <a:pt x="944" y="67"/>
                      <a:pt x="944" y="67"/>
                      <a:pt x="944" y="67"/>
                    </a:cubicBezTo>
                    <a:cubicBezTo>
                      <a:pt x="951" y="67"/>
                      <a:pt x="951" y="67"/>
                      <a:pt x="951" y="67"/>
                    </a:cubicBezTo>
                    <a:cubicBezTo>
                      <a:pt x="951" y="60"/>
                      <a:pt x="951" y="60"/>
                      <a:pt x="951" y="60"/>
                    </a:cubicBezTo>
                    <a:moveTo>
                      <a:pt x="978" y="60"/>
                    </a:moveTo>
                    <a:cubicBezTo>
                      <a:pt x="971" y="60"/>
                      <a:pt x="971" y="60"/>
                      <a:pt x="971" y="60"/>
                    </a:cubicBezTo>
                    <a:cubicBezTo>
                      <a:pt x="971" y="67"/>
                      <a:pt x="971" y="67"/>
                      <a:pt x="971" y="67"/>
                    </a:cubicBezTo>
                    <a:cubicBezTo>
                      <a:pt x="978" y="67"/>
                      <a:pt x="978" y="67"/>
                      <a:pt x="978" y="67"/>
                    </a:cubicBezTo>
                    <a:cubicBezTo>
                      <a:pt x="978" y="60"/>
                      <a:pt x="978" y="60"/>
                      <a:pt x="978" y="60"/>
                    </a:cubicBezTo>
                    <a:moveTo>
                      <a:pt x="1005" y="60"/>
                    </a:moveTo>
                    <a:cubicBezTo>
                      <a:pt x="998" y="60"/>
                      <a:pt x="998" y="60"/>
                      <a:pt x="998" y="60"/>
                    </a:cubicBezTo>
                    <a:cubicBezTo>
                      <a:pt x="998" y="67"/>
                      <a:pt x="998" y="67"/>
                      <a:pt x="998" y="67"/>
                    </a:cubicBezTo>
                    <a:cubicBezTo>
                      <a:pt x="1005" y="67"/>
                      <a:pt x="1005" y="67"/>
                      <a:pt x="1005" y="67"/>
                    </a:cubicBezTo>
                    <a:cubicBezTo>
                      <a:pt x="1005" y="60"/>
                      <a:pt x="1005" y="60"/>
                      <a:pt x="1005" y="60"/>
                    </a:cubicBezTo>
                    <a:moveTo>
                      <a:pt x="1032" y="60"/>
                    </a:moveTo>
                    <a:cubicBezTo>
                      <a:pt x="1025" y="60"/>
                      <a:pt x="1025" y="60"/>
                      <a:pt x="1025" y="60"/>
                    </a:cubicBezTo>
                    <a:cubicBezTo>
                      <a:pt x="1025" y="67"/>
                      <a:pt x="1025" y="67"/>
                      <a:pt x="1025" y="67"/>
                    </a:cubicBezTo>
                    <a:cubicBezTo>
                      <a:pt x="1032" y="67"/>
                      <a:pt x="1032" y="67"/>
                      <a:pt x="1032" y="67"/>
                    </a:cubicBezTo>
                    <a:cubicBezTo>
                      <a:pt x="1032" y="60"/>
                      <a:pt x="1032" y="60"/>
                      <a:pt x="1032" y="60"/>
                    </a:cubicBezTo>
                    <a:moveTo>
                      <a:pt x="1058" y="60"/>
                    </a:moveTo>
                    <a:cubicBezTo>
                      <a:pt x="1052" y="60"/>
                      <a:pt x="1052" y="60"/>
                      <a:pt x="1052" y="60"/>
                    </a:cubicBezTo>
                    <a:cubicBezTo>
                      <a:pt x="1052" y="67"/>
                      <a:pt x="1052" y="67"/>
                      <a:pt x="1052" y="67"/>
                    </a:cubicBezTo>
                    <a:cubicBezTo>
                      <a:pt x="1058" y="67"/>
                      <a:pt x="1058" y="67"/>
                      <a:pt x="1058" y="67"/>
                    </a:cubicBezTo>
                    <a:cubicBezTo>
                      <a:pt x="1058" y="60"/>
                      <a:pt x="1058" y="60"/>
                      <a:pt x="1058" y="60"/>
                    </a:cubicBezTo>
                    <a:moveTo>
                      <a:pt x="1085" y="60"/>
                    </a:moveTo>
                    <a:cubicBezTo>
                      <a:pt x="1078" y="60"/>
                      <a:pt x="1078" y="60"/>
                      <a:pt x="1078" y="60"/>
                    </a:cubicBezTo>
                    <a:cubicBezTo>
                      <a:pt x="1078" y="67"/>
                      <a:pt x="1078" y="67"/>
                      <a:pt x="1078" y="67"/>
                    </a:cubicBezTo>
                    <a:cubicBezTo>
                      <a:pt x="1085" y="67"/>
                      <a:pt x="1085" y="67"/>
                      <a:pt x="1085" y="67"/>
                    </a:cubicBezTo>
                    <a:cubicBezTo>
                      <a:pt x="1085" y="60"/>
                      <a:pt x="1085" y="60"/>
                      <a:pt x="1085" y="60"/>
                    </a:cubicBezTo>
                    <a:moveTo>
                      <a:pt x="1112" y="60"/>
                    </a:moveTo>
                    <a:cubicBezTo>
                      <a:pt x="1105" y="60"/>
                      <a:pt x="1105" y="60"/>
                      <a:pt x="1105" y="60"/>
                    </a:cubicBezTo>
                    <a:cubicBezTo>
                      <a:pt x="1105" y="67"/>
                      <a:pt x="1105" y="67"/>
                      <a:pt x="1105" y="67"/>
                    </a:cubicBezTo>
                    <a:cubicBezTo>
                      <a:pt x="1112" y="67"/>
                      <a:pt x="1112" y="67"/>
                      <a:pt x="1112" y="67"/>
                    </a:cubicBezTo>
                    <a:cubicBezTo>
                      <a:pt x="1112" y="60"/>
                      <a:pt x="1112" y="60"/>
                      <a:pt x="1112" y="60"/>
                    </a:cubicBezTo>
                    <a:moveTo>
                      <a:pt x="1139" y="60"/>
                    </a:moveTo>
                    <a:cubicBezTo>
                      <a:pt x="1132" y="60"/>
                      <a:pt x="1132" y="60"/>
                      <a:pt x="1132" y="60"/>
                    </a:cubicBezTo>
                    <a:cubicBezTo>
                      <a:pt x="1132" y="67"/>
                      <a:pt x="1132" y="67"/>
                      <a:pt x="1132" y="67"/>
                    </a:cubicBezTo>
                    <a:cubicBezTo>
                      <a:pt x="1139" y="67"/>
                      <a:pt x="1139" y="67"/>
                      <a:pt x="1139" y="67"/>
                    </a:cubicBezTo>
                    <a:cubicBezTo>
                      <a:pt x="1139" y="60"/>
                      <a:pt x="1139" y="60"/>
                      <a:pt x="1139" y="60"/>
                    </a:cubicBezTo>
                    <a:moveTo>
                      <a:pt x="1166" y="60"/>
                    </a:moveTo>
                    <a:cubicBezTo>
                      <a:pt x="1159" y="60"/>
                      <a:pt x="1159" y="60"/>
                      <a:pt x="1159" y="60"/>
                    </a:cubicBezTo>
                    <a:cubicBezTo>
                      <a:pt x="1159" y="67"/>
                      <a:pt x="1159" y="67"/>
                      <a:pt x="1159" y="67"/>
                    </a:cubicBezTo>
                    <a:cubicBezTo>
                      <a:pt x="1166" y="67"/>
                      <a:pt x="1166" y="67"/>
                      <a:pt x="1166" y="67"/>
                    </a:cubicBezTo>
                    <a:cubicBezTo>
                      <a:pt x="1166" y="60"/>
                      <a:pt x="1166" y="60"/>
                      <a:pt x="1166" y="60"/>
                    </a:cubicBezTo>
                    <a:moveTo>
                      <a:pt x="1193" y="60"/>
                    </a:moveTo>
                    <a:cubicBezTo>
                      <a:pt x="1186" y="60"/>
                      <a:pt x="1186" y="60"/>
                      <a:pt x="1186" y="60"/>
                    </a:cubicBezTo>
                    <a:cubicBezTo>
                      <a:pt x="1186" y="67"/>
                      <a:pt x="1186" y="67"/>
                      <a:pt x="1186" y="67"/>
                    </a:cubicBezTo>
                    <a:cubicBezTo>
                      <a:pt x="1193" y="67"/>
                      <a:pt x="1193" y="67"/>
                      <a:pt x="1193" y="67"/>
                    </a:cubicBezTo>
                    <a:cubicBezTo>
                      <a:pt x="1193" y="60"/>
                      <a:pt x="1193" y="60"/>
                      <a:pt x="1193" y="60"/>
                    </a:cubicBezTo>
                    <a:moveTo>
                      <a:pt x="1220" y="60"/>
                    </a:moveTo>
                    <a:cubicBezTo>
                      <a:pt x="1213" y="60"/>
                      <a:pt x="1213" y="60"/>
                      <a:pt x="1213" y="60"/>
                    </a:cubicBezTo>
                    <a:cubicBezTo>
                      <a:pt x="1213" y="67"/>
                      <a:pt x="1213" y="67"/>
                      <a:pt x="1213" y="67"/>
                    </a:cubicBezTo>
                    <a:cubicBezTo>
                      <a:pt x="1220" y="67"/>
                      <a:pt x="1220" y="67"/>
                      <a:pt x="1220" y="67"/>
                    </a:cubicBezTo>
                    <a:cubicBezTo>
                      <a:pt x="1220" y="60"/>
                      <a:pt x="1220" y="60"/>
                      <a:pt x="1220" y="60"/>
                    </a:cubicBezTo>
                    <a:moveTo>
                      <a:pt x="1247" y="60"/>
                    </a:moveTo>
                    <a:cubicBezTo>
                      <a:pt x="1240" y="60"/>
                      <a:pt x="1240" y="60"/>
                      <a:pt x="1240" y="60"/>
                    </a:cubicBezTo>
                    <a:cubicBezTo>
                      <a:pt x="1240" y="67"/>
                      <a:pt x="1240" y="67"/>
                      <a:pt x="1240" y="67"/>
                    </a:cubicBezTo>
                    <a:cubicBezTo>
                      <a:pt x="1247" y="67"/>
                      <a:pt x="1247" y="67"/>
                      <a:pt x="1247" y="67"/>
                    </a:cubicBezTo>
                    <a:cubicBezTo>
                      <a:pt x="1247" y="60"/>
                      <a:pt x="1247" y="60"/>
                      <a:pt x="1247" y="60"/>
                    </a:cubicBezTo>
                    <a:moveTo>
                      <a:pt x="1273" y="60"/>
                    </a:moveTo>
                    <a:cubicBezTo>
                      <a:pt x="1267" y="60"/>
                      <a:pt x="1267" y="60"/>
                      <a:pt x="1267" y="60"/>
                    </a:cubicBezTo>
                    <a:cubicBezTo>
                      <a:pt x="1267" y="67"/>
                      <a:pt x="1267" y="67"/>
                      <a:pt x="1267" y="67"/>
                    </a:cubicBezTo>
                    <a:cubicBezTo>
                      <a:pt x="1273" y="67"/>
                      <a:pt x="1273" y="67"/>
                      <a:pt x="1273" y="67"/>
                    </a:cubicBezTo>
                    <a:cubicBezTo>
                      <a:pt x="1273" y="60"/>
                      <a:pt x="1273" y="60"/>
                      <a:pt x="1273" y="60"/>
                    </a:cubicBezTo>
                    <a:moveTo>
                      <a:pt x="1300" y="60"/>
                    </a:moveTo>
                    <a:cubicBezTo>
                      <a:pt x="1294" y="60"/>
                      <a:pt x="1294" y="60"/>
                      <a:pt x="1294" y="60"/>
                    </a:cubicBezTo>
                    <a:cubicBezTo>
                      <a:pt x="1294" y="67"/>
                      <a:pt x="1294" y="67"/>
                      <a:pt x="1294" y="67"/>
                    </a:cubicBezTo>
                    <a:cubicBezTo>
                      <a:pt x="1300" y="67"/>
                      <a:pt x="1300" y="67"/>
                      <a:pt x="1300" y="67"/>
                    </a:cubicBezTo>
                    <a:cubicBezTo>
                      <a:pt x="1300" y="60"/>
                      <a:pt x="1300" y="60"/>
                      <a:pt x="1300" y="60"/>
                    </a:cubicBezTo>
                    <a:moveTo>
                      <a:pt x="1327" y="60"/>
                    </a:moveTo>
                    <a:cubicBezTo>
                      <a:pt x="1320" y="60"/>
                      <a:pt x="1320" y="60"/>
                      <a:pt x="1320" y="60"/>
                    </a:cubicBezTo>
                    <a:cubicBezTo>
                      <a:pt x="1320" y="67"/>
                      <a:pt x="1320" y="67"/>
                      <a:pt x="1320" y="67"/>
                    </a:cubicBezTo>
                    <a:cubicBezTo>
                      <a:pt x="1327" y="67"/>
                      <a:pt x="1327" y="67"/>
                      <a:pt x="1327" y="67"/>
                    </a:cubicBezTo>
                    <a:cubicBezTo>
                      <a:pt x="1327" y="60"/>
                      <a:pt x="1327" y="60"/>
                      <a:pt x="1327" y="60"/>
                    </a:cubicBezTo>
                    <a:moveTo>
                      <a:pt x="1354" y="60"/>
                    </a:moveTo>
                    <a:cubicBezTo>
                      <a:pt x="1347" y="60"/>
                      <a:pt x="1347" y="60"/>
                      <a:pt x="1347" y="60"/>
                    </a:cubicBezTo>
                    <a:cubicBezTo>
                      <a:pt x="1347" y="67"/>
                      <a:pt x="1347" y="67"/>
                      <a:pt x="1347" y="67"/>
                    </a:cubicBezTo>
                    <a:cubicBezTo>
                      <a:pt x="1354" y="67"/>
                      <a:pt x="1354" y="67"/>
                      <a:pt x="1354" y="67"/>
                    </a:cubicBezTo>
                    <a:cubicBezTo>
                      <a:pt x="1354" y="60"/>
                      <a:pt x="1354" y="60"/>
                      <a:pt x="1354" y="60"/>
                    </a:cubicBezTo>
                    <a:moveTo>
                      <a:pt x="1381" y="60"/>
                    </a:moveTo>
                    <a:cubicBezTo>
                      <a:pt x="1374" y="60"/>
                      <a:pt x="1374" y="60"/>
                      <a:pt x="1374" y="60"/>
                    </a:cubicBezTo>
                    <a:cubicBezTo>
                      <a:pt x="1374" y="67"/>
                      <a:pt x="1374" y="67"/>
                      <a:pt x="1374" y="67"/>
                    </a:cubicBezTo>
                    <a:cubicBezTo>
                      <a:pt x="1381" y="67"/>
                      <a:pt x="1381" y="67"/>
                      <a:pt x="1381" y="67"/>
                    </a:cubicBezTo>
                    <a:cubicBezTo>
                      <a:pt x="1381" y="60"/>
                      <a:pt x="1381" y="60"/>
                      <a:pt x="1381" y="60"/>
                    </a:cubicBezTo>
                    <a:moveTo>
                      <a:pt x="1408" y="60"/>
                    </a:moveTo>
                    <a:cubicBezTo>
                      <a:pt x="1401" y="60"/>
                      <a:pt x="1401" y="60"/>
                      <a:pt x="1401" y="60"/>
                    </a:cubicBezTo>
                    <a:cubicBezTo>
                      <a:pt x="1401" y="67"/>
                      <a:pt x="1401" y="67"/>
                      <a:pt x="1401" y="67"/>
                    </a:cubicBezTo>
                    <a:cubicBezTo>
                      <a:pt x="1408" y="67"/>
                      <a:pt x="1408" y="67"/>
                      <a:pt x="1408" y="67"/>
                    </a:cubicBezTo>
                    <a:cubicBezTo>
                      <a:pt x="1408" y="60"/>
                      <a:pt x="1408" y="60"/>
                      <a:pt x="1408" y="60"/>
                    </a:cubicBezTo>
                    <a:moveTo>
                      <a:pt x="1435" y="60"/>
                    </a:moveTo>
                    <a:cubicBezTo>
                      <a:pt x="1428" y="60"/>
                      <a:pt x="1428" y="60"/>
                      <a:pt x="1428" y="60"/>
                    </a:cubicBezTo>
                    <a:cubicBezTo>
                      <a:pt x="1428" y="67"/>
                      <a:pt x="1428" y="67"/>
                      <a:pt x="1428" y="67"/>
                    </a:cubicBezTo>
                    <a:cubicBezTo>
                      <a:pt x="1435" y="67"/>
                      <a:pt x="1435" y="67"/>
                      <a:pt x="1435" y="67"/>
                    </a:cubicBezTo>
                    <a:cubicBezTo>
                      <a:pt x="1435" y="60"/>
                      <a:pt x="1435" y="60"/>
                      <a:pt x="1435" y="60"/>
                    </a:cubicBezTo>
                    <a:moveTo>
                      <a:pt x="1462" y="60"/>
                    </a:moveTo>
                    <a:cubicBezTo>
                      <a:pt x="1455" y="60"/>
                      <a:pt x="1455" y="60"/>
                      <a:pt x="1455" y="60"/>
                    </a:cubicBezTo>
                    <a:cubicBezTo>
                      <a:pt x="1455" y="67"/>
                      <a:pt x="1455" y="67"/>
                      <a:pt x="1455" y="67"/>
                    </a:cubicBezTo>
                    <a:cubicBezTo>
                      <a:pt x="1462" y="67"/>
                      <a:pt x="1462" y="67"/>
                      <a:pt x="1462" y="67"/>
                    </a:cubicBezTo>
                    <a:cubicBezTo>
                      <a:pt x="1462" y="60"/>
                      <a:pt x="1462" y="60"/>
                      <a:pt x="1462" y="60"/>
                    </a:cubicBezTo>
                    <a:moveTo>
                      <a:pt x="1489" y="60"/>
                    </a:moveTo>
                    <a:cubicBezTo>
                      <a:pt x="1482" y="60"/>
                      <a:pt x="1482" y="60"/>
                      <a:pt x="1482" y="60"/>
                    </a:cubicBezTo>
                    <a:cubicBezTo>
                      <a:pt x="1482" y="67"/>
                      <a:pt x="1482" y="67"/>
                      <a:pt x="1482" y="67"/>
                    </a:cubicBezTo>
                    <a:cubicBezTo>
                      <a:pt x="1489" y="67"/>
                      <a:pt x="1489" y="67"/>
                      <a:pt x="1489" y="67"/>
                    </a:cubicBezTo>
                    <a:cubicBezTo>
                      <a:pt x="1489" y="60"/>
                      <a:pt x="1489" y="60"/>
                      <a:pt x="1489" y="60"/>
                    </a:cubicBezTo>
                    <a:moveTo>
                      <a:pt x="1515" y="60"/>
                    </a:moveTo>
                    <a:cubicBezTo>
                      <a:pt x="1509" y="60"/>
                      <a:pt x="1509" y="60"/>
                      <a:pt x="1509" y="60"/>
                    </a:cubicBezTo>
                    <a:cubicBezTo>
                      <a:pt x="1509" y="67"/>
                      <a:pt x="1509" y="67"/>
                      <a:pt x="1509" y="67"/>
                    </a:cubicBezTo>
                    <a:cubicBezTo>
                      <a:pt x="1515" y="67"/>
                      <a:pt x="1515" y="67"/>
                      <a:pt x="1515" y="67"/>
                    </a:cubicBezTo>
                    <a:cubicBezTo>
                      <a:pt x="1515" y="60"/>
                      <a:pt x="1515" y="60"/>
                      <a:pt x="1515" y="60"/>
                    </a:cubicBezTo>
                    <a:moveTo>
                      <a:pt x="1542" y="60"/>
                    </a:moveTo>
                    <a:cubicBezTo>
                      <a:pt x="1536" y="60"/>
                      <a:pt x="1536" y="60"/>
                      <a:pt x="1536" y="60"/>
                    </a:cubicBezTo>
                    <a:cubicBezTo>
                      <a:pt x="1536" y="67"/>
                      <a:pt x="1536" y="67"/>
                      <a:pt x="1536" y="67"/>
                    </a:cubicBezTo>
                    <a:cubicBezTo>
                      <a:pt x="1542" y="67"/>
                      <a:pt x="1542" y="67"/>
                      <a:pt x="1542" y="67"/>
                    </a:cubicBezTo>
                    <a:cubicBezTo>
                      <a:pt x="1542" y="60"/>
                      <a:pt x="1542" y="60"/>
                      <a:pt x="1542" y="60"/>
                    </a:cubicBezTo>
                    <a:moveTo>
                      <a:pt x="1569" y="60"/>
                    </a:moveTo>
                    <a:cubicBezTo>
                      <a:pt x="1562" y="60"/>
                      <a:pt x="1562" y="60"/>
                      <a:pt x="1562" y="60"/>
                    </a:cubicBezTo>
                    <a:cubicBezTo>
                      <a:pt x="1562" y="67"/>
                      <a:pt x="1562" y="67"/>
                      <a:pt x="1562" y="67"/>
                    </a:cubicBezTo>
                    <a:cubicBezTo>
                      <a:pt x="1569" y="67"/>
                      <a:pt x="1569" y="67"/>
                      <a:pt x="1569" y="67"/>
                    </a:cubicBezTo>
                    <a:cubicBezTo>
                      <a:pt x="1569" y="60"/>
                      <a:pt x="1569" y="60"/>
                      <a:pt x="1569" y="60"/>
                    </a:cubicBezTo>
                    <a:moveTo>
                      <a:pt x="1596" y="60"/>
                    </a:moveTo>
                    <a:cubicBezTo>
                      <a:pt x="1589" y="60"/>
                      <a:pt x="1589" y="60"/>
                      <a:pt x="1589" y="60"/>
                    </a:cubicBezTo>
                    <a:cubicBezTo>
                      <a:pt x="1589" y="67"/>
                      <a:pt x="1589" y="67"/>
                      <a:pt x="1589" y="67"/>
                    </a:cubicBezTo>
                    <a:cubicBezTo>
                      <a:pt x="1596" y="67"/>
                      <a:pt x="1596" y="67"/>
                      <a:pt x="1596" y="67"/>
                    </a:cubicBezTo>
                    <a:cubicBezTo>
                      <a:pt x="1596" y="60"/>
                      <a:pt x="1596" y="60"/>
                      <a:pt x="1596" y="60"/>
                    </a:cubicBezTo>
                    <a:moveTo>
                      <a:pt x="1623" y="60"/>
                    </a:moveTo>
                    <a:cubicBezTo>
                      <a:pt x="1616" y="60"/>
                      <a:pt x="1616" y="60"/>
                      <a:pt x="1616" y="60"/>
                    </a:cubicBezTo>
                    <a:cubicBezTo>
                      <a:pt x="1616" y="67"/>
                      <a:pt x="1616" y="67"/>
                      <a:pt x="1616" y="67"/>
                    </a:cubicBezTo>
                    <a:cubicBezTo>
                      <a:pt x="1623" y="67"/>
                      <a:pt x="1623" y="67"/>
                      <a:pt x="1623" y="67"/>
                    </a:cubicBezTo>
                    <a:cubicBezTo>
                      <a:pt x="1623" y="60"/>
                      <a:pt x="1623" y="60"/>
                      <a:pt x="1623" y="60"/>
                    </a:cubicBezTo>
                    <a:moveTo>
                      <a:pt x="1650" y="60"/>
                    </a:moveTo>
                    <a:cubicBezTo>
                      <a:pt x="1643" y="60"/>
                      <a:pt x="1643" y="60"/>
                      <a:pt x="1643" y="60"/>
                    </a:cubicBezTo>
                    <a:cubicBezTo>
                      <a:pt x="1643" y="67"/>
                      <a:pt x="1643" y="67"/>
                      <a:pt x="1643" y="67"/>
                    </a:cubicBezTo>
                    <a:cubicBezTo>
                      <a:pt x="1650" y="67"/>
                      <a:pt x="1650" y="67"/>
                      <a:pt x="1650" y="67"/>
                    </a:cubicBezTo>
                    <a:cubicBezTo>
                      <a:pt x="1650" y="60"/>
                      <a:pt x="1650" y="60"/>
                      <a:pt x="1650" y="60"/>
                    </a:cubicBezTo>
                    <a:moveTo>
                      <a:pt x="1677" y="60"/>
                    </a:moveTo>
                    <a:cubicBezTo>
                      <a:pt x="1670" y="60"/>
                      <a:pt x="1670" y="60"/>
                      <a:pt x="1670" y="60"/>
                    </a:cubicBezTo>
                    <a:cubicBezTo>
                      <a:pt x="1670" y="67"/>
                      <a:pt x="1670" y="67"/>
                      <a:pt x="1670" y="67"/>
                    </a:cubicBezTo>
                    <a:cubicBezTo>
                      <a:pt x="1677" y="67"/>
                      <a:pt x="1677" y="67"/>
                      <a:pt x="1677" y="67"/>
                    </a:cubicBezTo>
                    <a:cubicBezTo>
                      <a:pt x="1677" y="60"/>
                      <a:pt x="1677" y="60"/>
                      <a:pt x="1677" y="60"/>
                    </a:cubicBezTo>
                    <a:moveTo>
                      <a:pt x="1704" y="60"/>
                    </a:moveTo>
                    <a:cubicBezTo>
                      <a:pt x="1697" y="60"/>
                      <a:pt x="1697" y="60"/>
                      <a:pt x="1697" y="60"/>
                    </a:cubicBezTo>
                    <a:cubicBezTo>
                      <a:pt x="1697" y="67"/>
                      <a:pt x="1697" y="67"/>
                      <a:pt x="1697" y="67"/>
                    </a:cubicBezTo>
                    <a:cubicBezTo>
                      <a:pt x="1704" y="67"/>
                      <a:pt x="1704" y="67"/>
                      <a:pt x="1704" y="67"/>
                    </a:cubicBezTo>
                    <a:cubicBezTo>
                      <a:pt x="1704" y="60"/>
                      <a:pt x="1704" y="60"/>
                      <a:pt x="1704" y="60"/>
                    </a:cubicBezTo>
                    <a:moveTo>
                      <a:pt x="1731" y="60"/>
                    </a:moveTo>
                    <a:cubicBezTo>
                      <a:pt x="1724" y="60"/>
                      <a:pt x="1724" y="60"/>
                      <a:pt x="1724" y="60"/>
                    </a:cubicBezTo>
                    <a:cubicBezTo>
                      <a:pt x="1724" y="67"/>
                      <a:pt x="1724" y="67"/>
                      <a:pt x="1724" y="67"/>
                    </a:cubicBezTo>
                    <a:cubicBezTo>
                      <a:pt x="1731" y="67"/>
                      <a:pt x="1731" y="67"/>
                      <a:pt x="1731" y="67"/>
                    </a:cubicBezTo>
                    <a:cubicBezTo>
                      <a:pt x="1731" y="60"/>
                      <a:pt x="1731" y="60"/>
                      <a:pt x="1731" y="60"/>
                    </a:cubicBezTo>
                    <a:moveTo>
                      <a:pt x="1757" y="60"/>
                    </a:moveTo>
                    <a:cubicBezTo>
                      <a:pt x="1751" y="60"/>
                      <a:pt x="1751" y="60"/>
                      <a:pt x="1751" y="60"/>
                    </a:cubicBezTo>
                    <a:cubicBezTo>
                      <a:pt x="1751" y="67"/>
                      <a:pt x="1751" y="67"/>
                      <a:pt x="1751" y="67"/>
                    </a:cubicBezTo>
                    <a:cubicBezTo>
                      <a:pt x="1757" y="67"/>
                      <a:pt x="1757" y="67"/>
                      <a:pt x="1757" y="67"/>
                    </a:cubicBezTo>
                    <a:cubicBezTo>
                      <a:pt x="1757" y="60"/>
                      <a:pt x="1757" y="60"/>
                      <a:pt x="1757" y="60"/>
                    </a:cubicBezTo>
                    <a:moveTo>
                      <a:pt x="1784" y="60"/>
                    </a:moveTo>
                    <a:cubicBezTo>
                      <a:pt x="1777" y="60"/>
                      <a:pt x="1777" y="60"/>
                      <a:pt x="1777" y="60"/>
                    </a:cubicBezTo>
                    <a:cubicBezTo>
                      <a:pt x="1777" y="67"/>
                      <a:pt x="1777" y="67"/>
                      <a:pt x="1777" y="67"/>
                    </a:cubicBezTo>
                    <a:cubicBezTo>
                      <a:pt x="1784" y="67"/>
                      <a:pt x="1784" y="67"/>
                      <a:pt x="1784" y="67"/>
                    </a:cubicBezTo>
                    <a:cubicBezTo>
                      <a:pt x="1784" y="60"/>
                      <a:pt x="1784" y="60"/>
                      <a:pt x="1784" y="60"/>
                    </a:cubicBezTo>
                    <a:moveTo>
                      <a:pt x="1811" y="60"/>
                    </a:moveTo>
                    <a:cubicBezTo>
                      <a:pt x="1804" y="60"/>
                      <a:pt x="1804" y="60"/>
                      <a:pt x="1804" y="60"/>
                    </a:cubicBezTo>
                    <a:cubicBezTo>
                      <a:pt x="1804" y="67"/>
                      <a:pt x="1804" y="67"/>
                      <a:pt x="1804" y="67"/>
                    </a:cubicBezTo>
                    <a:cubicBezTo>
                      <a:pt x="1811" y="67"/>
                      <a:pt x="1811" y="67"/>
                      <a:pt x="1811" y="67"/>
                    </a:cubicBezTo>
                    <a:cubicBezTo>
                      <a:pt x="1811" y="60"/>
                      <a:pt x="1811" y="60"/>
                      <a:pt x="1811" y="60"/>
                    </a:cubicBezTo>
                    <a:moveTo>
                      <a:pt x="1838" y="60"/>
                    </a:moveTo>
                    <a:cubicBezTo>
                      <a:pt x="1831" y="60"/>
                      <a:pt x="1831" y="60"/>
                      <a:pt x="1831" y="60"/>
                    </a:cubicBezTo>
                    <a:cubicBezTo>
                      <a:pt x="1831" y="67"/>
                      <a:pt x="1831" y="67"/>
                      <a:pt x="1831" y="67"/>
                    </a:cubicBezTo>
                    <a:cubicBezTo>
                      <a:pt x="1838" y="67"/>
                      <a:pt x="1838" y="67"/>
                      <a:pt x="1838" y="67"/>
                    </a:cubicBezTo>
                    <a:cubicBezTo>
                      <a:pt x="1838" y="60"/>
                      <a:pt x="1838" y="60"/>
                      <a:pt x="1838" y="60"/>
                    </a:cubicBezTo>
                    <a:moveTo>
                      <a:pt x="1865" y="60"/>
                    </a:moveTo>
                    <a:cubicBezTo>
                      <a:pt x="1858" y="60"/>
                      <a:pt x="1858" y="60"/>
                      <a:pt x="1858" y="60"/>
                    </a:cubicBezTo>
                    <a:cubicBezTo>
                      <a:pt x="1858" y="67"/>
                      <a:pt x="1858" y="67"/>
                      <a:pt x="1858" y="67"/>
                    </a:cubicBezTo>
                    <a:cubicBezTo>
                      <a:pt x="1865" y="67"/>
                      <a:pt x="1865" y="67"/>
                      <a:pt x="1865" y="67"/>
                    </a:cubicBezTo>
                    <a:cubicBezTo>
                      <a:pt x="1865" y="60"/>
                      <a:pt x="1865" y="60"/>
                      <a:pt x="1865" y="60"/>
                    </a:cubicBezTo>
                    <a:moveTo>
                      <a:pt x="1892" y="60"/>
                    </a:moveTo>
                    <a:cubicBezTo>
                      <a:pt x="1885" y="60"/>
                      <a:pt x="1885" y="60"/>
                      <a:pt x="1885" y="60"/>
                    </a:cubicBezTo>
                    <a:cubicBezTo>
                      <a:pt x="1885" y="67"/>
                      <a:pt x="1885" y="67"/>
                      <a:pt x="1885" y="67"/>
                    </a:cubicBezTo>
                    <a:cubicBezTo>
                      <a:pt x="1892" y="67"/>
                      <a:pt x="1892" y="67"/>
                      <a:pt x="1892" y="67"/>
                    </a:cubicBezTo>
                    <a:cubicBezTo>
                      <a:pt x="1892" y="60"/>
                      <a:pt x="1892" y="60"/>
                      <a:pt x="1892" y="60"/>
                    </a:cubicBezTo>
                    <a:moveTo>
                      <a:pt x="1919" y="60"/>
                    </a:moveTo>
                    <a:cubicBezTo>
                      <a:pt x="1912" y="60"/>
                      <a:pt x="1912" y="60"/>
                      <a:pt x="1912" y="60"/>
                    </a:cubicBezTo>
                    <a:cubicBezTo>
                      <a:pt x="1912" y="67"/>
                      <a:pt x="1912" y="67"/>
                      <a:pt x="1912" y="67"/>
                    </a:cubicBezTo>
                    <a:cubicBezTo>
                      <a:pt x="1919" y="67"/>
                      <a:pt x="1919" y="67"/>
                      <a:pt x="1919" y="67"/>
                    </a:cubicBezTo>
                    <a:cubicBezTo>
                      <a:pt x="1919" y="60"/>
                      <a:pt x="1919" y="60"/>
                      <a:pt x="1919" y="60"/>
                    </a:cubicBezTo>
                    <a:moveTo>
                      <a:pt x="1946" y="60"/>
                    </a:moveTo>
                    <a:cubicBezTo>
                      <a:pt x="1939" y="60"/>
                      <a:pt x="1939" y="60"/>
                      <a:pt x="1939" y="60"/>
                    </a:cubicBezTo>
                    <a:cubicBezTo>
                      <a:pt x="1939" y="67"/>
                      <a:pt x="1939" y="67"/>
                      <a:pt x="1939" y="67"/>
                    </a:cubicBezTo>
                    <a:cubicBezTo>
                      <a:pt x="1946" y="67"/>
                      <a:pt x="1946" y="67"/>
                      <a:pt x="1946" y="67"/>
                    </a:cubicBezTo>
                    <a:cubicBezTo>
                      <a:pt x="1946" y="60"/>
                      <a:pt x="1946" y="60"/>
                      <a:pt x="1946" y="60"/>
                    </a:cubicBezTo>
                    <a:moveTo>
                      <a:pt x="1972" y="60"/>
                    </a:moveTo>
                    <a:cubicBezTo>
                      <a:pt x="1966" y="60"/>
                      <a:pt x="1966" y="60"/>
                      <a:pt x="1966" y="60"/>
                    </a:cubicBezTo>
                    <a:cubicBezTo>
                      <a:pt x="1966" y="67"/>
                      <a:pt x="1966" y="67"/>
                      <a:pt x="1966" y="67"/>
                    </a:cubicBezTo>
                    <a:cubicBezTo>
                      <a:pt x="1972" y="67"/>
                      <a:pt x="1972" y="67"/>
                      <a:pt x="1972" y="67"/>
                    </a:cubicBezTo>
                    <a:cubicBezTo>
                      <a:pt x="1972" y="60"/>
                      <a:pt x="1972" y="60"/>
                      <a:pt x="1972" y="60"/>
                    </a:cubicBezTo>
                    <a:moveTo>
                      <a:pt x="1999" y="60"/>
                    </a:moveTo>
                    <a:cubicBezTo>
                      <a:pt x="1993" y="60"/>
                      <a:pt x="1993" y="60"/>
                      <a:pt x="1993" y="60"/>
                    </a:cubicBezTo>
                    <a:cubicBezTo>
                      <a:pt x="1993" y="67"/>
                      <a:pt x="1993" y="67"/>
                      <a:pt x="1993" y="67"/>
                    </a:cubicBezTo>
                    <a:cubicBezTo>
                      <a:pt x="1999" y="67"/>
                      <a:pt x="1999" y="67"/>
                      <a:pt x="1999" y="67"/>
                    </a:cubicBezTo>
                    <a:cubicBezTo>
                      <a:pt x="1999" y="60"/>
                      <a:pt x="1999" y="60"/>
                      <a:pt x="1999" y="60"/>
                    </a:cubicBezTo>
                    <a:moveTo>
                      <a:pt x="2026" y="60"/>
                    </a:moveTo>
                    <a:cubicBezTo>
                      <a:pt x="2019" y="60"/>
                      <a:pt x="2019" y="60"/>
                      <a:pt x="2019" y="60"/>
                    </a:cubicBezTo>
                    <a:cubicBezTo>
                      <a:pt x="2019" y="67"/>
                      <a:pt x="2019" y="67"/>
                      <a:pt x="2019" y="67"/>
                    </a:cubicBezTo>
                    <a:cubicBezTo>
                      <a:pt x="2026" y="67"/>
                      <a:pt x="2026" y="67"/>
                      <a:pt x="2026" y="67"/>
                    </a:cubicBezTo>
                    <a:cubicBezTo>
                      <a:pt x="2026" y="60"/>
                      <a:pt x="2026" y="60"/>
                      <a:pt x="2026" y="60"/>
                    </a:cubicBezTo>
                    <a:moveTo>
                      <a:pt x="2053" y="60"/>
                    </a:moveTo>
                    <a:cubicBezTo>
                      <a:pt x="2046" y="60"/>
                      <a:pt x="2046" y="60"/>
                      <a:pt x="2046" y="60"/>
                    </a:cubicBezTo>
                    <a:cubicBezTo>
                      <a:pt x="2046" y="67"/>
                      <a:pt x="2046" y="67"/>
                      <a:pt x="2046" y="67"/>
                    </a:cubicBezTo>
                    <a:cubicBezTo>
                      <a:pt x="2053" y="67"/>
                      <a:pt x="2053" y="67"/>
                      <a:pt x="2053" y="67"/>
                    </a:cubicBezTo>
                    <a:cubicBezTo>
                      <a:pt x="2053" y="60"/>
                      <a:pt x="2053" y="60"/>
                      <a:pt x="2053" y="60"/>
                    </a:cubicBezTo>
                    <a:moveTo>
                      <a:pt x="2080" y="60"/>
                    </a:moveTo>
                    <a:cubicBezTo>
                      <a:pt x="2073" y="60"/>
                      <a:pt x="2073" y="60"/>
                      <a:pt x="2073" y="60"/>
                    </a:cubicBezTo>
                    <a:cubicBezTo>
                      <a:pt x="2073" y="67"/>
                      <a:pt x="2073" y="67"/>
                      <a:pt x="2073" y="67"/>
                    </a:cubicBezTo>
                    <a:cubicBezTo>
                      <a:pt x="2080" y="67"/>
                      <a:pt x="2080" y="67"/>
                      <a:pt x="2080" y="67"/>
                    </a:cubicBezTo>
                    <a:cubicBezTo>
                      <a:pt x="2080" y="60"/>
                      <a:pt x="2080" y="60"/>
                      <a:pt x="2080" y="60"/>
                    </a:cubicBezTo>
                    <a:moveTo>
                      <a:pt x="2107" y="60"/>
                    </a:moveTo>
                    <a:cubicBezTo>
                      <a:pt x="2100" y="60"/>
                      <a:pt x="2100" y="60"/>
                      <a:pt x="2100" y="60"/>
                    </a:cubicBezTo>
                    <a:cubicBezTo>
                      <a:pt x="2100" y="67"/>
                      <a:pt x="2100" y="67"/>
                      <a:pt x="2100" y="67"/>
                    </a:cubicBezTo>
                    <a:cubicBezTo>
                      <a:pt x="2107" y="67"/>
                      <a:pt x="2107" y="67"/>
                      <a:pt x="2107" y="67"/>
                    </a:cubicBezTo>
                    <a:cubicBezTo>
                      <a:pt x="2107" y="60"/>
                      <a:pt x="2107" y="60"/>
                      <a:pt x="2107" y="60"/>
                    </a:cubicBezTo>
                    <a:moveTo>
                      <a:pt x="2134" y="60"/>
                    </a:moveTo>
                    <a:cubicBezTo>
                      <a:pt x="2127" y="60"/>
                      <a:pt x="2127" y="60"/>
                      <a:pt x="2127" y="60"/>
                    </a:cubicBezTo>
                    <a:cubicBezTo>
                      <a:pt x="2127" y="67"/>
                      <a:pt x="2127" y="67"/>
                      <a:pt x="2127" y="67"/>
                    </a:cubicBezTo>
                    <a:cubicBezTo>
                      <a:pt x="2134" y="67"/>
                      <a:pt x="2134" y="67"/>
                      <a:pt x="2134" y="67"/>
                    </a:cubicBezTo>
                    <a:cubicBezTo>
                      <a:pt x="2134" y="60"/>
                      <a:pt x="2134" y="60"/>
                      <a:pt x="2134" y="60"/>
                    </a:cubicBezTo>
                    <a:moveTo>
                      <a:pt x="2161" y="60"/>
                    </a:moveTo>
                    <a:cubicBezTo>
                      <a:pt x="2154" y="60"/>
                      <a:pt x="2154" y="60"/>
                      <a:pt x="2154" y="60"/>
                    </a:cubicBezTo>
                    <a:cubicBezTo>
                      <a:pt x="2154" y="67"/>
                      <a:pt x="2154" y="67"/>
                      <a:pt x="2154" y="67"/>
                    </a:cubicBezTo>
                    <a:cubicBezTo>
                      <a:pt x="2161" y="67"/>
                      <a:pt x="2161" y="67"/>
                      <a:pt x="2161" y="67"/>
                    </a:cubicBezTo>
                    <a:cubicBezTo>
                      <a:pt x="2161" y="60"/>
                      <a:pt x="2161" y="60"/>
                      <a:pt x="2161" y="60"/>
                    </a:cubicBezTo>
                    <a:moveTo>
                      <a:pt x="2188" y="60"/>
                    </a:moveTo>
                    <a:cubicBezTo>
                      <a:pt x="2181" y="60"/>
                      <a:pt x="2181" y="60"/>
                      <a:pt x="2181" y="60"/>
                    </a:cubicBezTo>
                    <a:cubicBezTo>
                      <a:pt x="2181" y="67"/>
                      <a:pt x="2181" y="67"/>
                      <a:pt x="2181" y="67"/>
                    </a:cubicBezTo>
                    <a:cubicBezTo>
                      <a:pt x="2188" y="67"/>
                      <a:pt x="2188" y="67"/>
                      <a:pt x="2188" y="67"/>
                    </a:cubicBezTo>
                    <a:cubicBezTo>
                      <a:pt x="2188" y="60"/>
                      <a:pt x="2188" y="60"/>
                      <a:pt x="2188" y="60"/>
                    </a:cubicBezTo>
                    <a:moveTo>
                      <a:pt x="2214" y="60"/>
                    </a:moveTo>
                    <a:cubicBezTo>
                      <a:pt x="2208" y="60"/>
                      <a:pt x="2208" y="60"/>
                      <a:pt x="2208" y="60"/>
                    </a:cubicBezTo>
                    <a:cubicBezTo>
                      <a:pt x="2208" y="67"/>
                      <a:pt x="2208" y="67"/>
                      <a:pt x="2208" y="67"/>
                    </a:cubicBezTo>
                    <a:cubicBezTo>
                      <a:pt x="2214" y="67"/>
                      <a:pt x="2214" y="67"/>
                      <a:pt x="2214" y="67"/>
                    </a:cubicBezTo>
                    <a:cubicBezTo>
                      <a:pt x="2214" y="60"/>
                      <a:pt x="2214" y="60"/>
                      <a:pt x="2214" y="60"/>
                    </a:cubicBezTo>
                    <a:moveTo>
                      <a:pt x="2241" y="60"/>
                    </a:moveTo>
                    <a:cubicBezTo>
                      <a:pt x="2235" y="60"/>
                      <a:pt x="2235" y="60"/>
                      <a:pt x="2235" y="60"/>
                    </a:cubicBezTo>
                    <a:cubicBezTo>
                      <a:pt x="2235" y="67"/>
                      <a:pt x="2235" y="67"/>
                      <a:pt x="2235" y="67"/>
                    </a:cubicBezTo>
                    <a:cubicBezTo>
                      <a:pt x="2241" y="67"/>
                      <a:pt x="2241" y="67"/>
                      <a:pt x="2241" y="67"/>
                    </a:cubicBezTo>
                    <a:cubicBezTo>
                      <a:pt x="2241" y="60"/>
                      <a:pt x="2241" y="60"/>
                      <a:pt x="2241" y="60"/>
                    </a:cubicBezTo>
                    <a:moveTo>
                      <a:pt x="2268" y="60"/>
                    </a:moveTo>
                    <a:cubicBezTo>
                      <a:pt x="2261" y="60"/>
                      <a:pt x="2261" y="60"/>
                      <a:pt x="2261" y="60"/>
                    </a:cubicBezTo>
                    <a:cubicBezTo>
                      <a:pt x="2261" y="67"/>
                      <a:pt x="2261" y="67"/>
                      <a:pt x="2261" y="67"/>
                    </a:cubicBezTo>
                    <a:cubicBezTo>
                      <a:pt x="2268" y="67"/>
                      <a:pt x="2268" y="67"/>
                      <a:pt x="2268" y="67"/>
                    </a:cubicBezTo>
                    <a:cubicBezTo>
                      <a:pt x="2268" y="60"/>
                      <a:pt x="2268" y="60"/>
                      <a:pt x="2268" y="60"/>
                    </a:cubicBezTo>
                    <a:moveTo>
                      <a:pt x="2295" y="60"/>
                    </a:moveTo>
                    <a:cubicBezTo>
                      <a:pt x="2288" y="60"/>
                      <a:pt x="2288" y="60"/>
                      <a:pt x="2288" y="60"/>
                    </a:cubicBezTo>
                    <a:cubicBezTo>
                      <a:pt x="2288" y="67"/>
                      <a:pt x="2288" y="67"/>
                      <a:pt x="2288" y="67"/>
                    </a:cubicBezTo>
                    <a:cubicBezTo>
                      <a:pt x="2295" y="67"/>
                      <a:pt x="2295" y="67"/>
                      <a:pt x="2295" y="67"/>
                    </a:cubicBezTo>
                    <a:cubicBezTo>
                      <a:pt x="2295" y="60"/>
                      <a:pt x="2295" y="60"/>
                      <a:pt x="2295" y="60"/>
                    </a:cubicBezTo>
                    <a:moveTo>
                      <a:pt x="2322" y="60"/>
                    </a:moveTo>
                    <a:cubicBezTo>
                      <a:pt x="2315" y="60"/>
                      <a:pt x="2315" y="60"/>
                      <a:pt x="2315" y="60"/>
                    </a:cubicBezTo>
                    <a:cubicBezTo>
                      <a:pt x="2315" y="67"/>
                      <a:pt x="2315" y="67"/>
                      <a:pt x="2315" y="67"/>
                    </a:cubicBezTo>
                    <a:cubicBezTo>
                      <a:pt x="2322" y="67"/>
                      <a:pt x="2322" y="67"/>
                      <a:pt x="2322" y="67"/>
                    </a:cubicBezTo>
                    <a:cubicBezTo>
                      <a:pt x="2322" y="60"/>
                      <a:pt x="2322" y="60"/>
                      <a:pt x="2322" y="60"/>
                    </a:cubicBezTo>
                    <a:moveTo>
                      <a:pt x="2349" y="60"/>
                    </a:moveTo>
                    <a:cubicBezTo>
                      <a:pt x="2342" y="60"/>
                      <a:pt x="2342" y="60"/>
                      <a:pt x="2342" y="60"/>
                    </a:cubicBezTo>
                    <a:cubicBezTo>
                      <a:pt x="2342" y="67"/>
                      <a:pt x="2342" y="67"/>
                      <a:pt x="2342" y="67"/>
                    </a:cubicBezTo>
                    <a:cubicBezTo>
                      <a:pt x="2349" y="67"/>
                      <a:pt x="2349" y="67"/>
                      <a:pt x="2349" y="67"/>
                    </a:cubicBezTo>
                    <a:cubicBezTo>
                      <a:pt x="2349" y="60"/>
                      <a:pt x="2349" y="60"/>
                      <a:pt x="2349" y="60"/>
                    </a:cubicBezTo>
                    <a:moveTo>
                      <a:pt x="2376" y="60"/>
                    </a:moveTo>
                    <a:cubicBezTo>
                      <a:pt x="2369" y="60"/>
                      <a:pt x="2369" y="60"/>
                      <a:pt x="2369" y="60"/>
                    </a:cubicBezTo>
                    <a:cubicBezTo>
                      <a:pt x="2369" y="67"/>
                      <a:pt x="2369" y="67"/>
                      <a:pt x="2369" y="67"/>
                    </a:cubicBezTo>
                    <a:cubicBezTo>
                      <a:pt x="2376" y="67"/>
                      <a:pt x="2376" y="67"/>
                      <a:pt x="2376" y="67"/>
                    </a:cubicBezTo>
                    <a:cubicBezTo>
                      <a:pt x="2376" y="60"/>
                      <a:pt x="2376" y="60"/>
                      <a:pt x="2376" y="60"/>
                    </a:cubicBezTo>
                    <a:moveTo>
                      <a:pt x="2403" y="60"/>
                    </a:moveTo>
                    <a:cubicBezTo>
                      <a:pt x="2396" y="60"/>
                      <a:pt x="2396" y="60"/>
                      <a:pt x="2396" y="60"/>
                    </a:cubicBezTo>
                    <a:cubicBezTo>
                      <a:pt x="2396" y="67"/>
                      <a:pt x="2396" y="67"/>
                      <a:pt x="2396" y="67"/>
                    </a:cubicBezTo>
                    <a:cubicBezTo>
                      <a:pt x="2403" y="67"/>
                      <a:pt x="2403" y="67"/>
                      <a:pt x="2403" y="67"/>
                    </a:cubicBezTo>
                    <a:cubicBezTo>
                      <a:pt x="2403" y="60"/>
                      <a:pt x="2403" y="60"/>
                      <a:pt x="2403" y="60"/>
                    </a:cubicBezTo>
                    <a:moveTo>
                      <a:pt x="2430" y="60"/>
                    </a:moveTo>
                    <a:cubicBezTo>
                      <a:pt x="2423" y="60"/>
                      <a:pt x="2423" y="60"/>
                      <a:pt x="2423" y="60"/>
                    </a:cubicBezTo>
                    <a:cubicBezTo>
                      <a:pt x="2423" y="67"/>
                      <a:pt x="2423" y="67"/>
                      <a:pt x="2423" y="67"/>
                    </a:cubicBezTo>
                    <a:cubicBezTo>
                      <a:pt x="2430" y="67"/>
                      <a:pt x="2430" y="67"/>
                      <a:pt x="2430" y="67"/>
                    </a:cubicBezTo>
                    <a:cubicBezTo>
                      <a:pt x="2430" y="60"/>
                      <a:pt x="2430" y="60"/>
                      <a:pt x="2430" y="60"/>
                    </a:cubicBezTo>
                    <a:moveTo>
                      <a:pt x="2456" y="60"/>
                    </a:moveTo>
                    <a:cubicBezTo>
                      <a:pt x="2450" y="60"/>
                      <a:pt x="2450" y="60"/>
                      <a:pt x="2450" y="60"/>
                    </a:cubicBezTo>
                    <a:cubicBezTo>
                      <a:pt x="2450" y="67"/>
                      <a:pt x="2450" y="67"/>
                      <a:pt x="2450" y="67"/>
                    </a:cubicBezTo>
                    <a:cubicBezTo>
                      <a:pt x="2456" y="67"/>
                      <a:pt x="2456" y="67"/>
                      <a:pt x="2456" y="67"/>
                    </a:cubicBezTo>
                    <a:cubicBezTo>
                      <a:pt x="2456" y="60"/>
                      <a:pt x="2456" y="60"/>
                      <a:pt x="2456" y="60"/>
                    </a:cubicBezTo>
                    <a:moveTo>
                      <a:pt x="2483" y="60"/>
                    </a:moveTo>
                    <a:cubicBezTo>
                      <a:pt x="2476" y="60"/>
                      <a:pt x="2476" y="60"/>
                      <a:pt x="2476" y="60"/>
                    </a:cubicBezTo>
                    <a:cubicBezTo>
                      <a:pt x="2476" y="67"/>
                      <a:pt x="2476" y="67"/>
                      <a:pt x="2476" y="67"/>
                    </a:cubicBezTo>
                    <a:cubicBezTo>
                      <a:pt x="2483" y="67"/>
                      <a:pt x="2483" y="67"/>
                      <a:pt x="2483" y="67"/>
                    </a:cubicBezTo>
                    <a:cubicBezTo>
                      <a:pt x="2483" y="60"/>
                      <a:pt x="2483" y="60"/>
                      <a:pt x="2483" y="60"/>
                    </a:cubicBezTo>
                    <a:moveTo>
                      <a:pt x="2510" y="60"/>
                    </a:moveTo>
                    <a:cubicBezTo>
                      <a:pt x="2503" y="60"/>
                      <a:pt x="2503" y="60"/>
                      <a:pt x="2503" y="60"/>
                    </a:cubicBezTo>
                    <a:cubicBezTo>
                      <a:pt x="2503" y="67"/>
                      <a:pt x="2503" y="67"/>
                      <a:pt x="2503" y="67"/>
                    </a:cubicBezTo>
                    <a:cubicBezTo>
                      <a:pt x="2510" y="67"/>
                      <a:pt x="2510" y="67"/>
                      <a:pt x="2510" y="67"/>
                    </a:cubicBezTo>
                    <a:cubicBezTo>
                      <a:pt x="2510" y="60"/>
                      <a:pt x="2510" y="60"/>
                      <a:pt x="2510" y="60"/>
                    </a:cubicBezTo>
                    <a:moveTo>
                      <a:pt x="2537" y="60"/>
                    </a:moveTo>
                    <a:cubicBezTo>
                      <a:pt x="2530" y="60"/>
                      <a:pt x="2530" y="60"/>
                      <a:pt x="2530" y="60"/>
                    </a:cubicBezTo>
                    <a:cubicBezTo>
                      <a:pt x="2530" y="67"/>
                      <a:pt x="2530" y="67"/>
                      <a:pt x="2530" y="67"/>
                    </a:cubicBezTo>
                    <a:cubicBezTo>
                      <a:pt x="2537" y="67"/>
                      <a:pt x="2537" y="67"/>
                      <a:pt x="2537" y="67"/>
                    </a:cubicBezTo>
                    <a:cubicBezTo>
                      <a:pt x="2537" y="60"/>
                      <a:pt x="2537" y="60"/>
                      <a:pt x="2537" y="60"/>
                    </a:cubicBezTo>
                    <a:moveTo>
                      <a:pt x="2564" y="60"/>
                    </a:moveTo>
                    <a:cubicBezTo>
                      <a:pt x="2557" y="60"/>
                      <a:pt x="2557" y="60"/>
                      <a:pt x="2557" y="60"/>
                    </a:cubicBezTo>
                    <a:cubicBezTo>
                      <a:pt x="2557" y="67"/>
                      <a:pt x="2557" y="67"/>
                      <a:pt x="2557" y="67"/>
                    </a:cubicBezTo>
                    <a:cubicBezTo>
                      <a:pt x="2564" y="67"/>
                      <a:pt x="2564" y="67"/>
                      <a:pt x="2564" y="67"/>
                    </a:cubicBezTo>
                    <a:cubicBezTo>
                      <a:pt x="2564" y="60"/>
                      <a:pt x="2564" y="60"/>
                      <a:pt x="2564" y="60"/>
                    </a:cubicBezTo>
                    <a:moveTo>
                      <a:pt x="2589" y="57"/>
                    </a:moveTo>
                    <a:cubicBezTo>
                      <a:pt x="2587" y="58"/>
                      <a:pt x="2585" y="58"/>
                      <a:pt x="2583" y="59"/>
                    </a:cubicBezTo>
                    <a:cubicBezTo>
                      <a:pt x="2585" y="65"/>
                      <a:pt x="2585" y="65"/>
                      <a:pt x="2585" y="65"/>
                    </a:cubicBezTo>
                    <a:cubicBezTo>
                      <a:pt x="2587" y="65"/>
                      <a:pt x="2589" y="64"/>
                      <a:pt x="2592" y="63"/>
                    </a:cubicBezTo>
                    <a:cubicBezTo>
                      <a:pt x="2589" y="57"/>
                      <a:pt x="2589" y="57"/>
                      <a:pt x="2589" y="57"/>
                    </a:cubicBezTo>
                    <a:moveTo>
                      <a:pt x="7" y="54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7" y="54"/>
                      <a:pt x="7" y="54"/>
                      <a:pt x="7" y="54"/>
                    </a:cubicBezTo>
                    <a:moveTo>
                      <a:pt x="2611" y="44"/>
                    </a:moveTo>
                    <a:cubicBezTo>
                      <a:pt x="2610" y="46"/>
                      <a:pt x="2608" y="47"/>
                      <a:pt x="2606" y="48"/>
                    </a:cubicBezTo>
                    <a:cubicBezTo>
                      <a:pt x="2610" y="54"/>
                      <a:pt x="2610" y="54"/>
                      <a:pt x="2610" y="54"/>
                    </a:cubicBezTo>
                    <a:cubicBezTo>
                      <a:pt x="2612" y="52"/>
                      <a:pt x="2614" y="51"/>
                      <a:pt x="2616" y="49"/>
                    </a:cubicBezTo>
                    <a:cubicBezTo>
                      <a:pt x="2611" y="44"/>
                      <a:pt x="2611" y="44"/>
                      <a:pt x="2611" y="44"/>
                    </a:cubicBezTo>
                    <a:moveTo>
                      <a:pt x="7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27"/>
                      <a:pt x="7" y="27"/>
                      <a:pt x="7" y="27"/>
                    </a:cubicBezTo>
                    <a:moveTo>
                      <a:pt x="2627" y="24"/>
                    </a:moveTo>
                    <a:cubicBezTo>
                      <a:pt x="2626" y="26"/>
                      <a:pt x="2625" y="28"/>
                      <a:pt x="2624" y="30"/>
                    </a:cubicBezTo>
                    <a:cubicBezTo>
                      <a:pt x="2629" y="33"/>
                      <a:pt x="2629" y="33"/>
                      <a:pt x="2629" y="33"/>
                    </a:cubicBezTo>
                    <a:cubicBezTo>
                      <a:pt x="2631" y="31"/>
                      <a:pt x="2632" y="29"/>
                      <a:pt x="2633" y="27"/>
                    </a:cubicBezTo>
                    <a:cubicBezTo>
                      <a:pt x="2627" y="24"/>
                      <a:pt x="2627" y="24"/>
                      <a:pt x="2627" y="24"/>
                    </a:cubicBezTo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CFE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Freeform 164">
                <a:extLst>
                  <a:ext uri="{FF2B5EF4-FFF2-40B4-BE49-F238E27FC236}">
                    <a16:creationId xmlns:a16="http://schemas.microsoft.com/office/drawing/2014/main" id="{9F29C171-574D-47D5-AE0B-BE66EB28C8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17601" y="4027488"/>
                <a:ext cx="9525" cy="7938"/>
              </a:xfrm>
              <a:custGeom>
                <a:avLst/>
                <a:gdLst>
                  <a:gd name="T0" fmla="*/ 6 w 6"/>
                  <a:gd name="T1" fmla="*/ 0 h 5"/>
                  <a:gd name="T2" fmla="*/ 2 w 6"/>
                  <a:gd name="T3" fmla="*/ 0 h 5"/>
                  <a:gd name="T4" fmla="*/ 0 w 6"/>
                  <a:gd name="T5" fmla="*/ 1 h 5"/>
                  <a:gd name="T6" fmla="*/ 0 w 6"/>
                  <a:gd name="T7" fmla="*/ 5 h 5"/>
                  <a:gd name="T8" fmla="*/ 1 w 6"/>
                  <a:gd name="T9" fmla="*/ 5 h 5"/>
                  <a:gd name="T10" fmla="*/ 3 w 6"/>
                  <a:gd name="T11" fmla="*/ 3 h 5"/>
                  <a:gd name="T12" fmla="*/ 3 w 6"/>
                  <a:gd name="T13" fmla="*/ 5 h 5"/>
                  <a:gd name="T14" fmla="*/ 6 w 6"/>
                  <a:gd name="T15" fmla="*/ 5 h 5"/>
                  <a:gd name="T16" fmla="*/ 6 w 6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3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3" name="Freeform 165">
                <a:extLst>
                  <a:ext uri="{FF2B5EF4-FFF2-40B4-BE49-F238E27FC236}">
                    <a16:creationId xmlns:a16="http://schemas.microsoft.com/office/drawing/2014/main" id="{23C1F33F-3CC0-4B0D-A552-2BE6F89D59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17601" y="4027488"/>
                <a:ext cx="9525" cy="7938"/>
              </a:xfrm>
              <a:custGeom>
                <a:avLst/>
                <a:gdLst>
                  <a:gd name="T0" fmla="*/ 6 w 6"/>
                  <a:gd name="T1" fmla="*/ 0 h 5"/>
                  <a:gd name="T2" fmla="*/ 2 w 6"/>
                  <a:gd name="T3" fmla="*/ 0 h 5"/>
                  <a:gd name="T4" fmla="*/ 0 w 6"/>
                  <a:gd name="T5" fmla="*/ 1 h 5"/>
                  <a:gd name="T6" fmla="*/ 0 w 6"/>
                  <a:gd name="T7" fmla="*/ 5 h 5"/>
                  <a:gd name="T8" fmla="*/ 1 w 6"/>
                  <a:gd name="T9" fmla="*/ 5 h 5"/>
                  <a:gd name="T10" fmla="*/ 3 w 6"/>
                  <a:gd name="T11" fmla="*/ 3 h 5"/>
                  <a:gd name="T12" fmla="*/ 3 w 6"/>
                  <a:gd name="T13" fmla="*/ 5 h 5"/>
                  <a:gd name="T14" fmla="*/ 6 w 6"/>
                  <a:gd name="T15" fmla="*/ 5 h 5"/>
                  <a:gd name="T16" fmla="*/ 6 w 6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6" y="5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Freeform 166">
                <a:extLst>
                  <a:ext uri="{FF2B5EF4-FFF2-40B4-BE49-F238E27FC236}">
                    <a16:creationId xmlns:a16="http://schemas.microsoft.com/office/drawing/2014/main" id="{D9B526C2-45CD-4859-8795-FEB6613F348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17601" y="4035426"/>
                <a:ext cx="2459038" cy="33338"/>
              </a:xfrm>
              <a:custGeom>
                <a:avLst/>
                <a:gdLst>
                  <a:gd name="T0" fmla="*/ 3 w 1549"/>
                  <a:gd name="T1" fmla="*/ 16 h 21"/>
                  <a:gd name="T2" fmla="*/ 0 w 1549"/>
                  <a:gd name="T3" fmla="*/ 16 h 21"/>
                  <a:gd name="T4" fmla="*/ 0 w 1549"/>
                  <a:gd name="T5" fmla="*/ 21 h 21"/>
                  <a:gd name="T6" fmla="*/ 6 w 1549"/>
                  <a:gd name="T7" fmla="*/ 21 h 21"/>
                  <a:gd name="T8" fmla="*/ 6 w 1549"/>
                  <a:gd name="T9" fmla="*/ 19 h 21"/>
                  <a:gd name="T10" fmla="*/ 3 w 1549"/>
                  <a:gd name="T11" fmla="*/ 19 h 21"/>
                  <a:gd name="T12" fmla="*/ 3 w 1549"/>
                  <a:gd name="T13" fmla="*/ 16 h 21"/>
                  <a:gd name="T14" fmla="*/ 1549 w 1549"/>
                  <a:gd name="T15" fmla="*/ 0 h 21"/>
                  <a:gd name="T16" fmla="*/ 1544 w 1549"/>
                  <a:gd name="T17" fmla="*/ 0 h 21"/>
                  <a:gd name="T18" fmla="*/ 1544 w 1549"/>
                  <a:gd name="T19" fmla="*/ 6 h 21"/>
                  <a:gd name="T20" fmla="*/ 1549 w 1549"/>
                  <a:gd name="T21" fmla="*/ 6 h 21"/>
                  <a:gd name="T22" fmla="*/ 1549 w 1549"/>
                  <a:gd name="T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49" h="21">
                    <a:moveTo>
                      <a:pt x="3" y="16"/>
                    </a:moveTo>
                    <a:lnTo>
                      <a:pt x="0" y="16"/>
                    </a:lnTo>
                    <a:lnTo>
                      <a:pt x="0" y="21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3" y="19"/>
                    </a:lnTo>
                    <a:lnTo>
                      <a:pt x="3" y="16"/>
                    </a:lnTo>
                    <a:close/>
                    <a:moveTo>
                      <a:pt x="1549" y="0"/>
                    </a:moveTo>
                    <a:lnTo>
                      <a:pt x="1544" y="0"/>
                    </a:lnTo>
                    <a:lnTo>
                      <a:pt x="1544" y="6"/>
                    </a:lnTo>
                    <a:lnTo>
                      <a:pt x="1549" y="6"/>
                    </a:lnTo>
                    <a:lnTo>
                      <a:pt x="1549" y="0"/>
                    </a:lnTo>
                    <a:close/>
                  </a:path>
                </a:pathLst>
              </a:custGeom>
              <a:solidFill>
                <a:srgbClr val="CFE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Freeform 167">
                <a:extLst>
                  <a:ext uri="{FF2B5EF4-FFF2-40B4-BE49-F238E27FC236}">
                    <a16:creationId xmlns:a16="http://schemas.microsoft.com/office/drawing/2014/main" id="{40581CF1-2BF3-42FC-B7F0-7F774A441FF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17601" y="4035426"/>
                <a:ext cx="2459038" cy="33338"/>
              </a:xfrm>
              <a:custGeom>
                <a:avLst/>
                <a:gdLst>
                  <a:gd name="T0" fmla="*/ 3 w 1549"/>
                  <a:gd name="T1" fmla="*/ 16 h 21"/>
                  <a:gd name="T2" fmla="*/ 0 w 1549"/>
                  <a:gd name="T3" fmla="*/ 16 h 21"/>
                  <a:gd name="T4" fmla="*/ 0 w 1549"/>
                  <a:gd name="T5" fmla="*/ 21 h 21"/>
                  <a:gd name="T6" fmla="*/ 6 w 1549"/>
                  <a:gd name="T7" fmla="*/ 21 h 21"/>
                  <a:gd name="T8" fmla="*/ 6 w 1549"/>
                  <a:gd name="T9" fmla="*/ 19 h 21"/>
                  <a:gd name="T10" fmla="*/ 3 w 1549"/>
                  <a:gd name="T11" fmla="*/ 19 h 21"/>
                  <a:gd name="T12" fmla="*/ 3 w 1549"/>
                  <a:gd name="T13" fmla="*/ 16 h 21"/>
                  <a:gd name="T14" fmla="*/ 1549 w 1549"/>
                  <a:gd name="T15" fmla="*/ 0 h 21"/>
                  <a:gd name="T16" fmla="*/ 1544 w 1549"/>
                  <a:gd name="T17" fmla="*/ 0 h 21"/>
                  <a:gd name="T18" fmla="*/ 1544 w 1549"/>
                  <a:gd name="T19" fmla="*/ 6 h 21"/>
                  <a:gd name="T20" fmla="*/ 1549 w 1549"/>
                  <a:gd name="T21" fmla="*/ 6 h 21"/>
                  <a:gd name="T22" fmla="*/ 1549 w 1549"/>
                  <a:gd name="T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49" h="21">
                    <a:moveTo>
                      <a:pt x="3" y="16"/>
                    </a:moveTo>
                    <a:lnTo>
                      <a:pt x="0" y="16"/>
                    </a:lnTo>
                    <a:lnTo>
                      <a:pt x="0" y="21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3" y="19"/>
                    </a:lnTo>
                    <a:lnTo>
                      <a:pt x="3" y="16"/>
                    </a:lnTo>
                    <a:moveTo>
                      <a:pt x="1549" y="0"/>
                    </a:moveTo>
                    <a:lnTo>
                      <a:pt x="1544" y="0"/>
                    </a:lnTo>
                    <a:lnTo>
                      <a:pt x="1544" y="6"/>
                    </a:lnTo>
                    <a:lnTo>
                      <a:pt x="1549" y="6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Rectangle 168">
                <a:extLst>
                  <a:ext uri="{FF2B5EF4-FFF2-40B4-BE49-F238E27FC236}">
                    <a16:creationId xmlns:a16="http://schemas.microsoft.com/office/drawing/2014/main" id="{7C3EFABF-63CA-4095-9948-85ACA5E1B5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2363" y="4060826"/>
                <a:ext cx="4763" cy="4763"/>
              </a:xfrm>
              <a:prstGeom prst="rect">
                <a:avLst/>
              </a:prstGeom>
              <a:solidFill>
                <a:srgbClr val="E3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7" name="Rectangle 169">
                <a:extLst>
                  <a:ext uri="{FF2B5EF4-FFF2-40B4-BE49-F238E27FC236}">
                    <a16:creationId xmlns:a16="http://schemas.microsoft.com/office/drawing/2014/main" id="{84D3A7EA-1BE9-4F6D-A53A-2F2284D9E2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2363" y="4060826"/>
                <a:ext cx="4763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8" name="Freeform 170">
                <a:extLst>
                  <a:ext uri="{FF2B5EF4-FFF2-40B4-BE49-F238E27FC236}">
                    <a16:creationId xmlns:a16="http://schemas.microsoft.com/office/drawing/2014/main" id="{8C4D7DAC-CCCD-4B68-A08C-5496C627CC8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17601" y="4068763"/>
                <a:ext cx="2459038" cy="274638"/>
              </a:xfrm>
              <a:custGeom>
                <a:avLst/>
                <a:gdLst>
                  <a:gd name="T0" fmla="*/ 105 w 1971"/>
                  <a:gd name="T1" fmla="*/ 213 h 220"/>
                  <a:gd name="T2" fmla="*/ 139 w 1971"/>
                  <a:gd name="T3" fmla="*/ 220 h 220"/>
                  <a:gd name="T4" fmla="*/ 193 w 1971"/>
                  <a:gd name="T5" fmla="*/ 213 h 220"/>
                  <a:gd name="T6" fmla="*/ 213 w 1971"/>
                  <a:gd name="T7" fmla="*/ 220 h 220"/>
                  <a:gd name="T8" fmla="*/ 246 w 1971"/>
                  <a:gd name="T9" fmla="*/ 213 h 220"/>
                  <a:gd name="T10" fmla="*/ 293 w 1971"/>
                  <a:gd name="T11" fmla="*/ 213 h 220"/>
                  <a:gd name="T12" fmla="*/ 327 w 1971"/>
                  <a:gd name="T13" fmla="*/ 220 h 220"/>
                  <a:gd name="T14" fmla="*/ 381 w 1971"/>
                  <a:gd name="T15" fmla="*/ 213 h 220"/>
                  <a:gd name="T16" fmla="*/ 401 w 1971"/>
                  <a:gd name="T17" fmla="*/ 220 h 220"/>
                  <a:gd name="T18" fmla="*/ 435 w 1971"/>
                  <a:gd name="T19" fmla="*/ 213 h 220"/>
                  <a:gd name="T20" fmla="*/ 482 w 1971"/>
                  <a:gd name="T21" fmla="*/ 213 h 220"/>
                  <a:gd name="T22" fmla="*/ 515 w 1971"/>
                  <a:gd name="T23" fmla="*/ 220 h 220"/>
                  <a:gd name="T24" fmla="*/ 569 w 1971"/>
                  <a:gd name="T25" fmla="*/ 213 h 220"/>
                  <a:gd name="T26" fmla="*/ 589 w 1971"/>
                  <a:gd name="T27" fmla="*/ 220 h 220"/>
                  <a:gd name="T28" fmla="*/ 623 w 1971"/>
                  <a:gd name="T29" fmla="*/ 213 h 220"/>
                  <a:gd name="T30" fmla="*/ 670 w 1971"/>
                  <a:gd name="T31" fmla="*/ 213 h 220"/>
                  <a:gd name="T32" fmla="*/ 703 w 1971"/>
                  <a:gd name="T33" fmla="*/ 220 h 220"/>
                  <a:gd name="T34" fmla="*/ 757 w 1971"/>
                  <a:gd name="T35" fmla="*/ 213 h 220"/>
                  <a:gd name="T36" fmla="*/ 777 w 1971"/>
                  <a:gd name="T37" fmla="*/ 220 h 220"/>
                  <a:gd name="T38" fmla="*/ 811 w 1971"/>
                  <a:gd name="T39" fmla="*/ 213 h 220"/>
                  <a:gd name="T40" fmla="*/ 858 w 1971"/>
                  <a:gd name="T41" fmla="*/ 213 h 220"/>
                  <a:gd name="T42" fmla="*/ 892 w 1971"/>
                  <a:gd name="T43" fmla="*/ 220 h 220"/>
                  <a:gd name="T44" fmla="*/ 945 w 1971"/>
                  <a:gd name="T45" fmla="*/ 213 h 220"/>
                  <a:gd name="T46" fmla="*/ 966 w 1971"/>
                  <a:gd name="T47" fmla="*/ 220 h 220"/>
                  <a:gd name="T48" fmla="*/ 999 w 1971"/>
                  <a:gd name="T49" fmla="*/ 213 h 220"/>
                  <a:gd name="T50" fmla="*/ 1046 w 1971"/>
                  <a:gd name="T51" fmla="*/ 213 h 220"/>
                  <a:gd name="T52" fmla="*/ 1080 w 1971"/>
                  <a:gd name="T53" fmla="*/ 220 h 220"/>
                  <a:gd name="T54" fmla="*/ 1134 w 1971"/>
                  <a:gd name="T55" fmla="*/ 213 h 220"/>
                  <a:gd name="T56" fmla="*/ 1154 w 1971"/>
                  <a:gd name="T57" fmla="*/ 220 h 220"/>
                  <a:gd name="T58" fmla="*/ 1187 w 1971"/>
                  <a:gd name="T59" fmla="*/ 213 h 220"/>
                  <a:gd name="T60" fmla="*/ 1234 w 1971"/>
                  <a:gd name="T61" fmla="*/ 213 h 220"/>
                  <a:gd name="T62" fmla="*/ 1268 w 1971"/>
                  <a:gd name="T63" fmla="*/ 220 h 220"/>
                  <a:gd name="T64" fmla="*/ 1322 w 1971"/>
                  <a:gd name="T65" fmla="*/ 213 h 220"/>
                  <a:gd name="T66" fmla="*/ 1342 w 1971"/>
                  <a:gd name="T67" fmla="*/ 220 h 220"/>
                  <a:gd name="T68" fmla="*/ 1376 w 1971"/>
                  <a:gd name="T69" fmla="*/ 213 h 220"/>
                  <a:gd name="T70" fmla="*/ 1423 w 1971"/>
                  <a:gd name="T71" fmla="*/ 213 h 220"/>
                  <a:gd name="T72" fmla="*/ 1456 w 1971"/>
                  <a:gd name="T73" fmla="*/ 220 h 220"/>
                  <a:gd name="T74" fmla="*/ 1510 w 1971"/>
                  <a:gd name="T75" fmla="*/ 213 h 220"/>
                  <a:gd name="T76" fmla="*/ 1530 w 1971"/>
                  <a:gd name="T77" fmla="*/ 220 h 220"/>
                  <a:gd name="T78" fmla="*/ 1564 w 1971"/>
                  <a:gd name="T79" fmla="*/ 213 h 220"/>
                  <a:gd name="T80" fmla="*/ 1611 w 1971"/>
                  <a:gd name="T81" fmla="*/ 213 h 220"/>
                  <a:gd name="T82" fmla="*/ 1644 w 1971"/>
                  <a:gd name="T83" fmla="*/ 220 h 220"/>
                  <a:gd name="T84" fmla="*/ 1698 w 1971"/>
                  <a:gd name="T85" fmla="*/ 213 h 220"/>
                  <a:gd name="T86" fmla="*/ 1718 w 1971"/>
                  <a:gd name="T87" fmla="*/ 220 h 220"/>
                  <a:gd name="T88" fmla="*/ 1752 w 1971"/>
                  <a:gd name="T89" fmla="*/ 213 h 220"/>
                  <a:gd name="T90" fmla="*/ 1799 w 1971"/>
                  <a:gd name="T91" fmla="*/ 213 h 220"/>
                  <a:gd name="T92" fmla="*/ 1833 w 1971"/>
                  <a:gd name="T93" fmla="*/ 220 h 220"/>
                  <a:gd name="T94" fmla="*/ 1886 w 1971"/>
                  <a:gd name="T95" fmla="*/ 213 h 220"/>
                  <a:gd name="T96" fmla="*/ 1907 w 1971"/>
                  <a:gd name="T97" fmla="*/ 220 h 220"/>
                  <a:gd name="T98" fmla="*/ 53 w 1971"/>
                  <a:gd name="T99" fmla="*/ 210 h 220"/>
                  <a:gd name="T100" fmla="*/ 26 w 1971"/>
                  <a:gd name="T101" fmla="*/ 203 h 220"/>
                  <a:gd name="T102" fmla="*/ 1959 w 1971"/>
                  <a:gd name="T103" fmla="*/ 188 h 220"/>
                  <a:gd name="T104" fmla="*/ 1963 w 1971"/>
                  <a:gd name="T105" fmla="*/ 161 h 220"/>
                  <a:gd name="T106" fmla="*/ 2 w 1971"/>
                  <a:gd name="T107" fmla="*/ 162 h 220"/>
                  <a:gd name="T108" fmla="*/ 1971 w 1971"/>
                  <a:gd name="T109" fmla="*/ 135 h 220"/>
                  <a:gd name="T110" fmla="*/ 1965 w 1971"/>
                  <a:gd name="T111" fmla="*/ 108 h 220"/>
                  <a:gd name="T112" fmla="*/ 7 w 1971"/>
                  <a:gd name="T113" fmla="*/ 107 h 220"/>
                  <a:gd name="T114" fmla="*/ 7 w 1971"/>
                  <a:gd name="T115" fmla="*/ 74 h 220"/>
                  <a:gd name="T116" fmla="*/ 1965 w 1971"/>
                  <a:gd name="T117" fmla="*/ 61 h 220"/>
                  <a:gd name="T118" fmla="*/ 7 w 1971"/>
                  <a:gd name="T119" fmla="*/ 47 h 220"/>
                  <a:gd name="T120" fmla="*/ 0 w 1971"/>
                  <a:gd name="T121" fmla="*/ 20 h 220"/>
                  <a:gd name="T122" fmla="*/ 1971 w 1971"/>
                  <a:gd name="T123" fmla="*/ 7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71" h="220">
                    <a:moveTo>
                      <a:pt x="85" y="213"/>
                    </a:moveTo>
                    <a:cubicBezTo>
                      <a:pt x="78" y="213"/>
                      <a:pt x="78" y="213"/>
                      <a:pt x="78" y="213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85" y="220"/>
                      <a:pt x="85" y="220"/>
                      <a:pt x="85" y="220"/>
                    </a:cubicBezTo>
                    <a:cubicBezTo>
                      <a:pt x="85" y="213"/>
                      <a:pt x="85" y="213"/>
                      <a:pt x="85" y="213"/>
                    </a:cubicBezTo>
                    <a:moveTo>
                      <a:pt x="112" y="213"/>
                    </a:moveTo>
                    <a:cubicBezTo>
                      <a:pt x="105" y="213"/>
                      <a:pt x="105" y="213"/>
                      <a:pt x="105" y="213"/>
                    </a:cubicBezTo>
                    <a:cubicBezTo>
                      <a:pt x="105" y="220"/>
                      <a:pt x="105" y="220"/>
                      <a:pt x="105" y="220"/>
                    </a:cubicBezTo>
                    <a:cubicBezTo>
                      <a:pt x="112" y="220"/>
                      <a:pt x="112" y="220"/>
                      <a:pt x="112" y="220"/>
                    </a:cubicBezTo>
                    <a:cubicBezTo>
                      <a:pt x="112" y="213"/>
                      <a:pt x="112" y="213"/>
                      <a:pt x="112" y="213"/>
                    </a:cubicBezTo>
                    <a:moveTo>
                      <a:pt x="139" y="213"/>
                    </a:moveTo>
                    <a:cubicBezTo>
                      <a:pt x="132" y="213"/>
                      <a:pt x="132" y="213"/>
                      <a:pt x="132" y="213"/>
                    </a:cubicBezTo>
                    <a:cubicBezTo>
                      <a:pt x="132" y="220"/>
                      <a:pt x="132" y="220"/>
                      <a:pt x="132" y="220"/>
                    </a:cubicBezTo>
                    <a:cubicBezTo>
                      <a:pt x="139" y="220"/>
                      <a:pt x="139" y="220"/>
                      <a:pt x="139" y="220"/>
                    </a:cubicBezTo>
                    <a:cubicBezTo>
                      <a:pt x="139" y="213"/>
                      <a:pt x="139" y="213"/>
                      <a:pt x="139" y="213"/>
                    </a:cubicBezTo>
                    <a:moveTo>
                      <a:pt x="166" y="213"/>
                    </a:move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59" y="220"/>
                      <a:pt x="159" y="220"/>
                      <a:pt x="159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6" y="213"/>
                      <a:pt x="166" y="213"/>
                      <a:pt x="166" y="213"/>
                    </a:cubicBezTo>
                    <a:moveTo>
                      <a:pt x="193" y="213"/>
                    </a:moveTo>
                    <a:cubicBezTo>
                      <a:pt x="186" y="213"/>
                      <a:pt x="186" y="213"/>
                      <a:pt x="186" y="213"/>
                    </a:cubicBezTo>
                    <a:cubicBezTo>
                      <a:pt x="186" y="220"/>
                      <a:pt x="186" y="220"/>
                      <a:pt x="186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13"/>
                      <a:pt x="193" y="213"/>
                      <a:pt x="193" y="213"/>
                    </a:cubicBezTo>
                    <a:moveTo>
                      <a:pt x="220" y="213"/>
                    </a:moveTo>
                    <a:cubicBezTo>
                      <a:pt x="213" y="213"/>
                      <a:pt x="213" y="213"/>
                      <a:pt x="213" y="213"/>
                    </a:cubicBezTo>
                    <a:cubicBezTo>
                      <a:pt x="213" y="220"/>
                      <a:pt x="213" y="220"/>
                      <a:pt x="213" y="220"/>
                    </a:cubicBezTo>
                    <a:cubicBezTo>
                      <a:pt x="220" y="220"/>
                      <a:pt x="220" y="220"/>
                      <a:pt x="220" y="220"/>
                    </a:cubicBezTo>
                    <a:cubicBezTo>
                      <a:pt x="220" y="213"/>
                      <a:pt x="220" y="213"/>
                      <a:pt x="220" y="213"/>
                    </a:cubicBezTo>
                    <a:moveTo>
                      <a:pt x="246" y="213"/>
                    </a:move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40" y="220"/>
                      <a:pt x="240" y="220"/>
                      <a:pt x="240" y="220"/>
                    </a:cubicBezTo>
                    <a:cubicBezTo>
                      <a:pt x="246" y="220"/>
                      <a:pt x="246" y="220"/>
                      <a:pt x="246" y="220"/>
                    </a:cubicBezTo>
                    <a:cubicBezTo>
                      <a:pt x="246" y="213"/>
                      <a:pt x="246" y="213"/>
                      <a:pt x="246" y="213"/>
                    </a:cubicBezTo>
                    <a:moveTo>
                      <a:pt x="273" y="213"/>
                    </a:moveTo>
                    <a:cubicBezTo>
                      <a:pt x="266" y="213"/>
                      <a:pt x="266" y="213"/>
                      <a:pt x="266" y="213"/>
                    </a:cubicBezTo>
                    <a:cubicBezTo>
                      <a:pt x="266" y="220"/>
                      <a:pt x="266" y="220"/>
                      <a:pt x="266" y="220"/>
                    </a:cubicBezTo>
                    <a:cubicBezTo>
                      <a:pt x="273" y="220"/>
                      <a:pt x="273" y="220"/>
                      <a:pt x="273" y="220"/>
                    </a:cubicBezTo>
                    <a:cubicBezTo>
                      <a:pt x="273" y="213"/>
                      <a:pt x="273" y="213"/>
                      <a:pt x="273" y="213"/>
                    </a:cubicBezTo>
                    <a:moveTo>
                      <a:pt x="300" y="213"/>
                    </a:moveTo>
                    <a:cubicBezTo>
                      <a:pt x="293" y="213"/>
                      <a:pt x="293" y="213"/>
                      <a:pt x="293" y="213"/>
                    </a:cubicBezTo>
                    <a:cubicBezTo>
                      <a:pt x="293" y="220"/>
                      <a:pt x="293" y="220"/>
                      <a:pt x="293" y="220"/>
                    </a:cubicBezTo>
                    <a:cubicBezTo>
                      <a:pt x="300" y="220"/>
                      <a:pt x="300" y="220"/>
                      <a:pt x="300" y="220"/>
                    </a:cubicBezTo>
                    <a:cubicBezTo>
                      <a:pt x="300" y="213"/>
                      <a:pt x="300" y="213"/>
                      <a:pt x="300" y="213"/>
                    </a:cubicBezTo>
                    <a:moveTo>
                      <a:pt x="327" y="213"/>
                    </a:moveTo>
                    <a:cubicBezTo>
                      <a:pt x="320" y="213"/>
                      <a:pt x="320" y="213"/>
                      <a:pt x="320" y="213"/>
                    </a:cubicBezTo>
                    <a:cubicBezTo>
                      <a:pt x="320" y="220"/>
                      <a:pt x="320" y="220"/>
                      <a:pt x="320" y="220"/>
                    </a:cubicBezTo>
                    <a:cubicBezTo>
                      <a:pt x="327" y="220"/>
                      <a:pt x="327" y="220"/>
                      <a:pt x="327" y="220"/>
                    </a:cubicBezTo>
                    <a:cubicBezTo>
                      <a:pt x="327" y="213"/>
                      <a:pt x="327" y="213"/>
                      <a:pt x="327" y="213"/>
                    </a:cubicBezTo>
                    <a:moveTo>
                      <a:pt x="354" y="213"/>
                    </a:moveTo>
                    <a:cubicBezTo>
                      <a:pt x="347" y="213"/>
                      <a:pt x="347" y="213"/>
                      <a:pt x="347" y="213"/>
                    </a:cubicBezTo>
                    <a:cubicBezTo>
                      <a:pt x="347" y="220"/>
                      <a:pt x="347" y="220"/>
                      <a:pt x="347" y="220"/>
                    </a:cubicBezTo>
                    <a:cubicBezTo>
                      <a:pt x="354" y="220"/>
                      <a:pt x="354" y="220"/>
                      <a:pt x="354" y="220"/>
                    </a:cubicBezTo>
                    <a:cubicBezTo>
                      <a:pt x="354" y="213"/>
                      <a:pt x="354" y="213"/>
                      <a:pt x="354" y="213"/>
                    </a:cubicBezTo>
                    <a:moveTo>
                      <a:pt x="381" y="213"/>
                    </a:moveTo>
                    <a:cubicBezTo>
                      <a:pt x="374" y="213"/>
                      <a:pt x="374" y="213"/>
                      <a:pt x="374" y="213"/>
                    </a:cubicBezTo>
                    <a:cubicBezTo>
                      <a:pt x="374" y="220"/>
                      <a:pt x="374" y="220"/>
                      <a:pt x="374" y="220"/>
                    </a:cubicBezTo>
                    <a:cubicBezTo>
                      <a:pt x="381" y="220"/>
                      <a:pt x="381" y="220"/>
                      <a:pt x="381" y="220"/>
                    </a:cubicBezTo>
                    <a:cubicBezTo>
                      <a:pt x="381" y="213"/>
                      <a:pt x="381" y="213"/>
                      <a:pt x="381" y="213"/>
                    </a:cubicBezTo>
                    <a:moveTo>
                      <a:pt x="408" y="213"/>
                    </a:moveTo>
                    <a:cubicBezTo>
                      <a:pt x="401" y="213"/>
                      <a:pt x="401" y="213"/>
                      <a:pt x="401" y="213"/>
                    </a:cubicBezTo>
                    <a:cubicBezTo>
                      <a:pt x="401" y="220"/>
                      <a:pt x="401" y="220"/>
                      <a:pt x="401" y="220"/>
                    </a:cubicBezTo>
                    <a:cubicBezTo>
                      <a:pt x="408" y="220"/>
                      <a:pt x="408" y="220"/>
                      <a:pt x="408" y="220"/>
                    </a:cubicBezTo>
                    <a:cubicBezTo>
                      <a:pt x="408" y="213"/>
                      <a:pt x="408" y="213"/>
                      <a:pt x="408" y="213"/>
                    </a:cubicBezTo>
                    <a:moveTo>
                      <a:pt x="435" y="213"/>
                    </a:moveTo>
                    <a:cubicBezTo>
                      <a:pt x="428" y="213"/>
                      <a:pt x="428" y="213"/>
                      <a:pt x="428" y="213"/>
                    </a:cubicBezTo>
                    <a:cubicBezTo>
                      <a:pt x="428" y="220"/>
                      <a:pt x="428" y="220"/>
                      <a:pt x="428" y="220"/>
                    </a:cubicBezTo>
                    <a:cubicBezTo>
                      <a:pt x="435" y="220"/>
                      <a:pt x="435" y="220"/>
                      <a:pt x="435" y="220"/>
                    </a:cubicBezTo>
                    <a:cubicBezTo>
                      <a:pt x="435" y="213"/>
                      <a:pt x="435" y="213"/>
                      <a:pt x="435" y="213"/>
                    </a:cubicBezTo>
                    <a:moveTo>
                      <a:pt x="461" y="213"/>
                    </a:moveTo>
                    <a:cubicBezTo>
                      <a:pt x="455" y="213"/>
                      <a:pt x="455" y="213"/>
                      <a:pt x="455" y="213"/>
                    </a:cubicBezTo>
                    <a:cubicBezTo>
                      <a:pt x="455" y="220"/>
                      <a:pt x="455" y="220"/>
                      <a:pt x="455" y="220"/>
                    </a:cubicBezTo>
                    <a:cubicBezTo>
                      <a:pt x="461" y="220"/>
                      <a:pt x="461" y="220"/>
                      <a:pt x="461" y="220"/>
                    </a:cubicBezTo>
                    <a:cubicBezTo>
                      <a:pt x="461" y="213"/>
                      <a:pt x="461" y="213"/>
                      <a:pt x="461" y="213"/>
                    </a:cubicBezTo>
                    <a:moveTo>
                      <a:pt x="488" y="213"/>
                    </a:moveTo>
                    <a:cubicBezTo>
                      <a:pt x="482" y="213"/>
                      <a:pt x="482" y="213"/>
                      <a:pt x="482" y="213"/>
                    </a:cubicBezTo>
                    <a:cubicBezTo>
                      <a:pt x="482" y="220"/>
                      <a:pt x="482" y="220"/>
                      <a:pt x="482" y="220"/>
                    </a:cubicBezTo>
                    <a:cubicBezTo>
                      <a:pt x="488" y="220"/>
                      <a:pt x="488" y="220"/>
                      <a:pt x="488" y="220"/>
                    </a:cubicBezTo>
                    <a:cubicBezTo>
                      <a:pt x="488" y="213"/>
                      <a:pt x="488" y="213"/>
                      <a:pt x="488" y="213"/>
                    </a:cubicBezTo>
                    <a:moveTo>
                      <a:pt x="515" y="213"/>
                    </a:moveTo>
                    <a:cubicBezTo>
                      <a:pt x="508" y="213"/>
                      <a:pt x="508" y="213"/>
                      <a:pt x="508" y="213"/>
                    </a:cubicBezTo>
                    <a:cubicBezTo>
                      <a:pt x="508" y="220"/>
                      <a:pt x="508" y="220"/>
                      <a:pt x="508" y="220"/>
                    </a:cubicBezTo>
                    <a:cubicBezTo>
                      <a:pt x="515" y="220"/>
                      <a:pt x="515" y="220"/>
                      <a:pt x="515" y="220"/>
                    </a:cubicBezTo>
                    <a:cubicBezTo>
                      <a:pt x="515" y="213"/>
                      <a:pt x="515" y="213"/>
                      <a:pt x="515" y="213"/>
                    </a:cubicBezTo>
                    <a:moveTo>
                      <a:pt x="542" y="213"/>
                    </a:moveTo>
                    <a:cubicBezTo>
                      <a:pt x="535" y="213"/>
                      <a:pt x="535" y="213"/>
                      <a:pt x="535" y="213"/>
                    </a:cubicBezTo>
                    <a:cubicBezTo>
                      <a:pt x="535" y="220"/>
                      <a:pt x="535" y="220"/>
                      <a:pt x="535" y="220"/>
                    </a:cubicBezTo>
                    <a:cubicBezTo>
                      <a:pt x="542" y="220"/>
                      <a:pt x="542" y="220"/>
                      <a:pt x="542" y="220"/>
                    </a:cubicBezTo>
                    <a:cubicBezTo>
                      <a:pt x="542" y="213"/>
                      <a:pt x="542" y="213"/>
                      <a:pt x="542" y="213"/>
                    </a:cubicBezTo>
                    <a:moveTo>
                      <a:pt x="569" y="213"/>
                    </a:moveTo>
                    <a:cubicBezTo>
                      <a:pt x="562" y="213"/>
                      <a:pt x="562" y="213"/>
                      <a:pt x="562" y="213"/>
                    </a:cubicBezTo>
                    <a:cubicBezTo>
                      <a:pt x="562" y="220"/>
                      <a:pt x="562" y="220"/>
                      <a:pt x="562" y="220"/>
                    </a:cubicBezTo>
                    <a:cubicBezTo>
                      <a:pt x="569" y="220"/>
                      <a:pt x="569" y="220"/>
                      <a:pt x="569" y="220"/>
                    </a:cubicBezTo>
                    <a:cubicBezTo>
                      <a:pt x="569" y="213"/>
                      <a:pt x="569" y="213"/>
                      <a:pt x="569" y="213"/>
                    </a:cubicBezTo>
                    <a:moveTo>
                      <a:pt x="596" y="213"/>
                    </a:moveTo>
                    <a:cubicBezTo>
                      <a:pt x="589" y="213"/>
                      <a:pt x="589" y="213"/>
                      <a:pt x="589" y="213"/>
                    </a:cubicBezTo>
                    <a:cubicBezTo>
                      <a:pt x="589" y="220"/>
                      <a:pt x="589" y="220"/>
                      <a:pt x="589" y="220"/>
                    </a:cubicBezTo>
                    <a:cubicBezTo>
                      <a:pt x="596" y="220"/>
                      <a:pt x="596" y="220"/>
                      <a:pt x="596" y="220"/>
                    </a:cubicBezTo>
                    <a:cubicBezTo>
                      <a:pt x="596" y="213"/>
                      <a:pt x="596" y="213"/>
                      <a:pt x="596" y="213"/>
                    </a:cubicBezTo>
                    <a:moveTo>
                      <a:pt x="623" y="213"/>
                    </a:moveTo>
                    <a:cubicBezTo>
                      <a:pt x="616" y="213"/>
                      <a:pt x="616" y="213"/>
                      <a:pt x="616" y="213"/>
                    </a:cubicBezTo>
                    <a:cubicBezTo>
                      <a:pt x="616" y="220"/>
                      <a:pt x="616" y="220"/>
                      <a:pt x="616" y="220"/>
                    </a:cubicBezTo>
                    <a:cubicBezTo>
                      <a:pt x="623" y="220"/>
                      <a:pt x="623" y="220"/>
                      <a:pt x="623" y="220"/>
                    </a:cubicBezTo>
                    <a:cubicBezTo>
                      <a:pt x="623" y="213"/>
                      <a:pt x="623" y="213"/>
                      <a:pt x="623" y="213"/>
                    </a:cubicBezTo>
                    <a:moveTo>
                      <a:pt x="650" y="213"/>
                    </a:moveTo>
                    <a:cubicBezTo>
                      <a:pt x="643" y="213"/>
                      <a:pt x="643" y="213"/>
                      <a:pt x="643" y="213"/>
                    </a:cubicBezTo>
                    <a:cubicBezTo>
                      <a:pt x="643" y="220"/>
                      <a:pt x="643" y="220"/>
                      <a:pt x="643" y="220"/>
                    </a:cubicBezTo>
                    <a:cubicBezTo>
                      <a:pt x="650" y="220"/>
                      <a:pt x="650" y="220"/>
                      <a:pt x="650" y="220"/>
                    </a:cubicBezTo>
                    <a:cubicBezTo>
                      <a:pt x="650" y="213"/>
                      <a:pt x="650" y="213"/>
                      <a:pt x="650" y="213"/>
                    </a:cubicBezTo>
                    <a:moveTo>
                      <a:pt x="677" y="213"/>
                    </a:moveTo>
                    <a:cubicBezTo>
                      <a:pt x="670" y="213"/>
                      <a:pt x="670" y="213"/>
                      <a:pt x="670" y="213"/>
                    </a:cubicBezTo>
                    <a:cubicBezTo>
                      <a:pt x="670" y="220"/>
                      <a:pt x="670" y="220"/>
                      <a:pt x="670" y="220"/>
                    </a:cubicBezTo>
                    <a:cubicBezTo>
                      <a:pt x="677" y="220"/>
                      <a:pt x="677" y="220"/>
                      <a:pt x="677" y="220"/>
                    </a:cubicBezTo>
                    <a:cubicBezTo>
                      <a:pt x="677" y="213"/>
                      <a:pt x="677" y="213"/>
                      <a:pt x="677" y="213"/>
                    </a:cubicBezTo>
                    <a:moveTo>
                      <a:pt x="703" y="213"/>
                    </a:moveTo>
                    <a:cubicBezTo>
                      <a:pt x="697" y="213"/>
                      <a:pt x="697" y="213"/>
                      <a:pt x="697" y="213"/>
                    </a:cubicBezTo>
                    <a:cubicBezTo>
                      <a:pt x="697" y="220"/>
                      <a:pt x="697" y="220"/>
                      <a:pt x="697" y="220"/>
                    </a:cubicBezTo>
                    <a:cubicBezTo>
                      <a:pt x="703" y="220"/>
                      <a:pt x="703" y="220"/>
                      <a:pt x="703" y="220"/>
                    </a:cubicBezTo>
                    <a:cubicBezTo>
                      <a:pt x="703" y="213"/>
                      <a:pt x="703" y="213"/>
                      <a:pt x="703" y="213"/>
                    </a:cubicBezTo>
                    <a:moveTo>
                      <a:pt x="730" y="213"/>
                    </a:moveTo>
                    <a:cubicBezTo>
                      <a:pt x="724" y="213"/>
                      <a:pt x="724" y="213"/>
                      <a:pt x="724" y="213"/>
                    </a:cubicBezTo>
                    <a:cubicBezTo>
                      <a:pt x="724" y="220"/>
                      <a:pt x="724" y="220"/>
                      <a:pt x="724" y="220"/>
                    </a:cubicBezTo>
                    <a:cubicBezTo>
                      <a:pt x="730" y="220"/>
                      <a:pt x="730" y="220"/>
                      <a:pt x="730" y="220"/>
                    </a:cubicBezTo>
                    <a:cubicBezTo>
                      <a:pt x="730" y="213"/>
                      <a:pt x="730" y="213"/>
                      <a:pt x="730" y="213"/>
                    </a:cubicBezTo>
                    <a:moveTo>
                      <a:pt x="757" y="213"/>
                    </a:moveTo>
                    <a:cubicBezTo>
                      <a:pt x="750" y="213"/>
                      <a:pt x="750" y="213"/>
                      <a:pt x="750" y="213"/>
                    </a:cubicBezTo>
                    <a:cubicBezTo>
                      <a:pt x="750" y="220"/>
                      <a:pt x="750" y="220"/>
                      <a:pt x="750" y="220"/>
                    </a:cubicBezTo>
                    <a:cubicBezTo>
                      <a:pt x="757" y="220"/>
                      <a:pt x="757" y="220"/>
                      <a:pt x="757" y="220"/>
                    </a:cubicBezTo>
                    <a:cubicBezTo>
                      <a:pt x="757" y="213"/>
                      <a:pt x="757" y="213"/>
                      <a:pt x="757" y="213"/>
                    </a:cubicBezTo>
                    <a:moveTo>
                      <a:pt x="784" y="213"/>
                    </a:moveTo>
                    <a:cubicBezTo>
                      <a:pt x="777" y="213"/>
                      <a:pt x="777" y="213"/>
                      <a:pt x="777" y="213"/>
                    </a:cubicBezTo>
                    <a:cubicBezTo>
                      <a:pt x="777" y="220"/>
                      <a:pt x="777" y="220"/>
                      <a:pt x="777" y="220"/>
                    </a:cubicBezTo>
                    <a:cubicBezTo>
                      <a:pt x="784" y="220"/>
                      <a:pt x="784" y="220"/>
                      <a:pt x="784" y="220"/>
                    </a:cubicBezTo>
                    <a:cubicBezTo>
                      <a:pt x="784" y="213"/>
                      <a:pt x="784" y="213"/>
                      <a:pt x="784" y="213"/>
                    </a:cubicBezTo>
                    <a:moveTo>
                      <a:pt x="811" y="213"/>
                    </a:moveTo>
                    <a:cubicBezTo>
                      <a:pt x="804" y="213"/>
                      <a:pt x="804" y="213"/>
                      <a:pt x="804" y="213"/>
                    </a:cubicBezTo>
                    <a:cubicBezTo>
                      <a:pt x="804" y="220"/>
                      <a:pt x="804" y="220"/>
                      <a:pt x="804" y="220"/>
                    </a:cubicBezTo>
                    <a:cubicBezTo>
                      <a:pt x="811" y="220"/>
                      <a:pt x="811" y="220"/>
                      <a:pt x="811" y="220"/>
                    </a:cubicBezTo>
                    <a:cubicBezTo>
                      <a:pt x="811" y="213"/>
                      <a:pt x="811" y="213"/>
                      <a:pt x="811" y="213"/>
                    </a:cubicBezTo>
                    <a:moveTo>
                      <a:pt x="838" y="213"/>
                    </a:moveTo>
                    <a:cubicBezTo>
                      <a:pt x="831" y="213"/>
                      <a:pt x="831" y="213"/>
                      <a:pt x="831" y="213"/>
                    </a:cubicBezTo>
                    <a:cubicBezTo>
                      <a:pt x="831" y="220"/>
                      <a:pt x="831" y="220"/>
                      <a:pt x="831" y="220"/>
                    </a:cubicBezTo>
                    <a:cubicBezTo>
                      <a:pt x="838" y="220"/>
                      <a:pt x="838" y="220"/>
                      <a:pt x="838" y="220"/>
                    </a:cubicBezTo>
                    <a:cubicBezTo>
                      <a:pt x="838" y="213"/>
                      <a:pt x="838" y="213"/>
                      <a:pt x="838" y="213"/>
                    </a:cubicBezTo>
                    <a:moveTo>
                      <a:pt x="865" y="213"/>
                    </a:moveTo>
                    <a:cubicBezTo>
                      <a:pt x="858" y="213"/>
                      <a:pt x="858" y="213"/>
                      <a:pt x="858" y="213"/>
                    </a:cubicBezTo>
                    <a:cubicBezTo>
                      <a:pt x="858" y="220"/>
                      <a:pt x="858" y="220"/>
                      <a:pt x="858" y="220"/>
                    </a:cubicBezTo>
                    <a:cubicBezTo>
                      <a:pt x="865" y="220"/>
                      <a:pt x="865" y="220"/>
                      <a:pt x="865" y="220"/>
                    </a:cubicBezTo>
                    <a:cubicBezTo>
                      <a:pt x="865" y="213"/>
                      <a:pt x="865" y="213"/>
                      <a:pt x="865" y="213"/>
                    </a:cubicBezTo>
                    <a:moveTo>
                      <a:pt x="892" y="213"/>
                    </a:moveTo>
                    <a:cubicBezTo>
                      <a:pt x="885" y="213"/>
                      <a:pt x="885" y="213"/>
                      <a:pt x="885" y="213"/>
                    </a:cubicBezTo>
                    <a:cubicBezTo>
                      <a:pt x="885" y="220"/>
                      <a:pt x="885" y="220"/>
                      <a:pt x="885" y="220"/>
                    </a:cubicBezTo>
                    <a:cubicBezTo>
                      <a:pt x="892" y="220"/>
                      <a:pt x="892" y="220"/>
                      <a:pt x="892" y="220"/>
                    </a:cubicBezTo>
                    <a:cubicBezTo>
                      <a:pt x="892" y="213"/>
                      <a:pt x="892" y="213"/>
                      <a:pt x="892" y="213"/>
                    </a:cubicBezTo>
                    <a:moveTo>
                      <a:pt x="919" y="213"/>
                    </a:moveTo>
                    <a:cubicBezTo>
                      <a:pt x="912" y="213"/>
                      <a:pt x="912" y="213"/>
                      <a:pt x="912" y="213"/>
                    </a:cubicBezTo>
                    <a:cubicBezTo>
                      <a:pt x="912" y="220"/>
                      <a:pt x="912" y="220"/>
                      <a:pt x="912" y="220"/>
                    </a:cubicBezTo>
                    <a:cubicBezTo>
                      <a:pt x="919" y="220"/>
                      <a:pt x="919" y="220"/>
                      <a:pt x="919" y="220"/>
                    </a:cubicBezTo>
                    <a:cubicBezTo>
                      <a:pt x="919" y="213"/>
                      <a:pt x="919" y="213"/>
                      <a:pt x="919" y="213"/>
                    </a:cubicBezTo>
                    <a:moveTo>
                      <a:pt x="945" y="213"/>
                    </a:moveTo>
                    <a:cubicBezTo>
                      <a:pt x="939" y="213"/>
                      <a:pt x="939" y="213"/>
                      <a:pt x="939" y="213"/>
                    </a:cubicBezTo>
                    <a:cubicBezTo>
                      <a:pt x="939" y="220"/>
                      <a:pt x="939" y="220"/>
                      <a:pt x="939" y="220"/>
                    </a:cubicBezTo>
                    <a:cubicBezTo>
                      <a:pt x="945" y="220"/>
                      <a:pt x="945" y="220"/>
                      <a:pt x="945" y="220"/>
                    </a:cubicBezTo>
                    <a:cubicBezTo>
                      <a:pt x="945" y="213"/>
                      <a:pt x="945" y="213"/>
                      <a:pt x="945" y="213"/>
                    </a:cubicBezTo>
                    <a:moveTo>
                      <a:pt x="972" y="213"/>
                    </a:moveTo>
                    <a:cubicBezTo>
                      <a:pt x="966" y="213"/>
                      <a:pt x="966" y="213"/>
                      <a:pt x="966" y="213"/>
                    </a:cubicBezTo>
                    <a:cubicBezTo>
                      <a:pt x="966" y="220"/>
                      <a:pt x="966" y="220"/>
                      <a:pt x="966" y="220"/>
                    </a:cubicBezTo>
                    <a:cubicBezTo>
                      <a:pt x="972" y="220"/>
                      <a:pt x="972" y="220"/>
                      <a:pt x="972" y="220"/>
                    </a:cubicBezTo>
                    <a:cubicBezTo>
                      <a:pt x="972" y="213"/>
                      <a:pt x="972" y="213"/>
                      <a:pt x="972" y="213"/>
                    </a:cubicBezTo>
                    <a:moveTo>
                      <a:pt x="999" y="213"/>
                    </a:moveTo>
                    <a:cubicBezTo>
                      <a:pt x="992" y="213"/>
                      <a:pt x="992" y="213"/>
                      <a:pt x="992" y="213"/>
                    </a:cubicBezTo>
                    <a:cubicBezTo>
                      <a:pt x="992" y="220"/>
                      <a:pt x="992" y="220"/>
                      <a:pt x="992" y="220"/>
                    </a:cubicBezTo>
                    <a:cubicBezTo>
                      <a:pt x="999" y="220"/>
                      <a:pt x="999" y="220"/>
                      <a:pt x="999" y="220"/>
                    </a:cubicBezTo>
                    <a:cubicBezTo>
                      <a:pt x="999" y="213"/>
                      <a:pt x="999" y="213"/>
                      <a:pt x="999" y="213"/>
                    </a:cubicBezTo>
                    <a:moveTo>
                      <a:pt x="1026" y="213"/>
                    </a:moveTo>
                    <a:cubicBezTo>
                      <a:pt x="1019" y="213"/>
                      <a:pt x="1019" y="213"/>
                      <a:pt x="1019" y="213"/>
                    </a:cubicBezTo>
                    <a:cubicBezTo>
                      <a:pt x="1019" y="220"/>
                      <a:pt x="1019" y="220"/>
                      <a:pt x="1019" y="220"/>
                    </a:cubicBezTo>
                    <a:cubicBezTo>
                      <a:pt x="1026" y="220"/>
                      <a:pt x="1026" y="220"/>
                      <a:pt x="1026" y="220"/>
                    </a:cubicBezTo>
                    <a:cubicBezTo>
                      <a:pt x="1026" y="213"/>
                      <a:pt x="1026" y="213"/>
                      <a:pt x="1026" y="213"/>
                    </a:cubicBezTo>
                    <a:moveTo>
                      <a:pt x="1053" y="213"/>
                    </a:moveTo>
                    <a:cubicBezTo>
                      <a:pt x="1046" y="213"/>
                      <a:pt x="1046" y="213"/>
                      <a:pt x="1046" y="213"/>
                    </a:cubicBezTo>
                    <a:cubicBezTo>
                      <a:pt x="1046" y="220"/>
                      <a:pt x="1046" y="220"/>
                      <a:pt x="1046" y="220"/>
                    </a:cubicBezTo>
                    <a:cubicBezTo>
                      <a:pt x="1053" y="220"/>
                      <a:pt x="1053" y="220"/>
                      <a:pt x="1053" y="220"/>
                    </a:cubicBezTo>
                    <a:cubicBezTo>
                      <a:pt x="1053" y="213"/>
                      <a:pt x="1053" y="213"/>
                      <a:pt x="1053" y="213"/>
                    </a:cubicBezTo>
                    <a:moveTo>
                      <a:pt x="1080" y="213"/>
                    </a:moveTo>
                    <a:cubicBezTo>
                      <a:pt x="1073" y="213"/>
                      <a:pt x="1073" y="213"/>
                      <a:pt x="1073" y="213"/>
                    </a:cubicBezTo>
                    <a:cubicBezTo>
                      <a:pt x="1073" y="220"/>
                      <a:pt x="1073" y="220"/>
                      <a:pt x="1073" y="220"/>
                    </a:cubicBezTo>
                    <a:cubicBezTo>
                      <a:pt x="1080" y="220"/>
                      <a:pt x="1080" y="220"/>
                      <a:pt x="1080" y="220"/>
                    </a:cubicBezTo>
                    <a:cubicBezTo>
                      <a:pt x="1080" y="213"/>
                      <a:pt x="1080" y="213"/>
                      <a:pt x="1080" y="213"/>
                    </a:cubicBezTo>
                    <a:moveTo>
                      <a:pt x="1107" y="213"/>
                    </a:moveTo>
                    <a:cubicBezTo>
                      <a:pt x="1100" y="213"/>
                      <a:pt x="1100" y="213"/>
                      <a:pt x="1100" y="213"/>
                    </a:cubicBezTo>
                    <a:cubicBezTo>
                      <a:pt x="1100" y="220"/>
                      <a:pt x="1100" y="220"/>
                      <a:pt x="1100" y="220"/>
                    </a:cubicBezTo>
                    <a:cubicBezTo>
                      <a:pt x="1107" y="220"/>
                      <a:pt x="1107" y="220"/>
                      <a:pt x="1107" y="220"/>
                    </a:cubicBezTo>
                    <a:cubicBezTo>
                      <a:pt x="1107" y="213"/>
                      <a:pt x="1107" y="213"/>
                      <a:pt x="1107" y="213"/>
                    </a:cubicBezTo>
                    <a:moveTo>
                      <a:pt x="1134" y="213"/>
                    </a:moveTo>
                    <a:cubicBezTo>
                      <a:pt x="1127" y="213"/>
                      <a:pt x="1127" y="213"/>
                      <a:pt x="1127" y="213"/>
                    </a:cubicBezTo>
                    <a:cubicBezTo>
                      <a:pt x="1127" y="220"/>
                      <a:pt x="1127" y="220"/>
                      <a:pt x="1127" y="220"/>
                    </a:cubicBezTo>
                    <a:cubicBezTo>
                      <a:pt x="1134" y="220"/>
                      <a:pt x="1134" y="220"/>
                      <a:pt x="1134" y="220"/>
                    </a:cubicBezTo>
                    <a:cubicBezTo>
                      <a:pt x="1134" y="213"/>
                      <a:pt x="1134" y="213"/>
                      <a:pt x="1134" y="213"/>
                    </a:cubicBezTo>
                    <a:moveTo>
                      <a:pt x="1160" y="213"/>
                    </a:moveTo>
                    <a:cubicBezTo>
                      <a:pt x="1154" y="213"/>
                      <a:pt x="1154" y="213"/>
                      <a:pt x="1154" y="213"/>
                    </a:cubicBezTo>
                    <a:cubicBezTo>
                      <a:pt x="1154" y="220"/>
                      <a:pt x="1154" y="220"/>
                      <a:pt x="1154" y="220"/>
                    </a:cubicBezTo>
                    <a:cubicBezTo>
                      <a:pt x="1160" y="220"/>
                      <a:pt x="1160" y="220"/>
                      <a:pt x="1160" y="220"/>
                    </a:cubicBezTo>
                    <a:cubicBezTo>
                      <a:pt x="1160" y="213"/>
                      <a:pt x="1160" y="213"/>
                      <a:pt x="1160" y="213"/>
                    </a:cubicBezTo>
                    <a:moveTo>
                      <a:pt x="1187" y="213"/>
                    </a:moveTo>
                    <a:cubicBezTo>
                      <a:pt x="1181" y="213"/>
                      <a:pt x="1181" y="213"/>
                      <a:pt x="1181" y="213"/>
                    </a:cubicBezTo>
                    <a:cubicBezTo>
                      <a:pt x="1181" y="220"/>
                      <a:pt x="1181" y="220"/>
                      <a:pt x="1181" y="220"/>
                    </a:cubicBezTo>
                    <a:cubicBezTo>
                      <a:pt x="1187" y="220"/>
                      <a:pt x="1187" y="220"/>
                      <a:pt x="1187" y="220"/>
                    </a:cubicBezTo>
                    <a:cubicBezTo>
                      <a:pt x="1187" y="213"/>
                      <a:pt x="1187" y="213"/>
                      <a:pt x="1187" y="213"/>
                    </a:cubicBezTo>
                    <a:moveTo>
                      <a:pt x="1214" y="213"/>
                    </a:moveTo>
                    <a:cubicBezTo>
                      <a:pt x="1207" y="213"/>
                      <a:pt x="1207" y="213"/>
                      <a:pt x="1207" y="213"/>
                    </a:cubicBezTo>
                    <a:cubicBezTo>
                      <a:pt x="1207" y="220"/>
                      <a:pt x="1207" y="220"/>
                      <a:pt x="1207" y="220"/>
                    </a:cubicBezTo>
                    <a:cubicBezTo>
                      <a:pt x="1214" y="220"/>
                      <a:pt x="1214" y="220"/>
                      <a:pt x="1214" y="220"/>
                    </a:cubicBezTo>
                    <a:cubicBezTo>
                      <a:pt x="1214" y="213"/>
                      <a:pt x="1214" y="213"/>
                      <a:pt x="1214" y="213"/>
                    </a:cubicBezTo>
                    <a:moveTo>
                      <a:pt x="1241" y="213"/>
                    </a:moveTo>
                    <a:cubicBezTo>
                      <a:pt x="1234" y="213"/>
                      <a:pt x="1234" y="213"/>
                      <a:pt x="1234" y="213"/>
                    </a:cubicBezTo>
                    <a:cubicBezTo>
                      <a:pt x="1234" y="220"/>
                      <a:pt x="1234" y="220"/>
                      <a:pt x="1234" y="220"/>
                    </a:cubicBezTo>
                    <a:cubicBezTo>
                      <a:pt x="1241" y="220"/>
                      <a:pt x="1241" y="220"/>
                      <a:pt x="1241" y="220"/>
                    </a:cubicBezTo>
                    <a:cubicBezTo>
                      <a:pt x="1241" y="213"/>
                      <a:pt x="1241" y="213"/>
                      <a:pt x="1241" y="213"/>
                    </a:cubicBezTo>
                    <a:moveTo>
                      <a:pt x="1268" y="213"/>
                    </a:moveTo>
                    <a:cubicBezTo>
                      <a:pt x="1261" y="213"/>
                      <a:pt x="1261" y="213"/>
                      <a:pt x="1261" y="213"/>
                    </a:cubicBezTo>
                    <a:cubicBezTo>
                      <a:pt x="1261" y="220"/>
                      <a:pt x="1261" y="220"/>
                      <a:pt x="1261" y="220"/>
                    </a:cubicBezTo>
                    <a:cubicBezTo>
                      <a:pt x="1268" y="220"/>
                      <a:pt x="1268" y="220"/>
                      <a:pt x="1268" y="220"/>
                    </a:cubicBezTo>
                    <a:cubicBezTo>
                      <a:pt x="1268" y="213"/>
                      <a:pt x="1268" y="213"/>
                      <a:pt x="1268" y="213"/>
                    </a:cubicBezTo>
                    <a:moveTo>
                      <a:pt x="1295" y="213"/>
                    </a:moveTo>
                    <a:cubicBezTo>
                      <a:pt x="1288" y="213"/>
                      <a:pt x="1288" y="213"/>
                      <a:pt x="1288" y="213"/>
                    </a:cubicBezTo>
                    <a:cubicBezTo>
                      <a:pt x="1288" y="220"/>
                      <a:pt x="1288" y="220"/>
                      <a:pt x="1288" y="220"/>
                    </a:cubicBezTo>
                    <a:cubicBezTo>
                      <a:pt x="1295" y="220"/>
                      <a:pt x="1295" y="220"/>
                      <a:pt x="1295" y="220"/>
                    </a:cubicBezTo>
                    <a:cubicBezTo>
                      <a:pt x="1295" y="213"/>
                      <a:pt x="1295" y="213"/>
                      <a:pt x="1295" y="213"/>
                    </a:cubicBezTo>
                    <a:moveTo>
                      <a:pt x="1322" y="213"/>
                    </a:moveTo>
                    <a:cubicBezTo>
                      <a:pt x="1315" y="213"/>
                      <a:pt x="1315" y="213"/>
                      <a:pt x="1315" y="213"/>
                    </a:cubicBezTo>
                    <a:cubicBezTo>
                      <a:pt x="1315" y="220"/>
                      <a:pt x="1315" y="220"/>
                      <a:pt x="1315" y="220"/>
                    </a:cubicBezTo>
                    <a:cubicBezTo>
                      <a:pt x="1322" y="220"/>
                      <a:pt x="1322" y="220"/>
                      <a:pt x="1322" y="220"/>
                    </a:cubicBezTo>
                    <a:cubicBezTo>
                      <a:pt x="1322" y="213"/>
                      <a:pt x="1322" y="213"/>
                      <a:pt x="1322" y="213"/>
                    </a:cubicBezTo>
                    <a:moveTo>
                      <a:pt x="1349" y="213"/>
                    </a:moveTo>
                    <a:cubicBezTo>
                      <a:pt x="1342" y="213"/>
                      <a:pt x="1342" y="213"/>
                      <a:pt x="1342" y="213"/>
                    </a:cubicBezTo>
                    <a:cubicBezTo>
                      <a:pt x="1342" y="220"/>
                      <a:pt x="1342" y="220"/>
                      <a:pt x="1342" y="220"/>
                    </a:cubicBezTo>
                    <a:cubicBezTo>
                      <a:pt x="1349" y="220"/>
                      <a:pt x="1349" y="220"/>
                      <a:pt x="1349" y="220"/>
                    </a:cubicBezTo>
                    <a:cubicBezTo>
                      <a:pt x="1349" y="213"/>
                      <a:pt x="1349" y="213"/>
                      <a:pt x="1349" y="213"/>
                    </a:cubicBezTo>
                    <a:moveTo>
                      <a:pt x="1376" y="213"/>
                    </a:moveTo>
                    <a:cubicBezTo>
                      <a:pt x="1369" y="213"/>
                      <a:pt x="1369" y="213"/>
                      <a:pt x="1369" y="213"/>
                    </a:cubicBezTo>
                    <a:cubicBezTo>
                      <a:pt x="1369" y="220"/>
                      <a:pt x="1369" y="220"/>
                      <a:pt x="1369" y="220"/>
                    </a:cubicBezTo>
                    <a:cubicBezTo>
                      <a:pt x="1376" y="220"/>
                      <a:pt x="1376" y="220"/>
                      <a:pt x="1376" y="220"/>
                    </a:cubicBezTo>
                    <a:cubicBezTo>
                      <a:pt x="1376" y="213"/>
                      <a:pt x="1376" y="213"/>
                      <a:pt x="1376" y="213"/>
                    </a:cubicBezTo>
                    <a:moveTo>
                      <a:pt x="1402" y="213"/>
                    </a:moveTo>
                    <a:cubicBezTo>
                      <a:pt x="1396" y="213"/>
                      <a:pt x="1396" y="213"/>
                      <a:pt x="1396" y="213"/>
                    </a:cubicBezTo>
                    <a:cubicBezTo>
                      <a:pt x="1396" y="220"/>
                      <a:pt x="1396" y="220"/>
                      <a:pt x="1396" y="220"/>
                    </a:cubicBezTo>
                    <a:cubicBezTo>
                      <a:pt x="1402" y="220"/>
                      <a:pt x="1402" y="220"/>
                      <a:pt x="1402" y="220"/>
                    </a:cubicBezTo>
                    <a:cubicBezTo>
                      <a:pt x="1402" y="213"/>
                      <a:pt x="1402" y="213"/>
                      <a:pt x="1402" y="213"/>
                    </a:cubicBezTo>
                    <a:moveTo>
                      <a:pt x="1429" y="213"/>
                    </a:moveTo>
                    <a:cubicBezTo>
                      <a:pt x="1423" y="213"/>
                      <a:pt x="1423" y="213"/>
                      <a:pt x="1423" y="213"/>
                    </a:cubicBezTo>
                    <a:cubicBezTo>
                      <a:pt x="1423" y="220"/>
                      <a:pt x="1423" y="220"/>
                      <a:pt x="1423" y="220"/>
                    </a:cubicBezTo>
                    <a:cubicBezTo>
                      <a:pt x="1429" y="220"/>
                      <a:pt x="1429" y="220"/>
                      <a:pt x="1429" y="220"/>
                    </a:cubicBezTo>
                    <a:cubicBezTo>
                      <a:pt x="1429" y="213"/>
                      <a:pt x="1429" y="213"/>
                      <a:pt x="1429" y="213"/>
                    </a:cubicBezTo>
                    <a:moveTo>
                      <a:pt x="1456" y="213"/>
                    </a:moveTo>
                    <a:cubicBezTo>
                      <a:pt x="1449" y="213"/>
                      <a:pt x="1449" y="213"/>
                      <a:pt x="1449" y="213"/>
                    </a:cubicBezTo>
                    <a:cubicBezTo>
                      <a:pt x="1449" y="220"/>
                      <a:pt x="1449" y="220"/>
                      <a:pt x="1449" y="220"/>
                    </a:cubicBezTo>
                    <a:cubicBezTo>
                      <a:pt x="1456" y="220"/>
                      <a:pt x="1456" y="220"/>
                      <a:pt x="1456" y="220"/>
                    </a:cubicBezTo>
                    <a:cubicBezTo>
                      <a:pt x="1456" y="213"/>
                      <a:pt x="1456" y="213"/>
                      <a:pt x="1456" y="213"/>
                    </a:cubicBezTo>
                    <a:moveTo>
                      <a:pt x="1483" y="213"/>
                    </a:moveTo>
                    <a:cubicBezTo>
                      <a:pt x="1476" y="213"/>
                      <a:pt x="1476" y="213"/>
                      <a:pt x="1476" y="213"/>
                    </a:cubicBezTo>
                    <a:cubicBezTo>
                      <a:pt x="1476" y="220"/>
                      <a:pt x="1476" y="220"/>
                      <a:pt x="1476" y="220"/>
                    </a:cubicBezTo>
                    <a:cubicBezTo>
                      <a:pt x="1483" y="220"/>
                      <a:pt x="1483" y="220"/>
                      <a:pt x="1483" y="220"/>
                    </a:cubicBezTo>
                    <a:cubicBezTo>
                      <a:pt x="1483" y="213"/>
                      <a:pt x="1483" y="213"/>
                      <a:pt x="1483" y="213"/>
                    </a:cubicBezTo>
                    <a:moveTo>
                      <a:pt x="1510" y="213"/>
                    </a:moveTo>
                    <a:cubicBezTo>
                      <a:pt x="1503" y="213"/>
                      <a:pt x="1503" y="213"/>
                      <a:pt x="1503" y="213"/>
                    </a:cubicBezTo>
                    <a:cubicBezTo>
                      <a:pt x="1503" y="220"/>
                      <a:pt x="1503" y="220"/>
                      <a:pt x="1503" y="220"/>
                    </a:cubicBezTo>
                    <a:cubicBezTo>
                      <a:pt x="1510" y="220"/>
                      <a:pt x="1510" y="220"/>
                      <a:pt x="1510" y="220"/>
                    </a:cubicBezTo>
                    <a:cubicBezTo>
                      <a:pt x="1510" y="213"/>
                      <a:pt x="1510" y="213"/>
                      <a:pt x="1510" y="213"/>
                    </a:cubicBezTo>
                    <a:moveTo>
                      <a:pt x="1537" y="213"/>
                    </a:moveTo>
                    <a:cubicBezTo>
                      <a:pt x="1530" y="213"/>
                      <a:pt x="1530" y="213"/>
                      <a:pt x="1530" y="213"/>
                    </a:cubicBezTo>
                    <a:cubicBezTo>
                      <a:pt x="1530" y="220"/>
                      <a:pt x="1530" y="220"/>
                      <a:pt x="1530" y="220"/>
                    </a:cubicBezTo>
                    <a:cubicBezTo>
                      <a:pt x="1537" y="220"/>
                      <a:pt x="1537" y="220"/>
                      <a:pt x="1537" y="220"/>
                    </a:cubicBezTo>
                    <a:cubicBezTo>
                      <a:pt x="1537" y="213"/>
                      <a:pt x="1537" y="213"/>
                      <a:pt x="1537" y="213"/>
                    </a:cubicBezTo>
                    <a:moveTo>
                      <a:pt x="1564" y="213"/>
                    </a:moveTo>
                    <a:cubicBezTo>
                      <a:pt x="1557" y="213"/>
                      <a:pt x="1557" y="213"/>
                      <a:pt x="1557" y="213"/>
                    </a:cubicBezTo>
                    <a:cubicBezTo>
                      <a:pt x="1557" y="220"/>
                      <a:pt x="1557" y="220"/>
                      <a:pt x="1557" y="220"/>
                    </a:cubicBezTo>
                    <a:cubicBezTo>
                      <a:pt x="1564" y="220"/>
                      <a:pt x="1564" y="220"/>
                      <a:pt x="1564" y="220"/>
                    </a:cubicBezTo>
                    <a:cubicBezTo>
                      <a:pt x="1564" y="213"/>
                      <a:pt x="1564" y="213"/>
                      <a:pt x="1564" y="213"/>
                    </a:cubicBezTo>
                    <a:moveTo>
                      <a:pt x="1591" y="213"/>
                    </a:moveTo>
                    <a:cubicBezTo>
                      <a:pt x="1584" y="213"/>
                      <a:pt x="1584" y="213"/>
                      <a:pt x="1584" y="213"/>
                    </a:cubicBezTo>
                    <a:cubicBezTo>
                      <a:pt x="1584" y="220"/>
                      <a:pt x="1584" y="220"/>
                      <a:pt x="1584" y="220"/>
                    </a:cubicBezTo>
                    <a:cubicBezTo>
                      <a:pt x="1591" y="220"/>
                      <a:pt x="1591" y="220"/>
                      <a:pt x="1591" y="220"/>
                    </a:cubicBezTo>
                    <a:cubicBezTo>
                      <a:pt x="1591" y="213"/>
                      <a:pt x="1591" y="213"/>
                      <a:pt x="1591" y="213"/>
                    </a:cubicBezTo>
                    <a:moveTo>
                      <a:pt x="1618" y="213"/>
                    </a:moveTo>
                    <a:cubicBezTo>
                      <a:pt x="1611" y="213"/>
                      <a:pt x="1611" y="213"/>
                      <a:pt x="1611" y="213"/>
                    </a:cubicBezTo>
                    <a:cubicBezTo>
                      <a:pt x="1611" y="220"/>
                      <a:pt x="1611" y="220"/>
                      <a:pt x="1611" y="220"/>
                    </a:cubicBezTo>
                    <a:cubicBezTo>
                      <a:pt x="1618" y="220"/>
                      <a:pt x="1618" y="220"/>
                      <a:pt x="1618" y="220"/>
                    </a:cubicBezTo>
                    <a:cubicBezTo>
                      <a:pt x="1618" y="213"/>
                      <a:pt x="1618" y="213"/>
                      <a:pt x="1618" y="213"/>
                    </a:cubicBezTo>
                    <a:moveTo>
                      <a:pt x="1644" y="213"/>
                    </a:moveTo>
                    <a:cubicBezTo>
                      <a:pt x="1638" y="213"/>
                      <a:pt x="1638" y="213"/>
                      <a:pt x="1638" y="213"/>
                    </a:cubicBezTo>
                    <a:cubicBezTo>
                      <a:pt x="1638" y="220"/>
                      <a:pt x="1638" y="220"/>
                      <a:pt x="1638" y="220"/>
                    </a:cubicBezTo>
                    <a:cubicBezTo>
                      <a:pt x="1644" y="220"/>
                      <a:pt x="1644" y="220"/>
                      <a:pt x="1644" y="220"/>
                    </a:cubicBezTo>
                    <a:cubicBezTo>
                      <a:pt x="1644" y="213"/>
                      <a:pt x="1644" y="213"/>
                      <a:pt x="1644" y="213"/>
                    </a:cubicBezTo>
                    <a:moveTo>
                      <a:pt x="1671" y="213"/>
                    </a:moveTo>
                    <a:cubicBezTo>
                      <a:pt x="1665" y="213"/>
                      <a:pt x="1665" y="213"/>
                      <a:pt x="1665" y="213"/>
                    </a:cubicBezTo>
                    <a:cubicBezTo>
                      <a:pt x="1665" y="220"/>
                      <a:pt x="1665" y="220"/>
                      <a:pt x="1665" y="220"/>
                    </a:cubicBezTo>
                    <a:cubicBezTo>
                      <a:pt x="1671" y="220"/>
                      <a:pt x="1671" y="220"/>
                      <a:pt x="1671" y="220"/>
                    </a:cubicBezTo>
                    <a:cubicBezTo>
                      <a:pt x="1671" y="213"/>
                      <a:pt x="1671" y="213"/>
                      <a:pt x="1671" y="213"/>
                    </a:cubicBezTo>
                    <a:moveTo>
                      <a:pt x="1698" y="213"/>
                    </a:moveTo>
                    <a:cubicBezTo>
                      <a:pt x="1691" y="213"/>
                      <a:pt x="1691" y="213"/>
                      <a:pt x="1691" y="213"/>
                    </a:cubicBezTo>
                    <a:cubicBezTo>
                      <a:pt x="1691" y="220"/>
                      <a:pt x="1691" y="220"/>
                      <a:pt x="1691" y="220"/>
                    </a:cubicBezTo>
                    <a:cubicBezTo>
                      <a:pt x="1698" y="220"/>
                      <a:pt x="1698" y="220"/>
                      <a:pt x="1698" y="220"/>
                    </a:cubicBezTo>
                    <a:cubicBezTo>
                      <a:pt x="1698" y="213"/>
                      <a:pt x="1698" y="213"/>
                      <a:pt x="1698" y="213"/>
                    </a:cubicBezTo>
                    <a:moveTo>
                      <a:pt x="1725" y="213"/>
                    </a:moveTo>
                    <a:cubicBezTo>
                      <a:pt x="1718" y="213"/>
                      <a:pt x="1718" y="213"/>
                      <a:pt x="1718" y="213"/>
                    </a:cubicBezTo>
                    <a:cubicBezTo>
                      <a:pt x="1718" y="220"/>
                      <a:pt x="1718" y="220"/>
                      <a:pt x="1718" y="220"/>
                    </a:cubicBezTo>
                    <a:cubicBezTo>
                      <a:pt x="1725" y="220"/>
                      <a:pt x="1725" y="220"/>
                      <a:pt x="1725" y="220"/>
                    </a:cubicBezTo>
                    <a:cubicBezTo>
                      <a:pt x="1725" y="213"/>
                      <a:pt x="1725" y="213"/>
                      <a:pt x="1725" y="213"/>
                    </a:cubicBezTo>
                    <a:moveTo>
                      <a:pt x="1752" y="213"/>
                    </a:moveTo>
                    <a:cubicBezTo>
                      <a:pt x="1745" y="213"/>
                      <a:pt x="1745" y="213"/>
                      <a:pt x="1745" y="213"/>
                    </a:cubicBezTo>
                    <a:cubicBezTo>
                      <a:pt x="1745" y="220"/>
                      <a:pt x="1745" y="220"/>
                      <a:pt x="1745" y="220"/>
                    </a:cubicBezTo>
                    <a:cubicBezTo>
                      <a:pt x="1752" y="220"/>
                      <a:pt x="1752" y="220"/>
                      <a:pt x="1752" y="220"/>
                    </a:cubicBezTo>
                    <a:cubicBezTo>
                      <a:pt x="1752" y="213"/>
                      <a:pt x="1752" y="213"/>
                      <a:pt x="1752" y="213"/>
                    </a:cubicBezTo>
                    <a:moveTo>
                      <a:pt x="1779" y="213"/>
                    </a:moveTo>
                    <a:cubicBezTo>
                      <a:pt x="1772" y="213"/>
                      <a:pt x="1772" y="213"/>
                      <a:pt x="1772" y="213"/>
                    </a:cubicBezTo>
                    <a:cubicBezTo>
                      <a:pt x="1772" y="220"/>
                      <a:pt x="1772" y="220"/>
                      <a:pt x="1772" y="220"/>
                    </a:cubicBezTo>
                    <a:cubicBezTo>
                      <a:pt x="1779" y="220"/>
                      <a:pt x="1779" y="220"/>
                      <a:pt x="1779" y="220"/>
                    </a:cubicBezTo>
                    <a:cubicBezTo>
                      <a:pt x="1779" y="213"/>
                      <a:pt x="1779" y="213"/>
                      <a:pt x="1779" y="213"/>
                    </a:cubicBezTo>
                    <a:moveTo>
                      <a:pt x="1806" y="213"/>
                    </a:moveTo>
                    <a:cubicBezTo>
                      <a:pt x="1799" y="213"/>
                      <a:pt x="1799" y="213"/>
                      <a:pt x="1799" y="213"/>
                    </a:cubicBezTo>
                    <a:cubicBezTo>
                      <a:pt x="1799" y="220"/>
                      <a:pt x="1799" y="220"/>
                      <a:pt x="1799" y="220"/>
                    </a:cubicBezTo>
                    <a:cubicBezTo>
                      <a:pt x="1806" y="220"/>
                      <a:pt x="1806" y="220"/>
                      <a:pt x="1806" y="220"/>
                    </a:cubicBezTo>
                    <a:cubicBezTo>
                      <a:pt x="1806" y="213"/>
                      <a:pt x="1806" y="213"/>
                      <a:pt x="1806" y="213"/>
                    </a:cubicBezTo>
                    <a:moveTo>
                      <a:pt x="1833" y="213"/>
                    </a:moveTo>
                    <a:cubicBezTo>
                      <a:pt x="1826" y="213"/>
                      <a:pt x="1826" y="213"/>
                      <a:pt x="1826" y="213"/>
                    </a:cubicBezTo>
                    <a:cubicBezTo>
                      <a:pt x="1826" y="220"/>
                      <a:pt x="1826" y="220"/>
                      <a:pt x="1826" y="220"/>
                    </a:cubicBezTo>
                    <a:cubicBezTo>
                      <a:pt x="1833" y="220"/>
                      <a:pt x="1833" y="220"/>
                      <a:pt x="1833" y="220"/>
                    </a:cubicBezTo>
                    <a:cubicBezTo>
                      <a:pt x="1833" y="213"/>
                      <a:pt x="1833" y="213"/>
                      <a:pt x="1833" y="213"/>
                    </a:cubicBezTo>
                    <a:moveTo>
                      <a:pt x="1860" y="213"/>
                    </a:moveTo>
                    <a:cubicBezTo>
                      <a:pt x="1853" y="213"/>
                      <a:pt x="1853" y="213"/>
                      <a:pt x="1853" y="213"/>
                    </a:cubicBezTo>
                    <a:cubicBezTo>
                      <a:pt x="1853" y="220"/>
                      <a:pt x="1853" y="220"/>
                      <a:pt x="1853" y="220"/>
                    </a:cubicBezTo>
                    <a:cubicBezTo>
                      <a:pt x="1860" y="220"/>
                      <a:pt x="1860" y="220"/>
                      <a:pt x="1860" y="220"/>
                    </a:cubicBezTo>
                    <a:cubicBezTo>
                      <a:pt x="1860" y="213"/>
                      <a:pt x="1860" y="213"/>
                      <a:pt x="1860" y="213"/>
                    </a:cubicBezTo>
                    <a:moveTo>
                      <a:pt x="1886" y="213"/>
                    </a:moveTo>
                    <a:cubicBezTo>
                      <a:pt x="1880" y="213"/>
                      <a:pt x="1880" y="213"/>
                      <a:pt x="1880" y="213"/>
                    </a:cubicBezTo>
                    <a:cubicBezTo>
                      <a:pt x="1880" y="220"/>
                      <a:pt x="1880" y="220"/>
                      <a:pt x="1880" y="220"/>
                    </a:cubicBezTo>
                    <a:cubicBezTo>
                      <a:pt x="1886" y="220"/>
                      <a:pt x="1886" y="220"/>
                      <a:pt x="1886" y="220"/>
                    </a:cubicBezTo>
                    <a:cubicBezTo>
                      <a:pt x="1886" y="213"/>
                      <a:pt x="1886" y="213"/>
                      <a:pt x="1886" y="213"/>
                    </a:cubicBezTo>
                    <a:moveTo>
                      <a:pt x="1913" y="212"/>
                    </a:moveTo>
                    <a:cubicBezTo>
                      <a:pt x="1910" y="212"/>
                      <a:pt x="1908" y="213"/>
                      <a:pt x="1906" y="213"/>
                    </a:cubicBezTo>
                    <a:cubicBezTo>
                      <a:pt x="1907" y="220"/>
                      <a:pt x="1907" y="220"/>
                      <a:pt x="1907" y="220"/>
                    </a:cubicBezTo>
                    <a:cubicBezTo>
                      <a:pt x="1909" y="220"/>
                      <a:pt x="1912" y="219"/>
                      <a:pt x="1914" y="219"/>
                    </a:cubicBezTo>
                    <a:cubicBezTo>
                      <a:pt x="1913" y="212"/>
                      <a:pt x="1913" y="212"/>
                      <a:pt x="1913" y="212"/>
                    </a:cubicBezTo>
                    <a:moveTo>
                      <a:pt x="53" y="210"/>
                    </a:moveTo>
                    <a:cubicBezTo>
                      <a:pt x="51" y="217"/>
                      <a:pt x="51" y="217"/>
                      <a:pt x="51" y="217"/>
                    </a:cubicBezTo>
                    <a:cubicBezTo>
                      <a:pt x="53" y="218"/>
                      <a:pt x="55" y="218"/>
                      <a:pt x="58" y="219"/>
                    </a:cubicBezTo>
                    <a:cubicBezTo>
                      <a:pt x="59" y="212"/>
                      <a:pt x="59" y="212"/>
                      <a:pt x="59" y="212"/>
                    </a:cubicBezTo>
                    <a:cubicBezTo>
                      <a:pt x="57" y="212"/>
                      <a:pt x="55" y="211"/>
                      <a:pt x="53" y="210"/>
                    </a:cubicBezTo>
                    <a:moveTo>
                      <a:pt x="1936" y="202"/>
                    </a:moveTo>
                    <a:cubicBezTo>
                      <a:pt x="1934" y="203"/>
                      <a:pt x="1932" y="205"/>
                      <a:pt x="1930" y="206"/>
                    </a:cubicBezTo>
                    <a:cubicBezTo>
                      <a:pt x="1934" y="212"/>
                      <a:pt x="1934" y="212"/>
                      <a:pt x="1934" y="212"/>
                    </a:cubicBezTo>
                    <a:cubicBezTo>
                      <a:pt x="1936" y="210"/>
                      <a:pt x="1938" y="209"/>
                      <a:pt x="1940" y="208"/>
                    </a:cubicBezTo>
                    <a:cubicBezTo>
                      <a:pt x="1936" y="202"/>
                      <a:pt x="1936" y="202"/>
                      <a:pt x="1936" y="202"/>
                    </a:cubicBezTo>
                    <a:moveTo>
                      <a:pt x="30" y="198"/>
                    </a:moveTo>
                    <a:cubicBezTo>
                      <a:pt x="26" y="203"/>
                      <a:pt x="26" y="203"/>
                      <a:pt x="26" y="203"/>
                    </a:cubicBezTo>
                    <a:cubicBezTo>
                      <a:pt x="28" y="205"/>
                      <a:pt x="30" y="206"/>
                      <a:pt x="32" y="208"/>
                    </a:cubicBezTo>
                    <a:cubicBezTo>
                      <a:pt x="36" y="202"/>
                      <a:pt x="36" y="202"/>
                      <a:pt x="36" y="202"/>
                    </a:cubicBezTo>
                    <a:cubicBezTo>
                      <a:pt x="34" y="201"/>
                      <a:pt x="32" y="200"/>
                      <a:pt x="30" y="198"/>
                    </a:cubicBezTo>
                    <a:moveTo>
                      <a:pt x="1954" y="184"/>
                    </a:moveTo>
                    <a:cubicBezTo>
                      <a:pt x="1953" y="186"/>
                      <a:pt x="1951" y="188"/>
                      <a:pt x="1950" y="189"/>
                    </a:cubicBezTo>
                    <a:cubicBezTo>
                      <a:pt x="1955" y="194"/>
                      <a:pt x="1955" y="194"/>
                      <a:pt x="1955" y="194"/>
                    </a:cubicBezTo>
                    <a:cubicBezTo>
                      <a:pt x="1957" y="192"/>
                      <a:pt x="1958" y="190"/>
                      <a:pt x="1959" y="188"/>
                    </a:cubicBezTo>
                    <a:cubicBezTo>
                      <a:pt x="1954" y="184"/>
                      <a:pt x="1954" y="184"/>
                      <a:pt x="1954" y="184"/>
                    </a:cubicBezTo>
                    <a:moveTo>
                      <a:pt x="15" y="178"/>
                    </a:moveTo>
                    <a:cubicBezTo>
                      <a:pt x="9" y="182"/>
                      <a:pt x="9" y="182"/>
                      <a:pt x="9" y="182"/>
                    </a:cubicBezTo>
                    <a:cubicBezTo>
                      <a:pt x="10" y="184"/>
                      <a:pt x="11" y="186"/>
                      <a:pt x="12" y="188"/>
                    </a:cubicBezTo>
                    <a:cubicBezTo>
                      <a:pt x="18" y="184"/>
                      <a:pt x="18" y="184"/>
                      <a:pt x="18" y="184"/>
                    </a:cubicBezTo>
                    <a:cubicBezTo>
                      <a:pt x="17" y="182"/>
                      <a:pt x="16" y="180"/>
                      <a:pt x="15" y="178"/>
                    </a:cubicBezTo>
                    <a:moveTo>
                      <a:pt x="1963" y="161"/>
                    </a:moveTo>
                    <a:cubicBezTo>
                      <a:pt x="1963" y="163"/>
                      <a:pt x="1963" y="165"/>
                      <a:pt x="1962" y="167"/>
                    </a:cubicBezTo>
                    <a:cubicBezTo>
                      <a:pt x="1968" y="169"/>
                      <a:pt x="1968" y="169"/>
                      <a:pt x="1968" y="169"/>
                    </a:cubicBezTo>
                    <a:cubicBezTo>
                      <a:pt x="1969" y="167"/>
                      <a:pt x="1970" y="164"/>
                      <a:pt x="1970" y="162"/>
                    </a:cubicBezTo>
                    <a:cubicBezTo>
                      <a:pt x="1963" y="161"/>
                      <a:pt x="1963" y="161"/>
                      <a:pt x="1963" y="161"/>
                    </a:cubicBezTo>
                    <a:moveTo>
                      <a:pt x="7" y="154"/>
                    </a:moveTo>
                    <a:cubicBezTo>
                      <a:pt x="1" y="155"/>
                      <a:pt x="1" y="155"/>
                      <a:pt x="1" y="155"/>
                    </a:cubicBezTo>
                    <a:cubicBezTo>
                      <a:pt x="1" y="157"/>
                      <a:pt x="1" y="159"/>
                      <a:pt x="2" y="162"/>
                    </a:cubicBezTo>
                    <a:cubicBezTo>
                      <a:pt x="8" y="160"/>
                      <a:pt x="8" y="160"/>
                      <a:pt x="8" y="160"/>
                    </a:cubicBezTo>
                    <a:cubicBezTo>
                      <a:pt x="8" y="158"/>
                      <a:pt x="8" y="156"/>
                      <a:pt x="7" y="154"/>
                    </a:cubicBezTo>
                    <a:moveTo>
                      <a:pt x="1971" y="135"/>
                    </a:moveTo>
                    <a:cubicBezTo>
                      <a:pt x="1965" y="135"/>
                      <a:pt x="1965" y="135"/>
                      <a:pt x="1965" y="135"/>
                    </a:cubicBezTo>
                    <a:cubicBezTo>
                      <a:pt x="1965" y="141"/>
                      <a:pt x="1965" y="141"/>
                      <a:pt x="1965" y="141"/>
                    </a:cubicBezTo>
                    <a:cubicBezTo>
                      <a:pt x="1971" y="141"/>
                      <a:pt x="1971" y="141"/>
                      <a:pt x="1971" y="141"/>
                    </a:cubicBezTo>
                    <a:cubicBezTo>
                      <a:pt x="1971" y="135"/>
                      <a:pt x="1971" y="135"/>
                      <a:pt x="1971" y="135"/>
                    </a:cubicBezTo>
                    <a:moveTo>
                      <a:pt x="7" y="128"/>
                    </a:move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7" y="134"/>
                      <a:pt x="7" y="134"/>
                      <a:pt x="7" y="134"/>
                    </a:cubicBezTo>
                    <a:cubicBezTo>
                      <a:pt x="7" y="128"/>
                      <a:pt x="7" y="128"/>
                      <a:pt x="7" y="128"/>
                    </a:cubicBezTo>
                    <a:moveTo>
                      <a:pt x="1971" y="108"/>
                    </a:moveTo>
                    <a:cubicBezTo>
                      <a:pt x="1965" y="108"/>
                      <a:pt x="1965" y="108"/>
                      <a:pt x="1965" y="108"/>
                    </a:cubicBezTo>
                    <a:cubicBezTo>
                      <a:pt x="1965" y="115"/>
                      <a:pt x="1965" y="115"/>
                      <a:pt x="1965" y="115"/>
                    </a:cubicBezTo>
                    <a:cubicBezTo>
                      <a:pt x="1971" y="115"/>
                      <a:pt x="1971" y="115"/>
                      <a:pt x="1971" y="115"/>
                    </a:cubicBezTo>
                    <a:cubicBezTo>
                      <a:pt x="1971" y="108"/>
                      <a:pt x="1971" y="108"/>
                      <a:pt x="1971" y="108"/>
                    </a:cubicBezTo>
                    <a:moveTo>
                      <a:pt x="7" y="101"/>
                    </a:move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7" y="107"/>
                      <a:pt x="7" y="107"/>
                      <a:pt x="7" y="107"/>
                    </a:cubicBezTo>
                    <a:cubicBezTo>
                      <a:pt x="7" y="101"/>
                      <a:pt x="7" y="101"/>
                      <a:pt x="7" y="101"/>
                    </a:cubicBezTo>
                    <a:moveTo>
                      <a:pt x="1971" y="81"/>
                    </a:moveTo>
                    <a:cubicBezTo>
                      <a:pt x="1965" y="81"/>
                      <a:pt x="1965" y="81"/>
                      <a:pt x="1965" y="81"/>
                    </a:cubicBezTo>
                    <a:cubicBezTo>
                      <a:pt x="1965" y="88"/>
                      <a:pt x="1965" y="88"/>
                      <a:pt x="1965" y="88"/>
                    </a:cubicBezTo>
                    <a:cubicBezTo>
                      <a:pt x="1971" y="88"/>
                      <a:pt x="1971" y="88"/>
                      <a:pt x="1971" y="88"/>
                    </a:cubicBezTo>
                    <a:cubicBezTo>
                      <a:pt x="1971" y="81"/>
                      <a:pt x="1971" y="81"/>
                      <a:pt x="1971" y="81"/>
                    </a:cubicBezTo>
                    <a:moveTo>
                      <a:pt x="7" y="74"/>
                    </a:moveTo>
                    <a:cubicBezTo>
                      <a:pt x="0" y="74"/>
                      <a:pt x="0" y="74"/>
                      <a:pt x="0" y="74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7" y="81"/>
                      <a:pt x="7" y="81"/>
                      <a:pt x="7" y="81"/>
                    </a:cubicBezTo>
                    <a:cubicBezTo>
                      <a:pt x="7" y="74"/>
                      <a:pt x="7" y="74"/>
                      <a:pt x="7" y="74"/>
                    </a:cubicBezTo>
                    <a:moveTo>
                      <a:pt x="1971" y="54"/>
                    </a:moveTo>
                    <a:cubicBezTo>
                      <a:pt x="1965" y="54"/>
                      <a:pt x="1965" y="54"/>
                      <a:pt x="1965" y="54"/>
                    </a:cubicBezTo>
                    <a:cubicBezTo>
                      <a:pt x="1965" y="61"/>
                      <a:pt x="1965" y="61"/>
                      <a:pt x="1965" y="61"/>
                    </a:cubicBezTo>
                    <a:cubicBezTo>
                      <a:pt x="1971" y="61"/>
                      <a:pt x="1971" y="61"/>
                      <a:pt x="1971" y="61"/>
                    </a:cubicBezTo>
                    <a:cubicBezTo>
                      <a:pt x="1971" y="54"/>
                      <a:pt x="1971" y="54"/>
                      <a:pt x="1971" y="54"/>
                    </a:cubicBezTo>
                    <a:moveTo>
                      <a:pt x="7" y="47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47"/>
                      <a:pt x="7" y="47"/>
                      <a:pt x="7" y="47"/>
                    </a:cubicBezTo>
                    <a:moveTo>
                      <a:pt x="1971" y="27"/>
                    </a:moveTo>
                    <a:cubicBezTo>
                      <a:pt x="1965" y="27"/>
                      <a:pt x="1965" y="27"/>
                      <a:pt x="1965" y="27"/>
                    </a:cubicBezTo>
                    <a:cubicBezTo>
                      <a:pt x="1965" y="34"/>
                      <a:pt x="1965" y="34"/>
                      <a:pt x="1965" y="34"/>
                    </a:cubicBezTo>
                    <a:cubicBezTo>
                      <a:pt x="1971" y="34"/>
                      <a:pt x="1971" y="34"/>
                      <a:pt x="1971" y="34"/>
                    </a:cubicBezTo>
                    <a:cubicBezTo>
                      <a:pt x="1971" y="27"/>
                      <a:pt x="1971" y="27"/>
                      <a:pt x="1971" y="27"/>
                    </a:cubicBezTo>
                    <a:moveTo>
                      <a:pt x="7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0"/>
                      <a:pt x="7" y="20"/>
                      <a:pt x="7" y="20"/>
                    </a:cubicBezTo>
                    <a:moveTo>
                      <a:pt x="1971" y="0"/>
                    </a:moveTo>
                    <a:cubicBezTo>
                      <a:pt x="1965" y="0"/>
                      <a:pt x="1965" y="0"/>
                      <a:pt x="1965" y="0"/>
                    </a:cubicBezTo>
                    <a:cubicBezTo>
                      <a:pt x="1965" y="7"/>
                      <a:pt x="1965" y="7"/>
                      <a:pt x="1965" y="7"/>
                    </a:cubicBezTo>
                    <a:cubicBezTo>
                      <a:pt x="1971" y="7"/>
                      <a:pt x="1971" y="7"/>
                      <a:pt x="1971" y="7"/>
                    </a:cubicBezTo>
                    <a:cubicBezTo>
                      <a:pt x="1971" y="0"/>
                      <a:pt x="1971" y="0"/>
                      <a:pt x="1971" y="0"/>
                    </a:cubicBezTo>
                  </a:path>
                </a:pathLst>
              </a:custGeom>
              <a:solidFill>
                <a:srgbClr val="CFE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9" name="Rectangle 171">
                <a:extLst>
                  <a:ext uri="{FF2B5EF4-FFF2-40B4-BE49-F238E27FC236}">
                    <a16:creationId xmlns:a16="http://schemas.microsoft.com/office/drawing/2014/main" id="{98A82583-F3B0-4374-ADB6-57BC6FEEFC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38" y="3217863"/>
                <a:ext cx="19050" cy="19050"/>
              </a:xfrm>
              <a:prstGeom prst="rect">
                <a:avLst/>
              </a:prstGeom>
              <a:solidFill>
                <a:srgbClr val="269D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0" name="Rectangle 172">
                <a:extLst>
                  <a:ext uri="{FF2B5EF4-FFF2-40B4-BE49-F238E27FC236}">
                    <a16:creationId xmlns:a16="http://schemas.microsoft.com/office/drawing/2014/main" id="{5CE5D22C-085A-4658-AB59-2555A1F1DF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3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1" name="Rectangle 173">
                <a:extLst>
                  <a:ext uri="{FF2B5EF4-FFF2-40B4-BE49-F238E27FC236}">
                    <a16:creationId xmlns:a16="http://schemas.microsoft.com/office/drawing/2014/main" id="{92D510E2-8436-4876-B6CE-8151327E77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263" y="3217863"/>
                <a:ext cx="17463" cy="19050"/>
              </a:xfrm>
              <a:prstGeom prst="rect">
                <a:avLst/>
              </a:prstGeom>
              <a:solidFill>
                <a:srgbClr val="30A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2" name="Rectangle 174">
                <a:extLst>
                  <a:ext uri="{FF2B5EF4-FFF2-40B4-BE49-F238E27FC236}">
                    <a16:creationId xmlns:a16="http://schemas.microsoft.com/office/drawing/2014/main" id="{E2D94210-92C7-46FF-A7EE-C5F69875C55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26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3" name="Freeform 175">
                <a:extLst>
                  <a:ext uri="{FF2B5EF4-FFF2-40B4-BE49-F238E27FC236}">
                    <a16:creationId xmlns:a16="http://schemas.microsoft.com/office/drawing/2014/main" id="{EECDDB2D-D9BD-4449-9BF0-2576BF5810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301" y="3217863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A5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4" name="Freeform 176">
                <a:extLst>
                  <a:ext uri="{FF2B5EF4-FFF2-40B4-BE49-F238E27FC236}">
                    <a16:creationId xmlns:a16="http://schemas.microsoft.com/office/drawing/2014/main" id="{C267C997-D0AB-4350-8EB6-00479FF1CB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301" y="3217863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5" name="Rectangle 177">
                <a:extLst>
                  <a:ext uri="{FF2B5EF4-FFF2-40B4-BE49-F238E27FC236}">
                    <a16:creationId xmlns:a16="http://schemas.microsoft.com/office/drawing/2014/main" id="{8026C3B5-1A6E-4527-BADE-BBFF52F655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38" y="3217863"/>
                <a:ext cx="19050" cy="19050"/>
              </a:xfrm>
              <a:prstGeom prst="rect">
                <a:avLst/>
              </a:prstGeom>
              <a:solidFill>
                <a:srgbClr val="41A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6" name="Rectangle 178">
                <a:extLst>
                  <a:ext uri="{FF2B5EF4-FFF2-40B4-BE49-F238E27FC236}">
                    <a16:creationId xmlns:a16="http://schemas.microsoft.com/office/drawing/2014/main" id="{1E3E242E-105A-4A9C-94ED-5E699AB7C42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3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7" name="Rectangle 179">
                <a:extLst>
                  <a:ext uri="{FF2B5EF4-FFF2-40B4-BE49-F238E27FC236}">
                    <a16:creationId xmlns:a16="http://schemas.microsoft.com/office/drawing/2014/main" id="{37A930FB-7EB3-4FFF-9331-5B7A4BB6963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963" y="3217863"/>
                <a:ext cx="17463" cy="19050"/>
              </a:xfrm>
              <a:prstGeom prst="rect">
                <a:avLst/>
              </a:prstGeom>
              <a:solidFill>
                <a:srgbClr val="4A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8" name="Rectangle 180">
                <a:extLst>
                  <a:ext uri="{FF2B5EF4-FFF2-40B4-BE49-F238E27FC236}">
                    <a16:creationId xmlns:a16="http://schemas.microsoft.com/office/drawing/2014/main" id="{19B3E859-1056-4F37-9EEA-1CC9FFBE60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96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9" name="Rectangle 181">
                <a:extLst>
                  <a:ext uri="{FF2B5EF4-FFF2-40B4-BE49-F238E27FC236}">
                    <a16:creationId xmlns:a16="http://schemas.microsoft.com/office/drawing/2014/main" id="{3DF96B46-2398-4933-939B-5A6ABADF68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001" y="3217863"/>
                <a:ext cx="17463" cy="19050"/>
              </a:xfrm>
              <a:prstGeom prst="rect">
                <a:avLst/>
              </a:prstGeom>
              <a:solidFill>
                <a:srgbClr val="54B2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0" name="Rectangle 182">
                <a:extLst>
                  <a:ext uri="{FF2B5EF4-FFF2-40B4-BE49-F238E27FC236}">
                    <a16:creationId xmlns:a16="http://schemas.microsoft.com/office/drawing/2014/main" id="{77677165-158E-4B59-8841-D1F0328F7E3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001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1" name="Rectangle 183">
                <a:extLst>
                  <a:ext uri="{FF2B5EF4-FFF2-40B4-BE49-F238E27FC236}">
                    <a16:creationId xmlns:a16="http://schemas.microsoft.com/office/drawing/2014/main" id="{43DA9D1B-6B46-4F49-B309-956CAA29D0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0038" y="3217863"/>
                <a:ext cx="17463" cy="19050"/>
              </a:xfrm>
              <a:prstGeom prst="rect">
                <a:avLst/>
              </a:prstGeom>
              <a:solidFill>
                <a:srgbClr val="5CB5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2" name="Rectangle 184">
                <a:extLst>
                  <a:ext uri="{FF2B5EF4-FFF2-40B4-BE49-F238E27FC236}">
                    <a16:creationId xmlns:a16="http://schemas.microsoft.com/office/drawing/2014/main" id="{ACD4F67B-3E86-4220-8696-A175D69B65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0038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3" name="Rectangle 185">
                <a:extLst>
                  <a:ext uri="{FF2B5EF4-FFF2-40B4-BE49-F238E27FC236}">
                    <a16:creationId xmlns:a16="http://schemas.microsoft.com/office/drawing/2014/main" id="{9F6D839B-357F-4D74-8C55-60EF1C8128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663" y="3217863"/>
                <a:ext cx="17463" cy="19050"/>
              </a:xfrm>
              <a:prstGeom prst="rect">
                <a:avLst/>
              </a:prstGeom>
              <a:solidFill>
                <a:srgbClr val="65BA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4" name="Rectangle 186">
                <a:extLst>
                  <a:ext uri="{FF2B5EF4-FFF2-40B4-BE49-F238E27FC236}">
                    <a16:creationId xmlns:a16="http://schemas.microsoft.com/office/drawing/2014/main" id="{B3B8D488-00C5-4881-98B3-F39BA38717B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66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Rectangle 187">
                <a:extLst>
                  <a:ext uri="{FF2B5EF4-FFF2-40B4-BE49-F238E27FC236}">
                    <a16:creationId xmlns:a16="http://schemas.microsoft.com/office/drawing/2014/main" id="{0BE44CD0-47CF-427D-A6B5-1BE995EDE9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3701" y="3217863"/>
                <a:ext cx="17463" cy="19050"/>
              </a:xfrm>
              <a:prstGeom prst="rect">
                <a:avLst/>
              </a:prstGeom>
              <a:solidFill>
                <a:srgbClr val="6FB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" name="Rectangle 188">
                <a:extLst>
                  <a:ext uri="{FF2B5EF4-FFF2-40B4-BE49-F238E27FC236}">
                    <a16:creationId xmlns:a16="http://schemas.microsoft.com/office/drawing/2014/main" id="{026D390C-8DE5-4642-8B1B-381F586672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3701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7" name="Rectangle 189">
                <a:extLst>
                  <a:ext uri="{FF2B5EF4-FFF2-40B4-BE49-F238E27FC236}">
                    <a16:creationId xmlns:a16="http://schemas.microsoft.com/office/drawing/2014/main" id="{995527E7-BEF5-420B-B8DA-D91B9F57472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9738" y="3217863"/>
                <a:ext cx="17463" cy="19050"/>
              </a:xfrm>
              <a:prstGeom prst="rect">
                <a:avLst/>
              </a:prstGeom>
              <a:solidFill>
                <a:srgbClr val="77C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8" name="Rectangle 190">
                <a:extLst>
                  <a:ext uri="{FF2B5EF4-FFF2-40B4-BE49-F238E27FC236}">
                    <a16:creationId xmlns:a16="http://schemas.microsoft.com/office/drawing/2014/main" id="{53CD33A3-961E-49E8-A7FD-3D66BA8501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9738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9" name="Rectangle 191">
                <a:extLst>
                  <a:ext uri="{FF2B5EF4-FFF2-40B4-BE49-F238E27FC236}">
                    <a16:creationId xmlns:a16="http://schemas.microsoft.com/office/drawing/2014/main" id="{88D4E26D-5C50-4F37-8E0A-CB40891969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776" y="3217863"/>
                <a:ext cx="19050" cy="19050"/>
              </a:xfrm>
              <a:prstGeom prst="rect">
                <a:avLst/>
              </a:prstGeom>
              <a:solidFill>
                <a:srgbClr val="80C6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0" name="Rectangle 192">
                <a:extLst>
                  <a:ext uri="{FF2B5EF4-FFF2-40B4-BE49-F238E27FC236}">
                    <a16:creationId xmlns:a16="http://schemas.microsoft.com/office/drawing/2014/main" id="{CE0C41CE-C4C8-4FE1-9182-67E7DC2932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776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1" name="Rectangle 193">
                <a:extLst>
                  <a:ext uri="{FF2B5EF4-FFF2-40B4-BE49-F238E27FC236}">
                    <a16:creationId xmlns:a16="http://schemas.microsoft.com/office/drawing/2014/main" id="{B8B6F77B-9FC8-430E-AAC9-F76F1F4C8C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33401" y="3217863"/>
                <a:ext cx="17463" cy="19050"/>
              </a:xfrm>
              <a:prstGeom prst="rect">
                <a:avLst/>
              </a:prstGeom>
              <a:solidFill>
                <a:srgbClr val="89C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2" name="Rectangle 194">
                <a:extLst>
                  <a:ext uri="{FF2B5EF4-FFF2-40B4-BE49-F238E27FC236}">
                    <a16:creationId xmlns:a16="http://schemas.microsoft.com/office/drawing/2014/main" id="{648E4AA1-48BA-4C42-8577-116C511F866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33401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3" name="Rectangle 195">
                <a:extLst>
                  <a:ext uri="{FF2B5EF4-FFF2-40B4-BE49-F238E27FC236}">
                    <a16:creationId xmlns:a16="http://schemas.microsoft.com/office/drawing/2014/main" id="{AC79E61C-7A2C-4420-872D-D00A0C9EE7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438" y="3217863"/>
                <a:ext cx="17463" cy="19050"/>
              </a:xfrm>
              <a:prstGeom prst="rect">
                <a:avLst/>
              </a:prstGeom>
              <a:solidFill>
                <a:srgbClr val="92CE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4" name="Rectangle 196">
                <a:extLst>
                  <a:ext uri="{FF2B5EF4-FFF2-40B4-BE49-F238E27FC236}">
                    <a16:creationId xmlns:a16="http://schemas.microsoft.com/office/drawing/2014/main" id="{4C7EE985-37CF-4FCE-90DF-8B35CC3336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438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5" name="Rectangle 197">
                <a:extLst>
                  <a:ext uri="{FF2B5EF4-FFF2-40B4-BE49-F238E27FC236}">
                    <a16:creationId xmlns:a16="http://schemas.microsoft.com/office/drawing/2014/main" id="{A94532DC-50C8-4CA8-B450-C2575C7849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5476" y="3217863"/>
                <a:ext cx="19050" cy="19050"/>
              </a:xfrm>
              <a:prstGeom prst="rect">
                <a:avLst/>
              </a:prstGeom>
              <a:solidFill>
                <a:srgbClr val="9CD2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6" name="Rectangle 198">
                <a:extLst>
                  <a:ext uri="{FF2B5EF4-FFF2-40B4-BE49-F238E27FC236}">
                    <a16:creationId xmlns:a16="http://schemas.microsoft.com/office/drawing/2014/main" id="{6744803F-6A8F-4E15-B2BD-35F91770CC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5476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7" name="Rectangle 199">
                <a:extLst>
                  <a:ext uri="{FF2B5EF4-FFF2-40B4-BE49-F238E27FC236}">
                    <a16:creationId xmlns:a16="http://schemas.microsoft.com/office/drawing/2014/main" id="{4D798C2B-3EE9-4C22-B4A9-8E48C9C3E4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1513" y="3217863"/>
                <a:ext cx="19050" cy="19050"/>
              </a:xfrm>
              <a:prstGeom prst="rect">
                <a:avLst/>
              </a:prstGeom>
              <a:solidFill>
                <a:srgbClr val="A4D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8" name="Rectangle 200">
                <a:extLst>
                  <a:ext uri="{FF2B5EF4-FFF2-40B4-BE49-F238E27FC236}">
                    <a16:creationId xmlns:a16="http://schemas.microsoft.com/office/drawing/2014/main" id="{F49C76F3-AA95-4AA5-BE0F-C43ADD3D21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151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9" name="Freeform 201">
                <a:extLst>
                  <a:ext uri="{FF2B5EF4-FFF2-40B4-BE49-F238E27FC236}">
                    <a16:creationId xmlns:a16="http://schemas.microsoft.com/office/drawing/2014/main" id="{4299B821-BD08-4246-9E24-260B584129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7551" y="32178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DDA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0" name="Freeform 202">
                <a:extLst>
                  <a:ext uri="{FF2B5EF4-FFF2-40B4-BE49-F238E27FC236}">
                    <a16:creationId xmlns:a16="http://schemas.microsoft.com/office/drawing/2014/main" id="{ED6B10DB-8629-4B30-8756-E5CE7F91DB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7551" y="32178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1" name="Rectangle 203">
                <a:extLst>
                  <a:ext uri="{FF2B5EF4-FFF2-40B4-BE49-F238E27FC236}">
                    <a16:creationId xmlns:a16="http://schemas.microsoft.com/office/drawing/2014/main" id="{0643A626-FB65-4A2D-88B6-DC801D6E44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5176" y="3217863"/>
                <a:ext cx="19050" cy="19050"/>
              </a:xfrm>
              <a:prstGeom prst="rect">
                <a:avLst/>
              </a:prstGeom>
              <a:solidFill>
                <a:srgbClr val="B7D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2" name="Rectangle 204">
                <a:extLst>
                  <a:ext uri="{FF2B5EF4-FFF2-40B4-BE49-F238E27FC236}">
                    <a16:creationId xmlns:a16="http://schemas.microsoft.com/office/drawing/2014/main" id="{2D9E4A8A-8D5D-4FEB-9A1F-ED829761CC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5176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3" name="Rectangle 205">
                <a:extLst>
                  <a:ext uri="{FF2B5EF4-FFF2-40B4-BE49-F238E27FC236}">
                    <a16:creationId xmlns:a16="http://schemas.microsoft.com/office/drawing/2014/main" id="{724E6EF5-C59B-441B-9790-A1BFDA6F7F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1213" y="3217863"/>
                <a:ext cx="19050" cy="19050"/>
              </a:xfrm>
              <a:prstGeom prst="rect">
                <a:avLst/>
              </a:prstGeom>
              <a:solidFill>
                <a:srgbClr val="C0E3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4" name="Rectangle 207">
                <a:extLst>
                  <a:ext uri="{FF2B5EF4-FFF2-40B4-BE49-F238E27FC236}">
                    <a16:creationId xmlns:a16="http://schemas.microsoft.com/office/drawing/2014/main" id="{0B4C136A-0358-43A9-A550-0DC6B770937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121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5" name="Rectangle 208">
                <a:extLst>
                  <a:ext uri="{FF2B5EF4-FFF2-40B4-BE49-F238E27FC236}">
                    <a16:creationId xmlns:a16="http://schemas.microsoft.com/office/drawing/2014/main" id="{3C1CFE1E-4FB1-4A18-908C-DC0E9B5A01B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57251" y="3217863"/>
                <a:ext cx="19050" cy="19050"/>
              </a:xfrm>
              <a:prstGeom prst="rect">
                <a:avLst/>
              </a:prstGeom>
              <a:solidFill>
                <a:srgbClr val="C8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6" name="Rectangle 209">
                <a:extLst>
                  <a:ext uri="{FF2B5EF4-FFF2-40B4-BE49-F238E27FC236}">
                    <a16:creationId xmlns:a16="http://schemas.microsoft.com/office/drawing/2014/main" id="{668E3DEF-FEB2-4A61-BEA6-E468FB88E1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5725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7" name="Rectangle 210">
                <a:extLst>
                  <a:ext uri="{FF2B5EF4-FFF2-40B4-BE49-F238E27FC236}">
                    <a16:creationId xmlns:a16="http://schemas.microsoft.com/office/drawing/2014/main" id="{BE6BE2A2-8D31-4277-A549-0A58428226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3288" y="32178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8" name="Rectangle 211">
                <a:extLst>
                  <a:ext uri="{FF2B5EF4-FFF2-40B4-BE49-F238E27FC236}">
                    <a16:creationId xmlns:a16="http://schemas.microsoft.com/office/drawing/2014/main" id="{3C4B3915-CD84-4324-8F6C-40695D3E18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328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9" name="Rectangle 212">
                <a:extLst>
                  <a:ext uri="{FF2B5EF4-FFF2-40B4-BE49-F238E27FC236}">
                    <a16:creationId xmlns:a16="http://schemas.microsoft.com/office/drawing/2014/main" id="{06E37CF0-2186-4A7A-ABB9-ACA2903045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0913" y="32178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0" name="Rectangle 213">
                <a:extLst>
                  <a:ext uri="{FF2B5EF4-FFF2-40B4-BE49-F238E27FC236}">
                    <a16:creationId xmlns:a16="http://schemas.microsoft.com/office/drawing/2014/main" id="{4987E09E-3283-4BF7-921E-3DF5A8887A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091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1" name="Rectangle 214">
                <a:extLst>
                  <a:ext uri="{FF2B5EF4-FFF2-40B4-BE49-F238E27FC236}">
                    <a16:creationId xmlns:a16="http://schemas.microsoft.com/office/drawing/2014/main" id="{BB0512E2-999D-41F1-8C28-F2FB5C7381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6951" y="32178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2" name="Rectangle 215">
                <a:extLst>
                  <a:ext uri="{FF2B5EF4-FFF2-40B4-BE49-F238E27FC236}">
                    <a16:creationId xmlns:a16="http://schemas.microsoft.com/office/drawing/2014/main" id="{EDC83C9A-F1B6-43B2-92B9-E9B8572119A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695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3" name="Freeform 216">
                <a:extLst>
                  <a:ext uri="{FF2B5EF4-FFF2-40B4-BE49-F238E27FC236}">
                    <a16:creationId xmlns:a16="http://schemas.microsoft.com/office/drawing/2014/main" id="{A0A77220-D6B4-4B35-9BB9-30CFAEEDFD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16126" y="32178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69D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4" name="Freeform 217">
                <a:extLst>
                  <a:ext uri="{FF2B5EF4-FFF2-40B4-BE49-F238E27FC236}">
                    <a16:creationId xmlns:a16="http://schemas.microsoft.com/office/drawing/2014/main" id="{59B1A781-8F00-4F34-B445-2C3DCCA14F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16126" y="32178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5" name="Rectangle 218">
                <a:extLst>
                  <a:ext uri="{FF2B5EF4-FFF2-40B4-BE49-F238E27FC236}">
                    <a16:creationId xmlns:a16="http://schemas.microsoft.com/office/drawing/2014/main" id="{0FE393CE-B900-4E04-8A0D-9FD1B01AB8D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68501" y="3217863"/>
                <a:ext cx="19050" cy="19050"/>
              </a:xfrm>
              <a:prstGeom prst="rect">
                <a:avLst/>
              </a:prstGeom>
              <a:solidFill>
                <a:srgbClr val="30A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6" name="Rectangle 219">
                <a:extLst>
                  <a:ext uri="{FF2B5EF4-FFF2-40B4-BE49-F238E27FC236}">
                    <a16:creationId xmlns:a16="http://schemas.microsoft.com/office/drawing/2014/main" id="{C863F98E-C453-4145-AC0F-307D864138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6850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7" name="Rectangle 220">
                <a:extLst>
                  <a:ext uri="{FF2B5EF4-FFF2-40B4-BE49-F238E27FC236}">
                    <a16:creationId xmlns:a16="http://schemas.microsoft.com/office/drawing/2014/main" id="{99401C4B-AC32-418A-87D9-20241F6700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2463" y="3217863"/>
                <a:ext cx="19050" cy="19050"/>
              </a:xfrm>
              <a:prstGeom prst="rect">
                <a:avLst/>
              </a:prstGeom>
              <a:solidFill>
                <a:srgbClr val="38A5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8" name="Rectangle 221">
                <a:extLst>
                  <a:ext uri="{FF2B5EF4-FFF2-40B4-BE49-F238E27FC236}">
                    <a16:creationId xmlns:a16="http://schemas.microsoft.com/office/drawing/2014/main" id="{70E222CF-593B-4B6B-998E-06CCC28BE45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2246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9" name="Rectangle 222">
                <a:extLst>
                  <a:ext uri="{FF2B5EF4-FFF2-40B4-BE49-F238E27FC236}">
                    <a16:creationId xmlns:a16="http://schemas.microsoft.com/office/drawing/2014/main" id="{52AC1D5C-BAEE-4315-A989-3731D9EB36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6426" y="3217863"/>
                <a:ext cx="19050" cy="19050"/>
              </a:xfrm>
              <a:prstGeom prst="rect">
                <a:avLst/>
              </a:prstGeom>
              <a:solidFill>
                <a:srgbClr val="41A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0" name="Rectangle 223">
                <a:extLst>
                  <a:ext uri="{FF2B5EF4-FFF2-40B4-BE49-F238E27FC236}">
                    <a16:creationId xmlns:a16="http://schemas.microsoft.com/office/drawing/2014/main" id="{CCB999DB-DB1F-4AF2-B68F-2094053956A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6426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1" name="Rectangle 224">
                <a:extLst>
                  <a:ext uri="{FF2B5EF4-FFF2-40B4-BE49-F238E27FC236}">
                    <a16:creationId xmlns:a16="http://schemas.microsoft.com/office/drawing/2014/main" id="{A5F1DB2D-2895-49AC-A668-9FBA5B3B28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0388" y="3217863"/>
                <a:ext cx="19050" cy="19050"/>
              </a:xfrm>
              <a:prstGeom prst="rect">
                <a:avLst/>
              </a:prstGeom>
              <a:solidFill>
                <a:srgbClr val="4A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2" name="Rectangle 225">
                <a:extLst>
                  <a:ext uri="{FF2B5EF4-FFF2-40B4-BE49-F238E27FC236}">
                    <a16:creationId xmlns:a16="http://schemas.microsoft.com/office/drawing/2014/main" id="{94B3ABC4-5AB6-4855-A82E-4A6143D9FB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038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3" name="Rectangle 226">
                <a:extLst>
                  <a:ext uri="{FF2B5EF4-FFF2-40B4-BE49-F238E27FC236}">
                    <a16:creationId xmlns:a16="http://schemas.microsoft.com/office/drawing/2014/main" id="{3FD6C0B5-64C2-458A-8163-313000591D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82763" y="3217863"/>
                <a:ext cx="19050" cy="19050"/>
              </a:xfrm>
              <a:prstGeom prst="rect">
                <a:avLst/>
              </a:prstGeom>
              <a:solidFill>
                <a:srgbClr val="54B2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4" name="Rectangle 227">
                <a:extLst>
                  <a:ext uri="{FF2B5EF4-FFF2-40B4-BE49-F238E27FC236}">
                    <a16:creationId xmlns:a16="http://schemas.microsoft.com/office/drawing/2014/main" id="{A46532F0-4099-4172-9267-E93F77B4C7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8276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5" name="Rectangle 228">
                <a:extLst>
                  <a:ext uri="{FF2B5EF4-FFF2-40B4-BE49-F238E27FC236}">
                    <a16:creationId xmlns:a16="http://schemas.microsoft.com/office/drawing/2014/main" id="{91576B71-4BEF-4802-B4F2-C509769C3A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6726" y="3217863"/>
                <a:ext cx="19050" cy="19050"/>
              </a:xfrm>
              <a:prstGeom prst="rect">
                <a:avLst/>
              </a:prstGeom>
              <a:solidFill>
                <a:srgbClr val="5CB5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6" name="Rectangle 229">
                <a:extLst>
                  <a:ext uri="{FF2B5EF4-FFF2-40B4-BE49-F238E27FC236}">
                    <a16:creationId xmlns:a16="http://schemas.microsoft.com/office/drawing/2014/main" id="{40F1FBA7-3178-44A5-B1E8-BA39673A22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6726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7" name="Rectangle 230">
                <a:extLst>
                  <a:ext uri="{FF2B5EF4-FFF2-40B4-BE49-F238E27FC236}">
                    <a16:creationId xmlns:a16="http://schemas.microsoft.com/office/drawing/2014/main" id="{EC809767-1463-4912-A26C-4DF9635ABCA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90688" y="3217863"/>
                <a:ext cx="19050" cy="19050"/>
              </a:xfrm>
              <a:prstGeom prst="rect">
                <a:avLst/>
              </a:prstGeom>
              <a:solidFill>
                <a:srgbClr val="65BA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8" name="Rectangle 231">
                <a:extLst>
                  <a:ext uri="{FF2B5EF4-FFF2-40B4-BE49-F238E27FC236}">
                    <a16:creationId xmlns:a16="http://schemas.microsoft.com/office/drawing/2014/main" id="{D68430C2-A004-4DAB-A7DE-C45BB94CA5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9068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9" name="Rectangle 232">
                <a:extLst>
                  <a:ext uri="{FF2B5EF4-FFF2-40B4-BE49-F238E27FC236}">
                    <a16:creationId xmlns:a16="http://schemas.microsoft.com/office/drawing/2014/main" id="{42B44BB9-CB19-4DF5-A63E-84F1F640E4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4651" y="3217863"/>
                <a:ext cx="19050" cy="19050"/>
              </a:xfrm>
              <a:prstGeom prst="rect">
                <a:avLst/>
              </a:prstGeom>
              <a:solidFill>
                <a:srgbClr val="6FB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0" name="Rectangle 233">
                <a:extLst>
                  <a:ext uri="{FF2B5EF4-FFF2-40B4-BE49-F238E27FC236}">
                    <a16:creationId xmlns:a16="http://schemas.microsoft.com/office/drawing/2014/main" id="{6708AE2E-4A1B-406D-BBF6-E1441E0ABF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465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1" name="Rectangle 234">
                <a:extLst>
                  <a:ext uri="{FF2B5EF4-FFF2-40B4-BE49-F238E27FC236}">
                    <a16:creationId xmlns:a16="http://schemas.microsoft.com/office/drawing/2014/main" id="{7556DEB7-8830-47AB-9F0B-A7C176CBD4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8613" y="3217863"/>
                <a:ext cx="17463" cy="19050"/>
              </a:xfrm>
              <a:prstGeom prst="rect">
                <a:avLst/>
              </a:prstGeom>
              <a:solidFill>
                <a:srgbClr val="77C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2" name="Rectangle 235">
                <a:extLst>
                  <a:ext uri="{FF2B5EF4-FFF2-40B4-BE49-F238E27FC236}">
                    <a16:creationId xmlns:a16="http://schemas.microsoft.com/office/drawing/2014/main" id="{F66F76FE-043F-49ED-86A7-C454612F402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861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3" name="Rectangle 236">
                <a:extLst>
                  <a:ext uri="{FF2B5EF4-FFF2-40B4-BE49-F238E27FC236}">
                    <a16:creationId xmlns:a16="http://schemas.microsoft.com/office/drawing/2014/main" id="{249F7144-7F1C-464E-857C-3E1AB8F7DC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988" y="3217863"/>
                <a:ext cx="19050" cy="19050"/>
              </a:xfrm>
              <a:prstGeom prst="rect">
                <a:avLst/>
              </a:prstGeom>
              <a:solidFill>
                <a:srgbClr val="80C6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4" name="Rectangle 237">
                <a:extLst>
                  <a:ext uri="{FF2B5EF4-FFF2-40B4-BE49-F238E27FC236}">
                    <a16:creationId xmlns:a16="http://schemas.microsoft.com/office/drawing/2014/main" id="{17F8471A-813E-434A-8A4F-B77A89F15F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988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5" name="Rectangle 238">
                <a:extLst>
                  <a:ext uri="{FF2B5EF4-FFF2-40B4-BE49-F238E27FC236}">
                    <a16:creationId xmlns:a16="http://schemas.microsoft.com/office/drawing/2014/main" id="{3DE1FA55-EB0F-4D36-8C73-3B48188B0B5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4951" y="3217863"/>
                <a:ext cx="17463" cy="19050"/>
              </a:xfrm>
              <a:prstGeom prst="rect">
                <a:avLst/>
              </a:prstGeom>
              <a:solidFill>
                <a:srgbClr val="89C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6" name="Rectangle 239">
                <a:extLst>
                  <a:ext uri="{FF2B5EF4-FFF2-40B4-BE49-F238E27FC236}">
                    <a16:creationId xmlns:a16="http://schemas.microsoft.com/office/drawing/2014/main" id="{EE64C9D3-2B0D-4BBF-9235-EA1B10E6D9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4951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7" name="Rectangle 240">
                <a:extLst>
                  <a:ext uri="{FF2B5EF4-FFF2-40B4-BE49-F238E27FC236}">
                    <a16:creationId xmlns:a16="http://schemas.microsoft.com/office/drawing/2014/main" id="{BE9D7F47-E545-483A-BDB8-6AC9CDDAAC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58913" y="3217863"/>
                <a:ext cx="17463" cy="19050"/>
              </a:xfrm>
              <a:prstGeom prst="rect">
                <a:avLst/>
              </a:prstGeom>
              <a:solidFill>
                <a:srgbClr val="92CE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8" name="Rectangle 241">
                <a:extLst>
                  <a:ext uri="{FF2B5EF4-FFF2-40B4-BE49-F238E27FC236}">
                    <a16:creationId xmlns:a16="http://schemas.microsoft.com/office/drawing/2014/main" id="{06489327-298C-4366-8B87-75F40F89B6E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5891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9" name="Rectangle 242">
                <a:extLst>
                  <a:ext uri="{FF2B5EF4-FFF2-40B4-BE49-F238E27FC236}">
                    <a16:creationId xmlns:a16="http://schemas.microsoft.com/office/drawing/2014/main" id="{4EE8189D-6D99-4448-8968-3171BB5AE9A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2876" y="3217863"/>
                <a:ext cx="17463" cy="19050"/>
              </a:xfrm>
              <a:prstGeom prst="rect">
                <a:avLst/>
              </a:prstGeom>
              <a:solidFill>
                <a:srgbClr val="9CD2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0" name="Rectangle 243">
                <a:extLst>
                  <a:ext uri="{FF2B5EF4-FFF2-40B4-BE49-F238E27FC236}">
                    <a16:creationId xmlns:a16="http://schemas.microsoft.com/office/drawing/2014/main" id="{5D803621-82F9-419A-81B4-ECECD27BE0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2876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1" name="Rectangle 244">
                <a:extLst>
                  <a:ext uri="{FF2B5EF4-FFF2-40B4-BE49-F238E27FC236}">
                    <a16:creationId xmlns:a16="http://schemas.microsoft.com/office/drawing/2014/main" id="{EE68D657-6DB1-47C4-999E-7B7EADC9C5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65251" y="3217863"/>
                <a:ext cx="17463" cy="19050"/>
              </a:xfrm>
              <a:prstGeom prst="rect">
                <a:avLst/>
              </a:prstGeom>
              <a:solidFill>
                <a:srgbClr val="A4D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2" name="Rectangle 245">
                <a:extLst>
                  <a:ext uri="{FF2B5EF4-FFF2-40B4-BE49-F238E27FC236}">
                    <a16:creationId xmlns:a16="http://schemas.microsoft.com/office/drawing/2014/main" id="{BC3FD4C7-A92A-46DA-B4DC-385BA2518A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65251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3" name="Rectangle 246">
                <a:extLst>
                  <a:ext uri="{FF2B5EF4-FFF2-40B4-BE49-F238E27FC236}">
                    <a16:creationId xmlns:a16="http://schemas.microsoft.com/office/drawing/2014/main" id="{BC4E7C80-E7EB-4D25-A8FC-ADBC82A48D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19213" y="3217863"/>
                <a:ext cx="17463" cy="19050"/>
              </a:xfrm>
              <a:prstGeom prst="rect">
                <a:avLst/>
              </a:prstGeom>
              <a:solidFill>
                <a:srgbClr val="ADDA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4" name="Rectangle 247">
                <a:extLst>
                  <a:ext uri="{FF2B5EF4-FFF2-40B4-BE49-F238E27FC236}">
                    <a16:creationId xmlns:a16="http://schemas.microsoft.com/office/drawing/2014/main" id="{0DE5533E-E09C-4BFB-9B0C-6A2728BBEA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1921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5" name="Rectangle 248">
                <a:extLst>
                  <a:ext uri="{FF2B5EF4-FFF2-40B4-BE49-F238E27FC236}">
                    <a16:creationId xmlns:a16="http://schemas.microsoft.com/office/drawing/2014/main" id="{3DC618DF-F65D-499A-9F76-0782FAD0F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73176" y="3217863"/>
                <a:ext cx="17463" cy="19050"/>
              </a:xfrm>
              <a:prstGeom prst="rect">
                <a:avLst/>
              </a:prstGeom>
              <a:solidFill>
                <a:srgbClr val="B7D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6" name="Rectangle 249">
                <a:extLst>
                  <a:ext uri="{FF2B5EF4-FFF2-40B4-BE49-F238E27FC236}">
                    <a16:creationId xmlns:a16="http://schemas.microsoft.com/office/drawing/2014/main" id="{5C261AF5-7281-425F-9FB9-6753BBDA83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73176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7" name="Rectangle 250">
                <a:extLst>
                  <a:ext uri="{FF2B5EF4-FFF2-40B4-BE49-F238E27FC236}">
                    <a16:creationId xmlns:a16="http://schemas.microsoft.com/office/drawing/2014/main" id="{6B97B705-C996-4C28-96F2-A46117C1CA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5551" y="3217863"/>
                <a:ext cx="19050" cy="19050"/>
              </a:xfrm>
              <a:prstGeom prst="rect">
                <a:avLst/>
              </a:prstGeom>
              <a:solidFill>
                <a:srgbClr val="C0E3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8" name="Rectangle 251">
                <a:extLst>
                  <a:ext uri="{FF2B5EF4-FFF2-40B4-BE49-F238E27FC236}">
                    <a16:creationId xmlns:a16="http://schemas.microsoft.com/office/drawing/2014/main" id="{7A35C6FB-E295-4EDE-BD32-BC480AD4F6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555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9" name="Rectangle 252">
                <a:extLst>
                  <a:ext uri="{FF2B5EF4-FFF2-40B4-BE49-F238E27FC236}">
                    <a16:creationId xmlns:a16="http://schemas.microsoft.com/office/drawing/2014/main" id="{1B742F65-A0D3-4C77-AD5A-565650634A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79513" y="3217863"/>
                <a:ext cx="17463" cy="19050"/>
              </a:xfrm>
              <a:prstGeom prst="rect">
                <a:avLst/>
              </a:prstGeom>
              <a:solidFill>
                <a:srgbClr val="C8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0" name="Rectangle 253">
                <a:extLst>
                  <a:ext uri="{FF2B5EF4-FFF2-40B4-BE49-F238E27FC236}">
                    <a16:creationId xmlns:a16="http://schemas.microsoft.com/office/drawing/2014/main" id="{7C9C788E-31CB-48DA-BCEB-4CCBBBCDE8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79513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1" name="Rectangle 254">
                <a:extLst>
                  <a:ext uri="{FF2B5EF4-FFF2-40B4-BE49-F238E27FC236}">
                    <a16:creationId xmlns:a16="http://schemas.microsoft.com/office/drawing/2014/main" id="{DF32CDEF-328F-427E-A19E-F6DF2E2A84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33476" y="3217863"/>
                <a:ext cx="17463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2" name="Rectangle 255">
                <a:extLst>
                  <a:ext uri="{FF2B5EF4-FFF2-40B4-BE49-F238E27FC236}">
                    <a16:creationId xmlns:a16="http://schemas.microsoft.com/office/drawing/2014/main" id="{F666F77F-9940-4B4D-8E83-ABD6792169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33476" y="32178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3" name="Rectangle 256">
                <a:extLst>
                  <a:ext uri="{FF2B5EF4-FFF2-40B4-BE49-F238E27FC236}">
                    <a16:creationId xmlns:a16="http://schemas.microsoft.com/office/drawing/2014/main" id="{128687A8-8B28-41CC-BEAF-37F7916BA2A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85851" y="32178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4" name="Rectangle 257">
                <a:extLst>
                  <a:ext uri="{FF2B5EF4-FFF2-40B4-BE49-F238E27FC236}">
                    <a16:creationId xmlns:a16="http://schemas.microsoft.com/office/drawing/2014/main" id="{8961C9AC-D517-4A21-9909-0029DBA04C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85851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5" name="Rectangle 258">
                <a:extLst>
                  <a:ext uri="{FF2B5EF4-FFF2-40B4-BE49-F238E27FC236}">
                    <a16:creationId xmlns:a16="http://schemas.microsoft.com/office/drawing/2014/main" id="{2EB77781-477A-4512-8789-8490F01E949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39813" y="32178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6" name="Rectangle 259">
                <a:extLst>
                  <a:ext uri="{FF2B5EF4-FFF2-40B4-BE49-F238E27FC236}">
                    <a16:creationId xmlns:a16="http://schemas.microsoft.com/office/drawing/2014/main" id="{E24C624C-99F5-40AE-AA12-81AE2D907D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39813" y="32178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7" name="Freeform 293">
                <a:extLst>
                  <a:ext uri="{FF2B5EF4-FFF2-40B4-BE49-F238E27FC236}">
                    <a16:creationId xmlns:a16="http://schemas.microsoft.com/office/drawing/2014/main" id="{A74C1E5F-C77B-4F2E-BFEA-E3B79A24768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984251" y="3722688"/>
                <a:ext cx="31750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8" name="Freeform 294">
                <a:extLst>
                  <a:ext uri="{FF2B5EF4-FFF2-40B4-BE49-F238E27FC236}">
                    <a16:creationId xmlns:a16="http://schemas.microsoft.com/office/drawing/2014/main" id="{5E5EE1F9-62B4-40AA-88D1-ECD2DAAB490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904876" y="3722688"/>
                <a:ext cx="31750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9" name="Freeform 295">
                <a:extLst>
                  <a:ext uri="{FF2B5EF4-FFF2-40B4-BE49-F238E27FC236}">
                    <a16:creationId xmlns:a16="http://schemas.microsoft.com/office/drawing/2014/main" id="{C48BDD10-EC20-4205-B013-8FDF877330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27163" y="3722688"/>
                <a:ext cx="31750" cy="38100"/>
              </a:xfrm>
              <a:custGeom>
                <a:avLst/>
                <a:gdLst>
                  <a:gd name="T0" fmla="*/ 17 w 25"/>
                  <a:gd name="T1" fmla="*/ 0 h 30"/>
                  <a:gd name="T2" fmla="*/ 8 w 25"/>
                  <a:gd name="T3" fmla="*/ 0 h 30"/>
                  <a:gd name="T4" fmla="*/ 0 w 25"/>
                  <a:gd name="T5" fmla="*/ 6 h 30"/>
                  <a:gd name="T6" fmla="*/ 4 w 25"/>
                  <a:gd name="T7" fmla="*/ 6 h 30"/>
                  <a:gd name="T8" fmla="*/ 8 w 25"/>
                  <a:gd name="T9" fmla="*/ 3 h 30"/>
                  <a:gd name="T10" fmla="*/ 17 w 25"/>
                  <a:gd name="T11" fmla="*/ 3 h 30"/>
                  <a:gd name="T12" fmla="*/ 22 w 25"/>
                  <a:gd name="T13" fmla="*/ 8 h 30"/>
                  <a:gd name="T14" fmla="*/ 22 w 25"/>
                  <a:gd name="T15" fmla="*/ 22 h 30"/>
                  <a:gd name="T16" fmla="*/ 17 w 25"/>
                  <a:gd name="T17" fmla="*/ 27 h 30"/>
                  <a:gd name="T18" fmla="*/ 8 w 25"/>
                  <a:gd name="T19" fmla="*/ 27 h 30"/>
                  <a:gd name="T20" fmla="*/ 3 w 25"/>
                  <a:gd name="T21" fmla="*/ 22 h 30"/>
                  <a:gd name="T22" fmla="*/ 3 w 25"/>
                  <a:gd name="T23" fmla="*/ 13 h 30"/>
                  <a:gd name="T24" fmla="*/ 0 w 25"/>
                  <a:gd name="T25" fmla="*/ 13 h 30"/>
                  <a:gd name="T26" fmla="*/ 0 w 25"/>
                  <a:gd name="T27" fmla="*/ 22 h 30"/>
                  <a:gd name="T28" fmla="*/ 8 w 25"/>
                  <a:gd name="T29" fmla="*/ 30 h 30"/>
                  <a:gd name="T30" fmla="*/ 17 w 25"/>
                  <a:gd name="T31" fmla="*/ 30 h 30"/>
                  <a:gd name="T32" fmla="*/ 25 w 25"/>
                  <a:gd name="T33" fmla="*/ 22 h 30"/>
                  <a:gd name="T34" fmla="*/ 25 w 25"/>
                  <a:gd name="T35" fmla="*/ 13 h 30"/>
                  <a:gd name="T36" fmla="*/ 24 w 25"/>
                  <a:gd name="T37" fmla="*/ 13 h 30"/>
                  <a:gd name="T38" fmla="*/ 24 w 25"/>
                  <a:gd name="T39" fmla="*/ 6 h 30"/>
                  <a:gd name="T40" fmla="*/ 25 w 25"/>
                  <a:gd name="T41" fmla="*/ 6 h 30"/>
                  <a:gd name="T42" fmla="*/ 17 w 25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30"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1" y="2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4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5" y="27"/>
                      <a:pt x="3" y="25"/>
                      <a:pt x="3" y="2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3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5" y="27"/>
                      <a:pt x="25" y="22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4" y="2"/>
                      <a:pt x="21" y="0"/>
                      <a:pt x="17" y="0"/>
                    </a:cubicBezTo>
                  </a:path>
                </a:pathLst>
              </a:custGeom>
              <a:solidFill>
                <a:srgbClr val="219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0" name="Freeform 296">
                <a:extLst>
                  <a:ext uri="{FF2B5EF4-FFF2-40B4-BE49-F238E27FC236}">
                    <a16:creationId xmlns:a16="http://schemas.microsoft.com/office/drawing/2014/main" id="{9091F55B-D3E1-4EA4-A128-462D7C1DC01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427163" y="3730625"/>
                <a:ext cx="31750" cy="7938"/>
              </a:xfrm>
              <a:custGeom>
                <a:avLst/>
                <a:gdLst>
                  <a:gd name="T0" fmla="*/ 4 w 25"/>
                  <a:gd name="T1" fmla="*/ 0 h 7"/>
                  <a:gd name="T2" fmla="*/ 0 w 25"/>
                  <a:gd name="T3" fmla="*/ 0 h 7"/>
                  <a:gd name="T4" fmla="*/ 0 w 25"/>
                  <a:gd name="T5" fmla="*/ 2 h 7"/>
                  <a:gd name="T6" fmla="*/ 0 w 25"/>
                  <a:gd name="T7" fmla="*/ 7 h 7"/>
                  <a:gd name="T8" fmla="*/ 3 w 25"/>
                  <a:gd name="T9" fmla="*/ 7 h 7"/>
                  <a:gd name="T10" fmla="*/ 3 w 25"/>
                  <a:gd name="T11" fmla="*/ 2 h 7"/>
                  <a:gd name="T12" fmla="*/ 4 w 25"/>
                  <a:gd name="T13" fmla="*/ 0 h 7"/>
                  <a:gd name="T14" fmla="*/ 25 w 25"/>
                  <a:gd name="T15" fmla="*/ 0 h 7"/>
                  <a:gd name="T16" fmla="*/ 24 w 25"/>
                  <a:gd name="T17" fmla="*/ 0 h 7"/>
                  <a:gd name="T18" fmla="*/ 24 w 25"/>
                  <a:gd name="T19" fmla="*/ 7 h 7"/>
                  <a:gd name="T20" fmla="*/ 25 w 25"/>
                  <a:gd name="T21" fmla="*/ 7 h 7"/>
                  <a:gd name="T22" fmla="*/ 25 w 25"/>
                  <a:gd name="T23" fmla="*/ 2 h 7"/>
                  <a:gd name="T24" fmla="*/ 25 w 2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7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4" y="0"/>
                    </a:cubicBezTo>
                    <a:moveTo>
                      <a:pt x="25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1"/>
                      <a:pt x="25" y="1"/>
                      <a:pt x="25" y="0"/>
                    </a:cubicBezTo>
                  </a:path>
                </a:pathLst>
              </a:custGeom>
              <a:solidFill>
                <a:srgbClr val="C1E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1" name="Freeform 297">
                <a:extLst>
                  <a:ext uri="{FF2B5EF4-FFF2-40B4-BE49-F238E27FC236}">
                    <a16:creationId xmlns:a16="http://schemas.microsoft.com/office/drawing/2014/main" id="{6DDD1B3C-53C6-4AEB-92AF-A2A41DD8387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236663" y="3722688"/>
                <a:ext cx="31750" cy="38100"/>
              </a:xfrm>
              <a:custGeom>
                <a:avLst/>
                <a:gdLst>
                  <a:gd name="T0" fmla="*/ 9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2 w 26"/>
                  <a:gd name="T11" fmla="*/ 6 h 30"/>
                  <a:gd name="T12" fmla="*/ 22 w 26"/>
                  <a:gd name="T13" fmla="*/ 6 h 30"/>
                  <a:gd name="T14" fmla="*/ 22 w 26"/>
                  <a:gd name="T15" fmla="*/ 7 h 30"/>
                  <a:gd name="T16" fmla="*/ 22 w 26"/>
                  <a:gd name="T17" fmla="*/ 8 h 30"/>
                  <a:gd name="T18" fmla="*/ 22 w 26"/>
                  <a:gd name="T19" fmla="*/ 22 h 30"/>
                  <a:gd name="T20" fmla="*/ 18 w 26"/>
                  <a:gd name="T21" fmla="*/ 27 h 30"/>
                  <a:gd name="T22" fmla="*/ 9 w 26"/>
                  <a:gd name="T23" fmla="*/ 27 h 30"/>
                  <a:gd name="T24" fmla="*/ 18 w 26"/>
                  <a:gd name="T25" fmla="*/ 0 h 30"/>
                  <a:gd name="T26" fmla="*/ 9 w 26"/>
                  <a:gd name="T27" fmla="*/ 0 h 30"/>
                  <a:gd name="T28" fmla="*/ 0 w 26"/>
                  <a:gd name="T29" fmla="*/ 8 h 30"/>
                  <a:gd name="T30" fmla="*/ 0 w 26"/>
                  <a:gd name="T31" fmla="*/ 22 h 30"/>
                  <a:gd name="T32" fmla="*/ 9 w 26"/>
                  <a:gd name="T33" fmla="*/ 30 h 30"/>
                  <a:gd name="T34" fmla="*/ 18 w 26"/>
                  <a:gd name="T35" fmla="*/ 30 h 30"/>
                  <a:gd name="T36" fmla="*/ 26 w 26"/>
                  <a:gd name="T37" fmla="*/ 22 h 30"/>
                  <a:gd name="T38" fmla="*/ 26 w 26"/>
                  <a:gd name="T39" fmla="*/ 8 h 30"/>
                  <a:gd name="T40" fmla="*/ 18 w 26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30">
                    <a:moveTo>
                      <a:pt x="9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1" y="4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8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8" y="0"/>
                    </a:cubicBezTo>
                  </a:path>
                </a:pathLst>
              </a:custGeom>
              <a:solidFill>
                <a:srgbClr val="36A9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2" name="Freeform 298">
                <a:extLst>
                  <a:ext uri="{FF2B5EF4-FFF2-40B4-BE49-F238E27FC236}">
                    <a16:creationId xmlns:a16="http://schemas.microsoft.com/office/drawing/2014/main" id="{1B709229-37C0-48D9-93A5-CAEEB07D5B0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63651" y="3730625"/>
                <a:ext cx="0" cy="0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DC9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3" name="Freeform 299">
                <a:extLst>
                  <a:ext uri="{FF2B5EF4-FFF2-40B4-BE49-F238E27FC236}">
                    <a16:creationId xmlns:a16="http://schemas.microsoft.com/office/drawing/2014/main" id="{CE0A2D2E-0E63-4F91-B13A-DE904829CDE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87451" y="3722688"/>
                <a:ext cx="33338" cy="38100"/>
              </a:xfrm>
              <a:custGeom>
                <a:avLst/>
                <a:gdLst>
                  <a:gd name="T0" fmla="*/ 4 w 26"/>
                  <a:gd name="T1" fmla="*/ 6 h 30"/>
                  <a:gd name="T2" fmla="*/ 9 w 26"/>
                  <a:gd name="T3" fmla="*/ 3 h 30"/>
                  <a:gd name="T4" fmla="*/ 18 w 26"/>
                  <a:gd name="T5" fmla="*/ 3 h 30"/>
                  <a:gd name="T6" fmla="*/ 22 w 26"/>
                  <a:gd name="T7" fmla="*/ 8 h 30"/>
                  <a:gd name="T8" fmla="*/ 22 w 26"/>
                  <a:gd name="T9" fmla="*/ 22 h 30"/>
                  <a:gd name="T10" fmla="*/ 18 w 26"/>
                  <a:gd name="T11" fmla="*/ 27 h 30"/>
                  <a:gd name="T12" fmla="*/ 9 w 26"/>
                  <a:gd name="T13" fmla="*/ 27 h 30"/>
                  <a:gd name="T14" fmla="*/ 4 w 26"/>
                  <a:gd name="T15" fmla="*/ 22 h 30"/>
                  <a:gd name="T16" fmla="*/ 4 w 26"/>
                  <a:gd name="T17" fmla="*/ 13 h 30"/>
                  <a:gd name="T18" fmla="*/ 1 w 26"/>
                  <a:gd name="T19" fmla="*/ 13 h 30"/>
                  <a:gd name="T20" fmla="*/ 1 w 26"/>
                  <a:gd name="T21" fmla="*/ 6 h 30"/>
                  <a:gd name="T22" fmla="*/ 4 w 26"/>
                  <a:gd name="T23" fmla="*/ 6 h 30"/>
                  <a:gd name="T24" fmla="*/ 18 w 26"/>
                  <a:gd name="T25" fmla="*/ 0 h 30"/>
                  <a:gd name="T26" fmla="*/ 9 w 26"/>
                  <a:gd name="T27" fmla="*/ 0 h 30"/>
                  <a:gd name="T28" fmla="*/ 0 w 26"/>
                  <a:gd name="T29" fmla="*/ 8 h 30"/>
                  <a:gd name="T30" fmla="*/ 0 w 26"/>
                  <a:gd name="T31" fmla="*/ 22 h 30"/>
                  <a:gd name="T32" fmla="*/ 9 w 26"/>
                  <a:gd name="T33" fmla="*/ 30 h 30"/>
                  <a:gd name="T34" fmla="*/ 18 w 26"/>
                  <a:gd name="T35" fmla="*/ 30 h 30"/>
                  <a:gd name="T36" fmla="*/ 26 w 26"/>
                  <a:gd name="T37" fmla="*/ 22 h 30"/>
                  <a:gd name="T38" fmla="*/ 26 w 26"/>
                  <a:gd name="T39" fmla="*/ 8 h 30"/>
                  <a:gd name="T40" fmla="*/ 18 w 26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30">
                    <a:moveTo>
                      <a:pt x="4" y="6"/>
                    </a:moveTo>
                    <a:cubicBezTo>
                      <a:pt x="5" y="4"/>
                      <a:pt x="7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6" y="27"/>
                      <a:pt x="4" y="25"/>
                      <a:pt x="4" y="2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4" y="6"/>
                      <a:pt x="4" y="6"/>
                      <a:pt x="4" y="6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8" y="0"/>
                    </a:cubicBezTo>
                  </a:path>
                </a:pathLst>
              </a:custGeom>
              <a:solidFill>
                <a:srgbClr val="3AAB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4" name="Freeform 300">
                <a:extLst>
                  <a:ext uri="{FF2B5EF4-FFF2-40B4-BE49-F238E27FC236}">
                    <a16:creationId xmlns:a16="http://schemas.microsoft.com/office/drawing/2014/main" id="{8D96A14C-9423-4249-A0C0-4EC0E7A596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89038" y="3730625"/>
                <a:ext cx="3175" cy="7938"/>
              </a:xfrm>
              <a:custGeom>
                <a:avLst/>
                <a:gdLst>
                  <a:gd name="T0" fmla="*/ 3 w 3"/>
                  <a:gd name="T1" fmla="*/ 0 h 7"/>
                  <a:gd name="T2" fmla="*/ 0 w 3"/>
                  <a:gd name="T3" fmla="*/ 0 h 7"/>
                  <a:gd name="T4" fmla="*/ 0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3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0"/>
                    </a:cubicBezTo>
                  </a:path>
                </a:pathLst>
              </a:custGeom>
              <a:solidFill>
                <a:srgbClr val="6FC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5" name="Freeform 301">
                <a:extLst>
                  <a:ext uri="{FF2B5EF4-FFF2-40B4-BE49-F238E27FC236}">
                    <a16:creationId xmlns:a16="http://schemas.microsoft.com/office/drawing/2014/main" id="{45E02C04-556C-488B-A1D8-7B1C956719C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47788" y="3722688"/>
                <a:ext cx="30163" cy="38100"/>
              </a:xfrm>
              <a:custGeom>
                <a:avLst/>
                <a:gdLst>
                  <a:gd name="T0" fmla="*/ 8 w 25"/>
                  <a:gd name="T1" fmla="*/ 27 h 30"/>
                  <a:gd name="T2" fmla="*/ 3 w 25"/>
                  <a:gd name="T3" fmla="*/ 22 h 30"/>
                  <a:gd name="T4" fmla="*/ 3 w 25"/>
                  <a:gd name="T5" fmla="*/ 8 h 30"/>
                  <a:gd name="T6" fmla="*/ 8 w 25"/>
                  <a:gd name="T7" fmla="*/ 3 h 30"/>
                  <a:gd name="T8" fmla="*/ 17 w 25"/>
                  <a:gd name="T9" fmla="*/ 3 h 30"/>
                  <a:gd name="T10" fmla="*/ 22 w 25"/>
                  <a:gd name="T11" fmla="*/ 8 h 30"/>
                  <a:gd name="T12" fmla="*/ 22 w 25"/>
                  <a:gd name="T13" fmla="*/ 22 h 30"/>
                  <a:gd name="T14" fmla="*/ 17 w 25"/>
                  <a:gd name="T15" fmla="*/ 27 h 30"/>
                  <a:gd name="T16" fmla="*/ 8 w 25"/>
                  <a:gd name="T17" fmla="*/ 27 h 30"/>
                  <a:gd name="T18" fmla="*/ 17 w 25"/>
                  <a:gd name="T19" fmla="*/ 0 h 30"/>
                  <a:gd name="T20" fmla="*/ 8 w 25"/>
                  <a:gd name="T21" fmla="*/ 0 h 30"/>
                  <a:gd name="T22" fmla="*/ 0 w 25"/>
                  <a:gd name="T23" fmla="*/ 8 h 30"/>
                  <a:gd name="T24" fmla="*/ 0 w 25"/>
                  <a:gd name="T25" fmla="*/ 22 h 30"/>
                  <a:gd name="T26" fmla="*/ 8 w 25"/>
                  <a:gd name="T27" fmla="*/ 30 h 30"/>
                  <a:gd name="T28" fmla="*/ 17 w 25"/>
                  <a:gd name="T29" fmla="*/ 30 h 30"/>
                  <a:gd name="T30" fmla="*/ 25 w 25"/>
                  <a:gd name="T31" fmla="*/ 22 h 30"/>
                  <a:gd name="T32" fmla="*/ 25 w 25"/>
                  <a:gd name="T33" fmla="*/ 8 h 30"/>
                  <a:gd name="T34" fmla="*/ 17 w 25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0">
                    <a:moveTo>
                      <a:pt x="8" y="27"/>
                    </a:moveTo>
                    <a:cubicBezTo>
                      <a:pt x="5" y="27"/>
                      <a:pt x="3" y="25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5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3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5" y="27"/>
                      <a:pt x="25" y="2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3"/>
                      <a:pt x="22" y="0"/>
                      <a:pt x="17" y="0"/>
                    </a:cubicBezTo>
                  </a:path>
                </a:pathLst>
              </a:custGeom>
              <a:solidFill>
                <a:srgbClr val="29A1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6" name="Freeform 302">
                <a:extLst>
                  <a:ext uri="{FF2B5EF4-FFF2-40B4-BE49-F238E27FC236}">
                    <a16:creationId xmlns:a16="http://schemas.microsoft.com/office/drawing/2014/main" id="{294C5F9B-A53E-422C-B978-116E0470BA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95413" y="3722688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4 w 9"/>
                  <a:gd name="T3" fmla="*/ 0 h 24"/>
                  <a:gd name="T4" fmla="*/ 0 w 9"/>
                  <a:gd name="T5" fmla="*/ 5 h 24"/>
                  <a:gd name="T6" fmla="*/ 2 w 9"/>
                  <a:gd name="T7" fmla="*/ 5 h 24"/>
                  <a:gd name="T8" fmla="*/ 2 w 9"/>
                  <a:gd name="T9" fmla="*/ 6 h 24"/>
                  <a:gd name="T10" fmla="*/ 2 w 9"/>
                  <a:gd name="T11" fmla="*/ 6 h 24"/>
                  <a:gd name="T12" fmla="*/ 6 w 9"/>
                  <a:gd name="T13" fmla="*/ 3 h 24"/>
                  <a:gd name="T14" fmla="*/ 6 w 9"/>
                  <a:gd name="T15" fmla="*/ 24 h 24"/>
                  <a:gd name="T16" fmla="*/ 8 w 9"/>
                  <a:gd name="T17" fmla="*/ 24 h 24"/>
                  <a:gd name="T18" fmla="*/ 8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4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25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7" name="Freeform 303">
                <a:extLst>
                  <a:ext uri="{FF2B5EF4-FFF2-40B4-BE49-F238E27FC236}">
                    <a16:creationId xmlns:a16="http://schemas.microsoft.com/office/drawing/2014/main" id="{FB3B6507-F76E-4291-8C21-9096459A75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95413" y="3722688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4 w 9"/>
                  <a:gd name="T3" fmla="*/ 0 h 24"/>
                  <a:gd name="T4" fmla="*/ 0 w 9"/>
                  <a:gd name="T5" fmla="*/ 5 h 24"/>
                  <a:gd name="T6" fmla="*/ 2 w 9"/>
                  <a:gd name="T7" fmla="*/ 5 h 24"/>
                  <a:gd name="T8" fmla="*/ 2 w 9"/>
                  <a:gd name="T9" fmla="*/ 6 h 24"/>
                  <a:gd name="T10" fmla="*/ 2 w 9"/>
                  <a:gd name="T11" fmla="*/ 6 h 24"/>
                  <a:gd name="T12" fmla="*/ 6 w 9"/>
                  <a:gd name="T13" fmla="*/ 3 h 24"/>
                  <a:gd name="T14" fmla="*/ 6 w 9"/>
                  <a:gd name="T15" fmla="*/ 24 h 24"/>
                  <a:gd name="T16" fmla="*/ 8 w 9"/>
                  <a:gd name="T17" fmla="*/ 24 h 24"/>
                  <a:gd name="T18" fmla="*/ 8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4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8" name="Freeform 304">
                <a:extLst>
                  <a:ext uri="{FF2B5EF4-FFF2-40B4-BE49-F238E27FC236}">
                    <a16:creationId xmlns:a16="http://schemas.microsoft.com/office/drawing/2014/main" id="{8AC0CE43-22C3-45BF-9DF9-AA4581BC8D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92238" y="3730625"/>
                <a:ext cx="6350" cy="1588"/>
              </a:xfrm>
              <a:custGeom>
                <a:avLst/>
                <a:gdLst>
                  <a:gd name="T0" fmla="*/ 4 w 4"/>
                  <a:gd name="T1" fmla="*/ 0 h 1"/>
                  <a:gd name="T2" fmla="*/ 2 w 4"/>
                  <a:gd name="T3" fmla="*/ 0 h 1"/>
                  <a:gd name="T4" fmla="*/ 0 w 4"/>
                  <a:gd name="T5" fmla="*/ 1 h 1"/>
                  <a:gd name="T6" fmla="*/ 4 w 4"/>
                  <a:gd name="T7" fmla="*/ 1 h 1"/>
                  <a:gd name="T8" fmla="*/ 4 w 4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4DE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9" name="Freeform 305">
                <a:extLst>
                  <a:ext uri="{FF2B5EF4-FFF2-40B4-BE49-F238E27FC236}">
                    <a16:creationId xmlns:a16="http://schemas.microsoft.com/office/drawing/2014/main" id="{A8701713-074E-43D1-8B51-2800FAC25D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92238" y="3730625"/>
                <a:ext cx="6350" cy="1588"/>
              </a:xfrm>
              <a:custGeom>
                <a:avLst/>
                <a:gdLst>
                  <a:gd name="T0" fmla="*/ 4 w 4"/>
                  <a:gd name="T1" fmla="*/ 0 h 1"/>
                  <a:gd name="T2" fmla="*/ 2 w 4"/>
                  <a:gd name="T3" fmla="*/ 0 h 1"/>
                  <a:gd name="T4" fmla="*/ 0 w 4"/>
                  <a:gd name="T5" fmla="*/ 1 h 1"/>
                  <a:gd name="T6" fmla="*/ 4 w 4"/>
                  <a:gd name="T7" fmla="*/ 1 h 1"/>
                  <a:gd name="T8" fmla="*/ 4 w 4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0" name="Freeform 306">
                <a:extLst>
                  <a:ext uri="{FF2B5EF4-FFF2-40B4-BE49-F238E27FC236}">
                    <a16:creationId xmlns:a16="http://schemas.microsoft.com/office/drawing/2014/main" id="{7E2578B9-D952-44F3-8FFF-39B963AAB1D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14451" y="3722688"/>
                <a:ext cx="15875" cy="38100"/>
              </a:xfrm>
              <a:custGeom>
                <a:avLst/>
                <a:gdLst>
                  <a:gd name="T0" fmla="*/ 10 w 10"/>
                  <a:gd name="T1" fmla="*/ 10 h 24"/>
                  <a:gd name="T2" fmla="*/ 7 w 10"/>
                  <a:gd name="T3" fmla="*/ 10 h 24"/>
                  <a:gd name="T4" fmla="*/ 7 w 10"/>
                  <a:gd name="T5" fmla="*/ 24 h 24"/>
                  <a:gd name="T6" fmla="*/ 10 w 10"/>
                  <a:gd name="T7" fmla="*/ 24 h 24"/>
                  <a:gd name="T8" fmla="*/ 10 w 10"/>
                  <a:gd name="T9" fmla="*/ 10 h 24"/>
                  <a:gd name="T10" fmla="*/ 10 w 10"/>
                  <a:gd name="T11" fmla="*/ 0 h 24"/>
                  <a:gd name="T12" fmla="*/ 7 w 10"/>
                  <a:gd name="T13" fmla="*/ 0 h 24"/>
                  <a:gd name="T14" fmla="*/ 0 w 10"/>
                  <a:gd name="T15" fmla="*/ 6 h 24"/>
                  <a:gd name="T16" fmla="*/ 4 w 10"/>
                  <a:gd name="T17" fmla="*/ 6 h 24"/>
                  <a:gd name="T18" fmla="*/ 5 w 10"/>
                  <a:gd name="T19" fmla="*/ 5 h 24"/>
                  <a:gd name="T20" fmla="*/ 5 w 10"/>
                  <a:gd name="T21" fmla="*/ 5 h 24"/>
                  <a:gd name="T22" fmla="*/ 6 w 10"/>
                  <a:gd name="T23" fmla="*/ 5 h 24"/>
                  <a:gd name="T24" fmla="*/ 7 w 10"/>
                  <a:gd name="T25" fmla="*/ 3 h 24"/>
                  <a:gd name="T26" fmla="*/ 7 w 10"/>
                  <a:gd name="T27" fmla="*/ 5 h 24"/>
                  <a:gd name="T28" fmla="*/ 10 w 10"/>
                  <a:gd name="T29" fmla="*/ 5 h 24"/>
                  <a:gd name="T30" fmla="*/ 10 w 10"/>
                  <a:gd name="T31" fmla="*/ 0 h 24"/>
                  <a:gd name="T32" fmla="*/ 10 w 10"/>
                  <a:gd name="T3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24">
                    <a:moveTo>
                      <a:pt x="10" y="10"/>
                    </a:moveTo>
                    <a:lnTo>
                      <a:pt x="7" y="10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10"/>
                    </a:lnTo>
                    <a:close/>
                    <a:moveTo>
                      <a:pt x="10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DA3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1" name="Freeform 307">
                <a:extLst>
                  <a:ext uri="{FF2B5EF4-FFF2-40B4-BE49-F238E27FC236}">
                    <a16:creationId xmlns:a16="http://schemas.microsoft.com/office/drawing/2014/main" id="{5C1FEC3D-7C5F-48CC-9B41-8B3B872AADF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14451" y="3722688"/>
                <a:ext cx="15875" cy="38100"/>
              </a:xfrm>
              <a:custGeom>
                <a:avLst/>
                <a:gdLst>
                  <a:gd name="T0" fmla="*/ 10 w 10"/>
                  <a:gd name="T1" fmla="*/ 10 h 24"/>
                  <a:gd name="T2" fmla="*/ 7 w 10"/>
                  <a:gd name="T3" fmla="*/ 10 h 24"/>
                  <a:gd name="T4" fmla="*/ 7 w 10"/>
                  <a:gd name="T5" fmla="*/ 24 h 24"/>
                  <a:gd name="T6" fmla="*/ 10 w 10"/>
                  <a:gd name="T7" fmla="*/ 24 h 24"/>
                  <a:gd name="T8" fmla="*/ 10 w 10"/>
                  <a:gd name="T9" fmla="*/ 10 h 24"/>
                  <a:gd name="T10" fmla="*/ 10 w 10"/>
                  <a:gd name="T11" fmla="*/ 0 h 24"/>
                  <a:gd name="T12" fmla="*/ 7 w 10"/>
                  <a:gd name="T13" fmla="*/ 0 h 24"/>
                  <a:gd name="T14" fmla="*/ 0 w 10"/>
                  <a:gd name="T15" fmla="*/ 6 h 24"/>
                  <a:gd name="T16" fmla="*/ 4 w 10"/>
                  <a:gd name="T17" fmla="*/ 6 h 24"/>
                  <a:gd name="T18" fmla="*/ 5 w 10"/>
                  <a:gd name="T19" fmla="*/ 5 h 24"/>
                  <a:gd name="T20" fmla="*/ 5 w 10"/>
                  <a:gd name="T21" fmla="*/ 5 h 24"/>
                  <a:gd name="T22" fmla="*/ 6 w 10"/>
                  <a:gd name="T23" fmla="*/ 5 h 24"/>
                  <a:gd name="T24" fmla="*/ 7 w 10"/>
                  <a:gd name="T25" fmla="*/ 3 h 24"/>
                  <a:gd name="T26" fmla="*/ 7 w 10"/>
                  <a:gd name="T27" fmla="*/ 5 h 24"/>
                  <a:gd name="T28" fmla="*/ 10 w 10"/>
                  <a:gd name="T29" fmla="*/ 5 h 24"/>
                  <a:gd name="T30" fmla="*/ 10 w 10"/>
                  <a:gd name="T31" fmla="*/ 0 h 24"/>
                  <a:gd name="T32" fmla="*/ 10 w 10"/>
                  <a:gd name="T3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24">
                    <a:moveTo>
                      <a:pt x="10" y="10"/>
                    </a:moveTo>
                    <a:lnTo>
                      <a:pt x="7" y="10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10"/>
                    </a:lnTo>
                    <a:moveTo>
                      <a:pt x="10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2" name="Freeform 308">
                <a:extLst>
                  <a:ext uri="{FF2B5EF4-FFF2-40B4-BE49-F238E27FC236}">
                    <a16:creationId xmlns:a16="http://schemas.microsoft.com/office/drawing/2014/main" id="{CEBB0CD3-6287-45AB-8C8D-A974E269BA3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22388" y="3730625"/>
                <a:ext cx="7938" cy="7938"/>
              </a:xfrm>
              <a:custGeom>
                <a:avLst/>
                <a:gdLst>
                  <a:gd name="T0" fmla="*/ 1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1 w 5"/>
                  <a:gd name="T7" fmla="*/ 0 h 5"/>
                  <a:gd name="T8" fmla="*/ 5 w 5"/>
                  <a:gd name="T9" fmla="*/ 0 h 5"/>
                  <a:gd name="T10" fmla="*/ 2 w 5"/>
                  <a:gd name="T11" fmla="*/ 0 h 5"/>
                  <a:gd name="T12" fmla="*/ 2 w 5"/>
                  <a:gd name="T13" fmla="*/ 5 h 5"/>
                  <a:gd name="T14" fmla="*/ 5 w 5"/>
                  <a:gd name="T15" fmla="*/ 5 h 5"/>
                  <a:gd name="T16" fmla="*/ 5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5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98D3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3" name="Freeform 309">
                <a:extLst>
                  <a:ext uri="{FF2B5EF4-FFF2-40B4-BE49-F238E27FC236}">
                    <a16:creationId xmlns:a16="http://schemas.microsoft.com/office/drawing/2014/main" id="{1D807006-40FE-4770-ACE1-66442015486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22388" y="3730625"/>
                <a:ext cx="7938" cy="7938"/>
              </a:xfrm>
              <a:custGeom>
                <a:avLst/>
                <a:gdLst>
                  <a:gd name="T0" fmla="*/ 1 w 5"/>
                  <a:gd name="T1" fmla="*/ 0 h 5"/>
                  <a:gd name="T2" fmla="*/ 0 w 5"/>
                  <a:gd name="T3" fmla="*/ 0 h 5"/>
                  <a:gd name="T4" fmla="*/ 0 w 5"/>
                  <a:gd name="T5" fmla="*/ 0 h 5"/>
                  <a:gd name="T6" fmla="*/ 1 w 5"/>
                  <a:gd name="T7" fmla="*/ 0 h 5"/>
                  <a:gd name="T8" fmla="*/ 5 w 5"/>
                  <a:gd name="T9" fmla="*/ 0 h 5"/>
                  <a:gd name="T10" fmla="*/ 2 w 5"/>
                  <a:gd name="T11" fmla="*/ 0 h 5"/>
                  <a:gd name="T12" fmla="*/ 2 w 5"/>
                  <a:gd name="T13" fmla="*/ 5 h 5"/>
                  <a:gd name="T14" fmla="*/ 5 w 5"/>
                  <a:gd name="T15" fmla="*/ 5 h 5"/>
                  <a:gd name="T16" fmla="*/ 5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moveTo>
                      <a:pt x="5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 310">
                <a:extLst>
                  <a:ext uri="{FF2B5EF4-FFF2-40B4-BE49-F238E27FC236}">
                    <a16:creationId xmlns:a16="http://schemas.microsoft.com/office/drawing/2014/main" id="{FA5B4A4D-CA03-466A-9398-357C810AAA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2701" y="37226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4 w 11"/>
                  <a:gd name="T9" fmla="*/ 5 h 24"/>
                  <a:gd name="T10" fmla="*/ 6 w 11"/>
                  <a:gd name="T11" fmla="*/ 5 h 24"/>
                  <a:gd name="T12" fmla="*/ 8 w 11"/>
                  <a:gd name="T13" fmla="*/ 3 h 24"/>
                  <a:gd name="T14" fmla="*/ 8 w 11"/>
                  <a:gd name="T15" fmla="*/ 5 h 24"/>
                  <a:gd name="T16" fmla="*/ 9 w 11"/>
                  <a:gd name="T17" fmla="*/ 5 h 24"/>
                  <a:gd name="T18" fmla="*/ 9 w 11"/>
                  <a:gd name="T19" fmla="*/ 10 h 24"/>
                  <a:gd name="T20" fmla="*/ 8 w 11"/>
                  <a:gd name="T21" fmla="*/ 10 h 24"/>
                  <a:gd name="T22" fmla="*/ 8 w 11"/>
                  <a:gd name="T23" fmla="*/ 24 h 24"/>
                  <a:gd name="T24" fmla="*/ 11 w 11"/>
                  <a:gd name="T25" fmla="*/ 24 h 24"/>
                  <a:gd name="T26" fmla="*/ 11 w 11"/>
                  <a:gd name="T27" fmla="*/ 0 h 24"/>
                  <a:gd name="T28" fmla="*/ 11 w 11"/>
                  <a:gd name="T2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32A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5" name="Freeform 311">
                <a:extLst>
                  <a:ext uri="{FF2B5EF4-FFF2-40B4-BE49-F238E27FC236}">
                    <a16:creationId xmlns:a16="http://schemas.microsoft.com/office/drawing/2014/main" id="{9BE8CE7F-57A0-4FA2-96B3-C67FDD119B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82701" y="3722688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4 w 11"/>
                  <a:gd name="T9" fmla="*/ 5 h 24"/>
                  <a:gd name="T10" fmla="*/ 6 w 11"/>
                  <a:gd name="T11" fmla="*/ 5 h 24"/>
                  <a:gd name="T12" fmla="*/ 8 w 11"/>
                  <a:gd name="T13" fmla="*/ 3 h 24"/>
                  <a:gd name="T14" fmla="*/ 8 w 11"/>
                  <a:gd name="T15" fmla="*/ 5 h 24"/>
                  <a:gd name="T16" fmla="*/ 9 w 11"/>
                  <a:gd name="T17" fmla="*/ 5 h 24"/>
                  <a:gd name="T18" fmla="*/ 9 w 11"/>
                  <a:gd name="T19" fmla="*/ 10 h 24"/>
                  <a:gd name="T20" fmla="*/ 8 w 11"/>
                  <a:gd name="T21" fmla="*/ 10 h 24"/>
                  <a:gd name="T22" fmla="*/ 8 w 11"/>
                  <a:gd name="T23" fmla="*/ 24 h 24"/>
                  <a:gd name="T24" fmla="*/ 11 w 11"/>
                  <a:gd name="T25" fmla="*/ 24 h 24"/>
                  <a:gd name="T26" fmla="*/ 11 w 11"/>
                  <a:gd name="T27" fmla="*/ 0 h 24"/>
                  <a:gd name="T28" fmla="*/ 11 w 11"/>
                  <a:gd name="T2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6" name="Freeform 312">
                <a:extLst>
                  <a:ext uri="{FF2B5EF4-FFF2-40B4-BE49-F238E27FC236}">
                    <a16:creationId xmlns:a16="http://schemas.microsoft.com/office/drawing/2014/main" id="{FA55C173-DEC6-49F3-9E29-24B9BD95080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289051" y="3730625"/>
                <a:ext cx="7938" cy="7938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0 h 5"/>
                  <a:gd name="T4" fmla="*/ 0 w 5"/>
                  <a:gd name="T5" fmla="*/ 1 h 5"/>
                  <a:gd name="T6" fmla="*/ 1 w 5"/>
                  <a:gd name="T7" fmla="*/ 1 h 5"/>
                  <a:gd name="T8" fmla="*/ 2 w 5"/>
                  <a:gd name="T9" fmla="*/ 0 h 5"/>
                  <a:gd name="T10" fmla="*/ 5 w 5"/>
                  <a:gd name="T11" fmla="*/ 0 h 5"/>
                  <a:gd name="T12" fmla="*/ 4 w 5"/>
                  <a:gd name="T13" fmla="*/ 0 h 5"/>
                  <a:gd name="T14" fmla="*/ 4 w 5"/>
                  <a:gd name="T15" fmla="*/ 5 h 5"/>
                  <a:gd name="T16" fmla="*/ 5 w 5"/>
                  <a:gd name="T17" fmla="*/ 5 h 5"/>
                  <a:gd name="T18" fmla="*/ 5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close/>
                    <a:moveTo>
                      <a:pt x="5" y="0"/>
                    </a:moveTo>
                    <a:lnTo>
                      <a:pt x="4" y="0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AC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7" name="Freeform 313">
                <a:extLst>
                  <a:ext uri="{FF2B5EF4-FFF2-40B4-BE49-F238E27FC236}">
                    <a16:creationId xmlns:a16="http://schemas.microsoft.com/office/drawing/2014/main" id="{DECF46E8-6B20-4423-81E6-446E7D8FA62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289051" y="3730625"/>
                <a:ext cx="7938" cy="7938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0 h 5"/>
                  <a:gd name="T4" fmla="*/ 0 w 5"/>
                  <a:gd name="T5" fmla="*/ 1 h 5"/>
                  <a:gd name="T6" fmla="*/ 1 w 5"/>
                  <a:gd name="T7" fmla="*/ 1 h 5"/>
                  <a:gd name="T8" fmla="*/ 2 w 5"/>
                  <a:gd name="T9" fmla="*/ 0 h 5"/>
                  <a:gd name="T10" fmla="*/ 5 w 5"/>
                  <a:gd name="T11" fmla="*/ 0 h 5"/>
                  <a:gd name="T12" fmla="*/ 4 w 5"/>
                  <a:gd name="T13" fmla="*/ 0 h 5"/>
                  <a:gd name="T14" fmla="*/ 4 w 5"/>
                  <a:gd name="T15" fmla="*/ 5 h 5"/>
                  <a:gd name="T16" fmla="*/ 5 w 5"/>
                  <a:gd name="T17" fmla="*/ 5 h 5"/>
                  <a:gd name="T18" fmla="*/ 5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moveTo>
                      <a:pt x="5" y="0"/>
                    </a:moveTo>
                    <a:lnTo>
                      <a:pt x="4" y="0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8" name="Freeform 314">
                <a:extLst>
                  <a:ext uri="{FF2B5EF4-FFF2-40B4-BE49-F238E27FC236}">
                    <a16:creationId xmlns:a16="http://schemas.microsoft.com/office/drawing/2014/main" id="{157C1951-2E36-45CD-8B73-DC7AF7A241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62051" y="3722688"/>
                <a:ext cx="11113" cy="38100"/>
              </a:xfrm>
              <a:custGeom>
                <a:avLst/>
                <a:gdLst>
                  <a:gd name="T0" fmla="*/ 9 w 9"/>
                  <a:gd name="T1" fmla="*/ 0 h 30"/>
                  <a:gd name="T2" fmla="*/ 4 w 9"/>
                  <a:gd name="T3" fmla="*/ 0 h 30"/>
                  <a:gd name="T4" fmla="*/ 0 w 9"/>
                  <a:gd name="T5" fmla="*/ 3 h 30"/>
                  <a:gd name="T6" fmla="*/ 3 w 9"/>
                  <a:gd name="T7" fmla="*/ 4 h 30"/>
                  <a:gd name="T8" fmla="*/ 2 w 9"/>
                  <a:gd name="T9" fmla="*/ 7 h 30"/>
                  <a:gd name="T10" fmla="*/ 5 w 9"/>
                  <a:gd name="T11" fmla="*/ 4 h 30"/>
                  <a:gd name="T12" fmla="*/ 5 w 9"/>
                  <a:gd name="T13" fmla="*/ 30 h 30"/>
                  <a:gd name="T14" fmla="*/ 9 w 9"/>
                  <a:gd name="T15" fmla="*/ 30 h 30"/>
                  <a:gd name="T16" fmla="*/ 9 w 9"/>
                  <a:gd name="T17" fmla="*/ 0 h 30"/>
                  <a:gd name="T18" fmla="*/ 9 w 9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0">
                    <a:moveTo>
                      <a:pt x="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2" y="4"/>
                      <a:pt x="3" y="4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3EA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9" name="Freeform 315">
                <a:extLst>
                  <a:ext uri="{FF2B5EF4-FFF2-40B4-BE49-F238E27FC236}">
                    <a16:creationId xmlns:a16="http://schemas.microsoft.com/office/drawing/2014/main" id="{37ACEF8E-228D-489A-BB1F-D4502CA6FF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55701" y="3725863"/>
                <a:ext cx="9525" cy="6350"/>
              </a:xfrm>
              <a:custGeom>
                <a:avLst/>
                <a:gdLst>
                  <a:gd name="T0" fmla="*/ 4 w 7"/>
                  <a:gd name="T1" fmla="*/ 0 h 5"/>
                  <a:gd name="T2" fmla="*/ 0 w 7"/>
                  <a:gd name="T3" fmla="*/ 5 h 5"/>
                  <a:gd name="T4" fmla="*/ 5 w 7"/>
                  <a:gd name="T5" fmla="*/ 5 h 5"/>
                  <a:gd name="T6" fmla="*/ 6 w 7"/>
                  <a:gd name="T7" fmla="*/ 4 h 5"/>
                  <a:gd name="T8" fmla="*/ 7 w 7"/>
                  <a:gd name="T9" fmla="*/ 1 h 5"/>
                  <a:gd name="T10" fmla="*/ 4 w 7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4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5" y="1"/>
                      <a:pt x="4" y="0"/>
                    </a:cubicBezTo>
                  </a:path>
                </a:pathLst>
              </a:custGeom>
              <a:solidFill>
                <a:srgbClr val="61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Freeform 316">
                <a:extLst>
                  <a:ext uri="{FF2B5EF4-FFF2-40B4-BE49-F238E27FC236}">
                    <a16:creationId xmlns:a16="http://schemas.microsoft.com/office/drawing/2014/main" id="{E1C5F590-35B0-4A2D-AE10-B9A4CF7CA1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76326" y="37226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3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Freeform 317">
                <a:extLst>
                  <a:ext uri="{FF2B5EF4-FFF2-40B4-BE49-F238E27FC236}">
                    <a16:creationId xmlns:a16="http://schemas.microsoft.com/office/drawing/2014/main" id="{BA17F8FF-53E3-4154-AC2B-9DCDB4C7BC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50913" y="3722688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3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Freeform 318">
                <a:extLst>
                  <a:ext uri="{FF2B5EF4-FFF2-40B4-BE49-F238E27FC236}">
                    <a16:creationId xmlns:a16="http://schemas.microsoft.com/office/drawing/2014/main" id="{148892B7-4DAA-4025-BE9A-4C8D69F448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76301" y="3722688"/>
                <a:ext cx="12700" cy="30163"/>
              </a:xfrm>
              <a:custGeom>
                <a:avLst/>
                <a:gdLst>
                  <a:gd name="T0" fmla="*/ 8 w 8"/>
                  <a:gd name="T1" fmla="*/ 0 h 19"/>
                  <a:gd name="T2" fmla="*/ 4 w 8"/>
                  <a:gd name="T3" fmla="*/ 0 h 19"/>
                  <a:gd name="T4" fmla="*/ 0 w 8"/>
                  <a:gd name="T5" fmla="*/ 4 h 19"/>
                  <a:gd name="T6" fmla="*/ 1 w 8"/>
                  <a:gd name="T7" fmla="*/ 6 h 19"/>
                  <a:gd name="T8" fmla="*/ 2 w 8"/>
                  <a:gd name="T9" fmla="*/ 6 h 19"/>
                  <a:gd name="T10" fmla="*/ 5 w 8"/>
                  <a:gd name="T11" fmla="*/ 3 h 19"/>
                  <a:gd name="T12" fmla="*/ 5 w 8"/>
                  <a:gd name="T13" fmla="*/ 14 h 19"/>
                  <a:gd name="T14" fmla="*/ 8 w 8"/>
                  <a:gd name="T15" fmla="*/ 19 h 19"/>
                  <a:gd name="T16" fmla="*/ 8 w 8"/>
                  <a:gd name="T17" fmla="*/ 0 h 19"/>
                  <a:gd name="T18" fmla="*/ 8 w 8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9">
                    <a:moveTo>
                      <a:pt x="8" y="0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5" y="3"/>
                    </a:lnTo>
                    <a:lnTo>
                      <a:pt x="5" y="14"/>
                    </a:lnTo>
                    <a:lnTo>
                      <a:pt x="8" y="19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3" name="Freeform 319">
                <a:extLst>
                  <a:ext uri="{FF2B5EF4-FFF2-40B4-BE49-F238E27FC236}">
                    <a16:creationId xmlns:a16="http://schemas.microsoft.com/office/drawing/2014/main" id="{BD475FDA-1B07-4642-A947-6CFDAA105AA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109663" y="3722688"/>
                <a:ext cx="33338" cy="38100"/>
              </a:xfrm>
              <a:custGeom>
                <a:avLst/>
                <a:gdLst>
                  <a:gd name="T0" fmla="*/ 8 w 26"/>
                  <a:gd name="T1" fmla="*/ 27 h 30"/>
                  <a:gd name="T2" fmla="*/ 4 w 26"/>
                  <a:gd name="T3" fmla="*/ 22 h 30"/>
                  <a:gd name="T4" fmla="*/ 4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2 w 26"/>
                  <a:gd name="T11" fmla="*/ 8 h 30"/>
                  <a:gd name="T12" fmla="*/ 22 w 26"/>
                  <a:gd name="T13" fmla="*/ 22 h 30"/>
                  <a:gd name="T14" fmla="*/ 17 w 26"/>
                  <a:gd name="T15" fmla="*/ 27 h 30"/>
                  <a:gd name="T16" fmla="*/ 8 w 26"/>
                  <a:gd name="T17" fmla="*/ 27 h 30"/>
                  <a:gd name="T18" fmla="*/ 17 w 26"/>
                  <a:gd name="T19" fmla="*/ 0 h 30"/>
                  <a:gd name="T20" fmla="*/ 8 w 26"/>
                  <a:gd name="T21" fmla="*/ 0 h 30"/>
                  <a:gd name="T22" fmla="*/ 0 w 26"/>
                  <a:gd name="T23" fmla="*/ 8 h 30"/>
                  <a:gd name="T24" fmla="*/ 0 w 26"/>
                  <a:gd name="T25" fmla="*/ 22 h 30"/>
                  <a:gd name="T26" fmla="*/ 8 w 26"/>
                  <a:gd name="T27" fmla="*/ 30 h 30"/>
                  <a:gd name="T28" fmla="*/ 17 w 26"/>
                  <a:gd name="T29" fmla="*/ 30 h 30"/>
                  <a:gd name="T30" fmla="*/ 26 w 26"/>
                  <a:gd name="T31" fmla="*/ 22 h 30"/>
                  <a:gd name="T32" fmla="*/ 26 w 26"/>
                  <a:gd name="T33" fmla="*/ 8 h 30"/>
                  <a:gd name="T34" fmla="*/ 17 w 26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8" y="27"/>
                    </a:moveTo>
                    <a:cubicBezTo>
                      <a:pt x="6" y="27"/>
                      <a:pt x="4" y="25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4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7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3"/>
                      <a:pt x="22" y="0"/>
                      <a:pt x="17" y="0"/>
                    </a:cubicBezTo>
                  </a:path>
                </a:pathLst>
              </a:custGeom>
              <a:solidFill>
                <a:srgbClr val="42B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4" name="Freeform 320">
                <a:extLst>
                  <a:ext uri="{FF2B5EF4-FFF2-40B4-BE49-F238E27FC236}">
                    <a16:creationId xmlns:a16="http://schemas.microsoft.com/office/drawing/2014/main" id="{5426B022-006A-4600-8BE8-40752644EB7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030288" y="3722688"/>
                <a:ext cx="33338" cy="38100"/>
              </a:xfrm>
              <a:custGeom>
                <a:avLst/>
                <a:gdLst>
                  <a:gd name="T0" fmla="*/ 17 w 26"/>
                  <a:gd name="T1" fmla="*/ 30 h 30"/>
                  <a:gd name="T2" fmla="*/ 8 w 26"/>
                  <a:gd name="T3" fmla="*/ 30 h 30"/>
                  <a:gd name="T4" fmla="*/ 0 w 26"/>
                  <a:gd name="T5" fmla="*/ 22 h 30"/>
                  <a:gd name="T6" fmla="*/ 0 w 26"/>
                  <a:gd name="T7" fmla="*/ 8 h 30"/>
                  <a:gd name="T8" fmla="*/ 8 w 26"/>
                  <a:gd name="T9" fmla="*/ 0 h 30"/>
                  <a:gd name="T10" fmla="*/ 17 w 26"/>
                  <a:gd name="T11" fmla="*/ 0 h 30"/>
                  <a:gd name="T12" fmla="*/ 26 w 26"/>
                  <a:gd name="T13" fmla="*/ 8 h 30"/>
                  <a:gd name="T14" fmla="*/ 26 w 26"/>
                  <a:gd name="T15" fmla="*/ 22 h 30"/>
                  <a:gd name="T16" fmla="*/ 17 w 26"/>
                  <a:gd name="T17" fmla="*/ 30 h 30"/>
                  <a:gd name="T18" fmla="*/ 8 w 26"/>
                  <a:gd name="T19" fmla="*/ 3 h 30"/>
                  <a:gd name="T20" fmla="*/ 4 w 26"/>
                  <a:gd name="T21" fmla="*/ 8 h 30"/>
                  <a:gd name="T22" fmla="*/ 4 w 26"/>
                  <a:gd name="T23" fmla="*/ 22 h 30"/>
                  <a:gd name="T24" fmla="*/ 8 w 26"/>
                  <a:gd name="T25" fmla="*/ 27 h 30"/>
                  <a:gd name="T26" fmla="*/ 17 w 26"/>
                  <a:gd name="T27" fmla="*/ 27 h 30"/>
                  <a:gd name="T28" fmla="*/ 22 w 26"/>
                  <a:gd name="T29" fmla="*/ 22 h 30"/>
                  <a:gd name="T30" fmla="*/ 22 w 26"/>
                  <a:gd name="T31" fmla="*/ 8 h 30"/>
                  <a:gd name="T32" fmla="*/ 17 w 26"/>
                  <a:gd name="T33" fmla="*/ 3 h 30"/>
                  <a:gd name="T34" fmla="*/ 8 w 26"/>
                  <a:gd name="T3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0">
                    <a:moveTo>
                      <a:pt x="17" y="30"/>
                    </a:moveTo>
                    <a:cubicBezTo>
                      <a:pt x="8" y="30"/>
                      <a:pt x="8" y="30"/>
                      <a:pt x="8" y="30"/>
                    </a:cubicBezTo>
                    <a:cubicBezTo>
                      <a:pt x="4" y="30"/>
                      <a:pt x="0" y="27"/>
                      <a:pt x="0" y="2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3"/>
                      <a:pt x="26" y="8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7"/>
                      <a:pt x="22" y="30"/>
                      <a:pt x="17" y="30"/>
                    </a:cubicBezTo>
                    <a:close/>
                    <a:moveTo>
                      <a:pt x="8" y="3"/>
                    </a:moveTo>
                    <a:cubicBezTo>
                      <a:pt x="6" y="3"/>
                      <a:pt x="4" y="5"/>
                      <a:pt x="4" y="8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5"/>
                      <a:pt x="6" y="27"/>
                      <a:pt x="8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20" y="27"/>
                      <a:pt x="22" y="25"/>
                      <a:pt x="22" y="22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5"/>
                      <a:pt x="20" y="3"/>
                      <a:pt x="1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5" name="Freeform 321">
                <a:extLst>
                  <a:ext uri="{FF2B5EF4-FFF2-40B4-BE49-F238E27FC236}">
                    <a16:creationId xmlns:a16="http://schemas.microsoft.com/office/drawing/2014/main" id="{06F8E3C3-C4A5-428B-A6DC-7A16C3E5FA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06501" y="4210050"/>
                <a:ext cx="34925" cy="68263"/>
              </a:xfrm>
              <a:custGeom>
                <a:avLst/>
                <a:gdLst>
                  <a:gd name="T0" fmla="*/ 0 w 22"/>
                  <a:gd name="T1" fmla="*/ 0 h 43"/>
                  <a:gd name="T2" fmla="*/ 22 w 22"/>
                  <a:gd name="T3" fmla="*/ 22 h 43"/>
                  <a:gd name="T4" fmla="*/ 0 w 22"/>
                  <a:gd name="T5" fmla="*/ 43 h 43"/>
                  <a:gd name="T6" fmla="*/ 0 w 22"/>
                  <a:gd name="T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0" y="0"/>
                    </a:moveTo>
                    <a:lnTo>
                      <a:pt x="22" y="22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6" name="Freeform 322">
                <a:extLst>
                  <a:ext uri="{FF2B5EF4-FFF2-40B4-BE49-F238E27FC236}">
                    <a16:creationId xmlns:a16="http://schemas.microsoft.com/office/drawing/2014/main" id="{A133A920-6303-410B-8C1E-462AF6EC4E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0951" y="4210050"/>
                <a:ext cx="34925" cy="68263"/>
              </a:xfrm>
              <a:custGeom>
                <a:avLst/>
                <a:gdLst>
                  <a:gd name="T0" fmla="*/ 0 w 22"/>
                  <a:gd name="T1" fmla="*/ 0 h 43"/>
                  <a:gd name="T2" fmla="*/ 22 w 22"/>
                  <a:gd name="T3" fmla="*/ 22 h 43"/>
                  <a:gd name="T4" fmla="*/ 0 w 22"/>
                  <a:gd name="T5" fmla="*/ 43 h 43"/>
                  <a:gd name="T6" fmla="*/ 0 w 22"/>
                  <a:gd name="T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0" y="0"/>
                    </a:moveTo>
                    <a:lnTo>
                      <a:pt x="22" y="22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7" name="Freeform 323">
                <a:extLst>
                  <a:ext uri="{FF2B5EF4-FFF2-40B4-BE49-F238E27FC236}">
                    <a16:creationId xmlns:a16="http://schemas.microsoft.com/office/drawing/2014/main" id="{A21C5E0C-58A7-4325-911D-36E44EB687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7801" y="4040188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8" name="Freeform 324">
                <a:extLst>
                  <a:ext uri="{FF2B5EF4-FFF2-40B4-BE49-F238E27FC236}">
                    <a16:creationId xmlns:a16="http://schemas.microsoft.com/office/drawing/2014/main" id="{612C9374-C7BC-4E54-A42B-B27C78D6E4B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3351" y="4040188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9" name="Freeform 325">
                <a:extLst>
                  <a:ext uri="{FF2B5EF4-FFF2-40B4-BE49-F238E27FC236}">
                    <a16:creationId xmlns:a16="http://schemas.microsoft.com/office/drawing/2014/main" id="{0714B073-6A41-4DE5-8C53-28D10EF9BB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67063" y="4137025"/>
                <a:ext cx="41275" cy="82550"/>
              </a:xfrm>
              <a:custGeom>
                <a:avLst/>
                <a:gdLst>
                  <a:gd name="T0" fmla="*/ 26 w 26"/>
                  <a:gd name="T1" fmla="*/ 52 h 52"/>
                  <a:gd name="T2" fmla="*/ 0 w 26"/>
                  <a:gd name="T3" fmla="*/ 26 h 52"/>
                  <a:gd name="T4" fmla="*/ 26 w 26"/>
                  <a:gd name="T5" fmla="*/ 0 h 52"/>
                  <a:gd name="T6" fmla="*/ 26 w 26"/>
                  <a:gd name="T7" fmla="*/ 16 h 52"/>
                  <a:gd name="T8" fmla="*/ 26 w 26"/>
                  <a:gd name="T9" fmla="*/ 34 h 52"/>
                  <a:gd name="T10" fmla="*/ 26 w 26"/>
                  <a:gd name="T1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52">
                    <a:moveTo>
                      <a:pt x="26" y="52"/>
                    </a:moveTo>
                    <a:lnTo>
                      <a:pt x="0" y="26"/>
                    </a:lnTo>
                    <a:lnTo>
                      <a:pt x="26" y="0"/>
                    </a:lnTo>
                    <a:lnTo>
                      <a:pt x="26" y="16"/>
                    </a:lnTo>
                    <a:lnTo>
                      <a:pt x="26" y="34"/>
                    </a:lnTo>
                    <a:lnTo>
                      <a:pt x="26" y="52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0" name="Oval 326">
                <a:extLst>
                  <a:ext uri="{FF2B5EF4-FFF2-40B4-BE49-F238E27FC236}">
                    <a16:creationId xmlns:a16="http://schemas.microsoft.com/office/drawing/2014/main" id="{3B1294F0-807C-4B8E-81D7-7091A18829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19451" y="4162425"/>
                <a:ext cx="31750" cy="30163"/>
              </a:xfrm>
              <a:prstGeom prst="ellipse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1" name="Oval 327">
                <a:extLst>
                  <a:ext uri="{FF2B5EF4-FFF2-40B4-BE49-F238E27FC236}">
                    <a16:creationId xmlns:a16="http://schemas.microsoft.com/office/drawing/2014/main" id="{01DECFEF-35AA-473A-A76E-E673CF5FF1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63901" y="4162425"/>
                <a:ext cx="28575" cy="30163"/>
              </a:xfrm>
              <a:prstGeom prst="ellipse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2" name="Oval 328">
                <a:extLst>
                  <a:ext uri="{FF2B5EF4-FFF2-40B4-BE49-F238E27FC236}">
                    <a16:creationId xmlns:a16="http://schemas.microsoft.com/office/drawing/2014/main" id="{15FF967D-9F6C-4E8A-B3A0-EDDFD87910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06763" y="4162425"/>
                <a:ext cx="31750" cy="30163"/>
              </a:xfrm>
              <a:prstGeom prst="ellipse">
                <a:avLst/>
              </a:prstGeom>
              <a:solidFill>
                <a:srgbClr val="002B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3" name="Freeform 329">
                <a:extLst>
                  <a:ext uri="{FF2B5EF4-FFF2-40B4-BE49-F238E27FC236}">
                    <a16:creationId xmlns:a16="http://schemas.microsoft.com/office/drawing/2014/main" id="{11A00BFE-EE06-4653-B6D1-E487B64966B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30401" y="3327400"/>
                <a:ext cx="41275" cy="82550"/>
              </a:xfrm>
              <a:custGeom>
                <a:avLst/>
                <a:gdLst>
                  <a:gd name="T0" fmla="*/ 0 w 26"/>
                  <a:gd name="T1" fmla="*/ 52 h 52"/>
                  <a:gd name="T2" fmla="*/ 26 w 26"/>
                  <a:gd name="T3" fmla="*/ 26 h 52"/>
                  <a:gd name="T4" fmla="*/ 0 w 26"/>
                  <a:gd name="T5" fmla="*/ 0 h 52"/>
                  <a:gd name="T6" fmla="*/ 0 w 26"/>
                  <a:gd name="T7" fmla="*/ 17 h 52"/>
                  <a:gd name="T8" fmla="*/ 0 w 26"/>
                  <a:gd name="T9" fmla="*/ 35 h 52"/>
                  <a:gd name="T10" fmla="*/ 0 w 26"/>
                  <a:gd name="T1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52">
                    <a:moveTo>
                      <a:pt x="0" y="52"/>
                    </a:moveTo>
                    <a:lnTo>
                      <a:pt x="26" y="26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7BC1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4" name="Oval 330">
                <a:extLst>
                  <a:ext uri="{FF2B5EF4-FFF2-40B4-BE49-F238E27FC236}">
                    <a16:creationId xmlns:a16="http://schemas.microsoft.com/office/drawing/2014/main" id="{9CAFACEC-D736-4838-A1F6-45FEBE7389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89126" y="3354388"/>
                <a:ext cx="30163" cy="28575"/>
              </a:xfrm>
              <a:prstGeom prst="ellipse">
                <a:avLst/>
              </a:prstGeom>
              <a:solidFill>
                <a:srgbClr val="7BC1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5" name="Oval 331">
                <a:extLst>
                  <a:ext uri="{FF2B5EF4-FFF2-40B4-BE49-F238E27FC236}">
                    <a16:creationId xmlns:a16="http://schemas.microsoft.com/office/drawing/2014/main" id="{BE902A7D-E5C6-4955-8107-D1528ECA67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46263" y="3354388"/>
                <a:ext cx="30163" cy="28575"/>
              </a:xfrm>
              <a:prstGeom prst="ellipse">
                <a:avLst/>
              </a:prstGeom>
              <a:solidFill>
                <a:srgbClr val="7BC1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6" name="Oval 332">
                <a:extLst>
                  <a:ext uri="{FF2B5EF4-FFF2-40B4-BE49-F238E27FC236}">
                    <a16:creationId xmlns:a16="http://schemas.microsoft.com/office/drawing/2014/main" id="{3B169A18-B18C-4FF6-A2F8-29686852B6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03401" y="3354388"/>
                <a:ext cx="28575" cy="28575"/>
              </a:xfrm>
              <a:prstGeom prst="ellipse">
                <a:avLst/>
              </a:prstGeom>
              <a:solidFill>
                <a:srgbClr val="7BC1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7" name="Freeform 333">
                <a:extLst>
                  <a:ext uri="{FF2B5EF4-FFF2-40B4-BE49-F238E27FC236}">
                    <a16:creationId xmlns:a16="http://schemas.microsoft.com/office/drawing/2014/main" id="{082DF4A8-E24B-48E3-9E20-D98E17C00D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33513" y="2838450"/>
                <a:ext cx="41275" cy="80963"/>
              </a:xfrm>
              <a:custGeom>
                <a:avLst/>
                <a:gdLst>
                  <a:gd name="T0" fmla="*/ 0 w 26"/>
                  <a:gd name="T1" fmla="*/ 51 h 51"/>
                  <a:gd name="T2" fmla="*/ 26 w 26"/>
                  <a:gd name="T3" fmla="*/ 25 h 51"/>
                  <a:gd name="T4" fmla="*/ 0 w 26"/>
                  <a:gd name="T5" fmla="*/ 0 h 51"/>
                  <a:gd name="T6" fmla="*/ 0 w 26"/>
                  <a:gd name="T7" fmla="*/ 17 h 51"/>
                  <a:gd name="T8" fmla="*/ 0 w 26"/>
                  <a:gd name="T9" fmla="*/ 35 h 51"/>
                  <a:gd name="T10" fmla="*/ 0 w 26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51">
                    <a:moveTo>
                      <a:pt x="0" y="51"/>
                    </a:moveTo>
                    <a:lnTo>
                      <a:pt x="26" y="25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8" name="Oval 334">
                <a:extLst>
                  <a:ext uri="{FF2B5EF4-FFF2-40B4-BE49-F238E27FC236}">
                    <a16:creationId xmlns:a16="http://schemas.microsoft.com/office/drawing/2014/main" id="{0C0BB9E6-0637-4C13-93AD-11183EF2DE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90651" y="2863850"/>
                <a:ext cx="31750" cy="31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9" name="Oval 335">
                <a:extLst>
                  <a:ext uri="{FF2B5EF4-FFF2-40B4-BE49-F238E27FC236}">
                    <a16:creationId xmlns:a16="http://schemas.microsoft.com/office/drawing/2014/main" id="{49D4D36A-0C74-44E8-A116-6DE48AB2A01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47788" y="2863850"/>
                <a:ext cx="30163" cy="31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0" name="Oval 336">
                <a:extLst>
                  <a:ext uri="{FF2B5EF4-FFF2-40B4-BE49-F238E27FC236}">
                    <a16:creationId xmlns:a16="http://schemas.microsoft.com/office/drawing/2014/main" id="{9E6F30AD-968F-4E43-9C1A-F27BA766C9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04926" y="2863850"/>
                <a:ext cx="30163" cy="317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1" name="Rectangle 337">
                <a:extLst>
                  <a:ext uri="{FF2B5EF4-FFF2-40B4-BE49-F238E27FC236}">
                    <a16:creationId xmlns:a16="http://schemas.microsoft.com/office/drawing/2014/main" id="{DC37408A-3726-4F28-A2A0-8B534E6F4D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1801" y="4230688"/>
                <a:ext cx="19050" cy="19050"/>
              </a:xfrm>
              <a:prstGeom prst="rect">
                <a:avLst/>
              </a:prstGeom>
              <a:solidFill>
                <a:srgbClr val="1D9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2" name="Rectangle 338">
                <a:extLst>
                  <a:ext uri="{FF2B5EF4-FFF2-40B4-BE49-F238E27FC236}">
                    <a16:creationId xmlns:a16="http://schemas.microsoft.com/office/drawing/2014/main" id="{482879EF-9EE3-437B-BC64-CB3C39C7E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1801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3" name="Rectangle 339">
                <a:extLst>
                  <a:ext uri="{FF2B5EF4-FFF2-40B4-BE49-F238E27FC236}">
                    <a16:creationId xmlns:a16="http://schemas.microsoft.com/office/drawing/2014/main" id="{7BF19101-B47C-4374-AF2C-B5711E846F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7838" y="4230688"/>
                <a:ext cx="19050" cy="19050"/>
              </a:xfrm>
              <a:prstGeom prst="rect">
                <a:avLst/>
              </a:prstGeom>
              <a:solidFill>
                <a:srgbClr val="1C8D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4" name="Rectangle 340">
                <a:extLst>
                  <a:ext uri="{FF2B5EF4-FFF2-40B4-BE49-F238E27FC236}">
                    <a16:creationId xmlns:a16="http://schemas.microsoft.com/office/drawing/2014/main" id="{BAE571A0-DCF2-49A1-B641-1ED8ED5AC0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7838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5" name="Freeform 341">
                <a:extLst>
                  <a:ext uri="{FF2B5EF4-FFF2-40B4-BE49-F238E27FC236}">
                    <a16:creationId xmlns:a16="http://schemas.microsoft.com/office/drawing/2014/main" id="{9CC7751C-39F9-4963-8C14-80C426D99A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95463" y="423068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8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6" name="Freeform 342">
                <a:extLst>
                  <a:ext uri="{FF2B5EF4-FFF2-40B4-BE49-F238E27FC236}">
                    <a16:creationId xmlns:a16="http://schemas.microsoft.com/office/drawing/2014/main" id="{F21F66B6-97BC-404D-BAEE-75D7757440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95463" y="423068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7" name="Rectangle 343">
                <a:extLst>
                  <a:ext uri="{FF2B5EF4-FFF2-40B4-BE49-F238E27FC236}">
                    <a16:creationId xmlns:a16="http://schemas.microsoft.com/office/drawing/2014/main" id="{E83D5147-3A23-4F85-92CD-6ACD60459B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41501" y="4230688"/>
                <a:ext cx="19050" cy="19050"/>
              </a:xfrm>
              <a:prstGeom prst="rect">
                <a:avLst/>
              </a:prstGeom>
              <a:solidFill>
                <a:srgbClr val="1C82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8" name="Rectangle 344">
                <a:extLst>
                  <a:ext uri="{FF2B5EF4-FFF2-40B4-BE49-F238E27FC236}">
                    <a16:creationId xmlns:a16="http://schemas.microsoft.com/office/drawing/2014/main" id="{A0D95D75-B9E4-4A65-8ECC-8456DD1F5A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41501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9" name="Rectangle 345">
                <a:extLst>
                  <a:ext uri="{FF2B5EF4-FFF2-40B4-BE49-F238E27FC236}">
                    <a16:creationId xmlns:a16="http://schemas.microsoft.com/office/drawing/2014/main" id="{8877B54C-F8CD-465B-8868-7A9BD3BFC8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87538" y="4230688"/>
                <a:ext cx="19050" cy="19050"/>
              </a:xfrm>
              <a:prstGeom prst="rect">
                <a:avLst/>
              </a:prstGeom>
              <a:solidFill>
                <a:srgbClr val="1B7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0" name="Rectangle 346">
                <a:extLst>
                  <a:ext uri="{FF2B5EF4-FFF2-40B4-BE49-F238E27FC236}">
                    <a16:creationId xmlns:a16="http://schemas.microsoft.com/office/drawing/2014/main" id="{A5F0099F-4DB4-42AB-AFA7-B8ADA31F38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87538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1" name="Rectangle 347">
                <a:extLst>
                  <a:ext uri="{FF2B5EF4-FFF2-40B4-BE49-F238E27FC236}">
                    <a16:creationId xmlns:a16="http://schemas.microsoft.com/office/drawing/2014/main" id="{94B13761-E6DC-4E67-93EC-3DDEEED48A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33576" y="4230688"/>
                <a:ext cx="19050" cy="19050"/>
              </a:xfrm>
              <a:prstGeom prst="rect">
                <a:avLst/>
              </a:prstGeom>
              <a:solidFill>
                <a:srgbClr val="1B77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2" name="Rectangle 348">
                <a:extLst>
                  <a:ext uri="{FF2B5EF4-FFF2-40B4-BE49-F238E27FC236}">
                    <a16:creationId xmlns:a16="http://schemas.microsoft.com/office/drawing/2014/main" id="{7ADB5EB7-CE54-4BAE-A480-BBF333FD06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33576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3" name="Rectangle 349">
                <a:extLst>
                  <a:ext uri="{FF2B5EF4-FFF2-40B4-BE49-F238E27FC236}">
                    <a16:creationId xmlns:a16="http://schemas.microsoft.com/office/drawing/2014/main" id="{584CCBF9-5307-4F1A-8F27-1F91848948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201" y="4230688"/>
                <a:ext cx="17463" cy="19050"/>
              </a:xfrm>
              <a:prstGeom prst="rect">
                <a:avLst/>
              </a:prstGeom>
              <a:solidFill>
                <a:srgbClr val="1B7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4" name="Rectangle 350">
                <a:extLst>
                  <a:ext uri="{FF2B5EF4-FFF2-40B4-BE49-F238E27FC236}">
                    <a16:creationId xmlns:a16="http://schemas.microsoft.com/office/drawing/2014/main" id="{5A3AB05B-2BC5-4C6A-BD00-9771E4D9362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201" y="423068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5" name="Rectangle 351">
                <a:extLst>
                  <a:ext uri="{FF2B5EF4-FFF2-40B4-BE49-F238E27FC236}">
                    <a16:creationId xmlns:a16="http://schemas.microsoft.com/office/drawing/2014/main" id="{B182FBF1-D214-49F2-807E-3FE502317D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27238" y="4230688"/>
                <a:ext cx="19050" cy="19050"/>
              </a:xfrm>
              <a:prstGeom prst="rect">
                <a:avLst/>
              </a:prstGeom>
              <a:solidFill>
                <a:srgbClr val="1A6C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6" name="Rectangle 352">
                <a:extLst>
                  <a:ext uri="{FF2B5EF4-FFF2-40B4-BE49-F238E27FC236}">
                    <a16:creationId xmlns:a16="http://schemas.microsoft.com/office/drawing/2014/main" id="{2204BA14-32B5-4421-8870-0A27380B99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27238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7" name="Rectangle 353">
                <a:extLst>
                  <a:ext uri="{FF2B5EF4-FFF2-40B4-BE49-F238E27FC236}">
                    <a16:creationId xmlns:a16="http://schemas.microsoft.com/office/drawing/2014/main" id="{738C41B5-0C2D-4E11-A9DD-8468241468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3276" y="4230688"/>
                <a:ext cx="19050" cy="19050"/>
              </a:xfrm>
              <a:prstGeom prst="rect">
                <a:avLst/>
              </a:prstGeom>
              <a:solidFill>
                <a:srgbClr val="1A6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8" name="Rectangle 354">
                <a:extLst>
                  <a:ext uri="{FF2B5EF4-FFF2-40B4-BE49-F238E27FC236}">
                    <a16:creationId xmlns:a16="http://schemas.microsoft.com/office/drawing/2014/main" id="{4DE23A6F-F15A-4EDC-99E9-EC027B5E15D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3276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9" name="Rectangle 355">
                <a:extLst>
                  <a:ext uri="{FF2B5EF4-FFF2-40B4-BE49-F238E27FC236}">
                    <a16:creationId xmlns:a16="http://schemas.microsoft.com/office/drawing/2014/main" id="{FBD61448-BDF6-4446-83AD-367DACB620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19313" y="4230688"/>
                <a:ext cx="19050" cy="19050"/>
              </a:xfrm>
              <a:prstGeom prst="rect">
                <a:avLst/>
              </a:prstGeom>
              <a:solidFill>
                <a:srgbClr val="1960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0" name="Rectangle 356">
                <a:extLst>
                  <a:ext uri="{FF2B5EF4-FFF2-40B4-BE49-F238E27FC236}">
                    <a16:creationId xmlns:a16="http://schemas.microsoft.com/office/drawing/2014/main" id="{A6658DF5-4D36-44A1-BA5D-D40E64408B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19313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1" name="Rectangle 357">
                <a:extLst>
                  <a:ext uri="{FF2B5EF4-FFF2-40B4-BE49-F238E27FC236}">
                    <a16:creationId xmlns:a16="http://schemas.microsoft.com/office/drawing/2014/main" id="{09C6B32C-21A3-4684-8616-221A0DC11D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65351" y="4230688"/>
                <a:ext cx="19050" cy="19050"/>
              </a:xfrm>
              <a:prstGeom prst="rect">
                <a:avLst/>
              </a:prstGeom>
              <a:solidFill>
                <a:srgbClr val="195B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2" name="Rectangle 358">
                <a:extLst>
                  <a:ext uri="{FF2B5EF4-FFF2-40B4-BE49-F238E27FC236}">
                    <a16:creationId xmlns:a16="http://schemas.microsoft.com/office/drawing/2014/main" id="{2365F936-9D9F-4972-8D5E-5F38BEB949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65351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3" name="Rectangle 359">
                <a:extLst>
                  <a:ext uri="{FF2B5EF4-FFF2-40B4-BE49-F238E27FC236}">
                    <a16:creationId xmlns:a16="http://schemas.microsoft.com/office/drawing/2014/main" id="{14794A0D-9928-4F3C-BC49-A6B8AB0EAC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12976" y="4230688"/>
                <a:ext cx="19050" cy="19050"/>
              </a:xfrm>
              <a:prstGeom prst="rect">
                <a:avLst/>
              </a:prstGeom>
              <a:solidFill>
                <a:srgbClr val="1955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4" name="Rectangle 360">
                <a:extLst>
                  <a:ext uri="{FF2B5EF4-FFF2-40B4-BE49-F238E27FC236}">
                    <a16:creationId xmlns:a16="http://schemas.microsoft.com/office/drawing/2014/main" id="{D03460EB-A720-4C23-B6E1-5FDF6CFE72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12976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5" name="Rectangle 361">
                <a:extLst>
                  <a:ext uri="{FF2B5EF4-FFF2-40B4-BE49-F238E27FC236}">
                    <a16:creationId xmlns:a16="http://schemas.microsoft.com/office/drawing/2014/main" id="{CA6BE650-DEDA-4594-AB96-AB860AF657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59013" y="4230688"/>
                <a:ext cx="19050" cy="19050"/>
              </a:xfrm>
              <a:prstGeom prst="rect">
                <a:avLst/>
              </a:prstGeom>
              <a:solidFill>
                <a:srgbClr val="184F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6" name="Rectangle 362">
                <a:extLst>
                  <a:ext uri="{FF2B5EF4-FFF2-40B4-BE49-F238E27FC236}">
                    <a16:creationId xmlns:a16="http://schemas.microsoft.com/office/drawing/2014/main" id="{8F9732CD-9C72-4A3C-8ECB-375E4B1D9F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59013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7" name="Rectangle 363">
                <a:extLst>
                  <a:ext uri="{FF2B5EF4-FFF2-40B4-BE49-F238E27FC236}">
                    <a16:creationId xmlns:a16="http://schemas.microsoft.com/office/drawing/2014/main" id="{DFD3A84D-E7D5-44FD-8D58-038FC67484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05051" y="4230688"/>
                <a:ext cx="19050" cy="19050"/>
              </a:xfrm>
              <a:prstGeom prst="rect">
                <a:avLst/>
              </a:prstGeom>
              <a:solidFill>
                <a:srgbClr val="184A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8" name="Rectangle 364">
                <a:extLst>
                  <a:ext uri="{FF2B5EF4-FFF2-40B4-BE49-F238E27FC236}">
                    <a16:creationId xmlns:a16="http://schemas.microsoft.com/office/drawing/2014/main" id="{1BACCFE4-8B61-42F6-9EDE-BC5B23A835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05051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9" name="Rectangle 365">
                <a:extLst>
                  <a:ext uri="{FF2B5EF4-FFF2-40B4-BE49-F238E27FC236}">
                    <a16:creationId xmlns:a16="http://schemas.microsoft.com/office/drawing/2014/main" id="{C2AEC949-029D-4C6B-852F-CAC66E467A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51088" y="4230688"/>
                <a:ext cx="19050" cy="19050"/>
              </a:xfrm>
              <a:prstGeom prst="rect">
                <a:avLst/>
              </a:prstGeom>
              <a:solidFill>
                <a:srgbClr val="1844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0" name="Rectangle 366">
                <a:extLst>
                  <a:ext uri="{FF2B5EF4-FFF2-40B4-BE49-F238E27FC236}">
                    <a16:creationId xmlns:a16="http://schemas.microsoft.com/office/drawing/2014/main" id="{7CEEEAF8-A821-424B-9792-48FE6D10BF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51088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1" name="Freeform 367">
                <a:extLst>
                  <a:ext uri="{FF2B5EF4-FFF2-40B4-BE49-F238E27FC236}">
                    <a16:creationId xmlns:a16="http://schemas.microsoft.com/office/drawing/2014/main" id="{F771DA05-4C96-4F2B-9B93-59564D670A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98713" y="423068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3F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2" name="Freeform 368">
                <a:extLst>
                  <a:ext uri="{FF2B5EF4-FFF2-40B4-BE49-F238E27FC236}">
                    <a16:creationId xmlns:a16="http://schemas.microsoft.com/office/drawing/2014/main" id="{064A2F01-E604-479B-B2E9-23E521604F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98713" y="423068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3" name="Rectangle 369">
                <a:extLst>
                  <a:ext uri="{FF2B5EF4-FFF2-40B4-BE49-F238E27FC236}">
                    <a16:creationId xmlns:a16="http://schemas.microsoft.com/office/drawing/2014/main" id="{B16F606A-15C7-4EB8-A5DF-019DE7CCFA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44751" y="4230688"/>
                <a:ext cx="19050" cy="19050"/>
              </a:xfrm>
              <a:prstGeom prst="rect">
                <a:avLst/>
              </a:prstGeom>
              <a:solidFill>
                <a:srgbClr val="1739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4" name="Rectangle 370">
                <a:extLst>
                  <a:ext uri="{FF2B5EF4-FFF2-40B4-BE49-F238E27FC236}">
                    <a16:creationId xmlns:a16="http://schemas.microsoft.com/office/drawing/2014/main" id="{F52874BB-A87A-493D-A8DE-F2F0EEF190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44751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Rectangle 371">
                <a:extLst>
                  <a:ext uri="{FF2B5EF4-FFF2-40B4-BE49-F238E27FC236}">
                    <a16:creationId xmlns:a16="http://schemas.microsoft.com/office/drawing/2014/main" id="{4E2366C1-0639-4768-9D67-2292FE16AF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90788" y="4230688"/>
                <a:ext cx="19050" cy="19050"/>
              </a:xfrm>
              <a:prstGeom prst="rect">
                <a:avLst/>
              </a:prstGeom>
              <a:solidFill>
                <a:srgbClr val="1733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6" name="Rectangle 372">
                <a:extLst>
                  <a:ext uri="{FF2B5EF4-FFF2-40B4-BE49-F238E27FC236}">
                    <a16:creationId xmlns:a16="http://schemas.microsoft.com/office/drawing/2014/main" id="{85CBA3BA-BC5B-4FF8-BADB-F69978FAE8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90788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7" name="Rectangle 373">
                <a:extLst>
                  <a:ext uri="{FF2B5EF4-FFF2-40B4-BE49-F238E27FC236}">
                    <a16:creationId xmlns:a16="http://schemas.microsoft.com/office/drawing/2014/main" id="{8FB2D51E-E246-4419-BD90-7999D3FDE3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36826" y="4230688"/>
                <a:ext cx="19050" cy="19050"/>
              </a:xfrm>
              <a:prstGeom prst="rect">
                <a:avLst/>
              </a:prstGeom>
              <a:solidFill>
                <a:srgbClr val="162E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8" name="Rectangle 374">
                <a:extLst>
                  <a:ext uri="{FF2B5EF4-FFF2-40B4-BE49-F238E27FC236}">
                    <a16:creationId xmlns:a16="http://schemas.microsoft.com/office/drawing/2014/main" id="{60F1451B-8F07-408E-AA41-E0965F76D64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36826" y="423068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9" name="Freeform 375">
                <a:extLst>
                  <a:ext uri="{FF2B5EF4-FFF2-40B4-BE49-F238E27FC236}">
                    <a16:creationId xmlns:a16="http://schemas.microsoft.com/office/drawing/2014/main" id="{5CFD079A-E216-4BB0-AF68-099C38B310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82863" y="4230688"/>
                <a:ext cx="19050" cy="19050"/>
              </a:xfrm>
              <a:custGeom>
                <a:avLst/>
                <a:gdLst>
                  <a:gd name="T0" fmla="*/ 12 w 12"/>
                  <a:gd name="T1" fmla="*/ 12 h 12"/>
                  <a:gd name="T2" fmla="*/ 0 w 12"/>
                  <a:gd name="T3" fmla="*/ 12 h 12"/>
                  <a:gd name="T4" fmla="*/ 1 w 12"/>
                  <a:gd name="T5" fmla="*/ 0 h 12"/>
                  <a:gd name="T6" fmla="*/ 12 w 12"/>
                  <a:gd name="T7" fmla="*/ 0 h 12"/>
                  <a:gd name="T8" fmla="*/ 12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12"/>
                    </a:moveTo>
                    <a:lnTo>
                      <a:pt x="0" y="12"/>
                    </a:lnTo>
                    <a:lnTo>
                      <a:pt x="1" y="0"/>
                    </a:lnTo>
                    <a:lnTo>
                      <a:pt x="12" y="0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0" name="Rectangle 376">
                <a:extLst>
                  <a:ext uri="{FF2B5EF4-FFF2-40B4-BE49-F238E27FC236}">
                    <a16:creationId xmlns:a16="http://schemas.microsoft.com/office/drawing/2014/main" id="{945E1EF4-448D-4FE2-BFBB-2FE01D7DFA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30488" y="4230688"/>
                <a:ext cx="19050" cy="19050"/>
              </a:xfrm>
              <a:prstGeom prst="rect">
                <a:avLst/>
              </a:pr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1" name="Rectangle 377">
                <a:extLst>
                  <a:ext uri="{FF2B5EF4-FFF2-40B4-BE49-F238E27FC236}">
                    <a16:creationId xmlns:a16="http://schemas.microsoft.com/office/drawing/2014/main" id="{1A6DD31D-183F-4A19-A661-6FA57FCE0B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76526" y="4230688"/>
                <a:ext cx="19050" cy="19050"/>
              </a:xfrm>
              <a:prstGeom prst="rect">
                <a:avLst/>
              </a:pr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2" name="Freeform 378">
                <a:extLst>
                  <a:ext uri="{FF2B5EF4-FFF2-40B4-BE49-F238E27FC236}">
                    <a16:creationId xmlns:a16="http://schemas.microsoft.com/office/drawing/2014/main" id="{DE16C009-4CAB-4EAD-89CC-0F6BDC98A1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0976" y="4216400"/>
                <a:ext cx="31750" cy="47625"/>
              </a:xfrm>
              <a:custGeom>
                <a:avLst/>
                <a:gdLst>
                  <a:gd name="T0" fmla="*/ 20 w 20"/>
                  <a:gd name="T1" fmla="*/ 15 h 30"/>
                  <a:gd name="T2" fmla="*/ 0 w 20"/>
                  <a:gd name="T3" fmla="*/ 30 h 30"/>
                  <a:gd name="T4" fmla="*/ 0 w 20"/>
                  <a:gd name="T5" fmla="*/ 0 h 30"/>
                  <a:gd name="T6" fmla="*/ 20 w 20"/>
                  <a:gd name="T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30">
                    <a:moveTo>
                      <a:pt x="20" y="15"/>
                    </a:moveTo>
                    <a:lnTo>
                      <a:pt x="0" y="30"/>
                    </a:lnTo>
                    <a:lnTo>
                      <a:pt x="0" y="0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3" name="Rectangle 379">
                <a:extLst>
                  <a:ext uri="{FF2B5EF4-FFF2-40B4-BE49-F238E27FC236}">
                    <a16:creationId xmlns:a16="http://schemas.microsoft.com/office/drawing/2014/main" id="{08A2263D-9A60-4639-99E5-C32D6B551B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57326" y="4500563"/>
                <a:ext cx="19050" cy="19050"/>
              </a:xfrm>
              <a:prstGeom prst="rect">
                <a:avLst/>
              </a:prstGeom>
              <a:solidFill>
                <a:srgbClr val="29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4" name="Rectangle 380">
                <a:extLst>
                  <a:ext uri="{FF2B5EF4-FFF2-40B4-BE49-F238E27FC236}">
                    <a16:creationId xmlns:a16="http://schemas.microsoft.com/office/drawing/2014/main" id="{1386ECE4-5E19-49BB-9A8A-4C58548410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573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5" name="Rectangle 381">
                <a:extLst>
                  <a:ext uri="{FF2B5EF4-FFF2-40B4-BE49-F238E27FC236}">
                    <a16:creationId xmlns:a16="http://schemas.microsoft.com/office/drawing/2014/main" id="{C34FB16A-80E0-4272-9479-3E8304677E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4951" y="4500563"/>
                <a:ext cx="17463" cy="19050"/>
              </a:xfrm>
              <a:prstGeom prst="rect">
                <a:avLst/>
              </a:prstGeom>
              <a:solidFill>
                <a:srgbClr val="34A3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6" name="Rectangle 382">
                <a:extLst>
                  <a:ext uri="{FF2B5EF4-FFF2-40B4-BE49-F238E27FC236}">
                    <a16:creationId xmlns:a16="http://schemas.microsoft.com/office/drawing/2014/main" id="{49B8FE3B-6E1F-4F33-A33F-5B78AA0AF08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4951" y="45005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7" name="Rectangle 383">
                <a:extLst>
                  <a:ext uri="{FF2B5EF4-FFF2-40B4-BE49-F238E27FC236}">
                    <a16:creationId xmlns:a16="http://schemas.microsoft.com/office/drawing/2014/main" id="{E808C4A7-8034-4AA5-9F10-F7F57746E8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988" y="4500563"/>
                <a:ext cx="19050" cy="19050"/>
              </a:xfrm>
              <a:prstGeom prst="rect">
                <a:avLst/>
              </a:prstGeom>
              <a:solidFill>
                <a:srgbClr val="3FA8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8" name="Rectangle 384">
                <a:extLst>
                  <a:ext uri="{FF2B5EF4-FFF2-40B4-BE49-F238E27FC236}">
                    <a16:creationId xmlns:a16="http://schemas.microsoft.com/office/drawing/2014/main" id="{4182E210-89E2-4944-B725-CCC25DEEB0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98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9" name="Rectangle 385">
                <a:extLst>
                  <a:ext uri="{FF2B5EF4-FFF2-40B4-BE49-F238E27FC236}">
                    <a16:creationId xmlns:a16="http://schemas.microsoft.com/office/drawing/2014/main" id="{4FFCCDDE-7957-4902-B8FC-BB497451B3E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7026" y="4500563"/>
                <a:ext cx="19050" cy="19050"/>
              </a:xfrm>
              <a:prstGeom prst="rect">
                <a:avLst/>
              </a:prstGeom>
              <a:solidFill>
                <a:srgbClr val="4A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0" name="Rectangle 386">
                <a:extLst>
                  <a:ext uri="{FF2B5EF4-FFF2-40B4-BE49-F238E27FC236}">
                    <a16:creationId xmlns:a16="http://schemas.microsoft.com/office/drawing/2014/main" id="{55B73F23-5DD1-4210-A39E-A8ADAD6D38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70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1" name="Rectangle 387">
                <a:extLst>
                  <a:ext uri="{FF2B5EF4-FFF2-40B4-BE49-F238E27FC236}">
                    <a16:creationId xmlns:a16="http://schemas.microsoft.com/office/drawing/2014/main" id="{4D8B66F0-28DD-4E3A-B1C0-439F40EB04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3063" y="4500563"/>
                <a:ext cx="19050" cy="19050"/>
              </a:xfrm>
              <a:prstGeom prst="rect">
                <a:avLst/>
              </a:prstGeom>
              <a:solidFill>
                <a:srgbClr val="56B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2" name="Rectangle 388">
                <a:extLst>
                  <a:ext uri="{FF2B5EF4-FFF2-40B4-BE49-F238E27FC236}">
                    <a16:creationId xmlns:a16="http://schemas.microsoft.com/office/drawing/2014/main" id="{3AC41D79-C0B5-43D8-BE9A-3F3B295D62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306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3" name="Freeform 389">
                <a:extLst>
                  <a:ext uri="{FF2B5EF4-FFF2-40B4-BE49-F238E27FC236}">
                    <a16:creationId xmlns:a16="http://schemas.microsoft.com/office/drawing/2014/main" id="{123C9926-DF00-459E-BC0D-F24FF926BC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9101" y="45005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B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4" name="Freeform 390">
                <a:extLst>
                  <a:ext uri="{FF2B5EF4-FFF2-40B4-BE49-F238E27FC236}">
                    <a16:creationId xmlns:a16="http://schemas.microsoft.com/office/drawing/2014/main" id="{1A415308-6C0F-4B9F-98F5-3E8DB7DF78E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9101" y="45005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5" name="Rectangle 391">
                <a:extLst>
                  <a:ext uri="{FF2B5EF4-FFF2-40B4-BE49-F238E27FC236}">
                    <a16:creationId xmlns:a16="http://schemas.microsoft.com/office/drawing/2014/main" id="{A1EFFEFE-DE1E-494F-975A-CE336FE8DE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6726" y="4500563"/>
                <a:ext cx="19050" cy="19050"/>
              </a:xfrm>
              <a:prstGeom prst="rect">
                <a:avLst/>
              </a:prstGeom>
              <a:solidFill>
                <a:srgbClr val="6CB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6" name="Rectangle 392">
                <a:extLst>
                  <a:ext uri="{FF2B5EF4-FFF2-40B4-BE49-F238E27FC236}">
                    <a16:creationId xmlns:a16="http://schemas.microsoft.com/office/drawing/2014/main" id="{1D38DCCD-1EEA-40A8-ADFF-171C6BD1DD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67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7" name="Rectangle 393">
                <a:extLst>
                  <a:ext uri="{FF2B5EF4-FFF2-40B4-BE49-F238E27FC236}">
                    <a16:creationId xmlns:a16="http://schemas.microsoft.com/office/drawing/2014/main" id="{D270C65A-9759-4CCE-8C01-B48A9579579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82763" y="4500563"/>
                <a:ext cx="19050" cy="19050"/>
              </a:xfrm>
              <a:prstGeom prst="rect">
                <a:avLst/>
              </a:prstGeom>
              <a:solidFill>
                <a:srgbClr val="77C2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8" name="Rectangle 394">
                <a:extLst>
                  <a:ext uri="{FF2B5EF4-FFF2-40B4-BE49-F238E27FC236}">
                    <a16:creationId xmlns:a16="http://schemas.microsoft.com/office/drawing/2014/main" id="{32940B68-55BE-48D3-8B0C-F46C3476B3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8276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9" name="Rectangle 395">
                <a:extLst>
                  <a:ext uri="{FF2B5EF4-FFF2-40B4-BE49-F238E27FC236}">
                    <a16:creationId xmlns:a16="http://schemas.microsoft.com/office/drawing/2014/main" id="{7460F798-6548-4944-9C9A-D5C98218FB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28801" y="4500563"/>
                <a:ext cx="19050" cy="19050"/>
              </a:xfrm>
              <a:prstGeom prst="rect">
                <a:avLst/>
              </a:prstGeom>
              <a:solidFill>
                <a:srgbClr val="83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0" name="Rectangle 396">
                <a:extLst>
                  <a:ext uri="{FF2B5EF4-FFF2-40B4-BE49-F238E27FC236}">
                    <a16:creationId xmlns:a16="http://schemas.microsoft.com/office/drawing/2014/main" id="{22740CB1-C762-4D86-A431-7757A904E4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2880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1" name="Rectangle 397">
                <a:extLst>
                  <a:ext uri="{FF2B5EF4-FFF2-40B4-BE49-F238E27FC236}">
                    <a16:creationId xmlns:a16="http://schemas.microsoft.com/office/drawing/2014/main" id="{6C38737B-7991-44F9-801C-0170D1B174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4838" y="4500563"/>
                <a:ext cx="19050" cy="19050"/>
              </a:xfrm>
              <a:prstGeom prst="rect">
                <a:avLst/>
              </a:prstGeom>
              <a:solidFill>
                <a:srgbClr val="8EC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2" name="Rectangle 398">
                <a:extLst>
                  <a:ext uri="{FF2B5EF4-FFF2-40B4-BE49-F238E27FC236}">
                    <a16:creationId xmlns:a16="http://schemas.microsoft.com/office/drawing/2014/main" id="{F1C6447C-9B68-4232-ACB0-1201004F9E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7483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3" name="Freeform 399">
                <a:extLst>
                  <a:ext uri="{FF2B5EF4-FFF2-40B4-BE49-F238E27FC236}">
                    <a16:creationId xmlns:a16="http://schemas.microsoft.com/office/drawing/2014/main" id="{C8B89409-9C4A-49A6-B934-AB1CFC21F5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22463" y="4500563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D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4" name="Freeform 400">
                <a:extLst>
                  <a:ext uri="{FF2B5EF4-FFF2-40B4-BE49-F238E27FC236}">
                    <a16:creationId xmlns:a16="http://schemas.microsoft.com/office/drawing/2014/main" id="{E9C16161-981F-4AED-9894-379391E88E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22463" y="4500563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5" name="Rectangle 401">
                <a:extLst>
                  <a:ext uri="{FF2B5EF4-FFF2-40B4-BE49-F238E27FC236}">
                    <a16:creationId xmlns:a16="http://schemas.microsoft.com/office/drawing/2014/main" id="{C9B75040-D9CA-42CE-818B-C95D6B8FD8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68501" y="4500563"/>
                <a:ext cx="19050" cy="19050"/>
              </a:xfrm>
              <a:prstGeom prst="rect">
                <a:avLst/>
              </a:prstGeom>
              <a:solidFill>
                <a:srgbClr val="A5D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6" name="Rectangle 402">
                <a:extLst>
                  <a:ext uri="{FF2B5EF4-FFF2-40B4-BE49-F238E27FC236}">
                    <a16:creationId xmlns:a16="http://schemas.microsoft.com/office/drawing/2014/main" id="{E7564903-1131-40A5-93FF-B90B534C51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6850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7" name="Rectangle 403">
                <a:extLst>
                  <a:ext uri="{FF2B5EF4-FFF2-40B4-BE49-F238E27FC236}">
                    <a16:creationId xmlns:a16="http://schemas.microsoft.com/office/drawing/2014/main" id="{E8D8A168-06E9-43D2-A0C4-C785531B52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4538" y="4500563"/>
                <a:ext cx="19050" cy="19050"/>
              </a:xfrm>
              <a:prstGeom prst="rect">
                <a:avLst/>
              </a:prstGeom>
              <a:solidFill>
                <a:srgbClr val="B0DB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8" name="Rectangle 404">
                <a:extLst>
                  <a:ext uri="{FF2B5EF4-FFF2-40B4-BE49-F238E27FC236}">
                    <a16:creationId xmlns:a16="http://schemas.microsoft.com/office/drawing/2014/main" id="{3EC7CEE5-BD88-40B3-9087-E7AEE3E1C0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453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9" name="Rectangle 405">
                <a:extLst>
                  <a:ext uri="{FF2B5EF4-FFF2-40B4-BE49-F238E27FC236}">
                    <a16:creationId xmlns:a16="http://schemas.microsoft.com/office/drawing/2014/main" id="{0867567A-5CC2-4BE4-908C-2D3E5FDCAE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0576" y="4500563"/>
                <a:ext cx="19050" cy="19050"/>
              </a:xfrm>
              <a:prstGeom prst="rect">
                <a:avLst/>
              </a:prstGeom>
              <a:solidFill>
                <a:srgbClr val="BCE1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0" name="Rectangle 406">
                <a:extLst>
                  <a:ext uri="{FF2B5EF4-FFF2-40B4-BE49-F238E27FC236}">
                    <a16:creationId xmlns:a16="http://schemas.microsoft.com/office/drawing/2014/main" id="{AEB28263-95B1-4455-B976-A3675555C2B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057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1" name="Freeform 408">
                <a:extLst>
                  <a:ext uri="{FF2B5EF4-FFF2-40B4-BE49-F238E27FC236}">
                    <a16:creationId xmlns:a16="http://schemas.microsoft.com/office/drawing/2014/main" id="{F9838DF5-15A9-4C1F-8619-1586AE3C05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06613" y="45005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6E5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2" name="Freeform 409">
                <a:extLst>
                  <a:ext uri="{FF2B5EF4-FFF2-40B4-BE49-F238E27FC236}">
                    <a16:creationId xmlns:a16="http://schemas.microsoft.com/office/drawing/2014/main" id="{71E4A42C-5FE3-47EC-97E1-C0C5E73611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06613" y="4500563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3" name="Rectangle 410">
                <a:extLst>
                  <a:ext uri="{FF2B5EF4-FFF2-40B4-BE49-F238E27FC236}">
                    <a16:creationId xmlns:a16="http://schemas.microsoft.com/office/drawing/2014/main" id="{91DAA0B8-E19A-41CB-B622-29EACB8345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54238" y="45005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4" name="Rectangle 411">
                <a:extLst>
                  <a:ext uri="{FF2B5EF4-FFF2-40B4-BE49-F238E27FC236}">
                    <a16:creationId xmlns:a16="http://schemas.microsoft.com/office/drawing/2014/main" id="{CB8D4B36-E3C2-4BC1-830E-371C1963A5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5423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5" name="Rectangle 412">
                <a:extLst>
                  <a:ext uri="{FF2B5EF4-FFF2-40B4-BE49-F238E27FC236}">
                    <a16:creationId xmlns:a16="http://schemas.microsoft.com/office/drawing/2014/main" id="{6A66EDC1-51F6-4AAC-8768-AC524673DB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00276" y="4500563"/>
                <a:ext cx="19050" cy="19050"/>
              </a:xfrm>
              <a:prstGeom prst="rect">
                <a:avLst/>
              </a:prstGeom>
              <a:solidFill>
                <a:srgbClr val="DDF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6" name="Rectangle 413">
                <a:extLst>
                  <a:ext uri="{FF2B5EF4-FFF2-40B4-BE49-F238E27FC236}">
                    <a16:creationId xmlns:a16="http://schemas.microsoft.com/office/drawing/2014/main" id="{BF76EFB8-0B94-4A9D-91BF-E66CAB59E2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0027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7" name="Rectangle 414">
                <a:extLst>
                  <a:ext uri="{FF2B5EF4-FFF2-40B4-BE49-F238E27FC236}">
                    <a16:creationId xmlns:a16="http://schemas.microsoft.com/office/drawing/2014/main" id="{AC5026D4-15ED-419F-ACF7-2D8E140D45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46313" y="4500563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8" name="Rectangle 415">
                <a:extLst>
                  <a:ext uri="{FF2B5EF4-FFF2-40B4-BE49-F238E27FC236}">
                    <a16:creationId xmlns:a16="http://schemas.microsoft.com/office/drawing/2014/main" id="{4D9DF0F9-5C23-451F-9C8A-A17C060E88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4631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9" name="Rectangle 416">
                <a:extLst>
                  <a:ext uri="{FF2B5EF4-FFF2-40B4-BE49-F238E27FC236}">
                    <a16:creationId xmlns:a16="http://schemas.microsoft.com/office/drawing/2014/main" id="{6C2E7320-4B69-47D3-9216-102DA3223E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92351" y="4500563"/>
                <a:ext cx="19050" cy="19050"/>
              </a:xfrm>
              <a:prstGeom prst="rect">
                <a:avLst/>
              </a:prstGeom>
              <a:solidFill>
                <a:srgbClr val="F3F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0" name="Rectangle 417">
                <a:extLst>
                  <a:ext uri="{FF2B5EF4-FFF2-40B4-BE49-F238E27FC236}">
                    <a16:creationId xmlns:a16="http://schemas.microsoft.com/office/drawing/2014/main" id="{D1D3A3D4-F08B-49B3-A7D0-CF75955D14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9235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1" name="Freeform 418">
                <a:extLst>
                  <a:ext uri="{FF2B5EF4-FFF2-40B4-BE49-F238E27FC236}">
                    <a16:creationId xmlns:a16="http://schemas.microsoft.com/office/drawing/2014/main" id="{BD86E359-D283-4F4B-80E7-A2F247CC4B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39976" y="4500563"/>
                <a:ext cx="19050" cy="19050"/>
              </a:xfrm>
              <a:custGeom>
                <a:avLst/>
                <a:gdLst>
                  <a:gd name="T0" fmla="*/ 11 w 12"/>
                  <a:gd name="T1" fmla="*/ 12 h 12"/>
                  <a:gd name="T2" fmla="*/ 0 w 12"/>
                  <a:gd name="T3" fmla="*/ 12 h 12"/>
                  <a:gd name="T4" fmla="*/ 0 w 12"/>
                  <a:gd name="T5" fmla="*/ 0 h 12"/>
                  <a:gd name="T6" fmla="*/ 12 w 12"/>
                  <a:gd name="T7" fmla="*/ 0 h 12"/>
                  <a:gd name="T8" fmla="*/ 11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12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1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2" name="Rectangle 419">
                <a:extLst>
                  <a:ext uri="{FF2B5EF4-FFF2-40B4-BE49-F238E27FC236}">
                    <a16:creationId xmlns:a16="http://schemas.microsoft.com/office/drawing/2014/main" id="{4A6166AE-11EB-4D78-91F6-29CAAED200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86013" y="4500563"/>
                <a:ext cx="19050" cy="19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3" name="Rectangle 420">
                <a:extLst>
                  <a:ext uri="{FF2B5EF4-FFF2-40B4-BE49-F238E27FC236}">
                    <a16:creationId xmlns:a16="http://schemas.microsoft.com/office/drawing/2014/main" id="{53905E72-A7CB-4C90-B698-8ADC0697F4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32051" y="4500563"/>
                <a:ext cx="19050" cy="19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4" name="Rectangle 421">
                <a:extLst>
                  <a:ext uri="{FF2B5EF4-FFF2-40B4-BE49-F238E27FC236}">
                    <a16:creationId xmlns:a16="http://schemas.microsoft.com/office/drawing/2014/main" id="{65EF3F7D-06B8-4DF3-B966-61CE956EED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51226" y="4500563"/>
                <a:ext cx="19050" cy="19050"/>
              </a:xfrm>
              <a:prstGeom prst="rect">
                <a:avLst/>
              </a:prstGeom>
              <a:solidFill>
                <a:srgbClr val="29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5" name="Rectangle 422">
                <a:extLst>
                  <a:ext uri="{FF2B5EF4-FFF2-40B4-BE49-F238E27FC236}">
                    <a16:creationId xmlns:a16="http://schemas.microsoft.com/office/drawing/2014/main" id="{031954EC-A379-4C7B-A28B-995E1BD3D6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512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6" name="Rectangle 423">
                <a:extLst>
                  <a:ext uri="{FF2B5EF4-FFF2-40B4-BE49-F238E27FC236}">
                    <a16:creationId xmlns:a16="http://schemas.microsoft.com/office/drawing/2014/main" id="{E0FDD549-73AE-47D9-B3C6-6308BBA324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05188" y="4500563"/>
                <a:ext cx="17463" cy="19050"/>
              </a:xfrm>
              <a:prstGeom prst="rect">
                <a:avLst/>
              </a:prstGeom>
              <a:solidFill>
                <a:srgbClr val="34A3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7" name="Rectangle 424">
                <a:extLst>
                  <a:ext uri="{FF2B5EF4-FFF2-40B4-BE49-F238E27FC236}">
                    <a16:creationId xmlns:a16="http://schemas.microsoft.com/office/drawing/2014/main" id="{FFC54C2F-E686-4D65-9C05-D30AB1F2B0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05188" y="450056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8" name="Rectangle 425">
                <a:extLst>
                  <a:ext uri="{FF2B5EF4-FFF2-40B4-BE49-F238E27FC236}">
                    <a16:creationId xmlns:a16="http://schemas.microsoft.com/office/drawing/2014/main" id="{80608AD4-CA6C-498F-8D95-7F3871184D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57563" y="4500563"/>
                <a:ext cx="19050" cy="19050"/>
              </a:xfrm>
              <a:prstGeom prst="rect">
                <a:avLst/>
              </a:prstGeom>
              <a:solidFill>
                <a:srgbClr val="3FA8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9" name="Rectangle 426">
                <a:extLst>
                  <a:ext uri="{FF2B5EF4-FFF2-40B4-BE49-F238E27FC236}">
                    <a16:creationId xmlns:a16="http://schemas.microsoft.com/office/drawing/2014/main" id="{9724C51C-5F56-460F-ACBB-9095B26E60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5756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0" name="Rectangle 427">
                <a:extLst>
                  <a:ext uri="{FF2B5EF4-FFF2-40B4-BE49-F238E27FC236}">
                    <a16:creationId xmlns:a16="http://schemas.microsoft.com/office/drawing/2014/main" id="{63D19882-9F15-4A52-ABBE-57F8F2AC5C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11526" y="4500563"/>
                <a:ext cx="19050" cy="19050"/>
              </a:xfrm>
              <a:prstGeom prst="rect">
                <a:avLst/>
              </a:prstGeom>
              <a:solidFill>
                <a:srgbClr val="4A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1" name="Rectangle 428">
                <a:extLst>
                  <a:ext uri="{FF2B5EF4-FFF2-40B4-BE49-F238E27FC236}">
                    <a16:creationId xmlns:a16="http://schemas.microsoft.com/office/drawing/2014/main" id="{E6A38F63-EED3-4E8D-8180-596D1F218F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115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2" name="Rectangle 429">
                <a:extLst>
                  <a:ext uri="{FF2B5EF4-FFF2-40B4-BE49-F238E27FC236}">
                    <a16:creationId xmlns:a16="http://schemas.microsoft.com/office/drawing/2014/main" id="{CBF6C01D-7254-44BA-9F9C-A63F2A4D88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65488" y="4500563"/>
                <a:ext cx="19050" cy="19050"/>
              </a:xfrm>
              <a:prstGeom prst="rect">
                <a:avLst/>
              </a:prstGeom>
              <a:solidFill>
                <a:srgbClr val="56B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3" name="Rectangle 430">
                <a:extLst>
                  <a:ext uri="{FF2B5EF4-FFF2-40B4-BE49-F238E27FC236}">
                    <a16:creationId xmlns:a16="http://schemas.microsoft.com/office/drawing/2014/main" id="{10D52730-1709-40BD-9D22-12E7679BD6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6548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4" name="Freeform 431">
                <a:extLst>
                  <a:ext uri="{FF2B5EF4-FFF2-40B4-BE49-F238E27FC236}">
                    <a16:creationId xmlns:a16="http://schemas.microsoft.com/office/drawing/2014/main" id="{2219A8C8-E243-4BE2-95BF-966B6DA00C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9451" y="45005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61B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5" name="Freeform 432">
                <a:extLst>
                  <a:ext uri="{FF2B5EF4-FFF2-40B4-BE49-F238E27FC236}">
                    <a16:creationId xmlns:a16="http://schemas.microsoft.com/office/drawing/2014/main" id="{5FD9046D-ECBD-44E2-96A9-CEDA320C02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9451" y="45005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6" name="Rectangle 433">
                <a:extLst>
                  <a:ext uri="{FF2B5EF4-FFF2-40B4-BE49-F238E27FC236}">
                    <a16:creationId xmlns:a16="http://schemas.microsoft.com/office/drawing/2014/main" id="{5DCD2416-7349-4A1A-B633-F21A79E144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71826" y="4500563"/>
                <a:ext cx="19050" cy="19050"/>
              </a:xfrm>
              <a:prstGeom prst="rect">
                <a:avLst/>
              </a:prstGeom>
              <a:solidFill>
                <a:srgbClr val="6CB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7" name="Rectangle 434">
                <a:extLst>
                  <a:ext uri="{FF2B5EF4-FFF2-40B4-BE49-F238E27FC236}">
                    <a16:creationId xmlns:a16="http://schemas.microsoft.com/office/drawing/2014/main" id="{1D1A0E68-7D04-4FBA-9178-1255E328A10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7182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8" name="Rectangle 435">
                <a:extLst>
                  <a:ext uri="{FF2B5EF4-FFF2-40B4-BE49-F238E27FC236}">
                    <a16:creationId xmlns:a16="http://schemas.microsoft.com/office/drawing/2014/main" id="{F00C1DB2-F0EC-434B-9B5E-EC1EB4CC60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25788" y="4500563"/>
                <a:ext cx="19050" cy="19050"/>
              </a:xfrm>
              <a:prstGeom prst="rect">
                <a:avLst/>
              </a:prstGeom>
              <a:solidFill>
                <a:srgbClr val="77C2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9" name="Rectangle 436">
                <a:extLst>
                  <a:ext uri="{FF2B5EF4-FFF2-40B4-BE49-F238E27FC236}">
                    <a16:creationId xmlns:a16="http://schemas.microsoft.com/office/drawing/2014/main" id="{E26E51FC-ADA2-4F77-A092-395A0AB8E6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2578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0" name="Rectangle 437">
                <a:extLst>
                  <a:ext uri="{FF2B5EF4-FFF2-40B4-BE49-F238E27FC236}">
                    <a16:creationId xmlns:a16="http://schemas.microsoft.com/office/drawing/2014/main" id="{E7C5FBF9-1A2D-4725-A560-B257409998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79751" y="4500563"/>
                <a:ext cx="19050" cy="19050"/>
              </a:xfrm>
              <a:prstGeom prst="rect">
                <a:avLst/>
              </a:prstGeom>
              <a:solidFill>
                <a:srgbClr val="83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1" name="Rectangle 438">
                <a:extLst>
                  <a:ext uri="{FF2B5EF4-FFF2-40B4-BE49-F238E27FC236}">
                    <a16:creationId xmlns:a16="http://schemas.microsoft.com/office/drawing/2014/main" id="{A3C4C571-CB52-4A33-811F-1FCF54885B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7975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2" name="Rectangle 439">
                <a:extLst>
                  <a:ext uri="{FF2B5EF4-FFF2-40B4-BE49-F238E27FC236}">
                    <a16:creationId xmlns:a16="http://schemas.microsoft.com/office/drawing/2014/main" id="{57A28D25-1960-46C7-A1A0-6EF03FECC3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33713" y="4500563"/>
                <a:ext cx="19050" cy="19050"/>
              </a:xfrm>
              <a:prstGeom prst="rect">
                <a:avLst/>
              </a:prstGeom>
              <a:solidFill>
                <a:srgbClr val="8EC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3" name="Rectangle 440">
                <a:extLst>
                  <a:ext uri="{FF2B5EF4-FFF2-40B4-BE49-F238E27FC236}">
                    <a16:creationId xmlns:a16="http://schemas.microsoft.com/office/drawing/2014/main" id="{DEDD018B-1242-460E-A3EC-CF1E15D3A2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3371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4" name="Freeform 441">
                <a:extLst>
                  <a:ext uri="{FF2B5EF4-FFF2-40B4-BE49-F238E27FC236}">
                    <a16:creationId xmlns:a16="http://schemas.microsoft.com/office/drawing/2014/main" id="{13AB6B65-3FB0-4880-9645-272908E8D0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86088" y="4500563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99D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5" name="Freeform 442">
                <a:extLst>
                  <a:ext uri="{FF2B5EF4-FFF2-40B4-BE49-F238E27FC236}">
                    <a16:creationId xmlns:a16="http://schemas.microsoft.com/office/drawing/2014/main" id="{8DFEC273-F2B0-40E0-A24E-02B386611F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86088" y="4500563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6" name="Rectangle 443">
                <a:extLst>
                  <a:ext uri="{FF2B5EF4-FFF2-40B4-BE49-F238E27FC236}">
                    <a16:creationId xmlns:a16="http://schemas.microsoft.com/office/drawing/2014/main" id="{CB731349-6357-4C6F-B997-F842F7C50E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40051" y="4500563"/>
                <a:ext cx="19050" cy="19050"/>
              </a:xfrm>
              <a:prstGeom prst="rect">
                <a:avLst/>
              </a:prstGeom>
              <a:solidFill>
                <a:srgbClr val="A5D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7" name="Rectangle 444">
                <a:extLst>
                  <a:ext uri="{FF2B5EF4-FFF2-40B4-BE49-F238E27FC236}">
                    <a16:creationId xmlns:a16="http://schemas.microsoft.com/office/drawing/2014/main" id="{23EE3C27-0F8F-41F5-ACCA-6293EB982E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4005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8" name="Rectangle 445">
                <a:extLst>
                  <a:ext uri="{FF2B5EF4-FFF2-40B4-BE49-F238E27FC236}">
                    <a16:creationId xmlns:a16="http://schemas.microsoft.com/office/drawing/2014/main" id="{1DB2267F-08D1-4458-9FE9-C525CC8556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94013" y="4500563"/>
                <a:ext cx="19050" cy="19050"/>
              </a:xfrm>
              <a:prstGeom prst="rect">
                <a:avLst/>
              </a:prstGeom>
              <a:solidFill>
                <a:srgbClr val="B0DB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9" name="Rectangle 446">
                <a:extLst>
                  <a:ext uri="{FF2B5EF4-FFF2-40B4-BE49-F238E27FC236}">
                    <a16:creationId xmlns:a16="http://schemas.microsoft.com/office/drawing/2014/main" id="{C05B0D31-4CB2-492F-AE4F-683D7AF65E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9401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0" name="Rectangle 447">
                <a:extLst>
                  <a:ext uri="{FF2B5EF4-FFF2-40B4-BE49-F238E27FC236}">
                    <a16:creationId xmlns:a16="http://schemas.microsoft.com/office/drawing/2014/main" id="{42F45F4E-39B5-4A64-B07E-1032454E505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47976" y="4500563"/>
                <a:ext cx="19050" cy="19050"/>
              </a:xfrm>
              <a:prstGeom prst="rect">
                <a:avLst/>
              </a:prstGeom>
              <a:solidFill>
                <a:srgbClr val="BCE1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1" name="Rectangle 448">
                <a:extLst>
                  <a:ext uri="{FF2B5EF4-FFF2-40B4-BE49-F238E27FC236}">
                    <a16:creationId xmlns:a16="http://schemas.microsoft.com/office/drawing/2014/main" id="{4F803DC9-0A0D-469F-88A4-2866AA0D3A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4797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2" name="Freeform 449">
                <a:extLst>
                  <a:ext uri="{FF2B5EF4-FFF2-40B4-BE49-F238E27FC236}">
                    <a16:creationId xmlns:a16="http://schemas.microsoft.com/office/drawing/2014/main" id="{CB55F23B-B0E9-4511-A148-939821E28A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01938" y="45005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C6E5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3" name="Freeform 450">
                <a:extLst>
                  <a:ext uri="{FF2B5EF4-FFF2-40B4-BE49-F238E27FC236}">
                    <a16:creationId xmlns:a16="http://schemas.microsoft.com/office/drawing/2014/main" id="{5469F360-D41F-47D2-818D-C6891110D8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01938" y="450056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4" name="Rectangle 451">
                <a:extLst>
                  <a:ext uri="{FF2B5EF4-FFF2-40B4-BE49-F238E27FC236}">
                    <a16:creationId xmlns:a16="http://schemas.microsoft.com/office/drawing/2014/main" id="{78E07598-A757-4DA0-8A5B-B8C79E5641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54313" y="4500563"/>
                <a:ext cx="19050" cy="19050"/>
              </a:xfrm>
              <a:prstGeom prst="rect">
                <a:avLst/>
              </a:pr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5" name="Rectangle 452">
                <a:extLst>
                  <a:ext uri="{FF2B5EF4-FFF2-40B4-BE49-F238E27FC236}">
                    <a16:creationId xmlns:a16="http://schemas.microsoft.com/office/drawing/2014/main" id="{1DA1B9D3-0889-4686-BA4F-867348C95F2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54313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6" name="Rectangle 453">
                <a:extLst>
                  <a:ext uri="{FF2B5EF4-FFF2-40B4-BE49-F238E27FC236}">
                    <a16:creationId xmlns:a16="http://schemas.microsoft.com/office/drawing/2014/main" id="{D977BEDB-C3B7-4CC7-B52E-0C77C077F8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08276" y="4500563"/>
                <a:ext cx="19050" cy="19050"/>
              </a:xfrm>
              <a:prstGeom prst="rect">
                <a:avLst/>
              </a:prstGeom>
              <a:solidFill>
                <a:srgbClr val="DDF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7" name="Rectangle 454">
                <a:extLst>
                  <a:ext uri="{FF2B5EF4-FFF2-40B4-BE49-F238E27FC236}">
                    <a16:creationId xmlns:a16="http://schemas.microsoft.com/office/drawing/2014/main" id="{3B52E6B1-B6E3-4E8F-B59B-123DA926305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08276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8" name="Rectangle 455">
                <a:extLst>
                  <a:ext uri="{FF2B5EF4-FFF2-40B4-BE49-F238E27FC236}">
                    <a16:creationId xmlns:a16="http://schemas.microsoft.com/office/drawing/2014/main" id="{C6B98938-6F0C-4BE6-9BF9-79F19E72CA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62238" y="4500563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9" name="Rectangle 456">
                <a:extLst>
                  <a:ext uri="{FF2B5EF4-FFF2-40B4-BE49-F238E27FC236}">
                    <a16:creationId xmlns:a16="http://schemas.microsoft.com/office/drawing/2014/main" id="{17824DC8-3730-4A99-9DCF-6142699D41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62238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0" name="Rectangle 457">
                <a:extLst>
                  <a:ext uri="{FF2B5EF4-FFF2-40B4-BE49-F238E27FC236}">
                    <a16:creationId xmlns:a16="http://schemas.microsoft.com/office/drawing/2014/main" id="{25DAFD05-2C0C-4FE4-8D44-68147C7E9E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16201" y="4500563"/>
                <a:ext cx="19050" cy="19050"/>
              </a:xfrm>
              <a:prstGeom prst="rect">
                <a:avLst/>
              </a:prstGeom>
              <a:solidFill>
                <a:srgbClr val="F3F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1" name="Rectangle 458">
                <a:extLst>
                  <a:ext uri="{FF2B5EF4-FFF2-40B4-BE49-F238E27FC236}">
                    <a16:creationId xmlns:a16="http://schemas.microsoft.com/office/drawing/2014/main" id="{E30A6839-BF29-4596-B6B4-4180F97DB1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16201" y="450056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2" name="Freeform 459">
                <a:extLst>
                  <a:ext uri="{FF2B5EF4-FFF2-40B4-BE49-F238E27FC236}">
                    <a16:creationId xmlns:a16="http://schemas.microsoft.com/office/drawing/2014/main" id="{5B366442-5025-4D44-AA5E-65808724DF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8576" y="4500563"/>
                <a:ext cx="19050" cy="19050"/>
              </a:xfrm>
              <a:custGeom>
                <a:avLst/>
                <a:gdLst>
                  <a:gd name="T0" fmla="*/ 1 w 12"/>
                  <a:gd name="T1" fmla="*/ 12 h 12"/>
                  <a:gd name="T2" fmla="*/ 12 w 12"/>
                  <a:gd name="T3" fmla="*/ 12 h 12"/>
                  <a:gd name="T4" fmla="*/ 12 w 12"/>
                  <a:gd name="T5" fmla="*/ 0 h 12"/>
                  <a:gd name="T6" fmla="*/ 0 w 12"/>
                  <a:gd name="T7" fmla="*/ 0 h 12"/>
                  <a:gd name="T8" fmla="*/ 1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12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3" name="Rectangle 460">
                <a:extLst>
                  <a:ext uri="{FF2B5EF4-FFF2-40B4-BE49-F238E27FC236}">
                    <a16:creationId xmlns:a16="http://schemas.microsoft.com/office/drawing/2014/main" id="{80906B9F-F208-4B09-ADA3-F338EF41B0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22538" y="4500563"/>
                <a:ext cx="19050" cy="19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4" name="Rectangle 461">
                <a:extLst>
                  <a:ext uri="{FF2B5EF4-FFF2-40B4-BE49-F238E27FC236}">
                    <a16:creationId xmlns:a16="http://schemas.microsoft.com/office/drawing/2014/main" id="{348B3CA1-AA11-48A9-9B44-D5CF5D86F39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76501" y="4500563"/>
                <a:ext cx="19050" cy="19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5" name="Rectangle 462">
                <a:extLst>
                  <a:ext uri="{FF2B5EF4-FFF2-40B4-BE49-F238E27FC236}">
                    <a16:creationId xmlns:a16="http://schemas.microsoft.com/office/drawing/2014/main" id="{95F354F2-23A5-4D99-9AD7-B6F65FA782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38" y="3960813"/>
                <a:ext cx="19050" cy="19050"/>
              </a:xfrm>
              <a:prstGeom prst="rect">
                <a:avLst/>
              </a:prstGeom>
              <a:solidFill>
                <a:srgbClr val="239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6" name="Rectangle 463">
                <a:extLst>
                  <a:ext uri="{FF2B5EF4-FFF2-40B4-BE49-F238E27FC236}">
                    <a16:creationId xmlns:a16="http://schemas.microsoft.com/office/drawing/2014/main" id="{EF0F089D-627D-45D7-AA19-3FBE47CCF9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38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7" name="Rectangle 464">
                <a:extLst>
                  <a:ext uri="{FF2B5EF4-FFF2-40B4-BE49-F238E27FC236}">
                    <a16:creationId xmlns:a16="http://schemas.microsoft.com/office/drawing/2014/main" id="{3167FD52-FC49-42A0-9636-AB1F87E6740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263" y="3960813"/>
                <a:ext cx="17463" cy="19050"/>
              </a:xfrm>
              <a:prstGeom prst="rect">
                <a:avLst/>
              </a:prstGeom>
              <a:solidFill>
                <a:srgbClr val="2A9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8" name="Rectangle 465">
                <a:extLst>
                  <a:ext uri="{FF2B5EF4-FFF2-40B4-BE49-F238E27FC236}">
                    <a16:creationId xmlns:a16="http://schemas.microsoft.com/office/drawing/2014/main" id="{22965ED5-1BAB-4B7B-84A9-FD9D349753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263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9" name="Freeform 466">
                <a:extLst>
                  <a:ext uri="{FF2B5EF4-FFF2-40B4-BE49-F238E27FC236}">
                    <a16:creationId xmlns:a16="http://schemas.microsoft.com/office/drawing/2014/main" id="{359180B8-3751-4A0A-9A99-4094972938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301" y="396081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30A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0" name="Freeform 467">
                <a:extLst>
                  <a:ext uri="{FF2B5EF4-FFF2-40B4-BE49-F238E27FC236}">
                    <a16:creationId xmlns:a16="http://schemas.microsoft.com/office/drawing/2014/main" id="{05EF5EA8-6A58-4A4C-9948-0F2D38EBB7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4301" y="3960813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1" name="Rectangle 468">
                <a:extLst>
                  <a:ext uri="{FF2B5EF4-FFF2-40B4-BE49-F238E27FC236}">
                    <a16:creationId xmlns:a16="http://schemas.microsoft.com/office/drawing/2014/main" id="{9B483CD2-103E-486B-B3A9-CB17128EAD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38" y="3960813"/>
                <a:ext cx="19050" cy="19050"/>
              </a:xfrm>
              <a:prstGeom prst="rect">
                <a:avLst/>
              </a:prstGeom>
              <a:solidFill>
                <a:srgbClr val="37A4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2" name="Rectangle 469">
                <a:extLst>
                  <a:ext uri="{FF2B5EF4-FFF2-40B4-BE49-F238E27FC236}">
                    <a16:creationId xmlns:a16="http://schemas.microsoft.com/office/drawing/2014/main" id="{E8A856E8-0183-47AF-91DC-8D30262536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38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3" name="Rectangle 470">
                <a:extLst>
                  <a:ext uri="{FF2B5EF4-FFF2-40B4-BE49-F238E27FC236}">
                    <a16:creationId xmlns:a16="http://schemas.microsoft.com/office/drawing/2014/main" id="{1A447A6A-4B39-492C-9824-35BB817893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963" y="3960813"/>
                <a:ext cx="17463" cy="19050"/>
              </a:xfrm>
              <a:prstGeom prst="rect">
                <a:avLst/>
              </a:prstGeom>
              <a:solidFill>
                <a:srgbClr val="3DA7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4" name="Rectangle 471">
                <a:extLst>
                  <a:ext uri="{FF2B5EF4-FFF2-40B4-BE49-F238E27FC236}">
                    <a16:creationId xmlns:a16="http://schemas.microsoft.com/office/drawing/2014/main" id="{BA2FA2A6-C8DB-49F7-A685-C9806BDF1C0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7963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5" name="Rectangle 472">
                <a:extLst>
                  <a:ext uri="{FF2B5EF4-FFF2-40B4-BE49-F238E27FC236}">
                    <a16:creationId xmlns:a16="http://schemas.microsoft.com/office/drawing/2014/main" id="{D2493B03-338B-4186-B0F1-BF76B4EB70F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001" y="3960813"/>
                <a:ext cx="17463" cy="19050"/>
              </a:xfrm>
              <a:prstGeom prst="rect">
                <a:avLst/>
              </a:prstGeom>
              <a:solidFill>
                <a:srgbClr val="43A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6" name="Rectangle 473">
                <a:extLst>
                  <a:ext uri="{FF2B5EF4-FFF2-40B4-BE49-F238E27FC236}">
                    <a16:creationId xmlns:a16="http://schemas.microsoft.com/office/drawing/2014/main" id="{8CBA5004-7623-4CCE-BD15-0A7264000D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001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7" name="Rectangle 474">
                <a:extLst>
                  <a:ext uri="{FF2B5EF4-FFF2-40B4-BE49-F238E27FC236}">
                    <a16:creationId xmlns:a16="http://schemas.microsoft.com/office/drawing/2014/main" id="{5D5C585F-FFBE-4422-AA9C-E5E96CDFD6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0038" y="3960813"/>
                <a:ext cx="17463" cy="19050"/>
              </a:xfrm>
              <a:prstGeom prst="rect">
                <a:avLst/>
              </a:prstGeom>
              <a:solidFill>
                <a:srgbClr val="49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8" name="Rectangle 475">
                <a:extLst>
                  <a:ext uri="{FF2B5EF4-FFF2-40B4-BE49-F238E27FC236}">
                    <a16:creationId xmlns:a16="http://schemas.microsoft.com/office/drawing/2014/main" id="{F6BF9BC5-0E20-4944-B902-41DD47A40E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0038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9" name="Rectangle 476">
                <a:extLst>
                  <a:ext uri="{FF2B5EF4-FFF2-40B4-BE49-F238E27FC236}">
                    <a16:creationId xmlns:a16="http://schemas.microsoft.com/office/drawing/2014/main" id="{54F460C1-8862-44DE-8A87-E83DBCD8F8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663" y="3960813"/>
                <a:ext cx="17463" cy="19050"/>
              </a:xfrm>
              <a:prstGeom prst="rect">
                <a:avLst/>
              </a:prstGeom>
              <a:solidFill>
                <a:srgbClr val="4FB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0" name="Rectangle 477">
                <a:extLst>
                  <a:ext uri="{FF2B5EF4-FFF2-40B4-BE49-F238E27FC236}">
                    <a16:creationId xmlns:a16="http://schemas.microsoft.com/office/drawing/2014/main" id="{5F9C3B62-E0B0-4B9A-8B30-7301EBC687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663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1" name="Rectangle 478">
                <a:extLst>
                  <a:ext uri="{FF2B5EF4-FFF2-40B4-BE49-F238E27FC236}">
                    <a16:creationId xmlns:a16="http://schemas.microsoft.com/office/drawing/2014/main" id="{0E9B1839-B602-4D9E-B051-E79EE1A07C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3701" y="3960813"/>
                <a:ext cx="17463" cy="19050"/>
              </a:xfrm>
              <a:prstGeom prst="rect">
                <a:avLst/>
              </a:prstGeom>
              <a:solidFill>
                <a:srgbClr val="56B2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2" name="Rectangle 479">
                <a:extLst>
                  <a:ext uri="{FF2B5EF4-FFF2-40B4-BE49-F238E27FC236}">
                    <a16:creationId xmlns:a16="http://schemas.microsoft.com/office/drawing/2014/main" id="{BDB6C4DB-B82C-44CE-A16A-0CC7EA0BD3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3701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3" name="Rectangle 480">
                <a:extLst>
                  <a:ext uri="{FF2B5EF4-FFF2-40B4-BE49-F238E27FC236}">
                    <a16:creationId xmlns:a16="http://schemas.microsoft.com/office/drawing/2014/main" id="{0B93E1DC-E558-418F-AF3D-41C1A81EEF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9738" y="3960813"/>
                <a:ext cx="17463" cy="19050"/>
              </a:xfrm>
              <a:prstGeom prst="rect">
                <a:avLst/>
              </a:prstGeom>
              <a:solidFill>
                <a:srgbClr val="5DB6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4" name="Rectangle 481">
                <a:extLst>
                  <a:ext uri="{FF2B5EF4-FFF2-40B4-BE49-F238E27FC236}">
                    <a16:creationId xmlns:a16="http://schemas.microsoft.com/office/drawing/2014/main" id="{3F6CF3DE-F174-4F71-8345-EF78690237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9738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5" name="Rectangle 482">
                <a:extLst>
                  <a:ext uri="{FF2B5EF4-FFF2-40B4-BE49-F238E27FC236}">
                    <a16:creationId xmlns:a16="http://schemas.microsoft.com/office/drawing/2014/main" id="{5DED12AD-81E8-4327-BC84-A181FBFCC3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776" y="3960813"/>
                <a:ext cx="19050" cy="19050"/>
              </a:xfrm>
              <a:prstGeom prst="rect">
                <a:avLst/>
              </a:prstGeom>
              <a:solidFill>
                <a:srgbClr val="63B9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6" name="Rectangle 483">
                <a:extLst>
                  <a:ext uri="{FF2B5EF4-FFF2-40B4-BE49-F238E27FC236}">
                    <a16:creationId xmlns:a16="http://schemas.microsoft.com/office/drawing/2014/main" id="{76C61A4C-341A-4EA7-9B14-60566CD04C2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776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7" name="Rectangle 484">
                <a:extLst>
                  <a:ext uri="{FF2B5EF4-FFF2-40B4-BE49-F238E27FC236}">
                    <a16:creationId xmlns:a16="http://schemas.microsoft.com/office/drawing/2014/main" id="{149FD3D5-D8E6-49EB-99EF-B8D5CC4707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33401" y="3960813"/>
                <a:ext cx="17463" cy="19050"/>
              </a:xfrm>
              <a:prstGeom prst="rect">
                <a:avLst/>
              </a:prstGeom>
              <a:solidFill>
                <a:srgbClr val="69BB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8" name="Rectangle 485">
                <a:extLst>
                  <a:ext uri="{FF2B5EF4-FFF2-40B4-BE49-F238E27FC236}">
                    <a16:creationId xmlns:a16="http://schemas.microsoft.com/office/drawing/2014/main" id="{6613C8F7-F751-4062-B569-E11943D475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33401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9" name="Rectangle 486">
                <a:extLst>
                  <a:ext uri="{FF2B5EF4-FFF2-40B4-BE49-F238E27FC236}">
                    <a16:creationId xmlns:a16="http://schemas.microsoft.com/office/drawing/2014/main" id="{EF812576-7574-4A47-ADCE-8EA3F44FDA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438" y="3960813"/>
                <a:ext cx="17463" cy="19050"/>
              </a:xfrm>
              <a:prstGeom prst="rect">
                <a:avLst/>
              </a:prstGeom>
              <a:solidFill>
                <a:srgbClr val="6FB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0" name="Rectangle 487">
                <a:extLst>
                  <a:ext uri="{FF2B5EF4-FFF2-40B4-BE49-F238E27FC236}">
                    <a16:creationId xmlns:a16="http://schemas.microsoft.com/office/drawing/2014/main" id="{D0B3D66D-8E48-4A91-AF59-F9D675DF6C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9438" y="3960813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1" name="Rectangle 488">
                <a:extLst>
                  <a:ext uri="{FF2B5EF4-FFF2-40B4-BE49-F238E27FC236}">
                    <a16:creationId xmlns:a16="http://schemas.microsoft.com/office/drawing/2014/main" id="{42D38251-008D-41DA-9B68-A156452CA61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5476" y="3960813"/>
                <a:ext cx="19050" cy="19050"/>
              </a:xfrm>
              <a:prstGeom prst="rect">
                <a:avLst/>
              </a:prstGeom>
              <a:solidFill>
                <a:srgbClr val="76C1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2" name="Rectangle 489">
                <a:extLst>
                  <a:ext uri="{FF2B5EF4-FFF2-40B4-BE49-F238E27FC236}">
                    <a16:creationId xmlns:a16="http://schemas.microsoft.com/office/drawing/2014/main" id="{3B989D37-1706-4728-B64A-0CE208F06B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5476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3" name="Rectangle 490">
                <a:extLst>
                  <a:ext uri="{FF2B5EF4-FFF2-40B4-BE49-F238E27FC236}">
                    <a16:creationId xmlns:a16="http://schemas.microsoft.com/office/drawing/2014/main" id="{A883E168-BAB0-44AA-A0B6-636FDA46BF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1513" y="3960813"/>
                <a:ext cx="19050" cy="19050"/>
              </a:xfrm>
              <a:prstGeom prst="rect">
                <a:avLst/>
              </a:prstGeom>
              <a:solidFill>
                <a:srgbClr val="7BC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4" name="Rectangle 491">
                <a:extLst>
                  <a:ext uri="{FF2B5EF4-FFF2-40B4-BE49-F238E27FC236}">
                    <a16:creationId xmlns:a16="http://schemas.microsoft.com/office/drawing/2014/main" id="{98DADB00-FF83-4CE5-B41F-1CC30DA7C6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1513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5" name="Freeform 492">
                <a:extLst>
                  <a:ext uri="{FF2B5EF4-FFF2-40B4-BE49-F238E27FC236}">
                    <a16:creationId xmlns:a16="http://schemas.microsoft.com/office/drawing/2014/main" id="{D92AB78A-13C6-4972-8349-AC3DFB83BC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7551" y="3960813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2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6" name="Freeform 493">
                <a:extLst>
                  <a:ext uri="{FF2B5EF4-FFF2-40B4-BE49-F238E27FC236}">
                    <a16:creationId xmlns:a16="http://schemas.microsoft.com/office/drawing/2014/main" id="{99ACA42E-F466-4A5F-B4E6-B94E5B950B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7551" y="3960813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7" name="Rectangle 494">
                <a:extLst>
                  <a:ext uri="{FF2B5EF4-FFF2-40B4-BE49-F238E27FC236}">
                    <a16:creationId xmlns:a16="http://schemas.microsoft.com/office/drawing/2014/main" id="{8EC6B0BC-43C6-430B-B91E-3221B582FD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5176" y="3960813"/>
                <a:ext cx="19050" cy="19050"/>
              </a:xfrm>
              <a:prstGeom prst="rect">
                <a:avLst/>
              </a:prstGeom>
              <a:solidFill>
                <a:srgbClr val="89CA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8" name="Rectangle 495">
                <a:extLst>
                  <a:ext uri="{FF2B5EF4-FFF2-40B4-BE49-F238E27FC236}">
                    <a16:creationId xmlns:a16="http://schemas.microsoft.com/office/drawing/2014/main" id="{E66DD8A8-DDE9-4797-980D-2180C8D99D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5176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9" name="Rectangle 496">
                <a:extLst>
                  <a:ext uri="{FF2B5EF4-FFF2-40B4-BE49-F238E27FC236}">
                    <a16:creationId xmlns:a16="http://schemas.microsoft.com/office/drawing/2014/main" id="{EEF9AA66-52B7-4229-8A33-E2B1ED675C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1213" y="3960813"/>
                <a:ext cx="19050" cy="19050"/>
              </a:xfrm>
              <a:prstGeom prst="rect">
                <a:avLst/>
              </a:prstGeom>
              <a:solidFill>
                <a:srgbClr val="8FCD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0" name="Rectangle 497">
                <a:extLst>
                  <a:ext uri="{FF2B5EF4-FFF2-40B4-BE49-F238E27FC236}">
                    <a16:creationId xmlns:a16="http://schemas.microsoft.com/office/drawing/2014/main" id="{E7A37D57-DD4B-40D7-B38C-C09D09B2472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1213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1" name="Rectangle 498">
                <a:extLst>
                  <a:ext uri="{FF2B5EF4-FFF2-40B4-BE49-F238E27FC236}">
                    <a16:creationId xmlns:a16="http://schemas.microsoft.com/office/drawing/2014/main" id="{11EC5E5F-1965-4384-AC0C-A06E66D875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57251" y="3960813"/>
                <a:ext cx="19050" cy="19050"/>
              </a:xfrm>
              <a:prstGeom prst="rect">
                <a:avLst/>
              </a:prstGeom>
              <a:solidFill>
                <a:srgbClr val="95C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2" name="Rectangle 499">
                <a:extLst>
                  <a:ext uri="{FF2B5EF4-FFF2-40B4-BE49-F238E27FC236}">
                    <a16:creationId xmlns:a16="http://schemas.microsoft.com/office/drawing/2014/main" id="{A0615950-4D54-47BB-90C4-FC63D0DFBE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57251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3" name="Rectangle 500">
                <a:extLst>
                  <a:ext uri="{FF2B5EF4-FFF2-40B4-BE49-F238E27FC236}">
                    <a16:creationId xmlns:a16="http://schemas.microsoft.com/office/drawing/2014/main" id="{E95E6F31-EED2-4FDF-BAA8-7440937ED2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3288" y="3960813"/>
                <a:ext cx="19050" cy="19050"/>
              </a:xfrm>
              <a:prstGeom prst="rect">
                <a:avLst/>
              </a:prstGeom>
              <a:solidFill>
                <a:srgbClr val="9CD2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4" name="Rectangle 501">
                <a:extLst>
                  <a:ext uri="{FF2B5EF4-FFF2-40B4-BE49-F238E27FC236}">
                    <a16:creationId xmlns:a16="http://schemas.microsoft.com/office/drawing/2014/main" id="{07019EAE-22B7-4A3A-8495-E8926BFC85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3288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5" name="Rectangle 502">
                <a:extLst>
                  <a:ext uri="{FF2B5EF4-FFF2-40B4-BE49-F238E27FC236}">
                    <a16:creationId xmlns:a16="http://schemas.microsoft.com/office/drawing/2014/main" id="{526407D1-D15E-49F7-882E-BC8AE160A1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0913" y="3960813"/>
                <a:ext cx="19050" cy="19050"/>
              </a:xfrm>
              <a:prstGeom prst="rect">
                <a:avLst/>
              </a:prstGeom>
              <a:solidFill>
                <a:srgbClr val="9CD2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6" name="Rectangle 503">
                <a:extLst>
                  <a:ext uri="{FF2B5EF4-FFF2-40B4-BE49-F238E27FC236}">
                    <a16:creationId xmlns:a16="http://schemas.microsoft.com/office/drawing/2014/main" id="{EA85FC92-B445-4471-8D27-FF33ADA50E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50913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7" name="Rectangle 504">
                <a:extLst>
                  <a:ext uri="{FF2B5EF4-FFF2-40B4-BE49-F238E27FC236}">
                    <a16:creationId xmlns:a16="http://schemas.microsoft.com/office/drawing/2014/main" id="{9EE7B8BB-9490-4066-8F79-E5D9F995C8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6951" y="3960813"/>
                <a:ext cx="19050" cy="19050"/>
              </a:xfrm>
              <a:prstGeom prst="rect">
                <a:avLst/>
              </a:prstGeom>
              <a:solidFill>
                <a:srgbClr val="9CD2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8" name="Rectangle 505">
                <a:extLst>
                  <a:ext uri="{FF2B5EF4-FFF2-40B4-BE49-F238E27FC236}">
                    <a16:creationId xmlns:a16="http://schemas.microsoft.com/office/drawing/2014/main" id="{4446C06C-43DF-4A36-82C0-9CCD35C62E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6951" y="3960813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9" name="Freeform 506">
                <a:extLst>
                  <a:ext uri="{FF2B5EF4-FFF2-40B4-BE49-F238E27FC236}">
                    <a16:creationId xmlns:a16="http://schemas.microsoft.com/office/drawing/2014/main" id="{D217B17B-6C36-488F-9DA2-C4E569A407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463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9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0" name="Freeform 507">
                <a:extLst>
                  <a:ext uri="{FF2B5EF4-FFF2-40B4-BE49-F238E27FC236}">
                    <a16:creationId xmlns:a16="http://schemas.microsoft.com/office/drawing/2014/main" id="{5A192CB6-BC82-43FC-80A6-2AE2A2D254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463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1" name="Freeform 508">
                <a:extLst>
                  <a:ext uri="{FF2B5EF4-FFF2-40B4-BE49-F238E27FC236}">
                    <a16:creationId xmlns:a16="http://schemas.microsoft.com/office/drawing/2014/main" id="{5DB52DC3-5317-4FD8-9959-D3C6825F13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9867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4A3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2" name="Freeform 509">
                <a:extLst>
                  <a:ext uri="{FF2B5EF4-FFF2-40B4-BE49-F238E27FC236}">
                    <a16:creationId xmlns:a16="http://schemas.microsoft.com/office/drawing/2014/main" id="{A0FE700A-6A65-4BAB-9467-24EC627B306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9867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3" name="Freeform 510">
                <a:extLst>
                  <a:ext uri="{FF2B5EF4-FFF2-40B4-BE49-F238E27FC236}">
                    <a16:creationId xmlns:a16="http://schemas.microsoft.com/office/drawing/2014/main" id="{7D58CA4C-E527-45CF-BC5C-0360E0E43F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5263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FA8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4" name="Freeform 511">
                <a:extLst>
                  <a:ext uri="{FF2B5EF4-FFF2-40B4-BE49-F238E27FC236}">
                    <a16:creationId xmlns:a16="http://schemas.microsoft.com/office/drawing/2014/main" id="{CD7B6A59-4D46-4219-85D5-035170F323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5263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5" name="Freeform 512">
                <a:extLst>
                  <a:ext uri="{FF2B5EF4-FFF2-40B4-BE49-F238E27FC236}">
                    <a16:creationId xmlns:a16="http://schemas.microsoft.com/office/drawing/2014/main" id="{DF9A751D-419B-40E6-B4F5-648B3B6157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066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4AA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6" name="Freeform 513">
                <a:extLst>
                  <a:ext uri="{FF2B5EF4-FFF2-40B4-BE49-F238E27FC236}">
                    <a16:creationId xmlns:a16="http://schemas.microsoft.com/office/drawing/2014/main" id="{19D55CE9-89F8-46D7-B2F9-73714FC775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066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7" name="Freeform 514">
                <a:extLst>
                  <a:ext uri="{FF2B5EF4-FFF2-40B4-BE49-F238E27FC236}">
                    <a16:creationId xmlns:a16="http://schemas.microsoft.com/office/drawing/2014/main" id="{D3C2D475-F67D-4CDE-A235-BD08F29FB3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605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6B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8" name="Freeform 515">
                <a:extLst>
                  <a:ext uri="{FF2B5EF4-FFF2-40B4-BE49-F238E27FC236}">
                    <a16:creationId xmlns:a16="http://schemas.microsoft.com/office/drawing/2014/main" id="{0FBB2073-F25D-451D-BD4C-87938641A1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605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9" name="Freeform 516">
                <a:extLst>
                  <a:ext uri="{FF2B5EF4-FFF2-40B4-BE49-F238E27FC236}">
                    <a16:creationId xmlns:a16="http://schemas.microsoft.com/office/drawing/2014/main" id="{890E0A87-2739-45DF-859B-1AC29FE288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1293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61B8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0" name="Freeform 517">
                <a:extLst>
                  <a:ext uri="{FF2B5EF4-FFF2-40B4-BE49-F238E27FC236}">
                    <a16:creationId xmlns:a16="http://schemas.microsoft.com/office/drawing/2014/main" id="{DE2B4479-4284-4792-941D-3EB9723DAE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1293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1" name="Freeform 518">
                <a:extLst>
                  <a:ext uri="{FF2B5EF4-FFF2-40B4-BE49-F238E27FC236}">
                    <a16:creationId xmlns:a16="http://schemas.microsoft.com/office/drawing/2014/main" id="{B3A7D2C8-99EC-4A98-9E02-F03B4C94DC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69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6CB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2" name="Freeform 519">
                <a:extLst>
                  <a:ext uri="{FF2B5EF4-FFF2-40B4-BE49-F238E27FC236}">
                    <a16:creationId xmlns:a16="http://schemas.microsoft.com/office/drawing/2014/main" id="{7E47B1CD-3EB0-481A-9E24-5CE72A7E1D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690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3" name="Freeform 520">
                <a:extLst>
                  <a:ext uri="{FF2B5EF4-FFF2-40B4-BE49-F238E27FC236}">
                    <a16:creationId xmlns:a16="http://schemas.microsoft.com/office/drawing/2014/main" id="{993D17CA-1F20-41F4-9B35-2DCAC3010D9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08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77C2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4" name="Freeform 521">
                <a:extLst>
                  <a:ext uri="{FF2B5EF4-FFF2-40B4-BE49-F238E27FC236}">
                    <a16:creationId xmlns:a16="http://schemas.microsoft.com/office/drawing/2014/main" id="{17EBBA78-CE45-4A6A-BC3E-6B33C62B3D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08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5" name="Freeform 522">
                <a:extLst>
                  <a:ext uri="{FF2B5EF4-FFF2-40B4-BE49-F238E27FC236}">
                    <a16:creationId xmlns:a16="http://schemas.microsoft.com/office/drawing/2014/main" id="{05A43C46-1F23-43EC-A4D8-BECF9CBD40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48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3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6" name="Freeform 523">
                <a:extLst>
                  <a:ext uri="{FF2B5EF4-FFF2-40B4-BE49-F238E27FC236}">
                    <a16:creationId xmlns:a16="http://schemas.microsoft.com/office/drawing/2014/main" id="{8EF97F63-8F00-492A-B161-36194187B6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48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7" name="Freeform 524">
                <a:extLst>
                  <a:ext uri="{FF2B5EF4-FFF2-40B4-BE49-F238E27FC236}">
                    <a16:creationId xmlns:a16="http://schemas.microsoft.com/office/drawing/2014/main" id="{0C6EA195-B27B-4851-A609-9369505FA4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28788" y="2409826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ECC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8" name="Freeform 525">
                <a:extLst>
                  <a:ext uri="{FF2B5EF4-FFF2-40B4-BE49-F238E27FC236}">
                    <a16:creationId xmlns:a16="http://schemas.microsoft.com/office/drawing/2014/main" id="{1420E166-08CB-4A77-A209-054B7ABD45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28788" y="2409826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9" name="Freeform 526">
                <a:extLst>
                  <a:ext uri="{FF2B5EF4-FFF2-40B4-BE49-F238E27FC236}">
                    <a16:creationId xmlns:a16="http://schemas.microsoft.com/office/drawing/2014/main" id="{0F38277C-203B-458F-A67A-956F1F52B7A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1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99D1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0" name="Freeform 527">
                <a:extLst>
                  <a:ext uri="{FF2B5EF4-FFF2-40B4-BE49-F238E27FC236}">
                    <a16:creationId xmlns:a16="http://schemas.microsoft.com/office/drawing/2014/main" id="{FCC8A92C-ABEC-4E71-A31D-A25D3E5D69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16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1" name="Freeform 528">
                <a:extLst>
                  <a:ext uri="{FF2B5EF4-FFF2-40B4-BE49-F238E27FC236}">
                    <a16:creationId xmlns:a16="http://schemas.microsoft.com/office/drawing/2014/main" id="{B7083DD8-E6B9-4BB8-81F3-BD88DAFC43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51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5D6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2" name="Freeform 529">
                <a:extLst>
                  <a:ext uri="{FF2B5EF4-FFF2-40B4-BE49-F238E27FC236}">
                    <a16:creationId xmlns:a16="http://schemas.microsoft.com/office/drawing/2014/main" id="{7E3F0820-4C29-44C6-8425-61B64CECAC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51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3" name="Freeform 530">
                <a:extLst>
                  <a:ext uri="{FF2B5EF4-FFF2-40B4-BE49-F238E27FC236}">
                    <a16:creationId xmlns:a16="http://schemas.microsoft.com/office/drawing/2014/main" id="{E7A7CBA2-BBD9-4CEB-85F1-217A888BC6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8908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B0DB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4" name="Freeform 531">
                <a:extLst>
                  <a:ext uri="{FF2B5EF4-FFF2-40B4-BE49-F238E27FC236}">
                    <a16:creationId xmlns:a16="http://schemas.microsoft.com/office/drawing/2014/main" id="{E365C585-3D80-4CA0-A247-0BA3E8D1FE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8908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5" name="Freeform 532">
                <a:extLst>
                  <a:ext uri="{FF2B5EF4-FFF2-40B4-BE49-F238E27FC236}">
                    <a16:creationId xmlns:a16="http://schemas.microsoft.com/office/drawing/2014/main" id="{9A71FB0D-6204-476B-949A-C661D718E6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4305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BCE1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6" name="Freeform 533">
                <a:extLst>
                  <a:ext uri="{FF2B5EF4-FFF2-40B4-BE49-F238E27FC236}">
                    <a16:creationId xmlns:a16="http://schemas.microsoft.com/office/drawing/2014/main" id="{4B10C276-5ADA-456E-B88A-1DDB41A9DD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4305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7" name="Freeform 534">
                <a:extLst>
                  <a:ext uri="{FF2B5EF4-FFF2-40B4-BE49-F238E27FC236}">
                    <a16:creationId xmlns:a16="http://schemas.microsoft.com/office/drawing/2014/main" id="{415530D8-6CFC-4BBF-826B-33B33AAA67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54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6E5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8" name="Freeform 535">
                <a:extLst>
                  <a:ext uri="{FF2B5EF4-FFF2-40B4-BE49-F238E27FC236}">
                    <a16:creationId xmlns:a16="http://schemas.microsoft.com/office/drawing/2014/main" id="{4B15BA2E-41CA-4FEC-A78D-6DFC6686DFD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5426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9" name="Freeform 536">
                <a:extLst>
                  <a:ext uri="{FF2B5EF4-FFF2-40B4-BE49-F238E27FC236}">
                    <a16:creationId xmlns:a16="http://schemas.microsoft.com/office/drawing/2014/main" id="{079A0065-B025-4E1B-B867-1CF909725D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938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2EB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0" name="Freeform 537">
                <a:extLst>
                  <a:ext uri="{FF2B5EF4-FFF2-40B4-BE49-F238E27FC236}">
                    <a16:creationId xmlns:a16="http://schemas.microsoft.com/office/drawing/2014/main" id="{CBF38DFB-C18C-45BD-953C-56FE823944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9388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1" name="Freeform 538">
                <a:extLst>
                  <a:ext uri="{FF2B5EF4-FFF2-40B4-BE49-F238E27FC236}">
                    <a16:creationId xmlns:a16="http://schemas.microsoft.com/office/drawing/2014/main" id="{41E0723E-6CDB-46A0-AFA8-0354809238F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0335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DF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2" name="Freeform 539">
                <a:extLst>
                  <a:ext uri="{FF2B5EF4-FFF2-40B4-BE49-F238E27FC236}">
                    <a16:creationId xmlns:a16="http://schemas.microsoft.com/office/drawing/2014/main" id="{166021D3-7221-4E5C-A100-CBEE69EE20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03351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3" name="Freeform 540">
                <a:extLst>
                  <a:ext uri="{FF2B5EF4-FFF2-40B4-BE49-F238E27FC236}">
                    <a16:creationId xmlns:a16="http://schemas.microsoft.com/office/drawing/2014/main" id="{BD7730A2-1106-4E88-8C04-166C05FCBF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731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4" name="Freeform 541">
                <a:extLst>
                  <a:ext uri="{FF2B5EF4-FFF2-40B4-BE49-F238E27FC236}">
                    <a16:creationId xmlns:a16="http://schemas.microsoft.com/office/drawing/2014/main" id="{7BE8AFF3-9EBA-451C-A5F1-FB09C0DCABC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7313" y="2409826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5" name="Freeform 542">
                <a:extLst>
                  <a:ext uri="{FF2B5EF4-FFF2-40B4-BE49-F238E27FC236}">
                    <a16:creationId xmlns:a16="http://schemas.microsoft.com/office/drawing/2014/main" id="{C675C636-F4A8-46BA-871C-D9075AE443D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11276" y="2409826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3FA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6" name="Freeform 543">
                <a:extLst>
                  <a:ext uri="{FF2B5EF4-FFF2-40B4-BE49-F238E27FC236}">
                    <a16:creationId xmlns:a16="http://schemas.microsoft.com/office/drawing/2014/main" id="{CBD932A8-1B7A-479F-8705-9E3F7B169E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11276" y="2409826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1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1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7" name="Freeform 544">
                <a:extLst>
                  <a:ext uri="{FF2B5EF4-FFF2-40B4-BE49-F238E27FC236}">
                    <a16:creationId xmlns:a16="http://schemas.microsoft.com/office/drawing/2014/main" id="{FB3E4AE4-DD21-420F-AFCA-B13F8B2CFF5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63651" y="2409826"/>
                <a:ext cx="19050" cy="190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11 h 12"/>
                  <a:gd name="T4" fmla="*/ 12 w 12"/>
                  <a:gd name="T5" fmla="*/ 0 h 12"/>
                  <a:gd name="T6" fmla="*/ 0 w 12"/>
                  <a:gd name="T7" fmla="*/ 0 h 12"/>
                  <a:gd name="T8" fmla="*/ 0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lnTo>
                      <a:pt x="12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8" name="Freeform 545">
                <a:extLst>
                  <a:ext uri="{FF2B5EF4-FFF2-40B4-BE49-F238E27FC236}">
                    <a16:creationId xmlns:a16="http://schemas.microsoft.com/office/drawing/2014/main" id="{4734B6D9-9F05-45F3-BD57-5E99C9CFA3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17613" y="2409826"/>
                <a:ext cx="19050" cy="190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11 h 12"/>
                  <a:gd name="T4" fmla="*/ 12 w 12"/>
                  <a:gd name="T5" fmla="*/ 0 h 12"/>
                  <a:gd name="T6" fmla="*/ 0 w 12"/>
                  <a:gd name="T7" fmla="*/ 0 h 12"/>
                  <a:gd name="T8" fmla="*/ 0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lnTo>
                      <a:pt x="12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9" name="Freeform 546">
                <a:extLst>
                  <a:ext uri="{FF2B5EF4-FFF2-40B4-BE49-F238E27FC236}">
                    <a16:creationId xmlns:a16="http://schemas.microsoft.com/office/drawing/2014/main" id="{FD9896FC-8F3E-4200-AB42-B601152791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1576" y="2409826"/>
                <a:ext cx="19050" cy="190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11 h 12"/>
                  <a:gd name="T4" fmla="*/ 12 w 12"/>
                  <a:gd name="T5" fmla="*/ 0 h 12"/>
                  <a:gd name="T6" fmla="*/ 0 w 12"/>
                  <a:gd name="T7" fmla="*/ 0 h 12"/>
                  <a:gd name="T8" fmla="*/ 0 w 12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lnTo>
                      <a:pt x="12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0" name="Freeform 547">
                <a:extLst>
                  <a:ext uri="{FF2B5EF4-FFF2-40B4-BE49-F238E27FC236}">
                    <a16:creationId xmlns:a16="http://schemas.microsoft.com/office/drawing/2014/main" id="{49F9797A-EE09-4DA3-ABF6-A7C96691C7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14426" y="2395538"/>
                <a:ext cx="31750" cy="47625"/>
              </a:xfrm>
              <a:custGeom>
                <a:avLst/>
                <a:gdLst>
                  <a:gd name="T0" fmla="*/ 0 w 20"/>
                  <a:gd name="T1" fmla="*/ 15 h 30"/>
                  <a:gd name="T2" fmla="*/ 20 w 20"/>
                  <a:gd name="T3" fmla="*/ 30 h 30"/>
                  <a:gd name="T4" fmla="*/ 20 w 20"/>
                  <a:gd name="T5" fmla="*/ 0 h 30"/>
                  <a:gd name="T6" fmla="*/ 0 w 20"/>
                  <a:gd name="T7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30">
                    <a:moveTo>
                      <a:pt x="0" y="15"/>
                    </a:moveTo>
                    <a:lnTo>
                      <a:pt x="20" y="30"/>
                    </a:lnTo>
                    <a:lnTo>
                      <a:pt x="20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1" name="Rectangle 548">
                <a:extLst>
                  <a:ext uri="{FF2B5EF4-FFF2-40B4-BE49-F238E27FC236}">
                    <a16:creationId xmlns:a16="http://schemas.microsoft.com/office/drawing/2014/main" id="{D0FD6A7C-B015-463D-A733-3B98B7EAB6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9463" y="2700338"/>
                <a:ext cx="19050" cy="19050"/>
              </a:xfrm>
              <a:prstGeom prst="rect">
                <a:avLst/>
              </a:prstGeom>
              <a:solidFill>
                <a:srgbClr val="28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2" name="Rectangle 549">
                <a:extLst>
                  <a:ext uri="{FF2B5EF4-FFF2-40B4-BE49-F238E27FC236}">
                    <a16:creationId xmlns:a16="http://schemas.microsoft.com/office/drawing/2014/main" id="{47A30D14-6AC3-4636-94BB-1F10848922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946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3" name="Rectangle 550">
                <a:extLst>
                  <a:ext uri="{FF2B5EF4-FFF2-40B4-BE49-F238E27FC236}">
                    <a16:creationId xmlns:a16="http://schemas.microsoft.com/office/drawing/2014/main" id="{5C18E1EB-8854-459A-BD81-8A61E30574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95501" y="2700338"/>
                <a:ext cx="19050" cy="19050"/>
              </a:xfrm>
              <a:prstGeom prst="rect">
                <a:avLst/>
              </a:prstGeom>
              <a:solidFill>
                <a:srgbClr val="31A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4" name="Rectangle 551">
                <a:extLst>
                  <a:ext uri="{FF2B5EF4-FFF2-40B4-BE49-F238E27FC236}">
                    <a16:creationId xmlns:a16="http://schemas.microsoft.com/office/drawing/2014/main" id="{188027DA-05DC-4A66-824B-FB905C0489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95501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5" name="Rectangle 552">
                <a:extLst>
                  <a:ext uri="{FF2B5EF4-FFF2-40B4-BE49-F238E27FC236}">
                    <a16:creationId xmlns:a16="http://schemas.microsoft.com/office/drawing/2014/main" id="{F7C010C0-B1E9-450C-9B29-7C1F9A3385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43126" y="2700338"/>
                <a:ext cx="17463" cy="19050"/>
              </a:xfrm>
              <a:prstGeom prst="rect">
                <a:avLst/>
              </a:prstGeom>
              <a:solidFill>
                <a:srgbClr val="3BA6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6" name="Rectangle 553">
                <a:extLst>
                  <a:ext uri="{FF2B5EF4-FFF2-40B4-BE49-F238E27FC236}">
                    <a16:creationId xmlns:a16="http://schemas.microsoft.com/office/drawing/2014/main" id="{EB6C5C70-F191-485A-AE2D-38ED079691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43126" y="270033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7" name="Rectangle 554">
                <a:extLst>
                  <a:ext uri="{FF2B5EF4-FFF2-40B4-BE49-F238E27FC236}">
                    <a16:creationId xmlns:a16="http://schemas.microsoft.com/office/drawing/2014/main" id="{8A2B0040-B499-45B6-9B3D-61FAFFD9C5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89163" y="2700338"/>
                <a:ext cx="19050" cy="19050"/>
              </a:xfrm>
              <a:prstGeom prst="rect">
                <a:avLst/>
              </a:prstGeom>
              <a:solidFill>
                <a:srgbClr val="46A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8" name="Rectangle 555">
                <a:extLst>
                  <a:ext uri="{FF2B5EF4-FFF2-40B4-BE49-F238E27FC236}">
                    <a16:creationId xmlns:a16="http://schemas.microsoft.com/office/drawing/2014/main" id="{6BC5DCD5-B0D0-4018-91B8-E95678BD64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8916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9" name="Rectangle 556">
                <a:extLst>
                  <a:ext uri="{FF2B5EF4-FFF2-40B4-BE49-F238E27FC236}">
                    <a16:creationId xmlns:a16="http://schemas.microsoft.com/office/drawing/2014/main" id="{74592026-F699-44A1-84F9-C39E8ACB2E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35201" y="2700338"/>
                <a:ext cx="19050" cy="19050"/>
              </a:xfrm>
              <a:prstGeom prst="rect">
                <a:avLst/>
              </a:prstGeom>
              <a:solidFill>
                <a:srgbClr val="50B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0" name="Rectangle 557">
                <a:extLst>
                  <a:ext uri="{FF2B5EF4-FFF2-40B4-BE49-F238E27FC236}">
                    <a16:creationId xmlns:a16="http://schemas.microsoft.com/office/drawing/2014/main" id="{7DCE1FB3-39CB-46BB-AF5F-F6A788C06F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35201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1" name="Rectangle 558">
                <a:extLst>
                  <a:ext uri="{FF2B5EF4-FFF2-40B4-BE49-F238E27FC236}">
                    <a16:creationId xmlns:a16="http://schemas.microsoft.com/office/drawing/2014/main" id="{94A58669-56DE-4C0A-AD0A-BB4B9F5AF0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81238" y="2700338"/>
                <a:ext cx="19050" cy="19050"/>
              </a:xfrm>
              <a:prstGeom prst="rect">
                <a:avLst/>
              </a:prstGeom>
              <a:solidFill>
                <a:srgbClr val="5AB5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2" name="Rectangle 559">
                <a:extLst>
                  <a:ext uri="{FF2B5EF4-FFF2-40B4-BE49-F238E27FC236}">
                    <a16:creationId xmlns:a16="http://schemas.microsoft.com/office/drawing/2014/main" id="{B88AE0C2-2A22-4ACC-8D26-5FEBD3EDEF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8123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3" name="Freeform 560">
                <a:extLst>
                  <a:ext uri="{FF2B5EF4-FFF2-40B4-BE49-F238E27FC236}">
                    <a16:creationId xmlns:a16="http://schemas.microsoft.com/office/drawing/2014/main" id="{38F5E4AE-FBC5-4A47-BE19-D72B1CEE4F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27276" y="2700338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4B9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4" name="Freeform 561">
                <a:extLst>
                  <a:ext uri="{FF2B5EF4-FFF2-40B4-BE49-F238E27FC236}">
                    <a16:creationId xmlns:a16="http://schemas.microsoft.com/office/drawing/2014/main" id="{EB07CA77-C223-4180-9D8C-1BA2AC5C9F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27276" y="2700338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5" name="Rectangle 562">
                <a:extLst>
                  <a:ext uri="{FF2B5EF4-FFF2-40B4-BE49-F238E27FC236}">
                    <a16:creationId xmlns:a16="http://schemas.microsoft.com/office/drawing/2014/main" id="{2B3C959C-51B4-4EDB-9387-6FD1845A5D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74901" y="2700338"/>
                <a:ext cx="19050" cy="19050"/>
              </a:xfrm>
              <a:prstGeom prst="rect">
                <a:avLst/>
              </a:prstGeom>
              <a:solidFill>
                <a:srgbClr val="6EB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6" name="Rectangle 563">
                <a:extLst>
                  <a:ext uri="{FF2B5EF4-FFF2-40B4-BE49-F238E27FC236}">
                    <a16:creationId xmlns:a16="http://schemas.microsoft.com/office/drawing/2014/main" id="{ECD1D47E-6376-4719-B931-77372655FF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74901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7" name="Rectangle 564">
                <a:extLst>
                  <a:ext uri="{FF2B5EF4-FFF2-40B4-BE49-F238E27FC236}">
                    <a16:creationId xmlns:a16="http://schemas.microsoft.com/office/drawing/2014/main" id="{A0D08713-0C93-457F-872E-116C342489D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20938" y="2700338"/>
                <a:ext cx="19050" cy="19050"/>
              </a:xfrm>
              <a:prstGeom prst="rect">
                <a:avLst/>
              </a:prstGeom>
              <a:solidFill>
                <a:srgbClr val="79C2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8" name="Rectangle 565">
                <a:extLst>
                  <a:ext uri="{FF2B5EF4-FFF2-40B4-BE49-F238E27FC236}">
                    <a16:creationId xmlns:a16="http://schemas.microsoft.com/office/drawing/2014/main" id="{BF89BDC6-F3B4-40EB-8BEB-F7BEBA823E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2093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9" name="Rectangle 566">
                <a:extLst>
                  <a:ext uri="{FF2B5EF4-FFF2-40B4-BE49-F238E27FC236}">
                    <a16:creationId xmlns:a16="http://schemas.microsoft.com/office/drawing/2014/main" id="{D3DAE14B-B221-4A62-9651-052CF34BD1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66976" y="2700338"/>
                <a:ext cx="19050" cy="19050"/>
              </a:xfrm>
              <a:prstGeom prst="rect">
                <a:avLst/>
              </a:prstGeom>
              <a:solidFill>
                <a:srgbClr val="82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0" name="Rectangle 567">
                <a:extLst>
                  <a:ext uri="{FF2B5EF4-FFF2-40B4-BE49-F238E27FC236}">
                    <a16:creationId xmlns:a16="http://schemas.microsoft.com/office/drawing/2014/main" id="{B7005752-D459-472B-B638-9D8D5C7BFB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66976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1" name="Rectangle 568">
                <a:extLst>
                  <a:ext uri="{FF2B5EF4-FFF2-40B4-BE49-F238E27FC236}">
                    <a16:creationId xmlns:a16="http://schemas.microsoft.com/office/drawing/2014/main" id="{B388F078-DDDD-4110-91A5-A12526BB5F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13013" y="2700338"/>
                <a:ext cx="19050" cy="19050"/>
              </a:xfrm>
              <a:prstGeom prst="rect">
                <a:avLst/>
              </a:prstGeom>
              <a:solidFill>
                <a:srgbClr val="8CCB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2" name="Rectangle 569">
                <a:extLst>
                  <a:ext uri="{FF2B5EF4-FFF2-40B4-BE49-F238E27FC236}">
                    <a16:creationId xmlns:a16="http://schemas.microsoft.com/office/drawing/2014/main" id="{9EA56E64-49F0-42E1-8989-4C3717217A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1301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3" name="Freeform 570">
                <a:extLst>
                  <a:ext uri="{FF2B5EF4-FFF2-40B4-BE49-F238E27FC236}">
                    <a16:creationId xmlns:a16="http://schemas.microsoft.com/office/drawing/2014/main" id="{E309447F-3CC4-4BB0-AAD3-4A5CA4F78D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638" y="270033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D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4" name="Freeform 571">
                <a:extLst>
                  <a:ext uri="{FF2B5EF4-FFF2-40B4-BE49-F238E27FC236}">
                    <a16:creationId xmlns:a16="http://schemas.microsoft.com/office/drawing/2014/main" id="{584AFB38-6CFE-4E6C-8B91-963D534BE4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638" y="270033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5" name="Rectangle 572">
                <a:extLst>
                  <a:ext uri="{FF2B5EF4-FFF2-40B4-BE49-F238E27FC236}">
                    <a16:creationId xmlns:a16="http://schemas.microsoft.com/office/drawing/2014/main" id="{39DE78B6-5599-4293-9DD7-449E56AEAF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6676" y="2700338"/>
                <a:ext cx="19050" cy="19050"/>
              </a:xfrm>
              <a:prstGeom prst="rect">
                <a:avLst/>
              </a:prstGeom>
              <a:solidFill>
                <a:srgbClr val="A1D4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6" name="Rectangle 573">
                <a:extLst>
                  <a:ext uri="{FF2B5EF4-FFF2-40B4-BE49-F238E27FC236}">
                    <a16:creationId xmlns:a16="http://schemas.microsoft.com/office/drawing/2014/main" id="{1FCBE571-EEE9-4473-A07E-11A1BB24EE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6676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7" name="Rectangle 574">
                <a:extLst>
                  <a:ext uri="{FF2B5EF4-FFF2-40B4-BE49-F238E27FC236}">
                    <a16:creationId xmlns:a16="http://schemas.microsoft.com/office/drawing/2014/main" id="{B399CAA6-3C35-43A2-AAE8-D720F8DDF9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52713" y="2700338"/>
                <a:ext cx="19050" cy="19050"/>
              </a:xfrm>
              <a:prstGeom prst="rect">
                <a:avLst/>
              </a:prstGeom>
              <a:solidFill>
                <a:srgbClr val="ACD9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8" name="Rectangle 575">
                <a:extLst>
                  <a:ext uri="{FF2B5EF4-FFF2-40B4-BE49-F238E27FC236}">
                    <a16:creationId xmlns:a16="http://schemas.microsoft.com/office/drawing/2014/main" id="{531290BF-E93C-462C-9B5A-7DFB10B4EB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5271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9" name="Rectangle 576">
                <a:extLst>
                  <a:ext uri="{FF2B5EF4-FFF2-40B4-BE49-F238E27FC236}">
                    <a16:creationId xmlns:a16="http://schemas.microsoft.com/office/drawing/2014/main" id="{C45F58D9-7A47-46F7-B5F7-2904128D86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98751" y="2700338"/>
                <a:ext cx="19050" cy="19050"/>
              </a:xfrm>
              <a:prstGeom prst="rect">
                <a:avLst/>
              </a:prstGeom>
              <a:solidFill>
                <a:srgbClr val="B5DD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0" name="Rectangle 577">
                <a:extLst>
                  <a:ext uri="{FF2B5EF4-FFF2-40B4-BE49-F238E27FC236}">
                    <a16:creationId xmlns:a16="http://schemas.microsoft.com/office/drawing/2014/main" id="{30E9CAA6-D92A-4911-BECF-2723F9C0E26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98751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1" name="Freeform 578">
                <a:extLst>
                  <a:ext uri="{FF2B5EF4-FFF2-40B4-BE49-F238E27FC236}">
                    <a16:creationId xmlns:a16="http://schemas.microsoft.com/office/drawing/2014/main" id="{4B4274E1-5CE0-4616-B2AB-0C02D5CD1C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4788" y="2700338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0E3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2" name="Freeform 579">
                <a:extLst>
                  <a:ext uri="{FF2B5EF4-FFF2-40B4-BE49-F238E27FC236}">
                    <a16:creationId xmlns:a16="http://schemas.microsoft.com/office/drawing/2014/main" id="{2446EDF0-F5B1-405E-92D5-30E3D785C4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4788" y="2700338"/>
                <a:ext cx="19050" cy="19050"/>
              </a:xfrm>
              <a:custGeom>
                <a:avLst/>
                <a:gdLst>
                  <a:gd name="T0" fmla="*/ 1 w 12"/>
                  <a:gd name="T1" fmla="*/ 0 h 12"/>
                  <a:gd name="T2" fmla="*/ 0 w 12"/>
                  <a:gd name="T3" fmla="*/ 12 h 12"/>
                  <a:gd name="T4" fmla="*/ 12 w 12"/>
                  <a:gd name="T5" fmla="*/ 12 h 12"/>
                  <a:gd name="T6" fmla="*/ 12 w 12"/>
                  <a:gd name="T7" fmla="*/ 0 h 12"/>
                  <a:gd name="T8" fmla="*/ 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3" name="Rectangle 580">
                <a:extLst>
                  <a:ext uri="{FF2B5EF4-FFF2-40B4-BE49-F238E27FC236}">
                    <a16:creationId xmlns:a16="http://schemas.microsoft.com/office/drawing/2014/main" id="{0DFF1B21-8DAD-4CB6-A172-F387D997F6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92413" y="2700338"/>
                <a:ext cx="19050" cy="19050"/>
              </a:xfrm>
              <a:prstGeom prst="rect">
                <a:avLst/>
              </a:prstGeom>
              <a:solidFill>
                <a:srgbClr val="CAE7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4" name="Rectangle 581">
                <a:extLst>
                  <a:ext uri="{FF2B5EF4-FFF2-40B4-BE49-F238E27FC236}">
                    <a16:creationId xmlns:a16="http://schemas.microsoft.com/office/drawing/2014/main" id="{A68E5521-BF6F-4258-99FF-7FF52E6AFB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9241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5" name="Rectangle 582">
                <a:extLst>
                  <a:ext uri="{FF2B5EF4-FFF2-40B4-BE49-F238E27FC236}">
                    <a16:creationId xmlns:a16="http://schemas.microsoft.com/office/drawing/2014/main" id="{6365CF8A-8B98-476B-8922-3C5C7107DD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38451" y="2700338"/>
                <a:ext cx="19050" cy="19050"/>
              </a:xfrm>
              <a:prstGeom prst="rect">
                <a:avLst/>
              </a:prstGeom>
              <a:solidFill>
                <a:srgbClr val="D4E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6" name="Rectangle 583">
                <a:extLst>
                  <a:ext uri="{FF2B5EF4-FFF2-40B4-BE49-F238E27FC236}">
                    <a16:creationId xmlns:a16="http://schemas.microsoft.com/office/drawing/2014/main" id="{70913060-1702-4250-B5EB-48BB22358B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38451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7" name="Rectangle 584">
                <a:extLst>
                  <a:ext uri="{FF2B5EF4-FFF2-40B4-BE49-F238E27FC236}">
                    <a16:creationId xmlns:a16="http://schemas.microsoft.com/office/drawing/2014/main" id="{98D12AFA-12D6-4500-81D0-A408A2CDA8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4488" y="2700338"/>
                <a:ext cx="19050" cy="19050"/>
              </a:xfrm>
              <a:prstGeom prst="rect">
                <a:avLst/>
              </a:prstGeom>
              <a:solidFill>
                <a:srgbClr val="DDF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8" name="Rectangle 585">
                <a:extLst>
                  <a:ext uri="{FF2B5EF4-FFF2-40B4-BE49-F238E27FC236}">
                    <a16:creationId xmlns:a16="http://schemas.microsoft.com/office/drawing/2014/main" id="{5B0FFAD6-E0C0-4861-8EA3-7114166F07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448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9" name="Rectangle 586">
                <a:extLst>
                  <a:ext uri="{FF2B5EF4-FFF2-40B4-BE49-F238E27FC236}">
                    <a16:creationId xmlns:a16="http://schemas.microsoft.com/office/drawing/2014/main" id="{719B840A-D2AD-4800-8D62-A3729426B6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32113" y="2700338"/>
                <a:ext cx="17463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0" name="Rectangle 587">
                <a:extLst>
                  <a:ext uri="{FF2B5EF4-FFF2-40B4-BE49-F238E27FC236}">
                    <a16:creationId xmlns:a16="http://schemas.microsoft.com/office/drawing/2014/main" id="{3B328B29-A0B8-4937-AFB4-0152C008EE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32113" y="270033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1" name="Freeform 588">
                <a:extLst>
                  <a:ext uri="{FF2B5EF4-FFF2-40B4-BE49-F238E27FC236}">
                    <a16:creationId xmlns:a16="http://schemas.microsoft.com/office/drawing/2014/main" id="{C34E9F3A-7363-4819-B1B6-A0F2228D91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8151" y="270033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2" name="Freeform 589">
                <a:extLst>
                  <a:ext uri="{FF2B5EF4-FFF2-40B4-BE49-F238E27FC236}">
                    <a16:creationId xmlns:a16="http://schemas.microsoft.com/office/drawing/2014/main" id="{7588BF5C-60B3-4EF8-A8D8-4EDA9F1981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8151" y="2700338"/>
                <a:ext cx="19050" cy="19050"/>
              </a:xfrm>
              <a:custGeom>
                <a:avLst/>
                <a:gdLst>
                  <a:gd name="T0" fmla="*/ 0 w 12"/>
                  <a:gd name="T1" fmla="*/ 0 h 12"/>
                  <a:gd name="T2" fmla="*/ 0 w 12"/>
                  <a:gd name="T3" fmla="*/ 12 h 12"/>
                  <a:gd name="T4" fmla="*/ 11 w 12"/>
                  <a:gd name="T5" fmla="*/ 12 h 12"/>
                  <a:gd name="T6" fmla="*/ 12 w 12"/>
                  <a:gd name="T7" fmla="*/ 0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lnTo>
                      <a:pt x="0" y="12"/>
                    </a:lnTo>
                    <a:lnTo>
                      <a:pt x="11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3" name="Rectangle 590">
                <a:extLst>
                  <a:ext uri="{FF2B5EF4-FFF2-40B4-BE49-F238E27FC236}">
                    <a16:creationId xmlns:a16="http://schemas.microsoft.com/office/drawing/2014/main" id="{385A6380-51A2-4D31-8A5B-C81AFE28E8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24188" y="2700338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4" name="Rectangle 591">
                <a:extLst>
                  <a:ext uri="{FF2B5EF4-FFF2-40B4-BE49-F238E27FC236}">
                    <a16:creationId xmlns:a16="http://schemas.microsoft.com/office/drawing/2014/main" id="{C8F31D00-D131-4AE3-BDB6-EB5059B7DB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2418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5" name="Rectangle 592">
                <a:extLst>
                  <a:ext uri="{FF2B5EF4-FFF2-40B4-BE49-F238E27FC236}">
                    <a16:creationId xmlns:a16="http://schemas.microsoft.com/office/drawing/2014/main" id="{DE1C3B0C-36F9-42BC-8F2B-A9FCA92284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3363" y="2700338"/>
                <a:ext cx="17463" cy="19050"/>
              </a:xfrm>
              <a:prstGeom prst="rect">
                <a:avLst/>
              </a:prstGeom>
              <a:solidFill>
                <a:srgbClr val="28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6" name="Rectangle 593">
                <a:extLst>
                  <a:ext uri="{FF2B5EF4-FFF2-40B4-BE49-F238E27FC236}">
                    <a16:creationId xmlns:a16="http://schemas.microsoft.com/office/drawing/2014/main" id="{12EF2CC6-2CA0-4AA4-925E-119416E476E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3363" y="270033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7" name="Rectangle 594">
                <a:extLst>
                  <a:ext uri="{FF2B5EF4-FFF2-40B4-BE49-F238E27FC236}">
                    <a16:creationId xmlns:a16="http://schemas.microsoft.com/office/drawing/2014/main" id="{C1DD4789-35AD-4361-8D11-C85977ACBF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97326" y="2700338"/>
                <a:ext cx="17463" cy="19050"/>
              </a:xfrm>
              <a:prstGeom prst="rect">
                <a:avLst/>
              </a:prstGeom>
              <a:solidFill>
                <a:srgbClr val="31A2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8" name="Rectangle 595">
                <a:extLst>
                  <a:ext uri="{FF2B5EF4-FFF2-40B4-BE49-F238E27FC236}">
                    <a16:creationId xmlns:a16="http://schemas.microsoft.com/office/drawing/2014/main" id="{C4F8C0C4-AB25-4B31-B45D-8BC39B15EF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97326" y="270033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9" name="Rectangle 596">
                <a:extLst>
                  <a:ext uri="{FF2B5EF4-FFF2-40B4-BE49-F238E27FC236}">
                    <a16:creationId xmlns:a16="http://schemas.microsoft.com/office/drawing/2014/main" id="{7532DC4F-BE40-4587-88CE-01861D59D8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51288" y="2700338"/>
                <a:ext cx="17463" cy="19050"/>
              </a:xfrm>
              <a:prstGeom prst="rect">
                <a:avLst/>
              </a:prstGeom>
              <a:solidFill>
                <a:srgbClr val="3BA6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0" name="Rectangle 597">
                <a:extLst>
                  <a:ext uri="{FF2B5EF4-FFF2-40B4-BE49-F238E27FC236}">
                    <a16:creationId xmlns:a16="http://schemas.microsoft.com/office/drawing/2014/main" id="{68D25416-142F-4EFB-9930-E8FE6DB650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51288" y="2700338"/>
                <a:ext cx="17463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1" name="Rectangle 598">
                <a:extLst>
                  <a:ext uri="{FF2B5EF4-FFF2-40B4-BE49-F238E27FC236}">
                    <a16:creationId xmlns:a16="http://schemas.microsoft.com/office/drawing/2014/main" id="{173BEE18-F750-499B-A07B-1ACB925DE1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03663" y="2700338"/>
                <a:ext cx="19050" cy="19050"/>
              </a:xfrm>
              <a:prstGeom prst="rect">
                <a:avLst/>
              </a:prstGeom>
              <a:solidFill>
                <a:srgbClr val="46AB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2" name="Rectangle 599">
                <a:extLst>
                  <a:ext uri="{FF2B5EF4-FFF2-40B4-BE49-F238E27FC236}">
                    <a16:creationId xmlns:a16="http://schemas.microsoft.com/office/drawing/2014/main" id="{3F422DD9-5E53-4130-B84E-071DFE8E5E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0366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3" name="Freeform 600">
                <a:extLst>
                  <a:ext uri="{FF2B5EF4-FFF2-40B4-BE49-F238E27FC236}">
                    <a16:creationId xmlns:a16="http://schemas.microsoft.com/office/drawing/2014/main" id="{6C94DC2C-1059-4FEC-8737-76534CE89B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57626" y="2700338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0B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4" name="Freeform 601">
                <a:extLst>
                  <a:ext uri="{FF2B5EF4-FFF2-40B4-BE49-F238E27FC236}">
                    <a16:creationId xmlns:a16="http://schemas.microsoft.com/office/drawing/2014/main" id="{51807538-9258-4132-9A56-DCF1A2C8B6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57626" y="2700338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5" name="Freeform 602">
                <a:extLst>
                  <a:ext uri="{FF2B5EF4-FFF2-40B4-BE49-F238E27FC236}">
                    <a16:creationId xmlns:a16="http://schemas.microsoft.com/office/drawing/2014/main" id="{13AD7413-24CE-4130-B021-BA8614D60B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11588" y="2700338"/>
                <a:ext cx="17463" cy="19050"/>
              </a:xfrm>
              <a:custGeom>
                <a:avLst/>
                <a:gdLst>
                  <a:gd name="T0" fmla="*/ 11 w 11"/>
                  <a:gd name="T1" fmla="*/ 0 h 12"/>
                  <a:gd name="T2" fmla="*/ 0 w 11"/>
                  <a:gd name="T3" fmla="*/ 0 h 12"/>
                  <a:gd name="T4" fmla="*/ 0 w 11"/>
                  <a:gd name="T5" fmla="*/ 1 h 12"/>
                  <a:gd name="T6" fmla="*/ 5 w 11"/>
                  <a:gd name="T7" fmla="*/ 1 h 12"/>
                  <a:gd name="T8" fmla="*/ 5 w 11"/>
                  <a:gd name="T9" fmla="*/ 6 h 12"/>
                  <a:gd name="T10" fmla="*/ 0 w 11"/>
                  <a:gd name="T11" fmla="*/ 6 h 12"/>
                  <a:gd name="T12" fmla="*/ 0 w 11"/>
                  <a:gd name="T13" fmla="*/ 12 h 12"/>
                  <a:gd name="T14" fmla="*/ 11 w 11"/>
                  <a:gd name="T15" fmla="*/ 12 h 12"/>
                  <a:gd name="T16" fmla="*/ 11 w 11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1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AB5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6" name="Freeform 603">
                <a:extLst>
                  <a:ext uri="{FF2B5EF4-FFF2-40B4-BE49-F238E27FC236}">
                    <a16:creationId xmlns:a16="http://schemas.microsoft.com/office/drawing/2014/main" id="{A7918056-386E-4A88-9527-41B40952D5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811588" y="2700338"/>
                <a:ext cx="17463" cy="19050"/>
              </a:xfrm>
              <a:custGeom>
                <a:avLst/>
                <a:gdLst>
                  <a:gd name="T0" fmla="*/ 11 w 11"/>
                  <a:gd name="T1" fmla="*/ 0 h 12"/>
                  <a:gd name="T2" fmla="*/ 0 w 11"/>
                  <a:gd name="T3" fmla="*/ 0 h 12"/>
                  <a:gd name="T4" fmla="*/ 0 w 11"/>
                  <a:gd name="T5" fmla="*/ 1 h 12"/>
                  <a:gd name="T6" fmla="*/ 5 w 11"/>
                  <a:gd name="T7" fmla="*/ 1 h 12"/>
                  <a:gd name="T8" fmla="*/ 5 w 11"/>
                  <a:gd name="T9" fmla="*/ 6 h 12"/>
                  <a:gd name="T10" fmla="*/ 0 w 11"/>
                  <a:gd name="T11" fmla="*/ 6 h 12"/>
                  <a:gd name="T12" fmla="*/ 0 w 11"/>
                  <a:gd name="T13" fmla="*/ 12 h 12"/>
                  <a:gd name="T14" fmla="*/ 11 w 11"/>
                  <a:gd name="T15" fmla="*/ 12 h 12"/>
                  <a:gd name="T16" fmla="*/ 11 w 11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1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7" name="Rectangle 604">
                <a:extLst>
                  <a:ext uri="{FF2B5EF4-FFF2-40B4-BE49-F238E27FC236}">
                    <a16:creationId xmlns:a16="http://schemas.microsoft.com/office/drawing/2014/main" id="{D269A935-E1D3-4E36-B2AD-D2CBDBC8392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11588" y="2701926"/>
                <a:ext cx="7938" cy="7938"/>
              </a:xfrm>
              <a:prstGeom prst="rect">
                <a:avLst/>
              </a:prstGeom>
              <a:solidFill>
                <a:srgbClr val="DBE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8" name="Rectangle 605">
                <a:extLst>
                  <a:ext uri="{FF2B5EF4-FFF2-40B4-BE49-F238E27FC236}">
                    <a16:creationId xmlns:a16="http://schemas.microsoft.com/office/drawing/2014/main" id="{F24ECC9A-5C7A-41D7-8FEA-153F58569F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11588" y="2701926"/>
                <a:ext cx="7938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9" name="Rectangle 606">
                <a:extLst>
                  <a:ext uri="{FF2B5EF4-FFF2-40B4-BE49-F238E27FC236}">
                    <a16:creationId xmlns:a16="http://schemas.microsoft.com/office/drawing/2014/main" id="{BC3B9C2E-4F0B-4CCE-A2D6-1C30779C2E6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3963" y="2700338"/>
                <a:ext cx="19050" cy="19050"/>
              </a:xfrm>
              <a:prstGeom prst="rect">
                <a:avLst/>
              </a:prstGeom>
              <a:solidFill>
                <a:srgbClr val="64B9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0" name="Rectangle 607">
                <a:extLst>
                  <a:ext uri="{FF2B5EF4-FFF2-40B4-BE49-F238E27FC236}">
                    <a16:creationId xmlns:a16="http://schemas.microsoft.com/office/drawing/2014/main" id="{AA5D19ED-2235-4009-B6C4-F717FA7EC1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396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1" name="Rectangle 609">
                <a:extLst>
                  <a:ext uri="{FF2B5EF4-FFF2-40B4-BE49-F238E27FC236}">
                    <a16:creationId xmlns:a16="http://schemas.microsoft.com/office/drawing/2014/main" id="{08E2CAC7-45C4-453F-BFEC-6B3B69FCFF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17925" y="2700338"/>
                <a:ext cx="19050" cy="19050"/>
              </a:xfrm>
              <a:prstGeom prst="rect">
                <a:avLst/>
              </a:prstGeom>
              <a:solidFill>
                <a:srgbClr val="6EB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2" name="Rectangle 610">
                <a:extLst>
                  <a:ext uri="{FF2B5EF4-FFF2-40B4-BE49-F238E27FC236}">
                    <a16:creationId xmlns:a16="http://schemas.microsoft.com/office/drawing/2014/main" id="{C9AA4C33-6F85-4530-9C94-8D4DBDCC648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17925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3" name="Rectangle 611">
                <a:extLst>
                  <a:ext uri="{FF2B5EF4-FFF2-40B4-BE49-F238E27FC236}">
                    <a16:creationId xmlns:a16="http://schemas.microsoft.com/office/drawing/2014/main" id="{D309B87C-79F1-4081-A812-3A57549FCAB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671888" y="2700338"/>
                <a:ext cx="19050" cy="19050"/>
              </a:xfrm>
              <a:prstGeom prst="rect">
                <a:avLst/>
              </a:prstGeom>
              <a:solidFill>
                <a:srgbClr val="79C2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4" name="Rectangle 612">
                <a:extLst>
                  <a:ext uri="{FF2B5EF4-FFF2-40B4-BE49-F238E27FC236}">
                    <a16:creationId xmlns:a16="http://schemas.microsoft.com/office/drawing/2014/main" id="{C99C9992-400C-4AA7-9B18-779D2EA0FD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67188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5" name="Freeform 613">
                <a:extLst>
                  <a:ext uri="{FF2B5EF4-FFF2-40B4-BE49-F238E27FC236}">
                    <a16:creationId xmlns:a16="http://schemas.microsoft.com/office/drawing/2014/main" id="{9D4E9CDF-01BE-42F7-B509-23AA0C8512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24263" y="2700338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2C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6" name="Freeform 614">
                <a:extLst>
                  <a:ext uri="{FF2B5EF4-FFF2-40B4-BE49-F238E27FC236}">
                    <a16:creationId xmlns:a16="http://schemas.microsoft.com/office/drawing/2014/main" id="{7CF54279-BC73-4696-A22D-255568C3D7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24263" y="2700338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7" name="Rectangle 615">
                <a:extLst>
                  <a:ext uri="{FF2B5EF4-FFF2-40B4-BE49-F238E27FC236}">
                    <a16:creationId xmlns:a16="http://schemas.microsoft.com/office/drawing/2014/main" id="{227A1423-A746-48B8-AA1E-4B9C87CD76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78225" y="2700338"/>
                <a:ext cx="19050" cy="19050"/>
              </a:xfrm>
              <a:prstGeom prst="rect">
                <a:avLst/>
              </a:prstGeom>
              <a:solidFill>
                <a:srgbClr val="8CCB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8" name="Rectangle 616">
                <a:extLst>
                  <a:ext uri="{FF2B5EF4-FFF2-40B4-BE49-F238E27FC236}">
                    <a16:creationId xmlns:a16="http://schemas.microsoft.com/office/drawing/2014/main" id="{A1FE6125-55D1-4A1C-B52A-B89285C6CC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78225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9" name="Rectangle 617">
                <a:extLst>
                  <a:ext uri="{FF2B5EF4-FFF2-40B4-BE49-F238E27FC236}">
                    <a16:creationId xmlns:a16="http://schemas.microsoft.com/office/drawing/2014/main" id="{088FBFB8-6358-4A11-B9E4-8A9C9B92A2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32188" y="2700338"/>
                <a:ext cx="19050" cy="19050"/>
              </a:xfrm>
              <a:prstGeom prst="rect">
                <a:avLst/>
              </a:prstGeom>
              <a:solidFill>
                <a:srgbClr val="97D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0" name="Rectangle 618">
                <a:extLst>
                  <a:ext uri="{FF2B5EF4-FFF2-40B4-BE49-F238E27FC236}">
                    <a16:creationId xmlns:a16="http://schemas.microsoft.com/office/drawing/2014/main" id="{2B6F4CB2-9DCF-4589-97F2-154F1CAD38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3218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1" name="Rectangle 619">
                <a:extLst>
                  <a:ext uri="{FF2B5EF4-FFF2-40B4-BE49-F238E27FC236}">
                    <a16:creationId xmlns:a16="http://schemas.microsoft.com/office/drawing/2014/main" id="{494D6910-3E7E-4805-892D-0C0BCA0A71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86150" y="2700338"/>
                <a:ext cx="19050" cy="19050"/>
              </a:xfrm>
              <a:prstGeom prst="rect">
                <a:avLst/>
              </a:prstGeom>
              <a:solidFill>
                <a:srgbClr val="A1D4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2" name="Rectangle 620">
                <a:extLst>
                  <a:ext uri="{FF2B5EF4-FFF2-40B4-BE49-F238E27FC236}">
                    <a16:creationId xmlns:a16="http://schemas.microsoft.com/office/drawing/2014/main" id="{5217E2C1-F905-47A2-B723-E105199F470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86150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3" name="Freeform 621">
                <a:extLst>
                  <a:ext uri="{FF2B5EF4-FFF2-40B4-BE49-F238E27FC236}">
                    <a16:creationId xmlns:a16="http://schemas.microsoft.com/office/drawing/2014/main" id="{DE2C33D9-5B89-42C6-B066-4F0778294B5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40113" y="2700338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ACD9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4" name="Freeform 622">
                <a:extLst>
                  <a:ext uri="{FF2B5EF4-FFF2-40B4-BE49-F238E27FC236}">
                    <a16:creationId xmlns:a16="http://schemas.microsoft.com/office/drawing/2014/main" id="{28D477CB-6EA8-49DF-A30C-21A30D8B19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40113" y="2700338"/>
                <a:ext cx="19050" cy="19050"/>
              </a:xfrm>
              <a:custGeom>
                <a:avLst/>
                <a:gdLst>
                  <a:gd name="T0" fmla="*/ 11 w 12"/>
                  <a:gd name="T1" fmla="*/ 0 h 12"/>
                  <a:gd name="T2" fmla="*/ 0 w 12"/>
                  <a:gd name="T3" fmla="*/ 0 h 12"/>
                  <a:gd name="T4" fmla="*/ 0 w 12"/>
                  <a:gd name="T5" fmla="*/ 12 h 12"/>
                  <a:gd name="T6" fmla="*/ 12 w 12"/>
                  <a:gd name="T7" fmla="*/ 12 h 12"/>
                  <a:gd name="T8" fmla="*/ 11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5" name="Rectangle 623">
                <a:extLst>
                  <a:ext uri="{FF2B5EF4-FFF2-40B4-BE49-F238E27FC236}">
                    <a16:creationId xmlns:a16="http://schemas.microsoft.com/office/drawing/2014/main" id="{F4F03899-44D2-4524-805B-B60DA32E0F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92488" y="2700338"/>
                <a:ext cx="19050" cy="19050"/>
              </a:xfrm>
              <a:prstGeom prst="rect">
                <a:avLst/>
              </a:prstGeom>
              <a:solidFill>
                <a:srgbClr val="B5DD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6" name="Rectangle 624">
                <a:extLst>
                  <a:ext uri="{FF2B5EF4-FFF2-40B4-BE49-F238E27FC236}">
                    <a16:creationId xmlns:a16="http://schemas.microsoft.com/office/drawing/2014/main" id="{D96169BF-E8B5-4E01-AEEF-148ABA1A16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9248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7" name="Rectangle 625">
                <a:extLst>
                  <a:ext uri="{FF2B5EF4-FFF2-40B4-BE49-F238E27FC236}">
                    <a16:creationId xmlns:a16="http://schemas.microsoft.com/office/drawing/2014/main" id="{E26FE89D-8422-4E75-8903-B114C1F9D69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46450" y="2700338"/>
                <a:ext cx="19050" cy="19050"/>
              </a:xfrm>
              <a:prstGeom prst="rect">
                <a:avLst/>
              </a:prstGeom>
              <a:solidFill>
                <a:srgbClr val="C0E3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8" name="Rectangle 626">
                <a:extLst>
                  <a:ext uri="{FF2B5EF4-FFF2-40B4-BE49-F238E27FC236}">
                    <a16:creationId xmlns:a16="http://schemas.microsoft.com/office/drawing/2014/main" id="{7C3ADCF6-0760-4647-9F99-3CB9A4B38D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46450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9" name="Rectangle 627">
                <a:extLst>
                  <a:ext uri="{FF2B5EF4-FFF2-40B4-BE49-F238E27FC236}">
                    <a16:creationId xmlns:a16="http://schemas.microsoft.com/office/drawing/2014/main" id="{6D6C6834-CEE3-4477-8F93-D91167AB8C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00413" y="2700338"/>
                <a:ext cx="19050" cy="19050"/>
              </a:xfrm>
              <a:prstGeom prst="rect">
                <a:avLst/>
              </a:prstGeom>
              <a:solidFill>
                <a:srgbClr val="CAE7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0" name="Rectangle 628">
                <a:extLst>
                  <a:ext uri="{FF2B5EF4-FFF2-40B4-BE49-F238E27FC236}">
                    <a16:creationId xmlns:a16="http://schemas.microsoft.com/office/drawing/2014/main" id="{F6C974D6-A6F3-4EB4-A364-707CCD794E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0041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1" name="Rectangle 629">
                <a:extLst>
                  <a:ext uri="{FF2B5EF4-FFF2-40B4-BE49-F238E27FC236}">
                    <a16:creationId xmlns:a16="http://schemas.microsoft.com/office/drawing/2014/main" id="{0C83AB30-3870-4DDC-B463-402BCEF3B13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54375" y="2700338"/>
                <a:ext cx="19050" cy="19050"/>
              </a:xfrm>
              <a:prstGeom prst="rect">
                <a:avLst/>
              </a:prstGeom>
              <a:solidFill>
                <a:srgbClr val="D4E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2" name="Rectangle 630">
                <a:extLst>
                  <a:ext uri="{FF2B5EF4-FFF2-40B4-BE49-F238E27FC236}">
                    <a16:creationId xmlns:a16="http://schemas.microsoft.com/office/drawing/2014/main" id="{7821FDA9-816B-443F-9334-F381209E99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54375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3" name="Freeform 631">
                <a:extLst>
                  <a:ext uri="{FF2B5EF4-FFF2-40B4-BE49-F238E27FC236}">
                    <a16:creationId xmlns:a16="http://schemas.microsoft.com/office/drawing/2014/main" id="{70B74C62-D2E7-47EE-B426-95E7DDA149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06750" y="2700338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DF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4" name="Freeform 632">
                <a:extLst>
                  <a:ext uri="{FF2B5EF4-FFF2-40B4-BE49-F238E27FC236}">
                    <a16:creationId xmlns:a16="http://schemas.microsoft.com/office/drawing/2014/main" id="{26D305FF-8462-4738-8074-805B269EDD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06750" y="2700338"/>
                <a:ext cx="19050" cy="19050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0 h 12"/>
                  <a:gd name="T4" fmla="*/ 1 w 12"/>
                  <a:gd name="T5" fmla="*/ 12 h 12"/>
                  <a:gd name="T6" fmla="*/ 12 w 12"/>
                  <a:gd name="T7" fmla="*/ 12 h 12"/>
                  <a:gd name="T8" fmla="*/ 12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0" y="0"/>
                    </a:lnTo>
                    <a:lnTo>
                      <a:pt x="1" y="12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5" name="Rectangle 633">
                <a:extLst>
                  <a:ext uri="{FF2B5EF4-FFF2-40B4-BE49-F238E27FC236}">
                    <a16:creationId xmlns:a16="http://schemas.microsoft.com/office/drawing/2014/main" id="{7C90B0E9-CB6E-449A-9E72-489408D149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60713" y="2700338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6" name="Rectangle 634">
                <a:extLst>
                  <a:ext uri="{FF2B5EF4-FFF2-40B4-BE49-F238E27FC236}">
                    <a16:creationId xmlns:a16="http://schemas.microsoft.com/office/drawing/2014/main" id="{7C9B399C-6053-49C5-A558-B7F825240F1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60713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7" name="Rectangle 635">
                <a:extLst>
                  <a:ext uri="{FF2B5EF4-FFF2-40B4-BE49-F238E27FC236}">
                    <a16:creationId xmlns:a16="http://schemas.microsoft.com/office/drawing/2014/main" id="{83C3AE59-B4EE-4724-996C-685659D16D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14675" y="2700338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8" name="Rectangle 636">
                <a:extLst>
                  <a:ext uri="{FF2B5EF4-FFF2-40B4-BE49-F238E27FC236}">
                    <a16:creationId xmlns:a16="http://schemas.microsoft.com/office/drawing/2014/main" id="{F12CF134-616D-42AB-AE99-E837D35864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14675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9" name="Rectangle 637">
                <a:extLst>
                  <a:ext uri="{FF2B5EF4-FFF2-40B4-BE49-F238E27FC236}">
                    <a16:creationId xmlns:a16="http://schemas.microsoft.com/office/drawing/2014/main" id="{F22EFB33-3380-4801-8342-EDCFB824CE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68638" y="2700338"/>
                <a:ext cx="19050" cy="19050"/>
              </a:xfrm>
              <a:prstGeom prst="rect">
                <a:avLst/>
              </a:prstGeom>
              <a:solidFill>
                <a:srgbClr val="E9F5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0" name="Rectangle 638">
                <a:extLst>
                  <a:ext uri="{FF2B5EF4-FFF2-40B4-BE49-F238E27FC236}">
                    <a16:creationId xmlns:a16="http://schemas.microsoft.com/office/drawing/2014/main" id="{D2CC7143-7D54-4594-AB19-BEEE8A30CC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68638" y="2700338"/>
                <a:ext cx="19050" cy="19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1" name="Freeform 666">
                <a:extLst>
                  <a:ext uri="{FF2B5EF4-FFF2-40B4-BE49-F238E27FC236}">
                    <a16:creationId xmlns:a16="http://schemas.microsoft.com/office/drawing/2014/main" id="{E957B68B-1C04-48D7-BDEA-3037B68183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36750" y="2846388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2" name="Freeform 667">
                <a:extLst>
                  <a:ext uri="{FF2B5EF4-FFF2-40B4-BE49-F238E27FC236}">
                    <a16:creationId xmlns:a16="http://schemas.microsoft.com/office/drawing/2014/main" id="{AC9DA515-CA6C-4756-BCEF-26D8364125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2300" y="2846388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3" name="Freeform 713">
                <a:extLst>
                  <a:ext uri="{FF2B5EF4-FFF2-40B4-BE49-F238E27FC236}">
                    <a16:creationId xmlns:a16="http://schemas.microsoft.com/office/drawing/2014/main" id="{B579B2A4-DA5E-47CB-90F7-672C23C73C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47975" y="3503613"/>
                <a:ext cx="90488" cy="26988"/>
              </a:xfrm>
              <a:custGeom>
                <a:avLst/>
                <a:gdLst>
                  <a:gd name="T0" fmla="*/ 73 w 73"/>
                  <a:gd name="T1" fmla="*/ 7 h 22"/>
                  <a:gd name="T2" fmla="*/ 0 w 73"/>
                  <a:gd name="T3" fmla="*/ 19 h 22"/>
                  <a:gd name="T4" fmla="*/ 1 w 73"/>
                  <a:gd name="T5" fmla="*/ 10 h 22"/>
                  <a:gd name="T6" fmla="*/ 69 w 73"/>
                  <a:gd name="T7" fmla="*/ 0 h 22"/>
                  <a:gd name="T8" fmla="*/ 73 w 73"/>
                  <a:gd name="T9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22">
                    <a:moveTo>
                      <a:pt x="73" y="7"/>
                    </a:moveTo>
                    <a:cubicBezTo>
                      <a:pt x="73" y="7"/>
                      <a:pt x="42" y="22"/>
                      <a:pt x="0" y="19"/>
                    </a:cubicBezTo>
                    <a:cubicBezTo>
                      <a:pt x="4" y="16"/>
                      <a:pt x="4" y="12"/>
                      <a:pt x="1" y="10"/>
                    </a:cubicBezTo>
                    <a:cubicBezTo>
                      <a:pt x="46" y="12"/>
                      <a:pt x="69" y="0"/>
                      <a:pt x="69" y="0"/>
                    </a:cubicBezTo>
                    <a:lnTo>
                      <a:pt x="7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4" name="Freeform 772">
                <a:extLst>
                  <a:ext uri="{FF2B5EF4-FFF2-40B4-BE49-F238E27FC236}">
                    <a16:creationId xmlns:a16="http://schemas.microsoft.com/office/drawing/2014/main" id="{365088BF-574E-4187-A265-6E696F6A360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884488" y="2873376"/>
                <a:ext cx="31750" cy="39688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8 h 31"/>
                  <a:gd name="T26" fmla="*/ 18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5" name="Freeform 773">
                <a:extLst>
                  <a:ext uri="{FF2B5EF4-FFF2-40B4-BE49-F238E27FC236}">
                    <a16:creationId xmlns:a16="http://schemas.microsoft.com/office/drawing/2014/main" id="{55E52341-337F-40F3-A48A-16ADC0F9D82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693988" y="2873376"/>
                <a:ext cx="33338" cy="39688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3 w 26"/>
                  <a:gd name="T21" fmla="*/ 9 h 31"/>
                  <a:gd name="T22" fmla="*/ 3 w 26"/>
                  <a:gd name="T23" fmla="*/ 23 h 31"/>
                  <a:gd name="T24" fmla="*/ 8 w 26"/>
                  <a:gd name="T25" fmla="*/ 28 h 31"/>
                  <a:gd name="T26" fmla="*/ 17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6" y="28"/>
                      <a:pt x="8" y="28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6" name="Freeform 774">
                <a:extLst>
                  <a:ext uri="{FF2B5EF4-FFF2-40B4-BE49-F238E27FC236}">
                    <a16:creationId xmlns:a16="http://schemas.microsoft.com/office/drawing/2014/main" id="{84A7C1E0-9E4E-48BA-9DB9-2DD30A234FE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646363" y="2873376"/>
                <a:ext cx="31750" cy="39688"/>
              </a:xfrm>
              <a:custGeom>
                <a:avLst/>
                <a:gdLst>
                  <a:gd name="T0" fmla="*/ 17 w 26"/>
                  <a:gd name="T1" fmla="*/ 31 h 31"/>
                  <a:gd name="T2" fmla="*/ 8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8 w 26"/>
                  <a:gd name="T9" fmla="*/ 0 h 31"/>
                  <a:gd name="T10" fmla="*/ 17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7 w 26"/>
                  <a:gd name="T17" fmla="*/ 31 h 31"/>
                  <a:gd name="T18" fmla="*/ 8 w 26"/>
                  <a:gd name="T19" fmla="*/ 4 h 31"/>
                  <a:gd name="T20" fmla="*/ 3 w 26"/>
                  <a:gd name="T21" fmla="*/ 9 h 31"/>
                  <a:gd name="T22" fmla="*/ 3 w 26"/>
                  <a:gd name="T23" fmla="*/ 23 h 31"/>
                  <a:gd name="T24" fmla="*/ 8 w 26"/>
                  <a:gd name="T25" fmla="*/ 28 h 31"/>
                  <a:gd name="T26" fmla="*/ 17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7 w 26"/>
                  <a:gd name="T33" fmla="*/ 4 h 31"/>
                  <a:gd name="T34" fmla="*/ 8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6" y="28"/>
                      <a:pt x="8" y="28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7" name="Freeform 775">
                <a:extLst>
                  <a:ext uri="{FF2B5EF4-FFF2-40B4-BE49-F238E27FC236}">
                    <a16:creationId xmlns:a16="http://schemas.microsoft.com/office/drawing/2014/main" id="{99ACBA7E-66B9-4303-9EC5-A0B1F504E79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803525" y="2873376"/>
                <a:ext cx="33338" cy="39688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8 h 31"/>
                  <a:gd name="T26" fmla="*/ 18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8" name="Freeform 776">
                <a:extLst>
                  <a:ext uri="{FF2B5EF4-FFF2-40B4-BE49-F238E27FC236}">
                    <a16:creationId xmlns:a16="http://schemas.microsoft.com/office/drawing/2014/main" id="{FDCB2A0F-BE79-41A8-B62F-47317A2C813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68575" y="2873376"/>
                <a:ext cx="31750" cy="39688"/>
              </a:xfrm>
              <a:custGeom>
                <a:avLst/>
                <a:gdLst>
                  <a:gd name="T0" fmla="*/ 17 w 25"/>
                  <a:gd name="T1" fmla="*/ 31 h 31"/>
                  <a:gd name="T2" fmla="*/ 8 w 25"/>
                  <a:gd name="T3" fmla="*/ 31 h 31"/>
                  <a:gd name="T4" fmla="*/ 0 w 25"/>
                  <a:gd name="T5" fmla="*/ 23 h 31"/>
                  <a:gd name="T6" fmla="*/ 0 w 25"/>
                  <a:gd name="T7" fmla="*/ 9 h 31"/>
                  <a:gd name="T8" fmla="*/ 8 w 25"/>
                  <a:gd name="T9" fmla="*/ 0 h 31"/>
                  <a:gd name="T10" fmla="*/ 17 w 25"/>
                  <a:gd name="T11" fmla="*/ 0 h 31"/>
                  <a:gd name="T12" fmla="*/ 25 w 25"/>
                  <a:gd name="T13" fmla="*/ 9 h 31"/>
                  <a:gd name="T14" fmla="*/ 25 w 25"/>
                  <a:gd name="T15" fmla="*/ 23 h 31"/>
                  <a:gd name="T16" fmla="*/ 17 w 25"/>
                  <a:gd name="T17" fmla="*/ 31 h 31"/>
                  <a:gd name="T18" fmla="*/ 8 w 25"/>
                  <a:gd name="T19" fmla="*/ 4 h 31"/>
                  <a:gd name="T20" fmla="*/ 3 w 25"/>
                  <a:gd name="T21" fmla="*/ 9 h 31"/>
                  <a:gd name="T22" fmla="*/ 3 w 25"/>
                  <a:gd name="T23" fmla="*/ 23 h 31"/>
                  <a:gd name="T24" fmla="*/ 8 w 25"/>
                  <a:gd name="T25" fmla="*/ 28 h 31"/>
                  <a:gd name="T26" fmla="*/ 17 w 25"/>
                  <a:gd name="T27" fmla="*/ 28 h 31"/>
                  <a:gd name="T28" fmla="*/ 22 w 25"/>
                  <a:gd name="T29" fmla="*/ 23 h 31"/>
                  <a:gd name="T30" fmla="*/ 22 w 25"/>
                  <a:gd name="T31" fmla="*/ 9 h 31"/>
                  <a:gd name="T32" fmla="*/ 17 w 25"/>
                  <a:gd name="T33" fmla="*/ 4 h 31"/>
                  <a:gd name="T34" fmla="*/ 8 w 25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3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5" y="4"/>
                      <a:pt x="25" y="9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5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5" y="28"/>
                      <a:pt x="8" y="28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9" name="Freeform 777">
                <a:extLst>
                  <a:ext uri="{FF2B5EF4-FFF2-40B4-BE49-F238E27FC236}">
                    <a16:creationId xmlns:a16="http://schemas.microsoft.com/office/drawing/2014/main" id="{2C55AF61-28FD-4520-AC3B-68D3BBFEAAB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378075" y="2873376"/>
                <a:ext cx="31750" cy="39688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8 h 31"/>
                  <a:gd name="T26" fmla="*/ 18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0" name="Freeform 778">
                <a:extLst>
                  <a:ext uri="{FF2B5EF4-FFF2-40B4-BE49-F238E27FC236}">
                    <a16:creationId xmlns:a16="http://schemas.microsoft.com/office/drawing/2014/main" id="{E912E35F-06F6-4A89-BEDA-80FBB2632A9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328863" y="2873376"/>
                <a:ext cx="31750" cy="39688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8 h 31"/>
                  <a:gd name="T26" fmla="*/ 18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1" name="Freeform 779">
                <a:extLst>
                  <a:ext uri="{FF2B5EF4-FFF2-40B4-BE49-F238E27FC236}">
                    <a16:creationId xmlns:a16="http://schemas.microsoft.com/office/drawing/2014/main" id="{A83F8A34-B88F-47DE-A100-974B9B8D4A3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89200" y="2873376"/>
                <a:ext cx="30163" cy="39688"/>
              </a:xfrm>
              <a:custGeom>
                <a:avLst/>
                <a:gdLst>
                  <a:gd name="T0" fmla="*/ 17 w 25"/>
                  <a:gd name="T1" fmla="*/ 31 h 31"/>
                  <a:gd name="T2" fmla="*/ 8 w 25"/>
                  <a:gd name="T3" fmla="*/ 31 h 31"/>
                  <a:gd name="T4" fmla="*/ 0 w 25"/>
                  <a:gd name="T5" fmla="*/ 23 h 31"/>
                  <a:gd name="T6" fmla="*/ 0 w 25"/>
                  <a:gd name="T7" fmla="*/ 9 h 31"/>
                  <a:gd name="T8" fmla="*/ 8 w 25"/>
                  <a:gd name="T9" fmla="*/ 0 h 31"/>
                  <a:gd name="T10" fmla="*/ 17 w 25"/>
                  <a:gd name="T11" fmla="*/ 0 h 31"/>
                  <a:gd name="T12" fmla="*/ 25 w 25"/>
                  <a:gd name="T13" fmla="*/ 9 h 31"/>
                  <a:gd name="T14" fmla="*/ 25 w 25"/>
                  <a:gd name="T15" fmla="*/ 23 h 31"/>
                  <a:gd name="T16" fmla="*/ 17 w 25"/>
                  <a:gd name="T17" fmla="*/ 31 h 31"/>
                  <a:gd name="T18" fmla="*/ 8 w 25"/>
                  <a:gd name="T19" fmla="*/ 4 h 31"/>
                  <a:gd name="T20" fmla="*/ 3 w 25"/>
                  <a:gd name="T21" fmla="*/ 9 h 31"/>
                  <a:gd name="T22" fmla="*/ 3 w 25"/>
                  <a:gd name="T23" fmla="*/ 23 h 31"/>
                  <a:gd name="T24" fmla="*/ 8 w 25"/>
                  <a:gd name="T25" fmla="*/ 28 h 31"/>
                  <a:gd name="T26" fmla="*/ 17 w 25"/>
                  <a:gd name="T27" fmla="*/ 28 h 31"/>
                  <a:gd name="T28" fmla="*/ 22 w 25"/>
                  <a:gd name="T29" fmla="*/ 23 h 31"/>
                  <a:gd name="T30" fmla="*/ 22 w 25"/>
                  <a:gd name="T31" fmla="*/ 9 h 31"/>
                  <a:gd name="T32" fmla="*/ 17 w 25"/>
                  <a:gd name="T33" fmla="*/ 4 h 31"/>
                  <a:gd name="T34" fmla="*/ 8 w 25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" h="31">
                    <a:moveTo>
                      <a:pt x="17" y="31"/>
                    </a:moveTo>
                    <a:cubicBezTo>
                      <a:pt x="8" y="31"/>
                      <a:pt x="8" y="31"/>
                      <a:pt x="8" y="31"/>
                    </a:cubicBezTo>
                    <a:cubicBezTo>
                      <a:pt x="3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2" y="0"/>
                      <a:pt x="25" y="4"/>
                      <a:pt x="25" y="9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7"/>
                      <a:pt x="22" y="31"/>
                      <a:pt x="17" y="31"/>
                    </a:cubicBezTo>
                    <a:close/>
                    <a:moveTo>
                      <a:pt x="8" y="4"/>
                    </a:moveTo>
                    <a:cubicBezTo>
                      <a:pt x="5" y="4"/>
                      <a:pt x="3" y="6"/>
                      <a:pt x="3" y="9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5"/>
                      <a:pt x="5" y="28"/>
                      <a:pt x="8" y="28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7" y="4"/>
                    </a:cubicBez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2" name="Freeform 780">
                <a:extLst>
                  <a:ext uri="{FF2B5EF4-FFF2-40B4-BE49-F238E27FC236}">
                    <a16:creationId xmlns:a16="http://schemas.microsoft.com/office/drawing/2014/main" id="{CC5CB3A6-4C84-4DF7-988B-1C499BDC73F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7400" y="2873376"/>
                <a:ext cx="26988" cy="38100"/>
              </a:xfrm>
              <a:custGeom>
                <a:avLst/>
                <a:gdLst>
                  <a:gd name="T0" fmla="*/ 20 w 22"/>
                  <a:gd name="T1" fmla="*/ 5 h 30"/>
                  <a:gd name="T2" fmla="*/ 22 w 22"/>
                  <a:gd name="T3" fmla="*/ 9 h 30"/>
                  <a:gd name="T4" fmla="*/ 22 w 22"/>
                  <a:gd name="T5" fmla="*/ 23 h 30"/>
                  <a:gd name="T6" fmla="*/ 17 w 22"/>
                  <a:gd name="T7" fmla="*/ 28 h 30"/>
                  <a:gd name="T8" fmla="*/ 8 w 22"/>
                  <a:gd name="T9" fmla="*/ 28 h 30"/>
                  <a:gd name="T10" fmla="*/ 6 w 22"/>
                  <a:gd name="T11" fmla="*/ 27 h 30"/>
                  <a:gd name="T12" fmla="*/ 8 w 22"/>
                  <a:gd name="T13" fmla="*/ 28 h 30"/>
                  <a:gd name="T14" fmla="*/ 17 w 22"/>
                  <a:gd name="T15" fmla="*/ 28 h 30"/>
                  <a:gd name="T16" fmla="*/ 22 w 22"/>
                  <a:gd name="T17" fmla="*/ 23 h 30"/>
                  <a:gd name="T18" fmla="*/ 22 w 22"/>
                  <a:gd name="T19" fmla="*/ 9 h 30"/>
                  <a:gd name="T20" fmla="*/ 20 w 22"/>
                  <a:gd name="T21" fmla="*/ 5 h 30"/>
                  <a:gd name="T22" fmla="*/ 17 w 22"/>
                  <a:gd name="T23" fmla="*/ 0 h 30"/>
                  <a:gd name="T24" fmla="*/ 8 w 22"/>
                  <a:gd name="T25" fmla="*/ 0 h 30"/>
                  <a:gd name="T26" fmla="*/ 0 w 22"/>
                  <a:gd name="T27" fmla="*/ 9 h 30"/>
                  <a:gd name="T28" fmla="*/ 0 w 22"/>
                  <a:gd name="T29" fmla="*/ 23 h 30"/>
                  <a:gd name="T30" fmla="*/ 4 w 22"/>
                  <a:gd name="T31" fmla="*/ 30 h 30"/>
                  <a:gd name="T32" fmla="*/ 0 w 22"/>
                  <a:gd name="T33" fmla="*/ 23 h 30"/>
                  <a:gd name="T34" fmla="*/ 0 w 22"/>
                  <a:gd name="T35" fmla="*/ 9 h 30"/>
                  <a:gd name="T36" fmla="*/ 8 w 22"/>
                  <a:gd name="T37" fmla="*/ 1 h 30"/>
                  <a:gd name="T38" fmla="*/ 17 w 22"/>
                  <a:gd name="T39" fmla="*/ 1 h 30"/>
                  <a:gd name="T40" fmla="*/ 22 w 22"/>
                  <a:gd name="T41" fmla="*/ 2 h 30"/>
                  <a:gd name="T42" fmla="*/ 17 w 22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" h="30">
                    <a:moveTo>
                      <a:pt x="20" y="5"/>
                    </a:moveTo>
                    <a:cubicBezTo>
                      <a:pt x="21" y="6"/>
                      <a:pt x="22" y="7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8"/>
                      <a:pt x="17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7" y="28"/>
                      <a:pt x="6" y="27"/>
                      <a:pt x="6" y="27"/>
                    </a:cubicBezTo>
                    <a:cubicBezTo>
                      <a:pt x="7" y="27"/>
                      <a:pt x="7" y="28"/>
                      <a:pt x="8" y="28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0" y="28"/>
                      <a:pt x="22" y="26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7"/>
                      <a:pt x="21" y="6"/>
                      <a:pt x="20" y="5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6"/>
                      <a:pt x="1" y="28"/>
                      <a:pt x="4" y="30"/>
                    </a:cubicBezTo>
                    <a:cubicBezTo>
                      <a:pt x="1" y="28"/>
                      <a:pt x="0" y="26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1"/>
                      <a:pt x="8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9" y="1"/>
                      <a:pt x="21" y="1"/>
                      <a:pt x="22" y="2"/>
                    </a:cubicBezTo>
                    <a:cubicBezTo>
                      <a:pt x="21" y="1"/>
                      <a:pt x="19" y="0"/>
                      <a:pt x="17" y="0"/>
                    </a:cubicBezTo>
                  </a:path>
                </a:pathLst>
              </a:custGeom>
              <a:solidFill>
                <a:srgbClr val="219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3" name="Freeform 781">
                <a:extLst>
                  <a:ext uri="{FF2B5EF4-FFF2-40B4-BE49-F238E27FC236}">
                    <a16:creationId xmlns:a16="http://schemas.microsoft.com/office/drawing/2014/main" id="{0E1197FC-38EE-4DCA-802D-88855192626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7400" y="2874963"/>
                <a:ext cx="31750" cy="38100"/>
              </a:xfrm>
              <a:custGeom>
                <a:avLst/>
                <a:gdLst>
                  <a:gd name="T0" fmla="*/ 6 w 26"/>
                  <a:gd name="T1" fmla="*/ 26 h 30"/>
                  <a:gd name="T2" fmla="*/ 3 w 26"/>
                  <a:gd name="T3" fmla="*/ 22 h 30"/>
                  <a:gd name="T4" fmla="*/ 3 w 26"/>
                  <a:gd name="T5" fmla="*/ 8 h 30"/>
                  <a:gd name="T6" fmla="*/ 8 w 26"/>
                  <a:gd name="T7" fmla="*/ 3 h 30"/>
                  <a:gd name="T8" fmla="*/ 17 w 26"/>
                  <a:gd name="T9" fmla="*/ 3 h 30"/>
                  <a:gd name="T10" fmla="*/ 20 w 26"/>
                  <a:gd name="T11" fmla="*/ 4 h 30"/>
                  <a:gd name="T12" fmla="*/ 22 w 26"/>
                  <a:gd name="T13" fmla="*/ 8 h 30"/>
                  <a:gd name="T14" fmla="*/ 22 w 26"/>
                  <a:gd name="T15" fmla="*/ 22 h 30"/>
                  <a:gd name="T16" fmla="*/ 17 w 26"/>
                  <a:gd name="T17" fmla="*/ 27 h 30"/>
                  <a:gd name="T18" fmla="*/ 8 w 26"/>
                  <a:gd name="T19" fmla="*/ 27 h 30"/>
                  <a:gd name="T20" fmla="*/ 6 w 26"/>
                  <a:gd name="T21" fmla="*/ 26 h 30"/>
                  <a:gd name="T22" fmla="*/ 17 w 26"/>
                  <a:gd name="T23" fmla="*/ 0 h 30"/>
                  <a:gd name="T24" fmla="*/ 8 w 26"/>
                  <a:gd name="T25" fmla="*/ 0 h 30"/>
                  <a:gd name="T26" fmla="*/ 0 w 26"/>
                  <a:gd name="T27" fmla="*/ 8 h 30"/>
                  <a:gd name="T28" fmla="*/ 0 w 26"/>
                  <a:gd name="T29" fmla="*/ 22 h 30"/>
                  <a:gd name="T30" fmla="*/ 4 w 26"/>
                  <a:gd name="T31" fmla="*/ 29 h 30"/>
                  <a:gd name="T32" fmla="*/ 8 w 26"/>
                  <a:gd name="T33" fmla="*/ 30 h 30"/>
                  <a:gd name="T34" fmla="*/ 17 w 26"/>
                  <a:gd name="T35" fmla="*/ 30 h 30"/>
                  <a:gd name="T36" fmla="*/ 26 w 26"/>
                  <a:gd name="T37" fmla="*/ 22 h 30"/>
                  <a:gd name="T38" fmla="*/ 26 w 26"/>
                  <a:gd name="T39" fmla="*/ 8 h 30"/>
                  <a:gd name="T40" fmla="*/ 22 w 26"/>
                  <a:gd name="T41" fmla="*/ 1 h 30"/>
                  <a:gd name="T42" fmla="*/ 17 w 26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" h="30">
                    <a:moveTo>
                      <a:pt x="6" y="26"/>
                    </a:moveTo>
                    <a:cubicBezTo>
                      <a:pt x="4" y="25"/>
                      <a:pt x="3" y="24"/>
                      <a:pt x="3" y="22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6" y="3"/>
                      <a:pt x="8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8" y="3"/>
                      <a:pt x="19" y="3"/>
                      <a:pt x="20" y="4"/>
                    </a:cubicBezTo>
                    <a:cubicBezTo>
                      <a:pt x="21" y="5"/>
                      <a:pt x="22" y="6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7" y="27"/>
                      <a:pt x="7" y="26"/>
                      <a:pt x="6" y="26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5"/>
                      <a:pt x="1" y="27"/>
                      <a:pt x="4" y="29"/>
                    </a:cubicBezTo>
                    <a:cubicBezTo>
                      <a:pt x="5" y="30"/>
                      <a:pt x="7" y="30"/>
                      <a:pt x="8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2" y="30"/>
                      <a:pt x="26" y="26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5"/>
                      <a:pt x="24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</a:path>
                </a:pathLst>
              </a:custGeom>
              <a:solidFill>
                <a:srgbClr val="76C6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4" name="Freeform 782">
                <a:extLst>
                  <a:ext uri="{FF2B5EF4-FFF2-40B4-BE49-F238E27FC236}">
                    <a16:creationId xmlns:a16="http://schemas.microsoft.com/office/drawing/2014/main" id="{EBCC927D-5B62-4CD7-B0EA-42AC6738AE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35313" y="2873376"/>
                <a:ext cx="33338" cy="39688"/>
              </a:xfrm>
              <a:custGeom>
                <a:avLst/>
                <a:gdLst>
                  <a:gd name="T0" fmla="*/ 18 w 26"/>
                  <a:gd name="T1" fmla="*/ 0 h 31"/>
                  <a:gd name="T2" fmla="*/ 9 w 26"/>
                  <a:gd name="T3" fmla="*/ 0 h 31"/>
                  <a:gd name="T4" fmla="*/ 0 w 26"/>
                  <a:gd name="T5" fmla="*/ 9 h 31"/>
                  <a:gd name="T6" fmla="*/ 0 w 26"/>
                  <a:gd name="T7" fmla="*/ 23 h 31"/>
                  <a:gd name="T8" fmla="*/ 9 w 26"/>
                  <a:gd name="T9" fmla="*/ 31 h 31"/>
                  <a:gd name="T10" fmla="*/ 11 w 26"/>
                  <a:gd name="T11" fmla="*/ 31 h 31"/>
                  <a:gd name="T12" fmla="*/ 11 w 26"/>
                  <a:gd name="T13" fmla="*/ 28 h 31"/>
                  <a:gd name="T14" fmla="*/ 9 w 26"/>
                  <a:gd name="T15" fmla="*/ 28 h 31"/>
                  <a:gd name="T16" fmla="*/ 4 w 26"/>
                  <a:gd name="T17" fmla="*/ 23 h 31"/>
                  <a:gd name="T18" fmla="*/ 4 w 26"/>
                  <a:gd name="T19" fmla="*/ 9 h 31"/>
                  <a:gd name="T20" fmla="*/ 1 w 26"/>
                  <a:gd name="T21" fmla="*/ 9 h 31"/>
                  <a:gd name="T22" fmla="*/ 10 w 26"/>
                  <a:gd name="T23" fmla="*/ 1 h 31"/>
                  <a:gd name="T24" fmla="*/ 15 w 26"/>
                  <a:gd name="T25" fmla="*/ 1 h 31"/>
                  <a:gd name="T26" fmla="*/ 15 w 26"/>
                  <a:gd name="T27" fmla="*/ 1 h 31"/>
                  <a:gd name="T28" fmla="*/ 15 w 26"/>
                  <a:gd name="T29" fmla="*/ 4 h 31"/>
                  <a:gd name="T30" fmla="*/ 18 w 26"/>
                  <a:gd name="T31" fmla="*/ 4 h 31"/>
                  <a:gd name="T32" fmla="*/ 23 w 26"/>
                  <a:gd name="T33" fmla="*/ 9 h 31"/>
                  <a:gd name="T34" fmla="*/ 23 w 26"/>
                  <a:gd name="T35" fmla="*/ 23 h 31"/>
                  <a:gd name="T36" fmla="*/ 18 w 26"/>
                  <a:gd name="T37" fmla="*/ 28 h 31"/>
                  <a:gd name="T38" fmla="*/ 15 w 26"/>
                  <a:gd name="T39" fmla="*/ 28 h 31"/>
                  <a:gd name="T40" fmla="*/ 15 w 26"/>
                  <a:gd name="T41" fmla="*/ 31 h 31"/>
                  <a:gd name="T42" fmla="*/ 18 w 26"/>
                  <a:gd name="T43" fmla="*/ 31 h 31"/>
                  <a:gd name="T44" fmla="*/ 26 w 26"/>
                  <a:gd name="T45" fmla="*/ 23 h 31"/>
                  <a:gd name="T46" fmla="*/ 26 w 26"/>
                  <a:gd name="T47" fmla="*/ 9 h 31"/>
                  <a:gd name="T48" fmla="*/ 18 w 26"/>
                  <a:gd name="T4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" h="31"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4" y="31"/>
                      <a:pt x="9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6" y="28"/>
                      <a:pt x="4" y="25"/>
                      <a:pt x="4" y="2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3" y="6"/>
                      <a:pt x="23" y="9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25"/>
                      <a:pt x="20" y="28"/>
                      <a:pt x="18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3" y="31"/>
                      <a:pt x="26" y="27"/>
                      <a:pt x="26" y="23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4"/>
                      <a:pt x="23" y="0"/>
                      <a:pt x="18" y="0"/>
                    </a:cubicBezTo>
                  </a:path>
                </a:pathLst>
              </a:custGeom>
              <a:solidFill>
                <a:srgbClr val="36A9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5" name="Freeform 783">
                <a:extLst>
                  <a:ext uri="{FF2B5EF4-FFF2-40B4-BE49-F238E27FC236}">
                    <a16:creationId xmlns:a16="http://schemas.microsoft.com/office/drawing/2014/main" id="{6066D74A-2ACB-4571-AE92-C58D9B1576F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136900" y="2874963"/>
                <a:ext cx="17463" cy="38100"/>
              </a:xfrm>
              <a:custGeom>
                <a:avLst/>
                <a:gdLst>
                  <a:gd name="T0" fmla="*/ 14 w 14"/>
                  <a:gd name="T1" fmla="*/ 27 h 30"/>
                  <a:gd name="T2" fmla="*/ 10 w 14"/>
                  <a:gd name="T3" fmla="*/ 27 h 30"/>
                  <a:gd name="T4" fmla="*/ 10 w 14"/>
                  <a:gd name="T5" fmla="*/ 30 h 30"/>
                  <a:gd name="T6" fmla="*/ 14 w 14"/>
                  <a:gd name="T7" fmla="*/ 30 h 30"/>
                  <a:gd name="T8" fmla="*/ 14 w 14"/>
                  <a:gd name="T9" fmla="*/ 27 h 30"/>
                  <a:gd name="T10" fmla="*/ 14 w 14"/>
                  <a:gd name="T11" fmla="*/ 0 h 30"/>
                  <a:gd name="T12" fmla="*/ 9 w 14"/>
                  <a:gd name="T13" fmla="*/ 0 h 30"/>
                  <a:gd name="T14" fmla="*/ 0 w 14"/>
                  <a:gd name="T15" fmla="*/ 8 h 30"/>
                  <a:gd name="T16" fmla="*/ 3 w 14"/>
                  <a:gd name="T17" fmla="*/ 8 h 30"/>
                  <a:gd name="T18" fmla="*/ 3 w 14"/>
                  <a:gd name="T19" fmla="*/ 8 h 30"/>
                  <a:gd name="T20" fmla="*/ 8 w 14"/>
                  <a:gd name="T21" fmla="*/ 3 h 30"/>
                  <a:gd name="T22" fmla="*/ 14 w 14"/>
                  <a:gd name="T23" fmla="*/ 3 h 30"/>
                  <a:gd name="T24" fmla="*/ 14 w 14"/>
                  <a:gd name="T25" fmla="*/ 0 h 30"/>
                  <a:gd name="T26" fmla="*/ 14 w 14"/>
                  <a:gd name="T2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30">
                    <a:moveTo>
                      <a:pt x="14" y="27"/>
                    </a:move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27"/>
                      <a:pt x="14" y="27"/>
                      <a:pt x="14" y="27"/>
                    </a:cubicBezTo>
                    <a:moveTo>
                      <a:pt x="14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5"/>
                      <a:pt x="5" y="3"/>
                      <a:pt x="8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5BB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6" name="Freeform 784">
                <a:extLst>
                  <a:ext uri="{FF2B5EF4-FFF2-40B4-BE49-F238E27FC236}">
                    <a16:creationId xmlns:a16="http://schemas.microsoft.com/office/drawing/2014/main" id="{6D675374-5D6C-42F9-A182-FE55925B8F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089275" y="2873376"/>
                <a:ext cx="28575" cy="39688"/>
              </a:xfrm>
              <a:custGeom>
                <a:avLst/>
                <a:gdLst>
                  <a:gd name="T0" fmla="*/ 16 w 23"/>
                  <a:gd name="T1" fmla="*/ 0 h 31"/>
                  <a:gd name="T2" fmla="*/ 7 w 23"/>
                  <a:gd name="T3" fmla="*/ 0 h 31"/>
                  <a:gd name="T4" fmla="*/ 0 w 23"/>
                  <a:gd name="T5" fmla="*/ 4 h 31"/>
                  <a:gd name="T6" fmla="*/ 1 w 23"/>
                  <a:gd name="T7" fmla="*/ 9 h 31"/>
                  <a:gd name="T8" fmla="*/ 1 w 23"/>
                  <a:gd name="T9" fmla="*/ 23 h 31"/>
                  <a:gd name="T10" fmla="*/ 0 w 23"/>
                  <a:gd name="T11" fmla="*/ 28 h 31"/>
                  <a:gd name="T12" fmla="*/ 7 w 23"/>
                  <a:gd name="T13" fmla="*/ 31 h 31"/>
                  <a:gd name="T14" fmla="*/ 16 w 23"/>
                  <a:gd name="T15" fmla="*/ 31 h 31"/>
                  <a:gd name="T16" fmla="*/ 23 w 23"/>
                  <a:gd name="T17" fmla="*/ 28 h 31"/>
                  <a:gd name="T18" fmla="*/ 23 w 23"/>
                  <a:gd name="T19" fmla="*/ 5 h 31"/>
                  <a:gd name="T20" fmla="*/ 20 w 23"/>
                  <a:gd name="T21" fmla="*/ 7 h 31"/>
                  <a:gd name="T22" fmla="*/ 21 w 23"/>
                  <a:gd name="T23" fmla="*/ 9 h 31"/>
                  <a:gd name="T24" fmla="*/ 21 w 23"/>
                  <a:gd name="T25" fmla="*/ 23 h 31"/>
                  <a:gd name="T26" fmla="*/ 16 w 23"/>
                  <a:gd name="T27" fmla="*/ 28 h 31"/>
                  <a:gd name="T28" fmla="*/ 7 w 23"/>
                  <a:gd name="T29" fmla="*/ 28 h 31"/>
                  <a:gd name="T30" fmla="*/ 2 w 23"/>
                  <a:gd name="T31" fmla="*/ 23 h 31"/>
                  <a:gd name="T32" fmla="*/ 2 w 23"/>
                  <a:gd name="T33" fmla="*/ 9 h 31"/>
                  <a:gd name="T34" fmla="*/ 7 w 23"/>
                  <a:gd name="T35" fmla="*/ 4 h 31"/>
                  <a:gd name="T36" fmla="*/ 16 w 23"/>
                  <a:gd name="T37" fmla="*/ 4 h 31"/>
                  <a:gd name="T38" fmla="*/ 18 w 23"/>
                  <a:gd name="T39" fmla="*/ 4 h 31"/>
                  <a:gd name="T40" fmla="*/ 20 w 23"/>
                  <a:gd name="T41" fmla="*/ 2 h 31"/>
                  <a:gd name="T42" fmla="*/ 16 w 23"/>
                  <a:gd name="T4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" h="31">
                    <a:moveTo>
                      <a:pt x="1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1" y="2"/>
                      <a:pt x="0" y="4"/>
                    </a:cubicBezTo>
                    <a:cubicBezTo>
                      <a:pt x="1" y="6"/>
                      <a:pt x="1" y="7"/>
                      <a:pt x="1" y="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1" y="30"/>
                      <a:pt x="4" y="31"/>
                      <a:pt x="7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9" y="31"/>
                      <a:pt x="21" y="30"/>
                      <a:pt x="23" y="28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8"/>
                      <a:pt x="21" y="8"/>
                      <a:pt x="21" y="9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5"/>
                      <a:pt x="18" y="28"/>
                      <a:pt x="16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4" y="28"/>
                      <a:pt x="2" y="25"/>
                      <a:pt x="2" y="2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6"/>
                      <a:pt x="4" y="4"/>
                      <a:pt x="7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1"/>
                      <a:pt x="17" y="0"/>
                      <a:pt x="16" y="0"/>
                    </a:cubicBezTo>
                  </a:path>
                </a:pathLst>
              </a:custGeom>
              <a:solidFill>
                <a:srgbClr val="3AAB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7" name="Freeform 785">
                <a:extLst>
                  <a:ext uri="{FF2B5EF4-FFF2-40B4-BE49-F238E27FC236}">
                    <a16:creationId xmlns:a16="http://schemas.microsoft.com/office/drawing/2014/main" id="{E30A1DA4-8267-4DC4-ACC5-E2952966C2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087688" y="2878138"/>
                <a:ext cx="3175" cy="30163"/>
              </a:xfrm>
              <a:custGeom>
                <a:avLst/>
                <a:gdLst>
                  <a:gd name="T0" fmla="*/ 2 w 3"/>
                  <a:gd name="T1" fmla="*/ 0 h 24"/>
                  <a:gd name="T2" fmla="*/ 0 w 3"/>
                  <a:gd name="T3" fmla="*/ 5 h 24"/>
                  <a:gd name="T4" fmla="*/ 0 w 3"/>
                  <a:gd name="T5" fmla="*/ 19 h 24"/>
                  <a:gd name="T6" fmla="*/ 2 w 3"/>
                  <a:gd name="T7" fmla="*/ 24 h 24"/>
                  <a:gd name="T8" fmla="*/ 3 w 3"/>
                  <a:gd name="T9" fmla="*/ 19 h 24"/>
                  <a:gd name="T10" fmla="*/ 3 w 3"/>
                  <a:gd name="T11" fmla="*/ 5 h 24"/>
                  <a:gd name="T12" fmla="*/ 2 w 3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4">
                    <a:moveTo>
                      <a:pt x="2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1" y="22"/>
                      <a:pt x="2" y="24"/>
                    </a:cubicBezTo>
                    <a:cubicBezTo>
                      <a:pt x="3" y="22"/>
                      <a:pt x="3" y="21"/>
                      <a:pt x="3" y="19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3"/>
                      <a:pt x="3" y="2"/>
                      <a:pt x="2" y="0"/>
                    </a:cubicBezTo>
                  </a:path>
                </a:pathLst>
              </a:custGeom>
              <a:solidFill>
                <a:srgbClr val="56B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8" name="Freeform 786">
                <a:extLst>
                  <a:ext uri="{FF2B5EF4-FFF2-40B4-BE49-F238E27FC236}">
                    <a16:creationId xmlns:a16="http://schemas.microsoft.com/office/drawing/2014/main" id="{3A7F10F9-0B05-4747-9E6E-92353E0E6C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11500" y="2876551"/>
                <a:ext cx="7938" cy="31750"/>
              </a:xfrm>
              <a:custGeom>
                <a:avLst/>
                <a:gdLst>
                  <a:gd name="T0" fmla="*/ 2 w 6"/>
                  <a:gd name="T1" fmla="*/ 0 h 26"/>
                  <a:gd name="T2" fmla="*/ 0 w 6"/>
                  <a:gd name="T3" fmla="*/ 2 h 26"/>
                  <a:gd name="T4" fmla="*/ 2 w 6"/>
                  <a:gd name="T5" fmla="*/ 5 h 26"/>
                  <a:gd name="T6" fmla="*/ 5 w 6"/>
                  <a:gd name="T7" fmla="*/ 3 h 26"/>
                  <a:gd name="T8" fmla="*/ 5 w 6"/>
                  <a:gd name="T9" fmla="*/ 26 h 26"/>
                  <a:gd name="T10" fmla="*/ 6 w 6"/>
                  <a:gd name="T11" fmla="*/ 21 h 26"/>
                  <a:gd name="T12" fmla="*/ 6 w 6"/>
                  <a:gd name="T13" fmla="*/ 7 h 26"/>
                  <a:gd name="T14" fmla="*/ 2 w 6"/>
                  <a:gd name="T1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26">
                    <a:moveTo>
                      <a:pt x="2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5"/>
                      <a:pt x="6" y="23"/>
                      <a:pt x="6" y="21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4"/>
                      <a:pt x="5" y="1"/>
                      <a:pt x="2" y="0"/>
                    </a:cubicBezTo>
                  </a:path>
                </a:pathLst>
              </a:custGeom>
              <a:solidFill>
                <a:srgbClr val="56B9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9" name="Freeform 787">
                <a:extLst>
                  <a:ext uri="{FF2B5EF4-FFF2-40B4-BE49-F238E27FC236}">
                    <a16:creationId xmlns:a16="http://schemas.microsoft.com/office/drawing/2014/main" id="{79920F65-3E2A-4256-BDEE-5C62B823AE7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46438" y="2873376"/>
                <a:ext cx="30163" cy="39688"/>
              </a:xfrm>
              <a:custGeom>
                <a:avLst/>
                <a:gdLst>
                  <a:gd name="T0" fmla="*/ 19 w 24"/>
                  <a:gd name="T1" fmla="*/ 4 h 31"/>
                  <a:gd name="T2" fmla="*/ 18 w 24"/>
                  <a:gd name="T3" fmla="*/ 4 h 31"/>
                  <a:gd name="T4" fmla="*/ 22 w 24"/>
                  <a:gd name="T5" fmla="*/ 9 h 31"/>
                  <a:gd name="T6" fmla="*/ 22 w 24"/>
                  <a:gd name="T7" fmla="*/ 23 h 31"/>
                  <a:gd name="T8" fmla="*/ 17 w 24"/>
                  <a:gd name="T9" fmla="*/ 28 h 31"/>
                  <a:gd name="T10" fmla="*/ 9 w 24"/>
                  <a:gd name="T11" fmla="*/ 28 h 31"/>
                  <a:gd name="T12" fmla="*/ 10 w 24"/>
                  <a:gd name="T13" fmla="*/ 28 h 31"/>
                  <a:gd name="T14" fmla="*/ 19 w 24"/>
                  <a:gd name="T15" fmla="*/ 28 h 31"/>
                  <a:gd name="T16" fmla="*/ 24 w 24"/>
                  <a:gd name="T17" fmla="*/ 23 h 31"/>
                  <a:gd name="T18" fmla="*/ 24 w 24"/>
                  <a:gd name="T19" fmla="*/ 9 h 31"/>
                  <a:gd name="T20" fmla="*/ 19 w 24"/>
                  <a:gd name="T21" fmla="*/ 4 h 31"/>
                  <a:gd name="T22" fmla="*/ 17 w 24"/>
                  <a:gd name="T23" fmla="*/ 0 h 31"/>
                  <a:gd name="T24" fmla="*/ 8 w 24"/>
                  <a:gd name="T25" fmla="*/ 0 h 31"/>
                  <a:gd name="T26" fmla="*/ 0 w 24"/>
                  <a:gd name="T27" fmla="*/ 9 h 31"/>
                  <a:gd name="T28" fmla="*/ 0 w 24"/>
                  <a:gd name="T29" fmla="*/ 23 h 31"/>
                  <a:gd name="T30" fmla="*/ 8 w 24"/>
                  <a:gd name="T31" fmla="*/ 31 h 31"/>
                  <a:gd name="T32" fmla="*/ 9 w 24"/>
                  <a:gd name="T33" fmla="*/ 31 h 31"/>
                  <a:gd name="T34" fmla="*/ 2 w 24"/>
                  <a:gd name="T35" fmla="*/ 23 h 31"/>
                  <a:gd name="T36" fmla="*/ 2 w 24"/>
                  <a:gd name="T37" fmla="*/ 9 h 31"/>
                  <a:gd name="T38" fmla="*/ 10 w 24"/>
                  <a:gd name="T39" fmla="*/ 1 h 31"/>
                  <a:gd name="T40" fmla="*/ 19 w 24"/>
                  <a:gd name="T41" fmla="*/ 1 h 31"/>
                  <a:gd name="T42" fmla="*/ 17 w 24"/>
                  <a:gd name="T4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31">
                    <a:moveTo>
                      <a:pt x="19" y="4"/>
                    </a:moveTo>
                    <a:cubicBezTo>
                      <a:pt x="18" y="4"/>
                      <a:pt x="18" y="4"/>
                      <a:pt x="18" y="4"/>
                    </a:cubicBezTo>
                    <a:cubicBezTo>
                      <a:pt x="20" y="5"/>
                      <a:pt x="22" y="7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8"/>
                      <a:pt x="17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9" y="28"/>
                      <a:pt x="10" y="28"/>
                      <a:pt x="10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2" y="28"/>
                      <a:pt x="24" y="26"/>
                      <a:pt x="24" y="23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6"/>
                      <a:pt x="22" y="4"/>
                      <a:pt x="19" y="4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7"/>
                      <a:pt x="4" y="31"/>
                      <a:pt x="8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5" y="31"/>
                      <a:pt x="2" y="27"/>
                      <a:pt x="2" y="23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4"/>
                      <a:pt x="5" y="1"/>
                      <a:pt x="10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0"/>
                      <a:pt x="18" y="0"/>
                      <a:pt x="17" y="0"/>
                    </a:cubicBezTo>
                  </a:path>
                </a:pathLst>
              </a:custGeom>
              <a:solidFill>
                <a:srgbClr val="29A1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0" name="Freeform 788">
                <a:extLst>
                  <a:ext uri="{FF2B5EF4-FFF2-40B4-BE49-F238E27FC236}">
                    <a16:creationId xmlns:a16="http://schemas.microsoft.com/office/drawing/2014/main" id="{7FF2C71F-5F35-4977-85D6-B9ADDF10168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49613" y="2874963"/>
                <a:ext cx="30163" cy="38100"/>
              </a:xfrm>
              <a:custGeom>
                <a:avLst/>
                <a:gdLst>
                  <a:gd name="T0" fmla="*/ 6 w 24"/>
                  <a:gd name="T1" fmla="*/ 27 h 30"/>
                  <a:gd name="T2" fmla="*/ 1 w 24"/>
                  <a:gd name="T3" fmla="*/ 22 h 30"/>
                  <a:gd name="T4" fmla="*/ 1 w 24"/>
                  <a:gd name="T5" fmla="*/ 8 h 30"/>
                  <a:gd name="T6" fmla="*/ 6 w 24"/>
                  <a:gd name="T7" fmla="*/ 3 h 30"/>
                  <a:gd name="T8" fmla="*/ 15 w 24"/>
                  <a:gd name="T9" fmla="*/ 3 h 30"/>
                  <a:gd name="T10" fmla="*/ 16 w 24"/>
                  <a:gd name="T11" fmla="*/ 3 h 30"/>
                  <a:gd name="T12" fmla="*/ 17 w 24"/>
                  <a:gd name="T13" fmla="*/ 3 h 30"/>
                  <a:gd name="T14" fmla="*/ 22 w 24"/>
                  <a:gd name="T15" fmla="*/ 8 h 30"/>
                  <a:gd name="T16" fmla="*/ 22 w 24"/>
                  <a:gd name="T17" fmla="*/ 22 h 30"/>
                  <a:gd name="T18" fmla="*/ 17 w 24"/>
                  <a:gd name="T19" fmla="*/ 27 h 30"/>
                  <a:gd name="T20" fmla="*/ 8 w 24"/>
                  <a:gd name="T21" fmla="*/ 27 h 30"/>
                  <a:gd name="T22" fmla="*/ 7 w 24"/>
                  <a:gd name="T23" fmla="*/ 27 h 30"/>
                  <a:gd name="T24" fmla="*/ 6 w 24"/>
                  <a:gd name="T25" fmla="*/ 27 h 30"/>
                  <a:gd name="T26" fmla="*/ 17 w 24"/>
                  <a:gd name="T27" fmla="*/ 0 h 30"/>
                  <a:gd name="T28" fmla="*/ 8 w 24"/>
                  <a:gd name="T29" fmla="*/ 0 h 30"/>
                  <a:gd name="T30" fmla="*/ 0 w 24"/>
                  <a:gd name="T31" fmla="*/ 8 h 30"/>
                  <a:gd name="T32" fmla="*/ 0 w 24"/>
                  <a:gd name="T33" fmla="*/ 22 h 30"/>
                  <a:gd name="T34" fmla="*/ 7 w 24"/>
                  <a:gd name="T35" fmla="*/ 30 h 30"/>
                  <a:gd name="T36" fmla="*/ 15 w 24"/>
                  <a:gd name="T37" fmla="*/ 30 h 30"/>
                  <a:gd name="T38" fmla="*/ 24 w 24"/>
                  <a:gd name="T39" fmla="*/ 22 h 30"/>
                  <a:gd name="T40" fmla="*/ 24 w 24"/>
                  <a:gd name="T41" fmla="*/ 8 h 30"/>
                  <a:gd name="T42" fmla="*/ 17 w 24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30">
                    <a:moveTo>
                      <a:pt x="6" y="27"/>
                    </a:moveTo>
                    <a:cubicBezTo>
                      <a:pt x="4" y="27"/>
                      <a:pt x="1" y="24"/>
                      <a:pt x="1" y="22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5"/>
                      <a:pt x="4" y="3"/>
                      <a:pt x="6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0" y="3"/>
                      <a:pt x="22" y="5"/>
                      <a:pt x="22" y="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5"/>
                      <a:pt x="20" y="27"/>
                      <a:pt x="17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7" y="27"/>
                      <a:pt x="7" y="27"/>
                    </a:cubicBezTo>
                    <a:cubicBezTo>
                      <a:pt x="6" y="27"/>
                      <a:pt x="6" y="27"/>
                      <a:pt x="6" y="27"/>
                    </a:cubicBezTo>
                    <a:moveTo>
                      <a:pt x="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6"/>
                      <a:pt x="3" y="30"/>
                      <a:pt x="7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20" y="30"/>
                      <a:pt x="24" y="26"/>
                      <a:pt x="24" y="22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4"/>
                      <a:pt x="21" y="0"/>
                      <a:pt x="17" y="0"/>
                    </a:cubicBezTo>
                  </a:path>
                </a:pathLst>
              </a:custGeom>
              <a:solidFill>
                <a:srgbClr val="6BC2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1" name="Freeform 789">
                <a:extLst>
                  <a:ext uri="{FF2B5EF4-FFF2-40B4-BE49-F238E27FC236}">
                    <a16:creationId xmlns:a16="http://schemas.microsoft.com/office/drawing/2014/main" id="{93315763-6046-4327-9D51-43D86E9F4E0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92475" y="2874963"/>
                <a:ext cx="17463" cy="38100"/>
              </a:xfrm>
              <a:custGeom>
                <a:avLst/>
                <a:gdLst>
                  <a:gd name="T0" fmla="*/ 9 w 11"/>
                  <a:gd name="T1" fmla="*/ 3 h 24"/>
                  <a:gd name="T2" fmla="*/ 7 w 11"/>
                  <a:gd name="T3" fmla="*/ 5 h 24"/>
                  <a:gd name="T4" fmla="*/ 7 w 11"/>
                  <a:gd name="T5" fmla="*/ 24 h 24"/>
                  <a:gd name="T6" fmla="*/ 9 w 11"/>
                  <a:gd name="T7" fmla="*/ 24 h 24"/>
                  <a:gd name="T8" fmla="*/ 9 w 11"/>
                  <a:gd name="T9" fmla="*/ 3 h 24"/>
                  <a:gd name="T10" fmla="*/ 11 w 11"/>
                  <a:gd name="T11" fmla="*/ 0 h 24"/>
                  <a:gd name="T12" fmla="*/ 7 w 11"/>
                  <a:gd name="T13" fmla="*/ 0 h 24"/>
                  <a:gd name="T14" fmla="*/ 0 w 11"/>
                  <a:gd name="T15" fmla="*/ 6 h 24"/>
                  <a:gd name="T16" fmla="*/ 2 w 11"/>
                  <a:gd name="T17" fmla="*/ 6 h 24"/>
                  <a:gd name="T18" fmla="*/ 8 w 11"/>
                  <a:gd name="T19" fmla="*/ 0 h 24"/>
                  <a:gd name="T20" fmla="*/ 11 w 11"/>
                  <a:gd name="T21" fmla="*/ 0 h 24"/>
                  <a:gd name="T22" fmla="*/ 11 w 11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24">
                    <a:moveTo>
                      <a:pt x="9" y="3"/>
                    </a:moveTo>
                    <a:lnTo>
                      <a:pt x="7" y="5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3"/>
                    </a:lnTo>
                    <a:close/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25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2" name="Freeform 790">
                <a:extLst>
                  <a:ext uri="{FF2B5EF4-FFF2-40B4-BE49-F238E27FC236}">
                    <a16:creationId xmlns:a16="http://schemas.microsoft.com/office/drawing/2014/main" id="{AD3D21ED-F213-423E-91BE-C6591D36D8A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92475" y="2874963"/>
                <a:ext cx="17463" cy="38100"/>
              </a:xfrm>
              <a:custGeom>
                <a:avLst/>
                <a:gdLst>
                  <a:gd name="T0" fmla="*/ 9 w 11"/>
                  <a:gd name="T1" fmla="*/ 3 h 24"/>
                  <a:gd name="T2" fmla="*/ 7 w 11"/>
                  <a:gd name="T3" fmla="*/ 5 h 24"/>
                  <a:gd name="T4" fmla="*/ 7 w 11"/>
                  <a:gd name="T5" fmla="*/ 24 h 24"/>
                  <a:gd name="T6" fmla="*/ 9 w 11"/>
                  <a:gd name="T7" fmla="*/ 24 h 24"/>
                  <a:gd name="T8" fmla="*/ 9 w 11"/>
                  <a:gd name="T9" fmla="*/ 3 h 24"/>
                  <a:gd name="T10" fmla="*/ 11 w 11"/>
                  <a:gd name="T11" fmla="*/ 0 h 24"/>
                  <a:gd name="T12" fmla="*/ 7 w 11"/>
                  <a:gd name="T13" fmla="*/ 0 h 24"/>
                  <a:gd name="T14" fmla="*/ 0 w 11"/>
                  <a:gd name="T15" fmla="*/ 6 h 24"/>
                  <a:gd name="T16" fmla="*/ 2 w 11"/>
                  <a:gd name="T17" fmla="*/ 6 h 24"/>
                  <a:gd name="T18" fmla="*/ 8 w 11"/>
                  <a:gd name="T19" fmla="*/ 0 h 24"/>
                  <a:gd name="T20" fmla="*/ 11 w 11"/>
                  <a:gd name="T21" fmla="*/ 0 h 24"/>
                  <a:gd name="T22" fmla="*/ 11 w 11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24">
                    <a:moveTo>
                      <a:pt x="9" y="3"/>
                    </a:moveTo>
                    <a:lnTo>
                      <a:pt x="7" y="5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3"/>
                    </a:lnTo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3" name="Freeform 791">
                <a:extLst>
                  <a:ext uri="{FF2B5EF4-FFF2-40B4-BE49-F238E27FC236}">
                    <a16:creationId xmlns:a16="http://schemas.microsoft.com/office/drawing/2014/main" id="{18CBEBFF-9BF5-4F4F-9566-19A4279263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95650" y="2874963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6 w 9"/>
                  <a:gd name="T3" fmla="*/ 0 h 24"/>
                  <a:gd name="T4" fmla="*/ 0 w 9"/>
                  <a:gd name="T5" fmla="*/ 6 h 24"/>
                  <a:gd name="T6" fmla="*/ 2 w 9"/>
                  <a:gd name="T7" fmla="*/ 6 h 24"/>
                  <a:gd name="T8" fmla="*/ 5 w 9"/>
                  <a:gd name="T9" fmla="*/ 2 h 24"/>
                  <a:gd name="T10" fmla="*/ 5 w 9"/>
                  <a:gd name="T11" fmla="*/ 5 h 24"/>
                  <a:gd name="T12" fmla="*/ 7 w 9"/>
                  <a:gd name="T13" fmla="*/ 3 h 24"/>
                  <a:gd name="T14" fmla="*/ 7 w 9"/>
                  <a:gd name="T15" fmla="*/ 24 h 24"/>
                  <a:gd name="T16" fmla="*/ 9 w 9"/>
                  <a:gd name="T17" fmla="*/ 24 h 24"/>
                  <a:gd name="T18" fmla="*/ 9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70C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4" name="Freeform 792">
                <a:extLst>
                  <a:ext uri="{FF2B5EF4-FFF2-40B4-BE49-F238E27FC236}">
                    <a16:creationId xmlns:a16="http://schemas.microsoft.com/office/drawing/2014/main" id="{0B2A5AC9-5102-4A6E-8979-C9107F497F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95650" y="2874963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6 w 9"/>
                  <a:gd name="T3" fmla="*/ 0 h 24"/>
                  <a:gd name="T4" fmla="*/ 0 w 9"/>
                  <a:gd name="T5" fmla="*/ 6 h 24"/>
                  <a:gd name="T6" fmla="*/ 2 w 9"/>
                  <a:gd name="T7" fmla="*/ 6 h 24"/>
                  <a:gd name="T8" fmla="*/ 5 w 9"/>
                  <a:gd name="T9" fmla="*/ 2 h 24"/>
                  <a:gd name="T10" fmla="*/ 5 w 9"/>
                  <a:gd name="T11" fmla="*/ 5 h 24"/>
                  <a:gd name="T12" fmla="*/ 7 w 9"/>
                  <a:gd name="T13" fmla="*/ 3 h 24"/>
                  <a:gd name="T14" fmla="*/ 7 w 9"/>
                  <a:gd name="T15" fmla="*/ 24 h 24"/>
                  <a:gd name="T16" fmla="*/ 9 w 9"/>
                  <a:gd name="T17" fmla="*/ 24 h 24"/>
                  <a:gd name="T18" fmla="*/ 9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0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5" name="Freeform 793">
                <a:extLst>
                  <a:ext uri="{FF2B5EF4-FFF2-40B4-BE49-F238E27FC236}">
                    <a16:creationId xmlns:a16="http://schemas.microsoft.com/office/drawing/2014/main" id="{4D9E78A7-E2FB-4CD5-840A-C3098E9EE53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14688" y="2874963"/>
                <a:ext cx="15875" cy="38100"/>
              </a:xfrm>
              <a:custGeom>
                <a:avLst/>
                <a:gdLst>
                  <a:gd name="T0" fmla="*/ 8 w 10"/>
                  <a:gd name="T1" fmla="*/ 3 h 24"/>
                  <a:gd name="T2" fmla="*/ 8 w 10"/>
                  <a:gd name="T3" fmla="*/ 3 h 24"/>
                  <a:gd name="T4" fmla="*/ 8 w 10"/>
                  <a:gd name="T5" fmla="*/ 24 h 24"/>
                  <a:gd name="T6" fmla="*/ 8 w 10"/>
                  <a:gd name="T7" fmla="*/ 24 h 24"/>
                  <a:gd name="T8" fmla="*/ 8 w 10"/>
                  <a:gd name="T9" fmla="*/ 3 h 24"/>
                  <a:gd name="T10" fmla="*/ 10 w 10"/>
                  <a:gd name="T11" fmla="*/ 0 h 24"/>
                  <a:gd name="T12" fmla="*/ 6 w 10"/>
                  <a:gd name="T13" fmla="*/ 0 h 24"/>
                  <a:gd name="T14" fmla="*/ 0 w 10"/>
                  <a:gd name="T15" fmla="*/ 6 h 24"/>
                  <a:gd name="T16" fmla="*/ 1 w 10"/>
                  <a:gd name="T17" fmla="*/ 6 h 24"/>
                  <a:gd name="T18" fmla="*/ 7 w 10"/>
                  <a:gd name="T19" fmla="*/ 0 h 24"/>
                  <a:gd name="T20" fmla="*/ 10 w 10"/>
                  <a:gd name="T21" fmla="*/ 0 h 24"/>
                  <a:gd name="T22" fmla="*/ 10 w 10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24">
                    <a:moveTo>
                      <a:pt x="8" y="3"/>
                    </a:moveTo>
                    <a:lnTo>
                      <a:pt x="8" y="3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3"/>
                    </a:lnTo>
                    <a:close/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2DA3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6" name="Freeform 794">
                <a:extLst>
                  <a:ext uri="{FF2B5EF4-FFF2-40B4-BE49-F238E27FC236}">
                    <a16:creationId xmlns:a16="http://schemas.microsoft.com/office/drawing/2014/main" id="{DE313BCE-1EC4-4FBD-8A27-5671E32DE1F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214688" y="2874963"/>
                <a:ext cx="15875" cy="38100"/>
              </a:xfrm>
              <a:custGeom>
                <a:avLst/>
                <a:gdLst>
                  <a:gd name="T0" fmla="*/ 8 w 10"/>
                  <a:gd name="T1" fmla="*/ 3 h 24"/>
                  <a:gd name="T2" fmla="*/ 8 w 10"/>
                  <a:gd name="T3" fmla="*/ 3 h 24"/>
                  <a:gd name="T4" fmla="*/ 8 w 10"/>
                  <a:gd name="T5" fmla="*/ 24 h 24"/>
                  <a:gd name="T6" fmla="*/ 8 w 10"/>
                  <a:gd name="T7" fmla="*/ 24 h 24"/>
                  <a:gd name="T8" fmla="*/ 8 w 10"/>
                  <a:gd name="T9" fmla="*/ 3 h 24"/>
                  <a:gd name="T10" fmla="*/ 10 w 10"/>
                  <a:gd name="T11" fmla="*/ 0 h 24"/>
                  <a:gd name="T12" fmla="*/ 6 w 10"/>
                  <a:gd name="T13" fmla="*/ 0 h 24"/>
                  <a:gd name="T14" fmla="*/ 0 w 10"/>
                  <a:gd name="T15" fmla="*/ 6 h 24"/>
                  <a:gd name="T16" fmla="*/ 1 w 10"/>
                  <a:gd name="T17" fmla="*/ 6 h 24"/>
                  <a:gd name="T18" fmla="*/ 7 w 10"/>
                  <a:gd name="T19" fmla="*/ 0 h 24"/>
                  <a:gd name="T20" fmla="*/ 10 w 10"/>
                  <a:gd name="T21" fmla="*/ 0 h 24"/>
                  <a:gd name="T22" fmla="*/ 10 w 10"/>
                  <a:gd name="T2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24">
                    <a:moveTo>
                      <a:pt x="8" y="3"/>
                    </a:moveTo>
                    <a:lnTo>
                      <a:pt x="8" y="3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3"/>
                    </a:lnTo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7" name="Freeform 795">
                <a:extLst>
                  <a:ext uri="{FF2B5EF4-FFF2-40B4-BE49-F238E27FC236}">
                    <a16:creationId xmlns:a16="http://schemas.microsoft.com/office/drawing/2014/main" id="{57F5D03C-05B2-419C-9035-2BEBBE0519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6275" y="2874963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6 w 9"/>
                  <a:gd name="T3" fmla="*/ 0 h 24"/>
                  <a:gd name="T4" fmla="*/ 0 w 9"/>
                  <a:gd name="T5" fmla="*/ 6 h 24"/>
                  <a:gd name="T6" fmla="*/ 3 w 9"/>
                  <a:gd name="T7" fmla="*/ 6 h 24"/>
                  <a:gd name="T8" fmla="*/ 7 w 9"/>
                  <a:gd name="T9" fmla="*/ 2 h 24"/>
                  <a:gd name="T10" fmla="*/ 7 w 9"/>
                  <a:gd name="T11" fmla="*/ 3 h 24"/>
                  <a:gd name="T12" fmla="*/ 7 w 9"/>
                  <a:gd name="T13" fmla="*/ 3 h 24"/>
                  <a:gd name="T14" fmla="*/ 7 w 9"/>
                  <a:gd name="T15" fmla="*/ 24 h 24"/>
                  <a:gd name="T16" fmla="*/ 9 w 9"/>
                  <a:gd name="T17" fmla="*/ 24 h 24"/>
                  <a:gd name="T18" fmla="*/ 9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C0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8" name="Freeform 796">
                <a:extLst>
                  <a:ext uri="{FF2B5EF4-FFF2-40B4-BE49-F238E27FC236}">
                    <a16:creationId xmlns:a16="http://schemas.microsoft.com/office/drawing/2014/main" id="{B3E387B6-ABEF-42D7-9C34-7CD4621771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16275" y="2874963"/>
                <a:ext cx="14288" cy="38100"/>
              </a:xfrm>
              <a:custGeom>
                <a:avLst/>
                <a:gdLst>
                  <a:gd name="T0" fmla="*/ 9 w 9"/>
                  <a:gd name="T1" fmla="*/ 0 h 24"/>
                  <a:gd name="T2" fmla="*/ 6 w 9"/>
                  <a:gd name="T3" fmla="*/ 0 h 24"/>
                  <a:gd name="T4" fmla="*/ 0 w 9"/>
                  <a:gd name="T5" fmla="*/ 6 h 24"/>
                  <a:gd name="T6" fmla="*/ 3 w 9"/>
                  <a:gd name="T7" fmla="*/ 6 h 24"/>
                  <a:gd name="T8" fmla="*/ 7 w 9"/>
                  <a:gd name="T9" fmla="*/ 2 h 24"/>
                  <a:gd name="T10" fmla="*/ 7 w 9"/>
                  <a:gd name="T11" fmla="*/ 3 h 24"/>
                  <a:gd name="T12" fmla="*/ 7 w 9"/>
                  <a:gd name="T13" fmla="*/ 3 h 24"/>
                  <a:gd name="T14" fmla="*/ 7 w 9"/>
                  <a:gd name="T15" fmla="*/ 24 h 24"/>
                  <a:gd name="T16" fmla="*/ 9 w 9"/>
                  <a:gd name="T17" fmla="*/ 24 h 24"/>
                  <a:gd name="T18" fmla="*/ 9 w 9"/>
                  <a:gd name="T19" fmla="*/ 0 h 24"/>
                  <a:gd name="T20" fmla="*/ 9 w 9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0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9" name="Freeform 797">
                <a:extLst>
                  <a:ext uri="{FF2B5EF4-FFF2-40B4-BE49-F238E27FC236}">
                    <a16:creationId xmlns:a16="http://schemas.microsoft.com/office/drawing/2014/main" id="{DE740E1F-721C-4AAF-AD5A-EF9B9CD1699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182938" y="2874963"/>
                <a:ext cx="15875" cy="38100"/>
              </a:xfrm>
              <a:custGeom>
                <a:avLst/>
                <a:gdLst>
                  <a:gd name="T0" fmla="*/ 13 w 13"/>
                  <a:gd name="T1" fmla="*/ 27 h 30"/>
                  <a:gd name="T2" fmla="*/ 9 w 13"/>
                  <a:gd name="T3" fmla="*/ 30 h 30"/>
                  <a:gd name="T4" fmla="*/ 9 w 13"/>
                  <a:gd name="T5" fmla="*/ 30 h 30"/>
                  <a:gd name="T6" fmla="*/ 13 w 13"/>
                  <a:gd name="T7" fmla="*/ 30 h 30"/>
                  <a:gd name="T8" fmla="*/ 13 w 13"/>
                  <a:gd name="T9" fmla="*/ 27 h 30"/>
                  <a:gd name="T10" fmla="*/ 9 w 13"/>
                  <a:gd name="T11" fmla="*/ 4 h 30"/>
                  <a:gd name="T12" fmla="*/ 9 w 13"/>
                  <a:gd name="T13" fmla="*/ 26 h 30"/>
                  <a:gd name="T14" fmla="*/ 11 w 13"/>
                  <a:gd name="T15" fmla="*/ 22 h 30"/>
                  <a:gd name="T16" fmla="*/ 11 w 13"/>
                  <a:gd name="T17" fmla="*/ 8 h 30"/>
                  <a:gd name="T18" fmla="*/ 9 w 13"/>
                  <a:gd name="T19" fmla="*/ 4 h 30"/>
                  <a:gd name="T20" fmla="*/ 6 w 13"/>
                  <a:gd name="T21" fmla="*/ 3 h 30"/>
                  <a:gd name="T22" fmla="*/ 4 w 13"/>
                  <a:gd name="T23" fmla="*/ 3 h 30"/>
                  <a:gd name="T24" fmla="*/ 0 w 13"/>
                  <a:gd name="T25" fmla="*/ 8 h 30"/>
                  <a:gd name="T26" fmla="*/ 5 w 13"/>
                  <a:gd name="T27" fmla="*/ 8 h 30"/>
                  <a:gd name="T28" fmla="*/ 9 w 13"/>
                  <a:gd name="T29" fmla="*/ 4 h 30"/>
                  <a:gd name="T30" fmla="*/ 6 w 13"/>
                  <a:gd name="T31" fmla="*/ 3 h 30"/>
                  <a:gd name="T32" fmla="*/ 13 w 13"/>
                  <a:gd name="T33" fmla="*/ 0 h 30"/>
                  <a:gd name="T34" fmla="*/ 8 w 13"/>
                  <a:gd name="T35" fmla="*/ 0 h 30"/>
                  <a:gd name="T36" fmla="*/ 8 w 13"/>
                  <a:gd name="T37" fmla="*/ 0 h 30"/>
                  <a:gd name="T38" fmla="*/ 13 w 13"/>
                  <a:gd name="T39" fmla="*/ 3 h 30"/>
                  <a:gd name="T40" fmla="*/ 13 w 13"/>
                  <a:gd name="T41" fmla="*/ 0 h 30"/>
                  <a:gd name="T42" fmla="*/ 13 w 13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" h="30">
                    <a:moveTo>
                      <a:pt x="13" y="27"/>
                    </a:moveTo>
                    <a:cubicBezTo>
                      <a:pt x="12" y="28"/>
                      <a:pt x="11" y="29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27"/>
                      <a:pt x="13" y="27"/>
                      <a:pt x="13" y="27"/>
                    </a:cubicBezTo>
                    <a:moveTo>
                      <a:pt x="9" y="4"/>
                    </a:moveTo>
                    <a:cubicBezTo>
                      <a:pt x="9" y="26"/>
                      <a:pt x="9" y="26"/>
                      <a:pt x="9" y="26"/>
                    </a:cubicBezTo>
                    <a:cubicBezTo>
                      <a:pt x="10" y="25"/>
                      <a:pt x="11" y="23"/>
                      <a:pt x="11" y="22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7"/>
                      <a:pt x="10" y="5"/>
                      <a:pt x="9" y="4"/>
                    </a:cubicBezTo>
                    <a:moveTo>
                      <a:pt x="6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3"/>
                      <a:pt x="7" y="3"/>
                      <a:pt x="6" y="3"/>
                    </a:cubicBezTo>
                    <a:moveTo>
                      <a:pt x="13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2" y="1"/>
                      <a:pt x="13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32A6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0" name="Freeform 798">
                <a:extLst>
                  <a:ext uri="{FF2B5EF4-FFF2-40B4-BE49-F238E27FC236}">
                    <a16:creationId xmlns:a16="http://schemas.microsoft.com/office/drawing/2014/main" id="{38E4F636-8576-4A0F-9B90-85A5D3A28F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187700" y="2874963"/>
                <a:ext cx="11113" cy="38100"/>
              </a:xfrm>
              <a:custGeom>
                <a:avLst/>
                <a:gdLst>
                  <a:gd name="T0" fmla="*/ 4 w 9"/>
                  <a:gd name="T1" fmla="*/ 0 h 30"/>
                  <a:gd name="T2" fmla="*/ 0 w 9"/>
                  <a:gd name="T3" fmla="*/ 3 h 30"/>
                  <a:gd name="T4" fmla="*/ 2 w 9"/>
                  <a:gd name="T5" fmla="*/ 3 h 30"/>
                  <a:gd name="T6" fmla="*/ 5 w 9"/>
                  <a:gd name="T7" fmla="*/ 4 h 30"/>
                  <a:gd name="T8" fmla="*/ 5 w 9"/>
                  <a:gd name="T9" fmla="*/ 3 h 30"/>
                  <a:gd name="T10" fmla="*/ 5 w 9"/>
                  <a:gd name="T11" fmla="*/ 4 h 30"/>
                  <a:gd name="T12" fmla="*/ 7 w 9"/>
                  <a:gd name="T13" fmla="*/ 8 h 30"/>
                  <a:gd name="T14" fmla="*/ 7 w 9"/>
                  <a:gd name="T15" fmla="*/ 22 h 30"/>
                  <a:gd name="T16" fmla="*/ 5 w 9"/>
                  <a:gd name="T17" fmla="*/ 26 h 30"/>
                  <a:gd name="T18" fmla="*/ 5 w 9"/>
                  <a:gd name="T19" fmla="*/ 30 h 30"/>
                  <a:gd name="T20" fmla="*/ 9 w 9"/>
                  <a:gd name="T21" fmla="*/ 27 h 30"/>
                  <a:gd name="T22" fmla="*/ 9 w 9"/>
                  <a:gd name="T23" fmla="*/ 3 h 30"/>
                  <a:gd name="T24" fmla="*/ 4 w 9"/>
                  <a:gd name="T2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30">
                    <a:moveTo>
                      <a:pt x="4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4" y="3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5"/>
                      <a:pt x="7" y="7"/>
                      <a:pt x="7" y="8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3"/>
                      <a:pt x="6" y="25"/>
                      <a:pt x="5" y="26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7" y="29"/>
                      <a:pt x="8" y="28"/>
                      <a:pt x="9" y="27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1"/>
                      <a:pt x="6" y="0"/>
                      <a:pt x="4" y="0"/>
                    </a:cubicBezTo>
                  </a:path>
                </a:pathLst>
              </a:custGeom>
              <a:solidFill>
                <a:srgbClr val="60BD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1" name="Freeform 799">
                <a:extLst>
                  <a:ext uri="{FF2B5EF4-FFF2-40B4-BE49-F238E27FC236}">
                    <a16:creationId xmlns:a16="http://schemas.microsoft.com/office/drawing/2014/main" id="{D127761A-7D0D-4B2A-9908-C7CB9E64E8C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55938" y="2874963"/>
                <a:ext cx="15875" cy="33338"/>
              </a:xfrm>
              <a:custGeom>
                <a:avLst/>
                <a:gdLst>
                  <a:gd name="T0" fmla="*/ 3 w 13"/>
                  <a:gd name="T1" fmla="*/ 5 h 27"/>
                  <a:gd name="T2" fmla="*/ 0 w 13"/>
                  <a:gd name="T3" fmla="*/ 8 h 27"/>
                  <a:gd name="T4" fmla="*/ 2 w 13"/>
                  <a:gd name="T5" fmla="*/ 8 h 27"/>
                  <a:gd name="T6" fmla="*/ 2 w 13"/>
                  <a:gd name="T7" fmla="*/ 8 h 27"/>
                  <a:gd name="T8" fmla="*/ 3 w 13"/>
                  <a:gd name="T9" fmla="*/ 5 h 27"/>
                  <a:gd name="T10" fmla="*/ 13 w 13"/>
                  <a:gd name="T11" fmla="*/ 3 h 27"/>
                  <a:gd name="T12" fmla="*/ 11 w 13"/>
                  <a:gd name="T13" fmla="*/ 3 h 27"/>
                  <a:gd name="T14" fmla="*/ 6 w 13"/>
                  <a:gd name="T15" fmla="*/ 7 h 27"/>
                  <a:gd name="T16" fmla="*/ 9 w 13"/>
                  <a:gd name="T17" fmla="*/ 3 h 27"/>
                  <a:gd name="T18" fmla="*/ 9 w 13"/>
                  <a:gd name="T19" fmla="*/ 26 h 27"/>
                  <a:gd name="T20" fmla="*/ 11 w 13"/>
                  <a:gd name="T21" fmla="*/ 27 h 27"/>
                  <a:gd name="T22" fmla="*/ 13 w 13"/>
                  <a:gd name="T23" fmla="*/ 27 h 27"/>
                  <a:gd name="T24" fmla="*/ 13 w 13"/>
                  <a:gd name="T25" fmla="*/ 3 h 27"/>
                  <a:gd name="T26" fmla="*/ 13 w 13"/>
                  <a:gd name="T27" fmla="*/ 0 h 27"/>
                  <a:gd name="T28" fmla="*/ 8 w 13"/>
                  <a:gd name="T29" fmla="*/ 0 h 27"/>
                  <a:gd name="T30" fmla="*/ 8 w 13"/>
                  <a:gd name="T31" fmla="*/ 0 h 27"/>
                  <a:gd name="T32" fmla="*/ 11 w 13"/>
                  <a:gd name="T33" fmla="*/ 0 h 27"/>
                  <a:gd name="T34" fmla="*/ 13 w 13"/>
                  <a:gd name="T35" fmla="*/ 0 h 27"/>
                  <a:gd name="T36" fmla="*/ 13 w 13"/>
                  <a:gd name="T3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27">
                    <a:moveTo>
                      <a:pt x="3" y="5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3" y="6"/>
                      <a:pt x="3" y="5"/>
                    </a:cubicBezTo>
                    <a:moveTo>
                      <a:pt x="13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9" y="3"/>
                      <a:pt x="7" y="5"/>
                      <a:pt x="6" y="7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7"/>
                      <a:pt x="10" y="27"/>
                      <a:pt x="11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3"/>
                      <a:pt x="13" y="3"/>
                      <a:pt x="13" y="3"/>
                    </a:cubicBezTo>
                    <a:moveTo>
                      <a:pt x="13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3EA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2" name="Freeform 800">
                <a:extLst>
                  <a:ext uri="{FF2B5EF4-FFF2-40B4-BE49-F238E27FC236}">
                    <a16:creationId xmlns:a16="http://schemas.microsoft.com/office/drawing/2014/main" id="{5BFCAA6A-D8EF-4BD9-8321-9601033093C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59113" y="2874963"/>
                <a:ext cx="12700" cy="38100"/>
              </a:xfrm>
              <a:custGeom>
                <a:avLst/>
                <a:gdLst>
                  <a:gd name="T0" fmla="*/ 7 w 11"/>
                  <a:gd name="T1" fmla="*/ 26 h 30"/>
                  <a:gd name="T2" fmla="*/ 7 w 11"/>
                  <a:gd name="T3" fmla="*/ 30 h 30"/>
                  <a:gd name="T4" fmla="*/ 11 w 11"/>
                  <a:gd name="T5" fmla="*/ 30 h 30"/>
                  <a:gd name="T6" fmla="*/ 11 w 11"/>
                  <a:gd name="T7" fmla="*/ 27 h 30"/>
                  <a:gd name="T8" fmla="*/ 9 w 11"/>
                  <a:gd name="T9" fmla="*/ 27 h 30"/>
                  <a:gd name="T10" fmla="*/ 7 w 11"/>
                  <a:gd name="T11" fmla="*/ 26 h 30"/>
                  <a:gd name="T12" fmla="*/ 11 w 11"/>
                  <a:gd name="T13" fmla="*/ 0 h 30"/>
                  <a:gd name="T14" fmla="*/ 9 w 11"/>
                  <a:gd name="T15" fmla="*/ 0 h 30"/>
                  <a:gd name="T16" fmla="*/ 6 w 11"/>
                  <a:gd name="T17" fmla="*/ 0 h 30"/>
                  <a:gd name="T18" fmla="*/ 1 w 11"/>
                  <a:gd name="T19" fmla="*/ 5 h 30"/>
                  <a:gd name="T20" fmla="*/ 0 w 11"/>
                  <a:gd name="T21" fmla="*/ 8 h 30"/>
                  <a:gd name="T22" fmla="*/ 0 w 11"/>
                  <a:gd name="T23" fmla="*/ 8 h 30"/>
                  <a:gd name="T24" fmla="*/ 3 w 11"/>
                  <a:gd name="T25" fmla="*/ 8 h 30"/>
                  <a:gd name="T26" fmla="*/ 4 w 11"/>
                  <a:gd name="T27" fmla="*/ 7 h 30"/>
                  <a:gd name="T28" fmla="*/ 9 w 11"/>
                  <a:gd name="T29" fmla="*/ 3 h 30"/>
                  <a:gd name="T30" fmla="*/ 11 w 11"/>
                  <a:gd name="T31" fmla="*/ 3 h 30"/>
                  <a:gd name="T32" fmla="*/ 11 w 11"/>
                  <a:gd name="T33" fmla="*/ 0 h 30"/>
                  <a:gd name="T34" fmla="*/ 11 w 11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" h="30">
                    <a:moveTo>
                      <a:pt x="7" y="26"/>
                    </a:moveTo>
                    <a:cubicBezTo>
                      <a:pt x="7" y="30"/>
                      <a:pt x="7" y="30"/>
                      <a:pt x="7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8" y="27"/>
                      <a:pt x="8" y="27"/>
                      <a:pt x="7" y="26"/>
                    </a:cubicBezTo>
                    <a:moveTo>
                      <a:pt x="11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5"/>
                      <a:pt x="7" y="3"/>
                      <a:pt x="9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51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3" name="Freeform 801">
                <a:extLst>
                  <a:ext uri="{FF2B5EF4-FFF2-40B4-BE49-F238E27FC236}">
                    <a16:creationId xmlns:a16="http://schemas.microsoft.com/office/drawing/2014/main" id="{A99B5363-E3CB-402A-AFD0-3D1E25EA9FD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976563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2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4" name="Freeform 802">
                <a:extLst>
                  <a:ext uri="{FF2B5EF4-FFF2-40B4-BE49-F238E27FC236}">
                    <a16:creationId xmlns:a16="http://schemas.microsoft.com/office/drawing/2014/main" id="{4567E77A-9F38-41E5-9A36-9DC8BF442F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49563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2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5" name="Freeform 803">
                <a:extLst>
                  <a:ext uri="{FF2B5EF4-FFF2-40B4-BE49-F238E27FC236}">
                    <a16:creationId xmlns:a16="http://schemas.microsoft.com/office/drawing/2014/main" id="{458C9D11-6CB8-4892-8C9B-79CFA476AF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73363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2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6" name="Freeform 804">
                <a:extLst>
                  <a:ext uri="{FF2B5EF4-FFF2-40B4-BE49-F238E27FC236}">
                    <a16:creationId xmlns:a16="http://schemas.microsoft.com/office/drawing/2014/main" id="{D70924BB-0F49-4171-9A1E-9E2936CCEB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0025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5 w 11"/>
                  <a:gd name="T7" fmla="*/ 6 h 24"/>
                  <a:gd name="T8" fmla="*/ 8 w 11"/>
                  <a:gd name="T9" fmla="*/ 2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8" y="2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7" name="Freeform 805">
                <a:extLst>
                  <a:ext uri="{FF2B5EF4-FFF2-40B4-BE49-F238E27FC236}">
                    <a16:creationId xmlns:a16="http://schemas.microsoft.com/office/drawing/2014/main" id="{93FCC1E0-FB38-4BFA-AAE1-E68C54321C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14613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7 w 10"/>
                  <a:gd name="T9" fmla="*/ 2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8" name="Freeform 806">
                <a:extLst>
                  <a:ext uri="{FF2B5EF4-FFF2-40B4-BE49-F238E27FC236}">
                    <a16:creationId xmlns:a16="http://schemas.microsoft.com/office/drawing/2014/main" id="{DA75C280-B258-41DD-86AF-5B8C86A9CB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3650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8 w 11"/>
                  <a:gd name="T9" fmla="*/ 2 h 24"/>
                  <a:gd name="T10" fmla="*/ 8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9" name="Freeform 807">
                <a:extLst>
                  <a:ext uri="{FF2B5EF4-FFF2-40B4-BE49-F238E27FC236}">
                    <a16:creationId xmlns:a16="http://schemas.microsoft.com/office/drawing/2014/main" id="{CC96C6AE-3A08-4157-836D-032380AB1C8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5863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4 w 10"/>
                  <a:gd name="T7" fmla="*/ 6 h 24"/>
                  <a:gd name="T8" fmla="*/ 8 w 10"/>
                  <a:gd name="T9" fmla="*/ 2 h 24"/>
                  <a:gd name="T10" fmla="*/ 8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8" y="2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0" name="Freeform 808">
                <a:extLst>
                  <a:ext uri="{FF2B5EF4-FFF2-40B4-BE49-F238E27FC236}">
                    <a16:creationId xmlns:a16="http://schemas.microsoft.com/office/drawing/2014/main" id="{FFF3D1F1-EA90-4A80-B195-941B718030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5700" y="2874963"/>
                <a:ext cx="15875" cy="38100"/>
              </a:xfrm>
              <a:custGeom>
                <a:avLst/>
                <a:gdLst>
                  <a:gd name="T0" fmla="*/ 10 w 10"/>
                  <a:gd name="T1" fmla="*/ 0 h 24"/>
                  <a:gd name="T2" fmla="*/ 6 w 10"/>
                  <a:gd name="T3" fmla="*/ 0 h 24"/>
                  <a:gd name="T4" fmla="*/ 0 w 10"/>
                  <a:gd name="T5" fmla="*/ 6 h 24"/>
                  <a:gd name="T6" fmla="*/ 3 w 10"/>
                  <a:gd name="T7" fmla="*/ 6 h 24"/>
                  <a:gd name="T8" fmla="*/ 7 w 10"/>
                  <a:gd name="T9" fmla="*/ 2 h 24"/>
                  <a:gd name="T10" fmla="*/ 7 w 10"/>
                  <a:gd name="T11" fmla="*/ 24 h 24"/>
                  <a:gd name="T12" fmla="*/ 10 w 10"/>
                  <a:gd name="T13" fmla="*/ 24 h 24"/>
                  <a:gd name="T14" fmla="*/ 10 w 10"/>
                  <a:gd name="T15" fmla="*/ 0 h 24"/>
                  <a:gd name="T16" fmla="*/ 10 w 1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4">
                    <a:moveTo>
                      <a:pt x="10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7" y="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1" name="Freeform 810">
                <a:extLst>
                  <a:ext uri="{FF2B5EF4-FFF2-40B4-BE49-F238E27FC236}">
                    <a16:creationId xmlns:a16="http://schemas.microsoft.com/office/drawing/2014/main" id="{B83F73D9-A461-4988-BC84-5DA43789A9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7113" y="2874963"/>
                <a:ext cx="17463" cy="38100"/>
              </a:xfrm>
              <a:custGeom>
                <a:avLst/>
                <a:gdLst>
                  <a:gd name="T0" fmla="*/ 11 w 11"/>
                  <a:gd name="T1" fmla="*/ 0 h 24"/>
                  <a:gd name="T2" fmla="*/ 7 w 11"/>
                  <a:gd name="T3" fmla="*/ 0 h 24"/>
                  <a:gd name="T4" fmla="*/ 0 w 11"/>
                  <a:gd name="T5" fmla="*/ 6 h 24"/>
                  <a:gd name="T6" fmla="*/ 4 w 11"/>
                  <a:gd name="T7" fmla="*/ 6 h 24"/>
                  <a:gd name="T8" fmla="*/ 7 w 11"/>
                  <a:gd name="T9" fmla="*/ 2 h 24"/>
                  <a:gd name="T10" fmla="*/ 7 w 11"/>
                  <a:gd name="T11" fmla="*/ 24 h 24"/>
                  <a:gd name="T12" fmla="*/ 11 w 11"/>
                  <a:gd name="T13" fmla="*/ 24 h 24"/>
                  <a:gd name="T14" fmla="*/ 11 w 11"/>
                  <a:gd name="T15" fmla="*/ 0 h 24"/>
                  <a:gd name="T16" fmla="*/ 11 w 11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2" name="Freeform 811">
                <a:extLst>
                  <a:ext uri="{FF2B5EF4-FFF2-40B4-BE49-F238E27FC236}">
                    <a16:creationId xmlns:a16="http://schemas.microsoft.com/office/drawing/2014/main" id="{B800EC2E-F3F0-4F18-8FBE-A6259E47158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09900" y="2873375"/>
                <a:ext cx="28575" cy="38100"/>
              </a:xfrm>
              <a:custGeom>
                <a:avLst/>
                <a:gdLst>
                  <a:gd name="T0" fmla="*/ 20 w 23"/>
                  <a:gd name="T1" fmla="*/ 5 h 30"/>
                  <a:gd name="T2" fmla="*/ 22 w 23"/>
                  <a:gd name="T3" fmla="*/ 9 h 30"/>
                  <a:gd name="T4" fmla="*/ 22 w 23"/>
                  <a:gd name="T5" fmla="*/ 23 h 30"/>
                  <a:gd name="T6" fmla="*/ 18 w 23"/>
                  <a:gd name="T7" fmla="*/ 28 h 30"/>
                  <a:gd name="T8" fmla="*/ 9 w 23"/>
                  <a:gd name="T9" fmla="*/ 28 h 30"/>
                  <a:gd name="T10" fmla="*/ 6 w 23"/>
                  <a:gd name="T11" fmla="*/ 27 h 30"/>
                  <a:gd name="T12" fmla="*/ 9 w 23"/>
                  <a:gd name="T13" fmla="*/ 28 h 30"/>
                  <a:gd name="T14" fmla="*/ 18 w 23"/>
                  <a:gd name="T15" fmla="*/ 28 h 30"/>
                  <a:gd name="T16" fmla="*/ 23 w 23"/>
                  <a:gd name="T17" fmla="*/ 23 h 30"/>
                  <a:gd name="T18" fmla="*/ 23 w 23"/>
                  <a:gd name="T19" fmla="*/ 9 h 30"/>
                  <a:gd name="T20" fmla="*/ 20 w 23"/>
                  <a:gd name="T21" fmla="*/ 5 h 30"/>
                  <a:gd name="T22" fmla="*/ 18 w 23"/>
                  <a:gd name="T23" fmla="*/ 0 h 30"/>
                  <a:gd name="T24" fmla="*/ 9 w 23"/>
                  <a:gd name="T25" fmla="*/ 0 h 30"/>
                  <a:gd name="T26" fmla="*/ 0 w 23"/>
                  <a:gd name="T27" fmla="*/ 9 h 30"/>
                  <a:gd name="T28" fmla="*/ 0 w 23"/>
                  <a:gd name="T29" fmla="*/ 23 h 30"/>
                  <a:gd name="T30" fmla="*/ 4 w 23"/>
                  <a:gd name="T31" fmla="*/ 30 h 30"/>
                  <a:gd name="T32" fmla="*/ 0 w 23"/>
                  <a:gd name="T33" fmla="*/ 23 h 30"/>
                  <a:gd name="T34" fmla="*/ 0 w 23"/>
                  <a:gd name="T35" fmla="*/ 9 h 30"/>
                  <a:gd name="T36" fmla="*/ 9 w 23"/>
                  <a:gd name="T37" fmla="*/ 1 h 30"/>
                  <a:gd name="T38" fmla="*/ 18 w 23"/>
                  <a:gd name="T39" fmla="*/ 1 h 30"/>
                  <a:gd name="T40" fmla="*/ 22 w 23"/>
                  <a:gd name="T41" fmla="*/ 2 h 30"/>
                  <a:gd name="T42" fmla="*/ 18 w 23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" h="30">
                    <a:moveTo>
                      <a:pt x="20" y="5"/>
                    </a:moveTo>
                    <a:cubicBezTo>
                      <a:pt x="22" y="6"/>
                      <a:pt x="22" y="7"/>
                      <a:pt x="22" y="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5"/>
                      <a:pt x="20" y="28"/>
                      <a:pt x="18" y="28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8" y="28"/>
                      <a:pt x="7" y="27"/>
                      <a:pt x="6" y="27"/>
                    </a:cubicBezTo>
                    <a:cubicBezTo>
                      <a:pt x="7" y="27"/>
                      <a:pt x="8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3" y="26"/>
                      <a:pt x="23" y="23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7"/>
                      <a:pt x="22" y="6"/>
                      <a:pt x="20" y="5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6"/>
                      <a:pt x="2" y="28"/>
                      <a:pt x="4" y="30"/>
                    </a:cubicBezTo>
                    <a:cubicBezTo>
                      <a:pt x="2" y="28"/>
                      <a:pt x="0" y="26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1"/>
                      <a:pt x="9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9" y="1"/>
                      <a:pt x="21" y="1"/>
                      <a:pt x="22" y="2"/>
                    </a:cubicBezTo>
                    <a:cubicBezTo>
                      <a:pt x="21" y="1"/>
                      <a:pt x="19" y="0"/>
                      <a:pt x="18" y="0"/>
                    </a:cubicBezTo>
                  </a:path>
                </a:pathLst>
              </a:custGeom>
              <a:solidFill>
                <a:srgbClr val="42B0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3" name="Freeform 812">
                <a:extLst>
                  <a:ext uri="{FF2B5EF4-FFF2-40B4-BE49-F238E27FC236}">
                    <a16:creationId xmlns:a16="http://schemas.microsoft.com/office/drawing/2014/main" id="{739DB11B-0950-4FC3-A18F-72FF64782BC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009900" y="2874963"/>
                <a:ext cx="31750" cy="38100"/>
              </a:xfrm>
              <a:custGeom>
                <a:avLst/>
                <a:gdLst>
                  <a:gd name="T0" fmla="*/ 6 w 26"/>
                  <a:gd name="T1" fmla="*/ 26 h 30"/>
                  <a:gd name="T2" fmla="*/ 4 w 26"/>
                  <a:gd name="T3" fmla="*/ 22 h 30"/>
                  <a:gd name="T4" fmla="*/ 4 w 26"/>
                  <a:gd name="T5" fmla="*/ 8 h 30"/>
                  <a:gd name="T6" fmla="*/ 9 w 26"/>
                  <a:gd name="T7" fmla="*/ 3 h 30"/>
                  <a:gd name="T8" fmla="*/ 18 w 26"/>
                  <a:gd name="T9" fmla="*/ 3 h 30"/>
                  <a:gd name="T10" fmla="*/ 20 w 26"/>
                  <a:gd name="T11" fmla="*/ 4 h 30"/>
                  <a:gd name="T12" fmla="*/ 23 w 26"/>
                  <a:gd name="T13" fmla="*/ 8 h 30"/>
                  <a:gd name="T14" fmla="*/ 23 w 26"/>
                  <a:gd name="T15" fmla="*/ 22 h 30"/>
                  <a:gd name="T16" fmla="*/ 18 w 26"/>
                  <a:gd name="T17" fmla="*/ 27 h 30"/>
                  <a:gd name="T18" fmla="*/ 9 w 26"/>
                  <a:gd name="T19" fmla="*/ 27 h 30"/>
                  <a:gd name="T20" fmla="*/ 6 w 26"/>
                  <a:gd name="T21" fmla="*/ 26 h 30"/>
                  <a:gd name="T22" fmla="*/ 18 w 26"/>
                  <a:gd name="T23" fmla="*/ 0 h 30"/>
                  <a:gd name="T24" fmla="*/ 9 w 26"/>
                  <a:gd name="T25" fmla="*/ 0 h 30"/>
                  <a:gd name="T26" fmla="*/ 0 w 26"/>
                  <a:gd name="T27" fmla="*/ 8 h 30"/>
                  <a:gd name="T28" fmla="*/ 0 w 26"/>
                  <a:gd name="T29" fmla="*/ 22 h 30"/>
                  <a:gd name="T30" fmla="*/ 4 w 26"/>
                  <a:gd name="T31" fmla="*/ 29 h 30"/>
                  <a:gd name="T32" fmla="*/ 9 w 26"/>
                  <a:gd name="T33" fmla="*/ 30 h 30"/>
                  <a:gd name="T34" fmla="*/ 18 w 26"/>
                  <a:gd name="T35" fmla="*/ 30 h 30"/>
                  <a:gd name="T36" fmla="*/ 26 w 26"/>
                  <a:gd name="T37" fmla="*/ 22 h 30"/>
                  <a:gd name="T38" fmla="*/ 26 w 26"/>
                  <a:gd name="T39" fmla="*/ 8 h 30"/>
                  <a:gd name="T40" fmla="*/ 22 w 26"/>
                  <a:gd name="T41" fmla="*/ 1 h 30"/>
                  <a:gd name="T42" fmla="*/ 18 w 26"/>
                  <a:gd name="T4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" h="30">
                    <a:moveTo>
                      <a:pt x="6" y="26"/>
                    </a:moveTo>
                    <a:cubicBezTo>
                      <a:pt x="5" y="25"/>
                      <a:pt x="4" y="23"/>
                      <a:pt x="4" y="22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5"/>
                      <a:pt x="6" y="3"/>
                      <a:pt x="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3"/>
                      <a:pt x="20" y="3"/>
                      <a:pt x="20" y="4"/>
                    </a:cubicBezTo>
                    <a:cubicBezTo>
                      <a:pt x="22" y="5"/>
                      <a:pt x="23" y="6"/>
                      <a:pt x="23" y="8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5"/>
                      <a:pt x="20" y="27"/>
                      <a:pt x="18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8" y="27"/>
                      <a:pt x="7" y="26"/>
                      <a:pt x="6" y="26"/>
                    </a:cubicBezTo>
                    <a:moveTo>
                      <a:pt x="18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3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5"/>
                      <a:pt x="2" y="27"/>
                      <a:pt x="4" y="29"/>
                    </a:cubicBezTo>
                    <a:cubicBezTo>
                      <a:pt x="5" y="30"/>
                      <a:pt x="7" y="30"/>
                      <a:pt x="9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2" y="30"/>
                      <a:pt x="26" y="26"/>
                      <a:pt x="26" y="2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5"/>
                      <a:pt x="25" y="2"/>
                      <a:pt x="22" y="1"/>
                    </a:cubicBezTo>
                    <a:cubicBezTo>
                      <a:pt x="21" y="0"/>
                      <a:pt x="19" y="0"/>
                      <a:pt x="18" y="0"/>
                    </a:cubicBezTo>
                  </a:path>
                </a:pathLst>
              </a:custGeom>
              <a:solidFill>
                <a:srgbClr val="4BB5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4" name="Freeform 813">
                <a:extLst>
                  <a:ext uri="{FF2B5EF4-FFF2-40B4-BE49-F238E27FC236}">
                    <a16:creationId xmlns:a16="http://schemas.microsoft.com/office/drawing/2014/main" id="{3477DA4C-B032-4B44-BA6C-EFB5C25CB7B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930525" y="2873375"/>
                <a:ext cx="31750" cy="39688"/>
              </a:xfrm>
              <a:custGeom>
                <a:avLst/>
                <a:gdLst>
                  <a:gd name="T0" fmla="*/ 18 w 26"/>
                  <a:gd name="T1" fmla="*/ 31 h 31"/>
                  <a:gd name="T2" fmla="*/ 9 w 26"/>
                  <a:gd name="T3" fmla="*/ 31 h 31"/>
                  <a:gd name="T4" fmla="*/ 0 w 26"/>
                  <a:gd name="T5" fmla="*/ 23 h 31"/>
                  <a:gd name="T6" fmla="*/ 0 w 26"/>
                  <a:gd name="T7" fmla="*/ 9 h 31"/>
                  <a:gd name="T8" fmla="*/ 9 w 26"/>
                  <a:gd name="T9" fmla="*/ 0 h 31"/>
                  <a:gd name="T10" fmla="*/ 18 w 26"/>
                  <a:gd name="T11" fmla="*/ 0 h 31"/>
                  <a:gd name="T12" fmla="*/ 26 w 26"/>
                  <a:gd name="T13" fmla="*/ 9 h 31"/>
                  <a:gd name="T14" fmla="*/ 26 w 26"/>
                  <a:gd name="T15" fmla="*/ 23 h 31"/>
                  <a:gd name="T16" fmla="*/ 18 w 26"/>
                  <a:gd name="T17" fmla="*/ 31 h 31"/>
                  <a:gd name="T18" fmla="*/ 9 w 26"/>
                  <a:gd name="T19" fmla="*/ 4 h 31"/>
                  <a:gd name="T20" fmla="*/ 4 w 26"/>
                  <a:gd name="T21" fmla="*/ 9 h 31"/>
                  <a:gd name="T22" fmla="*/ 4 w 26"/>
                  <a:gd name="T23" fmla="*/ 23 h 31"/>
                  <a:gd name="T24" fmla="*/ 9 w 26"/>
                  <a:gd name="T25" fmla="*/ 28 h 31"/>
                  <a:gd name="T26" fmla="*/ 18 w 26"/>
                  <a:gd name="T27" fmla="*/ 28 h 31"/>
                  <a:gd name="T28" fmla="*/ 22 w 26"/>
                  <a:gd name="T29" fmla="*/ 23 h 31"/>
                  <a:gd name="T30" fmla="*/ 22 w 26"/>
                  <a:gd name="T31" fmla="*/ 9 h 31"/>
                  <a:gd name="T32" fmla="*/ 18 w 26"/>
                  <a:gd name="T33" fmla="*/ 4 h 31"/>
                  <a:gd name="T34" fmla="*/ 9 w 26"/>
                  <a:gd name="T3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31">
                    <a:moveTo>
                      <a:pt x="18" y="31"/>
                    </a:moveTo>
                    <a:cubicBezTo>
                      <a:pt x="9" y="31"/>
                      <a:pt x="9" y="31"/>
                      <a:pt x="9" y="31"/>
                    </a:cubicBezTo>
                    <a:cubicBezTo>
                      <a:pt x="4" y="31"/>
                      <a:pt x="0" y="27"/>
                      <a:pt x="0" y="2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4"/>
                      <a:pt x="26" y="9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7"/>
                      <a:pt x="22" y="31"/>
                      <a:pt x="18" y="31"/>
                    </a:cubicBezTo>
                    <a:close/>
                    <a:moveTo>
                      <a:pt x="9" y="4"/>
                    </a:moveTo>
                    <a:cubicBezTo>
                      <a:pt x="6" y="4"/>
                      <a:pt x="4" y="6"/>
                      <a:pt x="4" y="9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5"/>
                      <a:pt x="6" y="28"/>
                      <a:pt x="9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20" y="28"/>
                      <a:pt x="22" y="25"/>
                      <a:pt x="22" y="2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6"/>
                      <a:pt x="20" y="4"/>
                      <a:pt x="1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46B3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5" name="Freeform 843">
                <a:extLst>
                  <a:ext uri="{FF2B5EF4-FFF2-40B4-BE49-F238E27FC236}">
                    <a16:creationId xmlns:a16="http://schemas.microsoft.com/office/drawing/2014/main" id="{C76C92BA-240C-46B8-A682-769137B72E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83000" y="2500313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6" name="Freeform 844">
                <a:extLst>
                  <a:ext uri="{FF2B5EF4-FFF2-40B4-BE49-F238E27FC236}">
                    <a16:creationId xmlns:a16="http://schemas.microsoft.com/office/drawing/2014/main" id="{540745BA-A4C4-45FD-AFAF-4379E9C2A41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36963" y="2500313"/>
                <a:ext cx="34925" cy="68263"/>
              </a:xfrm>
              <a:custGeom>
                <a:avLst/>
                <a:gdLst>
                  <a:gd name="T0" fmla="*/ 22 w 22"/>
                  <a:gd name="T1" fmla="*/ 43 h 43"/>
                  <a:gd name="T2" fmla="*/ 0 w 22"/>
                  <a:gd name="T3" fmla="*/ 22 h 43"/>
                  <a:gd name="T4" fmla="*/ 22 w 22"/>
                  <a:gd name="T5" fmla="*/ 0 h 43"/>
                  <a:gd name="T6" fmla="*/ 22 w 22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43">
                    <a:moveTo>
                      <a:pt x="22" y="43"/>
                    </a:moveTo>
                    <a:lnTo>
                      <a:pt x="0" y="22"/>
                    </a:lnTo>
                    <a:lnTo>
                      <a:pt x="22" y="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C3E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53553B9-E7E6-4A21-B0D5-E361E4B4A02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000096" y="9525"/>
              <a:ext cx="1763782" cy="5259962"/>
              <a:chOff x="6550025" y="3950961"/>
              <a:chExt cx="892175" cy="2660650"/>
            </a:xfrm>
          </p:grpSpPr>
          <p:sp>
            <p:nvSpPr>
              <p:cNvPr id="9" name="Freeform 875">
                <a:extLst>
                  <a:ext uri="{FF2B5EF4-FFF2-40B4-BE49-F238E27FC236}">
                    <a16:creationId xmlns:a16="http://schemas.microsoft.com/office/drawing/2014/main" id="{C416DF52-3158-4B53-85CE-359841308D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550025" y="5046336"/>
                <a:ext cx="103188" cy="138113"/>
              </a:xfrm>
              <a:custGeom>
                <a:avLst/>
                <a:gdLst>
                  <a:gd name="T0" fmla="*/ 23 w 34"/>
                  <a:gd name="T1" fmla="*/ 0 h 46"/>
                  <a:gd name="T2" fmla="*/ 22 w 34"/>
                  <a:gd name="T3" fmla="*/ 4 h 46"/>
                  <a:gd name="T4" fmla="*/ 0 w 34"/>
                  <a:gd name="T5" fmla="*/ 21 h 46"/>
                  <a:gd name="T6" fmla="*/ 8 w 34"/>
                  <a:gd name="T7" fmla="*/ 21 h 46"/>
                  <a:gd name="T8" fmla="*/ 15 w 34"/>
                  <a:gd name="T9" fmla="*/ 19 h 46"/>
                  <a:gd name="T10" fmla="*/ 14 w 34"/>
                  <a:gd name="T11" fmla="*/ 29 h 46"/>
                  <a:gd name="T12" fmla="*/ 11 w 34"/>
                  <a:gd name="T13" fmla="*/ 42 h 46"/>
                  <a:gd name="T14" fmla="*/ 14 w 34"/>
                  <a:gd name="T15" fmla="*/ 44 h 46"/>
                  <a:gd name="T16" fmla="*/ 16 w 34"/>
                  <a:gd name="T17" fmla="*/ 46 h 46"/>
                  <a:gd name="T18" fmla="*/ 23 w 34"/>
                  <a:gd name="T19" fmla="*/ 36 h 46"/>
                  <a:gd name="T20" fmla="*/ 22 w 34"/>
                  <a:gd name="T21" fmla="*/ 45 h 46"/>
                  <a:gd name="T22" fmla="*/ 27 w 34"/>
                  <a:gd name="T23" fmla="*/ 34 h 46"/>
                  <a:gd name="T24" fmla="*/ 32 w 34"/>
                  <a:gd name="T25" fmla="*/ 21 h 46"/>
                  <a:gd name="T26" fmla="*/ 33 w 34"/>
                  <a:gd name="T27" fmla="*/ 8 h 46"/>
                  <a:gd name="T28" fmla="*/ 34 w 34"/>
                  <a:gd name="T29" fmla="*/ 3 h 46"/>
                  <a:gd name="T30" fmla="*/ 23 w 34"/>
                  <a:gd name="T3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46">
                    <a:moveTo>
                      <a:pt x="23" y="0"/>
                    </a:moveTo>
                    <a:cubicBezTo>
                      <a:pt x="23" y="2"/>
                      <a:pt x="23" y="2"/>
                      <a:pt x="22" y="4"/>
                    </a:cubicBezTo>
                    <a:cubicBezTo>
                      <a:pt x="20" y="6"/>
                      <a:pt x="0" y="21"/>
                      <a:pt x="0" y="21"/>
                    </a:cubicBezTo>
                    <a:cubicBezTo>
                      <a:pt x="0" y="21"/>
                      <a:pt x="4" y="25"/>
                      <a:pt x="8" y="21"/>
                    </a:cubicBezTo>
                    <a:cubicBezTo>
                      <a:pt x="13" y="17"/>
                      <a:pt x="15" y="19"/>
                      <a:pt x="15" y="19"/>
                    </a:cubicBezTo>
                    <a:cubicBezTo>
                      <a:pt x="15" y="19"/>
                      <a:pt x="15" y="20"/>
                      <a:pt x="14" y="29"/>
                    </a:cubicBezTo>
                    <a:cubicBezTo>
                      <a:pt x="11" y="33"/>
                      <a:pt x="10" y="39"/>
                      <a:pt x="11" y="42"/>
                    </a:cubicBezTo>
                    <a:cubicBezTo>
                      <a:pt x="11" y="43"/>
                      <a:pt x="12" y="45"/>
                      <a:pt x="14" y="44"/>
                    </a:cubicBezTo>
                    <a:cubicBezTo>
                      <a:pt x="14" y="45"/>
                      <a:pt x="16" y="46"/>
                      <a:pt x="16" y="46"/>
                    </a:cubicBezTo>
                    <a:cubicBezTo>
                      <a:pt x="18" y="46"/>
                      <a:pt x="20" y="40"/>
                      <a:pt x="23" y="36"/>
                    </a:cubicBezTo>
                    <a:cubicBezTo>
                      <a:pt x="22" y="39"/>
                      <a:pt x="19" y="45"/>
                      <a:pt x="22" y="45"/>
                    </a:cubicBezTo>
                    <a:cubicBezTo>
                      <a:pt x="23" y="43"/>
                      <a:pt x="27" y="35"/>
                      <a:pt x="27" y="34"/>
                    </a:cubicBezTo>
                    <a:cubicBezTo>
                      <a:pt x="27" y="33"/>
                      <a:pt x="31" y="26"/>
                      <a:pt x="32" y="21"/>
                    </a:cubicBezTo>
                    <a:cubicBezTo>
                      <a:pt x="33" y="15"/>
                      <a:pt x="33" y="8"/>
                      <a:pt x="33" y="8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0" y="1"/>
                      <a:pt x="23" y="0"/>
                    </a:cubicBez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876">
                <a:extLst>
                  <a:ext uri="{FF2B5EF4-FFF2-40B4-BE49-F238E27FC236}">
                    <a16:creationId xmlns:a16="http://schemas.microsoft.com/office/drawing/2014/main" id="{60E2A935-6EE9-44A7-8943-8106A76755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13525" y="4208136"/>
                <a:ext cx="211138" cy="855663"/>
              </a:xfrm>
              <a:custGeom>
                <a:avLst/>
                <a:gdLst>
                  <a:gd name="T0" fmla="*/ 12 w 70"/>
                  <a:gd name="T1" fmla="*/ 72 h 283"/>
                  <a:gd name="T2" fmla="*/ 15 w 70"/>
                  <a:gd name="T3" fmla="*/ 167 h 283"/>
                  <a:gd name="T4" fmla="*/ 0 w 70"/>
                  <a:gd name="T5" fmla="*/ 278 h 283"/>
                  <a:gd name="T6" fmla="*/ 15 w 70"/>
                  <a:gd name="T7" fmla="*/ 283 h 283"/>
                  <a:gd name="T8" fmla="*/ 50 w 70"/>
                  <a:gd name="T9" fmla="*/ 180 h 283"/>
                  <a:gd name="T10" fmla="*/ 56 w 70"/>
                  <a:gd name="T11" fmla="*/ 110 h 283"/>
                  <a:gd name="T12" fmla="*/ 49 w 70"/>
                  <a:gd name="T13" fmla="*/ 15 h 283"/>
                  <a:gd name="T14" fmla="*/ 12 w 70"/>
                  <a:gd name="T15" fmla="*/ 72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" h="283">
                    <a:moveTo>
                      <a:pt x="12" y="72"/>
                    </a:moveTo>
                    <a:cubicBezTo>
                      <a:pt x="16" y="106"/>
                      <a:pt x="17" y="131"/>
                      <a:pt x="15" y="167"/>
                    </a:cubicBezTo>
                    <a:cubicBezTo>
                      <a:pt x="13" y="207"/>
                      <a:pt x="0" y="278"/>
                      <a:pt x="0" y="278"/>
                    </a:cubicBezTo>
                    <a:cubicBezTo>
                      <a:pt x="15" y="283"/>
                      <a:pt x="15" y="283"/>
                      <a:pt x="15" y="283"/>
                    </a:cubicBezTo>
                    <a:cubicBezTo>
                      <a:pt x="15" y="283"/>
                      <a:pt x="40" y="227"/>
                      <a:pt x="50" y="180"/>
                    </a:cubicBezTo>
                    <a:cubicBezTo>
                      <a:pt x="55" y="154"/>
                      <a:pt x="56" y="110"/>
                      <a:pt x="56" y="110"/>
                    </a:cubicBezTo>
                    <a:cubicBezTo>
                      <a:pt x="56" y="110"/>
                      <a:pt x="70" y="0"/>
                      <a:pt x="49" y="15"/>
                    </a:cubicBezTo>
                    <a:cubicBezTo>
                      <a:pt x="38" y="22"/>
                      <a:pt x="8" y="37"/>
                      <a:pt x="12" y="72"/>
                    </a:cubicBez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 877">
                <a:extLst>
                  <a:ext uri="{FF2B5EF4-FFF2-40B4-BE49-F238E27FC236}">
                    <a16:creationId xmlns:a16="http://schemas.microsoft.com/office/drawing/2014/main" id="{C97E4196-4516-4C70-B5C3-96147743851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64375" y="4516111"/>
                <a:ext cx="50800" cy="182563"/>
              </a:xfrm>
              <a:custGeom>
                <a:avLst/>
                <a:gdLst>
                  <a:gd name="T0" fmla="*/ 13 w 17"/>
                  <a:gd name="T1" fmla="*/ 60 h 60"/>
                  <a:gd name="T2" fmla="*/ 4 w 17"/>
                  <a:gd name="T3" fmla="*/ 5 h 60"/>
                  <a:gd name="T4" fmla="*/ 17 w 17"/>
                  <a:gd name="T5" fmla="*/ 42 h 60"/>
                  <a:gd name="T6" fmla="*/ 13 w 17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60">
                    <a:moveTo>
                      <a:pt x="13" y="60"/>
                    </a:moveTo>
                    <a:cubicBezTo>
                      <a:pt x="13" y="60"/>
                      <a:pt x="0" y="10"/>
                      <a:pt x="4" y="5"/>
                    </a:cubicBezTo>
                    <a:cubicBezTo>
                      <a:pt x="8" y="0"/>
                      <a:pt x="17" y="42"/>
                      <a:pt x="17" y="42"/>
                    </a:cubicBezTo>
                    <a:lnTo>
                      <a:pt x="13" y="60"/>
                    </a:lnTo>
                    <a:close/>
                  </a:path>
                </a:pathLst>
              </a:custGeom>
              <a:solidFill>
                <a:srgbClr val="5CBC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878">
                <a:extLst>
                  <a:ext uri="{FF2B5EF4-FFF2-40B4-BE49-F238E27FC236}">
                    <a16:creationId xmlns:a16="http://schemas.microsoft.com/office/drawing/2014/main" id="{04BFBB3D-8C09-4A12-B9D1-62FC7C0443B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61150" y="4198611"/>
                <a:ext cx="412750" cy="817563"/>
              </a:xfrm>
              <a:custGeom>
                <a:avLst/>
                <a:gdLst>
                  <a:gd name="T0" fmla="*/ 18 w 136"/>
                  <a:gd name="T1" fmla="*/ 262 h 270"/>
                  <a:gd name="T2" fmla="*/ 6 w 136"/>
                  <a:gd name="T3" fmla="*/ 117 h 270"/>
                  <a:gd name="T4" fmla="*/ 49 w 136"/>
                  <a:gd name="T5" fmla="*/ 1 h 270"/>
                  <a:gd name="T6" fmla="*/ 76 w 136"/>
                  <a:gd name="T7" fmla="*/ 0 h 270"/>
                  <a:gd name="T8" fmla="*/ 131 w 136"/>
                  <a:gd name="T9" fmla="*/ 109 h 270"/>
                  <a:gd name="T10" fmla="*/ 134 w 136"/>
                  <a:gd name="T11" fmla="*/ 210 h 270"/>
                  <a:gd name="T12" fmla="*/ 135 w 136"/>
                  <a:gd name="T13" fmla="*/ 270 h 270"/>
                  <a:gd name="T14" fmla="*/ 18 w 136"/>
                  <a:gd name="T15" fmla="*/ 26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6" h="270">
                    <a:moveTo>
                      <a:pt x="18" y="262"/>
                    </a:moveTo>
                    <a:cubicBezTo>
                      <a:pt x="18" y="262"/>
                      <a:pt x="14" y="191"/>
                      <a:pt x="6" y="117"/>
                    </a:cubicBezTo>
                    <a:cubicBezTo>
                      <a:pt x="0" y="56"/>
                      <a:pt x="49" y="1"/>
                      <a:pt x="49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122" y="50"/>
                      <a:pt x="131" y="109"/>
                    </a:cubicBezTo>
                    <a:cubicBezTo>
                      <a:pt x="136" y="145"/>
                      <a:pt x="134" y="210"/>
                      <a:pt x="134" y="210"/>
                    </a:cubicBezTo>
                    <a:cubicBezTo>
                      <a:pt x="135" y="270"/>
                      <a:pt x="135" y="270"/>
                      <a:pt x="135" y="270"/>
                    </a:cubicBezTo>
                    <a:lnTo>
                      <a:pt x="18" y="262"/>
                    </a:ln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Freeform 879">
                <a:extLst>
                  <a:ext uri="{FF2B5EF4-FFF2-40B4-BE49-F238E27FC236}">
                    <a16:creationId xmlns:a16="http://schemas.microsoft.com/office/drawing/2014/main" id="{1ABE47D5-A721-4AC2-A2CB-021A56419FD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04013" y="4204961"/>
                <a:ext cx="457200" cy="841375"/>
              </a:xfrm>
              <a:custGeom>
                <a:avLst/>
                <a:gdLst>
                  <a:gd name="T0" fmla="*/ 125 w 151"/>
                  <a:gd name="T1" fmla="*/ 261 h 278"/>
                  <a:gd name="T2" fmla="*/ 133 w 151"/>
                  <a:gd name="T3" fmla="*/ 161 h 278"/>
                  <a:gd name="T4" fmla="*/ 148 w 151"/>
                  <a:gd name="T5" fmla="*/ 47 h 278"/>
                  <a:gd name="T6" fmla="*/ 136 w 151"/>
                  <a:gd name="T7" fmla="*/ 35 h 278"/>
                  <a:gd name="T8" fmla="*/ 65 w 151"/>
                  <a:gd name="T9" fmla="*/ 0 h 278"/>
                  <a:gd name="T10" fmla="*/ 23 w 151"/>
                  <a:gd name="T11" fmla="*/ 33 h 278"/>
                  <a:gd name="T12" fmla="*/ 24 w 151"/>
                  <a:gd name="T13" fmla="*/ 204 h 278"/>
                  <a:gd name="T14" fmla="*/ 31 w 151"/>
                  <a:gd name="T15" fmla="*/ 263 h 278"/>
                  <a:gd name="T16" fmla="*/ 125 w 151"/>
                  <a:gd name="T17" fmla="*/ 261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278">
                    <a:moveTo>
                      <a:pt x="125" y="261"/>
                    </a:moveTo>
                    <a:cubicBezTo>
                      <a:pt x="125" y="261"/>
                      <a:pt x="123" y="214"/>
                      <a:pt x="133" y="161"/>
                    </a:cubicBezTo>
                    <a:cubicBezTo>
                      <a:pt x="103" y="51"/>
                      <a:pt x="151" y="67"/>
                      <a:pt x="148" y="47"/>
                    </a:cubicBezTo>
                    <a:cubicBezTo>
                      <a:pt x="145" y="42"/>
                      <a:pt x="141" y="38"/>
                      <a:pt x="136" y="35"/>
                    </a:cubicBezTo>
                    <a:cubicBezTo>
                      <a:pt x="93" y="13"/>
                      <a:pt x="65" y="0"/>
                      <a:pt x="65" y="0"/>
                    </a:cubicBezTo>
                    <a:cubicBezTo>
                      <a:pt x="65" y="0"/>
                      <a:pt x="29" y="21"/>
                      <a:pt x="23" y="33"/>
                    </a:cubicBezTo>
                    <a:cubicBezTo>
                      <a:pt x="0" y="74"/>
                      <a:pt x="9" y="166"/>
                      <a:pt x="24" y="204"/>
                    </a:cubicBezTo>
                    <a:cubicBezTo>
                      <a:pt x="34" y="230"/>
                      <a:pt x="26" y="247"/>
                      <a:pt x="31" y="263"/>
                    </a:cubicBezTo>
                    <a:cubicBezTo>
                      <a:pt x="58" y="278"/>
                      <a:pt x="125" y="261"/>
                      <a:pt x="125" y="261"/>
                    </a:cubicBez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Freeform 880">
                <a:extLst>
                  <a:ext uri="{FF2B5EF4-FFF2-40B4-BE49-F238E27FC236}">
                    <a16:creationId xmlns:a16="http://schemas.microsoft.com/office/drawing/2014/main" id="{5E688C0F-89AC-4A5C-8903-E6A8B666C6C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31000" y="4598661"/>
                <a:ext cx="76200" cy="419100"/>
              </a:xfrm>
              <a:custGeom>
                <a:avLst/>
                <a:gdLst>
                  <a:gd name="T0" fmla="*/ 16 w 25"/>
                  <a:gd name="T1" fmla="*/ 138 h 139"/>
                  <a:gd name="T2" fmla="*/ 13 w 25"/>
                  <a:gd name="T3" fmla="*/ 74 h 139"/>
                  <a:gd name="T4" fmla="*/ 3 w 25"/>
                  <a:gd name="T5" fmla="*/ 0 h 139"/>
                  <a:gd name="T6" fmla="*/ 15 w 25"/>
                  <a:gd name="T7" fmla="*/ 70 h 139"/>
                  <a:gd name="T8" fmla="*/ 24 w 25"/>
                  <a:gd name="T9" fmla="*/ 139 h 139"/>
                  <a:gd name="T10" fmla="*/ 16 w 25"/>
                  <a:gd name="T11" fmla="*/ 1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139">
                    <a:moveTo>
                      <a:pt x="16" y="138"/>
                    </a:moveTo>
                    <a:cubicBezTo>
                      <a:pt x="16" y="138"/>
                      <a:pt x="25" y="98"/>
                      <a:pt x="13" y="74"/>
                    </a:cubicBezTo>
                    <a:cubicBezTo>
                      <a:pt x="0" y="49"/>
                      <a:pt x="3" y="0"/>
                      <a:pt x="3" y="0"/>
                    </a:cubicBezTo>
                    <a:cubicBezTo>
                      <a:pt x="3" y="0"/>
                      <a:pt x="5" y="40"/>
                      <a:pt x="15" y="70"/>
                    </a:cubicBezTo>
                    <a:cubicBezTo>
                      <a:pt x="24" y="100"/>
                      <a:pt x="24" y="139"/>
                      <a:pt x="24" y="139"/>
                    </a:cubicBezTo>
                    <a:lnTo>
                      <a:pt x="16" y="138"/>
                    </a:lnTo>
                    <a:close/>
                  </a:path>
                </a:pathLst>
              </a:custGeom>
              <a:solidFill>
                <a:srgbClr val="A6D1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reeform 881">
                <a:extLst>
                  <a:ext uri="{FF2B5EF4-FFF2-40B4-BE49-F238E27FC236}">
                    <a16:creationId xmlns:a16="http://schemas.microsoft.com/office/drawing/2014/main" id="{31C6A9AA-B0A1-4B81-8F54-DB7DD07B92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04013" y="4244649"/>
                <a:ext cx="112713" cy="658813"/>
              </a:xfrm>
              <a:custGeom>
                <a:avLst/>
                <a:gdLst>
                  <a:gd name="T0" fmla="*/ 26 w 37"/>
                  <a:gd name="T1" fmla="*/ 0 h 218"/>
                  <a:gd name="T2" fmla="*/ 20 w 37"/>
                  <a:gd name="T3" fmla="*/ 10 h 218"/>
                  <a:gd name="T4" fmla="*/ 21 w 37"/>
                  <a:gd name="T5" fmla="*/ 18 h 218"/>
                  <a:gd name="T6" fmla="*/ 3 w 37"/>
                  <a:gd name="T7" fmla="*/ 82 h 218"/>
                  <a:gd name="T8" fmla="*/ 3 w 37"/>
                  <a:gd name="T9" fmla="*/ 196 h 218"/>
                  <a:gd name="T10" fmla="*/ 26 w 37"/>
                  <a:gd name="T11" fmla="*/ 218 h 218"/>
                  <a:gd name="T12" fmla="*/ 37 w 37"/>
                  <a:gd name="T13" fmla="*/ 193 h 218"/>
                  <a:gd name="T14" fmla="*/ 19 w 37"/>
                  <a:gd name="T15" fmla="*/ 80 h 218"/>
                  <a:gd name="T16" fmla="*/ 26 w 37"/>
                  <a:gd name="T17" fmla="*/ 19 h 218"/>
                  <a:gd name="T18" fmla="*/ 35 w 37"/>
                  <a:gd name="T19" fmla="*/ 12 h 218"/>
                  <a:gd name="T20" fmla="*/ 26 w 37"/>
                  <a:gd name="T21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218">
                    <a:moveTo>
                      <a:pt x="26" y="0"/>
                    </a:moveTo>
                    <a:cubicBezTo>
                      <a:pt x="26" y="0"/>
                      <a:pt x="21" y="2"/>
                      <a:pt x="20" y="10"/>
                    </a:cubicBezTo>
                    <a:cubicBezTo>
                      <a:pt x="19" y="14"/>
                      <a:pt x="21" y="18"/>
                      <a:pt x="21" y="18"/>
                    </a:cubicBezTo>
                    <a:cubicBezTo>
                      <a:pt x="21" y="18"/>
                      <a:pt x="4" y="43"/>
                      <a:pt x="3" y="82"/>
                    </a:cubicBezTo>
                    <a:cubicBezTo>
                      <a:pt x="0" y="141"/>
                      <a:pt x="3" y="196"/>
                      <a:pt x="3" y="196"/>
                    </a:cubicBezTo>
                    <a:cubicBezTo>
                      <a:pt x="26" y="218"/>
                      <a:pt x="26" y="218"/>
                      <a:pt x="26" y="218"/>
                    </a:cubicBezTo>
                    <a:cubicBezTo>
                      <a:pt x="37" y="193"/>
                      <a:pt x="37" y="193"/>
                      <a:pt x="37" y="193"/>
                    </a:cubicBezTo>
                    <a:cubicBezTo>
                      <a:pt x="37" y="193"/>
                      <a:pt x="24" y="137"/>
                      <a:pt x="19" y="80"/>
                    </a:cubicBezTo>
                    <a:cubicBezTo>
                      <a:pt x="16" y="40"/>
                      <a:pt x="26" y="19"/>
                      <a:pt x="26" y="19"/>
                    </a:cubicBezTo>
                    <a:cubicBezTo>
                      <a:pt x="26" y="19"/>
                      <a:pt x="30" y="16"/>
                      <a:pt x="35" y="12"/>
                    </a:cubicBezTo>
                    <a:cubicBezTo>
                      <a:pt x="28" y="6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rgbClr val="4261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882">
                <a:extLst>
                  <a:ext uri="{FF2B5EF4-FFF2-40B4-BE49-F238E27FC236}">
                    <a16:creationId xmlns:a16="http://schemas.microsoft.com/office/drawing/2014/main" id="{6A0DAC80-F1E1-49F6-ACEF-5D0D7D7B925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04013" y="4074786"/>
                <a:ext cx="187325" cy="173038"/>
              </a:xfrm>
              <a:custGeom>
                <a:avLst/>
                <a:gdLst>
                  <a:gd name="T0" fmla="*/ 62 w 62"/>
                  <a:gd name="T1" fmla="*/ 40 h 57"/>
                  <a:gd name="T2" fmla="*/ 59 w 62"/>
                  <a:gd name="T3" fmla="*/ 16 h 57"/>
                  <a:gd name="T4" fmla="*/ 43 w 62"/>
                  <a:gd name="T5" fmla="*/ 2 h 57"/>
                  <a:gd name="T6" fmla="*/ 34 w 62"/>
                  <a:gd name="T7" fmla="*/ 23 h 57"/>
                  <a:gd name="T8" fmla="*/ 20 w 62"/>
                  <a:gd name="T9" fmla="*/ 36 h 57"/>
                  <a:gd name="T10" fmla="*/ 0 w 62"/>
                  <a:gd name="T11" fmla="*/ 36 h 57"/>
                  <a:gd name="T12" fmla="*/ 26 w 62"/>
                  <a:gd name="T13" fmla="*/ 55 h 57"/>
                  <a:gd name="T14" fmla="*/ 62 w 62"/>
                  <a:gd name="T15" fmla="*/ 4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57">
                    <a:moveTo>
                      <a:pt x="62" y="40"/>
                    </a:moveTo>
                    <a:cubicBezTo>
                      <a:pt x="62" y="40"/>
                      <a:pt x="58" y="32"/>
                      <a:pt x="59" y="16"/>
                    </a:cubicBezTo>
                    <a:cubicBezTo>
                      <a:pt x="61" y="0"/>
                      <a:pt x="43" y="2"/>
                      <a:pt x="43" y="2"/>
                    </a:cubicBezTo>
                    <a:cubicBezTo>
                      <a:pt x="43" y="2"/>
                      <a:pt x="36" y="15"/>
                      <a:pt x="34" y="23"/>
                    </a:cubicBezTo>
                    <a:cubicBezTo>
                      <a:pt x="32" y="30"/>
                      <a:pt x="24" y="35"/>
                      <a:pt x="20" y="36"/>
                    </a:cubicBezTo>
                    <a:cubicBezTo>
                      <a:pt x="13" y="36"/>
                      <a:pt x="0" y="36"/>
                      <a:pt x="0" y="36"/>
                    </a:cubicBezTo>
                    <a:cubicBezTo>
                      <a:pt x="0" y="36"/>
                      <a:pt x="21" y="41"/>
                      <a:pt x="26" y="55"/>
                    </a:cubicBezTo>
                    <a:cubicBezTo>
                      <a:pt x="44" y="57"/>
                      <a:pt x="62" y="40"/>
                      <a:pt x="62" y="40"/>
                    </a:cubicBezTo>
                    <a:close/>
                  </a:path>
                </a:pathLst>
              </a:custGeom>
              <a:solidFill>
                <a:srgbClr val="9ED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 883">
                <a:extLst>
                  <a:ext uri="{FF2B5EF4-FFF2-40B4-BE49-F238E27FC236}">
                    <a16:creationId xmlns:a16="http://schemas.microsoft.com/office/drawing/2014/main" id="{C62EB578-2069-47C6-9E60-3BD2F69F1C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86550" y="3981124"/>
                <a:ext cx="160338" cy="203200"/>
              </a:xfrm>
              <a:custGeom>
                <a:avLst/>
                <a:gdLst>
                  <a:gd name="T0" fmla="*/ 7 w 53"/>
                  <a:gd name="T1" fmla="*/ 67 h 67"/>
                  <a:gd name="T2" fmla="*/ 29 w 53"/>
                  <a:gd name="T3" fmla="*/ 67 h 67"/>
                  <a:gd name="T4" fmla="*/ 39 w 53"/>
                  <a:gd name="T5" fmla="*/ 58 h 67"/>
                  <a:gd name="T6" fmla="*/ 44 w 53"/>
                  <a:gd name="T7" fmla="*/ 45 h 67"/>
                  <a:gd name="T8" fmla="*/ 50 w 53"/>
                  <a:gd name="T9" fmla="*/ 40 h 67"/>
                  <a:gd name="T10" fmla="*/ 47 w 53"/>
                  <a:gd name="T11" fmla="*/ 30 h 67"/>
                  <a:gd name="T12" fmla="*/ 47 w 53"/>
                  <a:gd name="T13" fmla="*/ 4 h 67"/>
                  <a:gd name="T14" fmla="*/ 34 w 53"/>
                  <a:gd name="T15" fmla="*/ 0 h 67"/>
                  <a:gd name="T16" fmla="*/ 22 w 53"/>
                  <a:gd name="T17" fmla="*/ 6 h 67"/>
                  <a:gd name="T18" fmla="*/ 1 w 53"/>
                  <a:gd name="T19" fmla="*/ 37 h 67"/>
                  <a:gd name="T20" fmla="*/ 3 w 53"/>
                  <a:gd name="T21" fmla="*/ 39 h 67"/>
                  <a:gd name="T22" fmla="*/ 8 w 53"/>
                  <a:gd name="T23" fmla="*/ 40 h 67"/>
                  <a:gd name="T24" fmla="*/ 3 w 53"/>
                  <a:gd name="T25" fmla="*/ 64 h 67"/>
                  <a:gd name="T26" fmla="*/ 7 w 53"/>
                  <a:gd name="T2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67">
                    <a:moveTo>
                      <a:pt x="7" y="67"/>
                    </a:moveTo>
                    <a:cubicBezTo>
                      <a:pt x="13" y="67"/>
                      <a:pt x="23" y="67"/>
                      <a:pt x="29" y="67"/>
                    </a:cubicBezTo>
                    <a:cubicBezTo>
                      <a:pt x="37" y="66"/>
                      <a:pt x="39" y="58"/>
                      <a:pt x="39" y="58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7" y="43"/>
                      <a:pt x="50" y="40"/>
                    </a:cubicBezTo>
                    <a:cubicBezTo>
                      <a:pt x="51" y="39"/>
                      <a:pt x="53" y="33"/>
                      <a:pt x="47" y="30"/>
                    </a:cubicBezTo>
                    <a:cubicBezTo>
                      <a:pt x="38" y="26"/>
                      <a:pt x="47" y="4"/>
                      <a:pt x="47" y="4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0" y="38"/>
                      <a:pt x="3" y="39"/>
                    </a:cubicBezTo>
                    <a:cubicBezTo>
                      <a:pt x="5" y="39"/>
                      <a:pt x="8" y="40"/>
                      <a:pt x="8" y="40"/>
                    </a:cubicBezTo>
                    <a:cubicBezTo>
                      <a:pt x="8" y="40"/>
                      <a:pt x="3" y="63"/>
                      <a:pt x="3" y="64"/>
                    </a:cubicBezTo>
                    <a:cubicBezTo>
                      <a:pt x="3" y="65"/>
                      <a:pt x="4" y="67"/>
                      <a:pt x="7" y="67"/>
                    </a:cubicBez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884">
                <a:extLst>
                  <a:ext uri="{FF2B5EF4-FFF2-40B4-BE49-F238E27FC236}">
                    <a16:creationId xmlns:a16="http://schemas.microsoft.com/office/drawing/2014/main" id="{635ECB62-849C-4CD6-9344-42E29248DB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27825" y="4047799"/>
                <a:ext cx="28575" cy="19050"/>
              </a:xfrm>
              <a:custGeom>
                <a:avLst/>
                <a:gdLst>
                  <a:gd name="T0" fmla="*/ 0 w 9"/>
                  <a:gd name="T1" fmla="*/ 4 h 6"/>
                  <a:gd name="T2" fmla="*/ 2 w 9"/>
                  <a:gd name="T3" fmla="*/ 6 h 6"/>
                  <a:gd name="T4" fmla="*/ 9 w 9"/>
                  <a:gd name="T5" fmla="*/ 6 h 6"/>
                  <a:gd name="T6" fmla="*/ 1 w 9"/>
                  <a:gd name="T7" fmla="*/ 1 h 6"/>
                  <a:gd name="T8" fmla="*/ 0 w 9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0" y="4"/>
                    </a:moveTo>
                    <a:cubicBezTo>
                      <a:pt x="0" y="6"/>
                      <a:pt x="1" y="6"/>
                      <a:pt x="2" y="6"/>
                    </a:cubicBezTo>
                    <a:cubicBezTo>
                      <a:pt x="4" y="6"/>
                      <a:pt x="9" y="6"/>
                      <a:pt x="9" y="6"/>
                    </a:cubicBezTo>
                    <a:cubicBezTo>
                      <a:pt x="9" y="5"/>
                      <a:pt x="6" y="4"/>
                      <a:pt x="1" y="1"/>
                    </a:cubicBezTo>
                    <a:cubicBezTo>
                      <a:pt x="0" y="0"/>
                      <a:pt x="0" y="2"/>
                      <a:pt x="0" y="4"/>
                    </a:cubicBezTo>
                    <a:close/>
                  </a:path>
                </a:pathLst>
              </a:custGeom>
              <a:solidFill>
                <a:srgbClr val="172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885">
                <a:extLst>
                  <a:ext uri="{FF2B5EF4-FFF2-40B4-BE49-F238E27FC236}">
                    <a16:creationId xmlns:a16="http://schemas.microsoft.com/office/drawing/2014/main" id="{FDCFAD2E-9B84-4AA8-AA8D-5BE7F38E2F6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46875" y="3950961"/>
                <a:ext cx="153988" cy="179388"/>
              </a:xfrm>
              <a:custGeom>
                <a:avLst/>
                <a:gdLst>
                  <a:gd name="T0" fmla="*/ 49 w 51"/>
                  <a:gd name="T1" fmla="*/ 21 h 59"/>
                  <a:gd name="T2" fmla="*/ 1 w 51"/>
                  <a:gd name="T3" fmla="*/ 8 h 59"/>
                  <a:gd name="T4" fmla="*/ 2 w 51"/>
                  <a:gd name="T5" fmla="*/ 16 h 59"/>
                  <a:gd name="T6" fmla="*/ 19 w 51"/>
                  <a:gd name="T7" fmla="*/ 22 h 59"/>
                  <a:gd name="T8" fmla="*/ 16 w 51"/>
                  <a:gd name="T9" fmla="*/ 49 h 59"/>
                  <a:gd name="T10" fmla="*/ 30 w 51"/>
                  <a:gd name="T11" fmla="*/ 42 h 59"/>
                  <a:gd name="T12" fmla="*/ 45 w 51"/>
                  <a:gd name="T13" fmla="*/ 59 h 59"/>
                  <a:gd name="T14" fmla="*/ 49 w 51"/>
                  <a:gd name="T15" fmla="*/ 2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59">
                    <a:moveTo>
                      <a:pt x="49" y="21"/>
                    </a:moveTo>
                    <a:cubicBezTo>
                      <a:pt x="18" y="1"/>
                      <a:pt x="5" y="0"/>
                      <a:pt x="1" y="8"/>
                    </a:cubicBezTo>
                    <a:cubicBezTo>
                      <a:pt x="0" y="10"/>
                      <a:pt x="0" y="14"/>
                      <a:pt x="2" y="16"/>
                    </a:cubicBezTo>
                    <a:cubicBezTo>
                      <a:pt x="13" y="15"/>
                      <a:pt x="23" y="16"/>
                      <a:pt x="19" y="22"/>
                    </a:cubicBezTo>
                    <a:cubicBezTo>
                      <a:pt x="19" y="25"/>
                      <a:pt x="7" y="48"/>
                      <a:pt x="16" y="49"/>
                    </a:cubicBezTo>
                    <a:cubicBezTo>
                      <a:pt x="18" y="46"/>
                      <a:pt x="24" y="38"/>
                      <a:pt x="30" y="42"/>
                    </a:cubicBezTo>
                    <a:cubicBezTo>
                      <a:pt x="33" y="44"/>
                      <a:pt x="28" y="55"/>
                      <a:pt x="45" y="59"/>
                    </a:cubicBezTo>
                    <a:cubicBezTo>
                      <a:pt x="47" y="45"/>
                      <a:pt x="51" y="27"/>
                      <a:pt x="49" y="21"/>
                    </a:cubicBez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Freeform 886">
                <a:extLst>
                  <a:ext uri="{FF2B5EF4-FFF2-40B4-BE49-F238E27FC236}">
                    <a16:creationId xmlns:a16="http://schemas.microsoft.com/office/drawing/2014/main" id="{4E40E341-7C5B-4D1E-9643-32CE0E48C85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73900" y="6052811"/>
                <a:ext cx="111125" cy="41275"/>
              </a:xfrm>
              <a:custGeom>
                <a:avLst/>
                <a:gdLst>
                  <a:gd name="T0" fmla="*/ 37 w 37"/>
                  <a:gd name="T1" fmla="*/ 1 h 14"/>
                  <a:gd name="T2" fmla="*/ 37 w 37"/>
                  <a:gd name="T3" fmla="*/ 13 h 14"/>
                  <a:gd name="T4" fmla="*/ 27 w 37"/>
                  <a:gd name="T5" fmla="*/ 13 h 14"/>
                  <a:gd name="T6" fmla="*/ 27 w 37"/>
                  <a:gd name="T7" fmla="*/ 9 h 14"/>
                  <a:gd name="T8" fmla="*/ 14 w 37"/>
                  <a:gd name="T9" fmla="*/ 14 h 14"/>
                  <a:gd name="T10" fmla="*/ 1 w 37"/>
                  <a:gd name="T11" fmla="*/ 14 h 14"/>
                  <a:gd name="T12" fmla="*/ 2 w 37"/>
                  <a:gd name="T13" fmla="*/ 11 h 14"/>
                  <a:gd name="T14" fmla="*/ 14 w 37"/>
                  <a:gd name="T15" fmla="*/ 7 h 14"/>
                  <a:gd name="T16" fmla="*/ 25 w 37"/>
                  <a:gd name="T17" fmla="*/ 0 h 14"/>
                  <a:gd name="T18" fmla="*/ 37 w 37"/>
                  <a:gd name="T1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4">
                    <a:moveTo>
                      <a:pt x="37" y="1"/>
                    </a:moveTo>
                    <a:cubicBezTo>
                      <a:pt x="37" y="13"/>
                      <a:pt x="37" y="13"/>
                      <a:pt x="3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0" y="11"/>
                      <a:pt x="2" y="11"/>
                    </a:cubicBezTo>
                    <a:cubicBezTo>
                      <a:pt x="2" y="11"/>
                      <a:pt x="14" y="7"/>
                      <a:pt x="14" y="7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37" y="1"/>
                      <a:pt x="37" y="1"/>
                      <a:pt x="37" y="1"/>
                    </a:cubicBezTo>
                  </a:path>
                </a:pathLst>
              </a:custGeom>
              <a:solidFill>
                <a:srgbClr val="142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Freeform 887">
                <a:extLst>
                  <a:ext uri="{FF2B5EF4-FFF2-40B4-BE49-F238E27FC236}">
                    <a16:creationId xmlns:a16="http://schemas.microsoft.com/office/drawing/2014/main" id="{97ABA25A-C832-406B-B7F9-FB9415D91C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53225" y="6052811"/>
                <a:ext cx="114300" cy="41275"/>
              </a:xfrm>
              <a:custGeom>
                <a:avLst/>
                <a:gdLst>
                  <a:gd name="T0" fmla="*/ 37 w 38"/>
                  <a:gd name="T1" fmla="*/ 1 h 14"/>
                  <a:gd name="T2" fmla="*/ 38 w 38"/>
                  <a:gd name="T3" fmla="*/ 13 h 14"/>
                  <a:gd name="T4" fmla="*/ 28 w 38"/>
                  <a:gd name="T5" fmla="*/ 13 h 14"/>
                  <a:gd name="T6" fmla="*/ 28 w 38"/>
                  <a:gd name="T7" fmla="*/ 9 h 14"/>
                  <a:gd name="T8" fmla="*/ 15 w 38"/>
                  <a:gd name="T9" fmla="*/ 14 h 14"/>
                  <a:gd name="T10" fmla="*/ 2 w 38"/>
                  <a:gd name="T11" fmla="*/ 14 h 14"/>
                  <a:gd name="T12" fmla="*/ 3 w 38"/>
                  <a:gd name="T13" fmla="*/ 11 h 14"/>
                  <a:gd name="T14" fmla="*/ 15 w 38"/>
                  <a:gd name="T15" fmla="*/ 7 h 14"/>
                  <a:gd name="T16" fmla="*/ 27 w 38"/>
                  <a:gd name="T17" fmla="*/ 0 h 14"/>
                  <a:gd name="T18" fmla="*/ 37 w 38"/>
                  <a:gd name="T1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4">
                    <a:moveTo>
                      <a:pt x="37" y="1"/>
                    </a:moveTo>
                    <a:cubicBezTo>
                      <a:pt x="38" y="13"/>
                      <a:pt x="38" y="13"/>
                      <a:pt x="38" y="13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0" y="11"/>
                      <a:pt x="3" y="11"/>
                    </a:cubicBezTo>
                    <a:cubicBezTo>
                      <a:pt x="3" y="11"/>
                      <a:pt x="15" y="7"/>
                      <a:pt x="15" y="7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37" y="1"/>
                      <a:pt x="37" y="1"/>
                      <a:pt x="37" y="1"/>
                    </a:cubicBezTo>
                  </a:path>
                </a:pathLst>
              </a:custGeom>
              <a:solidFill>
                <a:srgbClr val="142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Freeform 888">
                <a:extLst>
                  <a:ext uri="{FF2B5EF4-FFF2-40B4-BE49-F238E27FC236}">
                    <a16:creationId xmlns:a16="http://schemas.microsoft.com/office/drawing/2014/main" id="{5E253664-A6AF-4B15-ADA9-72FE3DF223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16713" y="4987599"/>
                <a:ext cx="280988" cy="1082675"/>
              </a:xfrm>
              <a:custGeom>
                <a:avLst/>
                <a:gdLst>
                  <a:gd name="T0" fmla="*/ 32 w 93"/>
                  <a:gd name="T1" fmla="*/ 353 h 358"/>
                  <a:gd name="T2" fmla="*/ 56 w 93"/>
                  <a:gd name="T3" fmla="*/ 358 h 358"/>
                  <a:gd name="T4" fmla="*/ 62 w 93"/>
                  <a:gd name="T5" fmla="*/ 180 h 358"/>
                  <a:gd name="T6" fmla="*/ 93 w 93"/>
                  <a:gd name="T7" fmla="*/ 1 h 358"/>
                  <a:gd name="T8" fmla="*/ 0 w 93"/>
                  <a:gd name="T9" fmla="*/ 0 h 358"/>
                  <a:gd name="T10" fmla="*/ 32 w 93"/>
                  <a:gd name="T11" fmla="*/ 35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358">
                    <a:moveTo>
                      <a:pt x="32" y="353"/>
                    </a:moveTo>
                    <a:cubicBezTo>
                      <a:pt x="32" y="353"/>
                      <a:pt x="42" y="357"/>
                      <a:pt x="56" y="358"/>
                    </a:cubicBezTo>
                    <a:cubicBezTo>
                      <a:pt x="60" y="288"/>
                      <a:pt x="79" y="236"/>
                      <a:pt x="62" y="180"/>
                    </a:cubicBezTo>
                    <a:cubicBezTo>
                      <a:pt x="67" y="92"/>
                      <a:pt x="93" y="1"/>
                      <a:pt x="93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2" y="353"/>
                    </a:ln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Freeform 889">
                <a:extLst>
                  <a:ext uri="{FF2B5EF4-FFF2-40B4-BE49-F238E27FC236}">
                    <a16:creationId xmlns:a16="http://schemas.microsoft.com/office/drawing/2014/main" id="{9BA9F2D2-F701-4E5F-B8A5-E88EB2F126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80225" y="5097136"/>
                <a:ext cx="44450" cy="274638"/>
              </a:xfrm>
              <a:custGeom>
                <a:avLst/>
                <a:gdLst>
                  <a:gd name="T0" fmla="*/ 15 w 15"/>
                  <a:gd name="T1" fmla="*/ 72 h 91"/>
                  <a:gd name="T2" fmla="*/ 13 w 15"/>
                  <a:gd name="T3" fmla="*/ 91 h 91"/>
                  <a:gd name="T4" fmla="*/ 1 w 15"/>
                  <a:gd name="T5" fmla="*/ 32 h 91"/>
                  <a:gd name="T6" fmla="*/ 15 w 15"/>
                  <a:gd name="T7" fmla="*/ 7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91">
                    <a:moveTo>
                      <a:pt x="15" y="72"/>
                    </a:move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0" y="54"/>
                      <a:pt x="1" y="32"/>
                    </a:cubicBezTo>
                    <a:cubicBezTo>
                      <a:pt x="1" y="0"/>
                      <a:pt x="15" y="72"/>
                      <a:pt x="15" y="72"/>
                    </a:cubicBezTo>
                    <a:close/>
                  </a:path>
                </a:pathLst>
              </a:custGeom>
              <a:solidFill>
                <a:srgbClr val="405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Freeform 890">
                <a:extLst>
                  <a:ext uri="{FF2B5EF4-FFF2-40B4-BE49-F238E27FC236}">
                    <a16:creationId xmlns:a16="http://schemas.microsoft.com/office/drawing/2014/main" id="{9D958440-CA9D-4BB1-9478-5D1F233A7ED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21488" y="4990774"/>
                <a:ext cx="366713" cy="1073150"/>
              </a:xfrm>
              <a:custGeom>
                <a:avLst/>
                <a:gdLst>
                  <a:gd name="T0" fmla="*/ 0 w 121"/>
                  <a:gd name="T1" fmla="*/ 0 h 355"/>
                  <a:gd name="T2" fmla="*/ 100 w 121"/>
                  <a:gd name="T3" fmla="*/ 355 h 355"/>
                  <a:gd name="T4" fmla="*/ 121 w 121"/>
                  <a:gd name="T5" fmla="*/ 354 h 355"/>
                  <a:gd name="T6" fmla="*/ 98 w 121"/>
                  <a:gd name="T7" fmla="*/ 179 h 355"/>
                  <a:gd name="T8" fmla="*/ 86 w 121"/>
                  <a:gd name="T9" fmla="*/ 0 h 355"/>
                  <a:gd name="T10" fmla="*/ 0 w 121"/>
                  <a:gd name="T11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1" h="355">
                    <a:moveTo>
                      <a:pt x="0" y="0"/>
                    </a:moveTo>
                    <a:cubicBezTo>
                      <a:pt x="100" y="355"/>
                      <a:pt x="100" y="355"/>
                      <a:pt x="100" y="355"/>
                    </a:cubicBezTo>
                    <a:cubicBezTo>
                      <a:pt x="100" y="355"/>
                      <a:pt x="116" y="355"/>
                      <a:pt x="121" y="354"/>
                    </a:cubicBezTo>
                    <a:cubicBezTo>
                      <a:pt x="119" y="289"/>
                      <a:pt x="118" y="211"/>
                      <a:pt x="98" y="179"/>
                    </a:cubicBezTo>
                    <a:cubicBezTo>
                      <a:pt x="90" y="81"/>
                      <a:pt x="93" y="52"/>
                      <a:pt x="86" y="0"/>
                    </a:cubicBezTo>
                    <a:cubicBezTo>
                      <a:pt x="42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 891">
                <a:extLst>
                  <a:ext uri="{FF2B5EF4-FFF2-40B4-BE49-F238E27FC236}">
                    <a16:creationId xmlns:a16="http://schemas.microsoft.com/office/drawing/2014/main" id="{735A83AF-B684-447F-89E9-7484503BFF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31038" y="5181274"/>
                <a:ext cx="387350" cy="277813"/>
              </a:xfrm>
              <a:custGeom>
                <a:avLst/>
                <a:gdLst>
                  <a:gd name="T0" fmla="*/ 0 w 128"/>
                  <a:gd name="T1" fmla="*/ 77 h 92"/>
                  <a:gd name="T2" fmla="*/ 12 w 128"/>
                  <a:gd name="T3" fmla="*/ 89 h 92"/>
                  <a:gd name="T4" fmla="*/ 114 w 128"/>
                  <a:gd name="T5" fmla="*/ 92 h 92"/>
                  <a:gd name="T6" fmla="*/ 126 w 128"/>
                  <a:gd name="T7" fmla="*/ 80 h 92"/>
                  <a:gd name="T8" fmla="*/ 128 w 128"/>
                  <a:gd name="T9" fmla="*/ 16 h 92"/>
                  <a:gd name="T10" fmla="*/ 117 w 128"/>
                  <a:gd name="T11" fmla="*/ 3 h 92"/>
                  <a:gd name="T12" fmla="*/ 14 w 128"/>
                  <a:gd name="T13" fmla="*/ 1 h 92"/>
                  <a:gd name="T14" fmla="*/ 2 w 128"/>
                  <a:gd name="T15" fmla="*/ 12 h 92"/>
                  <a:gd name="T16" fmla="*/ 0 w 128"/>
                  <a:gd name="T17" fmla="*/ 7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92">
                    <a:moveTo>
                      <a:pt x="0" y="77"/>
                    </a:moveTo>
                    <a:cubicBezTo>
                      <a:pt x="0" y="83"/>
                      <a:pt x="5" y="89"/>
                      <a:pt x="12" y="89"/>
                    </a:cubicBezTo>
                    <a:cubicBezTo>
                      <a:pt x="114" y="92"/>
                      <a:pt x="114" y="92"/>
                      <a:pt x="114" y="92"/>
                    </a:cubicBezTo>
                    <a:cubicBezTo>
                      <a:pt x="121" y="92"/>
                      <a:pt x="126" y="87"/>
                      <a:pt x="126" y="80"/>
                    </a:cubicBezTo>
                    <a:cubicBezTo>
                      <a:pt x="128" y="16"/>
                      <a:pt x="128" y="16"/>
                      <a:pt x="128" y="16"/>
                    </a:cubicBezTo>
                    <a:cubicBezTo>
                      <a:pt x="128" y="9"/>
                      <a:pt x="123" y="4"/>
                      <a:pt x="117" y="3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8" y="0"/>
                      <a:pt x="2" y="6"/>
                      <a:pt x="2" y="12"/>
                    </a:cubicBez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405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 892">
                <a:extLst>
                  <a:ext uri="{FF2B5EF4-FFF2-40B4-BE49-F238E27FC236}">
                    <a16:creationId xmlns:a16="http://schemas.microsoft.com/office/drawing/2014/main" id="{38833AF8-22B2-48AC-9439-3F11AFADF4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54850" y="5184449"/>
                <a:ext cx="387350" cy="274638"/>
              </a:xfrm>
              <a:custGeom>
                <a:avLst/>
                <a:gdLst>
                  <a:gd name="T0" fmla="*/ 0 w 128"/>
                  <a:gd name="T1" fmla="*/ 76 h 91"/>
                  <a:gd name="T2" fmla="*/ 12 w 128"/>
                  <a:gd name="T3" fmla="*/ 88 h 91"/>
                  <a:gd name="T4" fmla="*/ 114 w 128"/>
                  <a:gd name="T5" fmla="*/ 91 h 91"/>
                  <a:gd name="T6" fmla="*/ 126 w 128"/>
                  <a:gd name="T7" fmla="*/ 80 h 91"/>
                  <a:gd name="T8" fmla="*/ 128 w 128"/>
                  <a:gd name="T9" fmla="*/ 15 h 91"/>
                  <a:gd name="T10" fmla="*/ 116 w 128"/>
                  <a:gd name="T11" fmla="*/ 3 h 91"/>
                  <a:gd name="T12" fmla="*/ 14 w 128"/>
                  <a:gd name="T13" fmla="*/ 0 h 91"/>
                  <a:gd name="T14" fmla="*/ 2 w 128"/>
                  <a:gd name="T15" fmla="*/ 11 h 91"/>
                  <a:gd name="T16" fmla="*/ 0 w 128"/>
                  <a:gd name="T17" fmla="*/ 7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91">
                    <a:moveTo>
                      <a:pt x="0" y="76"/>
                    </a:moveTo>
                    <a:cubicBezTo>
                      <a:pt x="0" y="83"/>
                      <a:pt x="5" y="88"/>
                      <a:pt x="12" y="88"/>
                    </a:cubicBezTo>
                    <a:cubicBezTo>
                      <a:pt x="114" y="91"/>
                      <a:pt x="114" y="91"/>
                      <a:pt x="114" y="91"/>
                    </a:cubicBezTo>
                    <a:cubicBezTo>
                      <a:pt x="121" y="91"/>
                      <a:pt x="126" y="86"/>
                      <a:pt x="126" y="80"/>
                    </a:cubicBezTo>
                    <a:cubicBezTo>
                      <a:pt x="128" y="15"/>
                      <a:pt x="128" y="15"/>
                      <a:pt x="128" y="15"/>
                    </a:cubicBezTo>
                    <a:cubicBezTo>
                      <a:pt x="128" y="8"/>
                      <a:pt x="123" y="3"/>
                      <a:pt x="116" y="3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2" y="5"/>
                      <a:pt x="2" y="11"/>
                    </a:cubicBez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893">
                <a:extLst>
                  <a:ext uri="{FF2B5EF4-FFF2-40B4-BE49-F238E27FC236}">
                    <a16:creationId xmlns:a16="http://schemas.microsoft.com/office/drawing/2014/main" id="{05E4AA93-158C-4FA6-8117-A92F4F7C7F6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78675" y="5139999"/>
                <a:ext cx="146050" cy="93663"/>
              </a:xfrm>
              <a:custGeom>
                <a:avLst/>
                <a:gdLst>
                  <a:gd name="T0" fmla="*/ 3 w 48"/>
                  <a:gd name="T1" fmla="*/ 15 h 31"/>
                  <a:gd name="T2" fmla="*/ 0 w 48"/>
                  <a:gd name="T3" fmla="*/ 15 h 31"/>
                  <a:gd name="T4" fmla="*/ 0 w 48"/>
                  <a:gd name="T5" fmla="*/ 15 h 31"/>
                  <a:gd name="T6" fmla="*/ 15 w 48"/>
                  <a:gd name="T7" fmla="*/ 31 h 31"/>
                  <a:gd name="T8" fmla="*/ 32 w 48"/>
                  <a:gd name="T9" fmla="*/ 31 h 31"/>
                  <a:gd name="T10" fmla="*/ 33 w 48"/>
                  <a:gd name="T11" fmla="*/ 31 h 31"/>
                  <a:gd name="T12" fmla="*/ 48 w 48"/>
                  <a:gd name="T13" fmla="*/ 16 h 31"/>
                  <a:gd name="T14" fmla="*/ 48 w 48"/>
                  <a:gd name="T15" fmla="*/ 16 h 31"/>
                  <a:gd name="T16" fmla="*/ 33 w 48"/>
                  <a:gd name="T17" fmla="*/ 0 h 31"/>
                  <a:gd name="T18" fmla="*/ 15 w 48"/>
                  <a:gd name="T19" fmla="*/ 0 h 31"/>
                  <a:gd name="T20" fmla="*/ 15 w 48"/>
                  <a:gd name="T21" fmla="*/ 0 h 31"/>
                  <a:gd name="T22" fmla="*/ 0 w 48"/>
                  <a:gd name="T23" fmla="*/ 15 h 31"/>
                  <a:gd name="T24" fmla="*/ 3 w 48"/>
                  <a:gd name="T25" fmla="*/ 15 h 31"/>
                  <a:gd name="T26" fmla="*/ 5 w 48"/>
                  <a:gd name="T27" fmla="*/ 15 h 31"/>
                  <a:gd name="T28" fmla="*/ 15 w 48"/>
                  <a:gd name="T29" fmla="*/ 6 h 31"/>
                  <a:gd name="T30" fmla="*/ 15 w 48"/>
                  <a:gd name="T31" fmla="*/ 6 h 31"/>
                  <a:gd name="T32" fmla="*/ 33 w 48"/>
                  <a:gd name="T33" fmla="*/ 6 h 31"/>
                  <a:gd name="T34" fmla="*/ 42 w 48"/>
                  <a:gd name="T35" fmla="*/ 16 h 31"/>
                  <a:gd name="T36" fmla="*/ 42 w 48"/>
                  <a:gd name="T37" fmla="*/ 16 h 31"/>
                  <a:gd name="T38" fmla="*/ 33 w 48"/>
                  <a:gd name="T39" fmla="*/ 25 h 31"/>
                  <a:gd name="T40" fmla="*/ 33 w 48"/>
                  <a:gd name="T41" fmla="*/ 25 h 31"/>
                  <a:gd name="T42" fmla="*/ 15 w 48"/>
                  <a:gd name="T43" fmla="*/ 25 h 31"/>
                  <a:gd name="T44" fmla="*/ 5 w 48"/>
                  <a:gd name="T45" fmla="*/ 15 h 31"/>
                  <a:gd name="T46" fmla="*/ 5 w 48"/>
                  <a:gd name="T47" fmla="*/ 15 h 31"/>
                  <a:gd name="T48" fmla="*/ 3 w 48"/>
                  <a:gd name="T49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31">
                    <a:moveTo>
                      <a:pt x="3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4"/>
                      <a:pt x="6" y="30"/>
                      <a:pt x="15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41" y="31"/>
                      <a:pt x="48" y="24"/>
                      <a:pt x="48" y="16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8"/>
                      <a:pt x="42" y="1"/>
                      <a:pt x="3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0"/>
                      <a:pt x="10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8" y="6"/>
                      <a:pt x="42" y="11"/>
                      <a:pt x="42" y="16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2" y="21"/>
                      <a:pt x="38" y="25"/>
                      <a:pt x="33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0" y="25"/>
                      <a:pt x="5" y="20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162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894">
                <a:extLst>
                  <a:ext uri="{FF2B5EF4-FFF2-40B4-BE49-F238E27FC236}">
                    <a16:creationId xmlns:a16="http://schemas.microsoft.com/office/drawing/2014/main" id="{0D2D1C1F-9849-4BEC-B4C4-3D434E291B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21538" y="5305099"/>
                <a:ext cx="53975" cy="55563"/>
              </a:xfrm>
              <a:custGeom>
                <a:avLst/>
                <a:gdLst>
                  <a:gd name="T0" fmla="*/ 0 w 18"/>
                  <a:gd name="T1" fmla="*/ 0 h 18"/>
                  <a:gd name="T2" fmla="*/ 0 w 18"/>
                  <a:gd name="T3" fmla="*/ 9 h 18"/>
                  <a:gd name="T4" fmla="*/ 9 w 18"/>
                  <a:gd name="T5" fmla="*/ 17 h 18"/>
                  <a:gd name="T6" fmla="*/ 17 w 18"/>
                  <a:gd name="T7" fmla="*/ 9 h 18"/>
                  <a:gd name="T8" fmla="*/ 18 w 18"/>
                  <a:gd name="T9" fmla="*/ 1 h 18"/>
                  <a:gd name="T10" fmla="*/ 0 w 18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8">
                    <a:moveTo>
                      <a:pt x="0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3" y="18"/>
                      <a:pt x="17" y="14"/>
                      <a:pt x="17" y="9"/>
                    </a:cubicBezTo>
                    <a:cubicBezTo>
                      <a:pt x="18" y="1"/>
                      <a:pt x="18" y="1"/>
                      <a:pt x="18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895">
                <a:extLst>
                  <a:ext uri="{FF2B5EF4-FFF2-40B4-BE49-F238E27FC236}">
                    <a16:creationId xmlns:a16="http://schemas.microsoft.com/office/drawing/2014/main" id="{4384C717-FB64-4534-B1FC-907259A804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81850" y="5081261"/>
                <a:ext cx="93663" cy="96838"/>
              </a:xfrm>
              <a:custGeom>
                <a:avLst/>
                <a:gdLst>
                  <a:gd name="T0" fmla="*/ 24 w 31"/>
                  <a:gd name="T1" fmla="*/ 0 h 32"/>
                  <a:gd name="T2" fmla="*/ 16 w 31"/>
                  <a:gd name="T3" fmla="*/ 6 h 32"/>
                  <a:gd name="T4" fmla="*/ 1 w 31"/>
                  <a:gd name="T5" fmla="*/ 19 h 32"/>
                  <a:gd name="T6" fmla="*/ 7 w 31"/>
                  <a:gd name="T7" fmla="*/ 21 h 32"/>
                  <a:gd name="T8" fmla="*/ 16 w 31"/>
                  <a:gd name="T9" fmla="*/ 18 h 32"/>
                  <a:gd name="T10" fmla="*/ 17 w 31"/>
                  <a:gd name="T11" fmla="*/ 25 h 32"/>
                  <a:gd name="T12" fmla="*/ 13 w 31"/>
                  <a:gd name="T13" fmla="*/ 25 h 32"/>
                  <a:gd name="T14" fmla="*/ 17 w 31"/>
                  <a:gd name="T15" fmla="*/ 30 h 32"/>
                  <a:gd name="T16" fmla="*/ 20 w 31"/>
                  <a:gd name="T17" fmla="*/ 31 h 32"/>
                  <a:gd name="T18" fmla="*/ 22 w 31"/>
                  <a:gd name="T19" fmla="*/ 30 h 32"/>
                  <a:gd name="T20" fmla="*/ 26 w 31"/>
                  <a:gd name="T21" fmla="*/ 30 h 32"/>
                  <a:gd name="T22" fmla="*/ 30 w 31"/>
                  <a:gd name="T23" fmla="*/ 28 h 32"/>
                  <a:gd name="T24" fmla="*/ 31 w 31"/>
                  <a:gd name="T25" fmla="*/ 26 h 32"/>
                  <a:gd name="T26" fmla="*/ 30 w 31"/>
                  <a:gd name="T27" fmla="*/ 18 h 32"/>
                  <a:gd name="T28" fmla="*/ 28 w 31"/>
                  <a:gd name="T29" fmla="*/ 6 h 32"/>
                  <a:gd name="T30" fmla="*/ 28 w 31"/>
                  <a:gd name="T31" fmla="*/ 3 h 32"/>
                  <a:gd name="T32" fmla="*/ 24 w 31"/>
                  <a:gd name="T3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32">
                    <a:moveTo>
                      <a:pt x="24" y="0"/>
                    </a:moveTo>
                    <a:cubicBezTo>
                      <a:pt x="24" y="0"/>
                      <a:pt x="17" y="5"/>
                      <a:pt x="16" y="6"/>
                    </a:cubicBezTo>
                    <a:cubicBezTo>
                      <a:pt x="13" y="8"/>
                      <a:pt x="10" y="14"/>
                      <a:pt x="1" y="19"/>
                    </a:cubicBezTo>
                    <a:cubicBezTo>
                      <a:pt x="0" y="20"/>
                      <a:pt x="5" y="22"/>
                      <a:pt x="7" y="21"/>
                    </a:cubicBezTo>
                    <a:cubicBezTo>
                      <a:pt x="12" y="18"/>
                      <a:pt x="16" y="18"/>
                      <a:pt x="16" y="18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5" y="28"/>
                      <a:pt x="17" y="30"/>
                    </a:cubicBezTo>
                    <a:cubicBezTo>
                      <a:pt x="18" y="32"/>
                      <a:pt x="20" y="31"/>
                      <a:pt x="20" y="31"/>
                    </a:cubicBezTo>
                    <a:cubicBezTo>
                      <a:pt x="21" y="30"/>
                      <a:pt x="21" y="30"/>
                      <a:pt x="22" y="30"/>
                    </a:cubicBezTo>
                    <a:cubicBezTo>
                      <a:pt x="24" y="30"/>
                      <a:pt x="25" y="31"/>
                      <a:pt x="26" y="30"/>
                    </a:cubicBezTo>
                    <a:cubicBezTo>
                      <a:pt x="28" y="29"/>
                      <a:pt x="29" y="29"/>
                      <a:pt x="30" y="28"/>
                    </a:cubicBezTo>
                    <a:cubicBezTo>
                      <a:pt x="31" y="28"/>
                      <a:pt x="31" y="26"/>
                      <a:pt x="31" y="26"/>
                    </a:cubicBezTo>
                    <a:cubicBezTo>
                      <a:pt x="31" y="26"/>
                      <a:pt x="31" y="22"/>
                      <a:pt x="30" y="18"/>
                    </a:cubicBezTo>
                    <a:cubicBezTo>
                      <a:pt x="29" y="13"/>
                      <a:pt x="28" y="6"/>
                      <a:pt x="28" y="6"/>
                    </a:cubicBezTo>
                    <a:cubicBezTo>
                      <a:pt x="28" y="3"/>
                      <a:pt x="28" y="3"/>
                      <a:pt x="28" y="3"/>
                    </a:cubicBez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Freeform 896">
                <a:extLst>
                  <a:ext uri="{FF2B5EF4-FFF2-40B4-BE49-F238E27FC236}">
                    <a16:creationId xmlns:a16="http://schemas.microsoft.com/office/drawing/2014/main" id="{D609D940-1498-4B54-9C17-B46201E484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48500" y="4224011"/>
                <a:ext cx="246063" cy="882650"/>
              </a:xfrm>
              <a:custGeom>
                <a:avLst/>
                <a:gdLst>
                  <a:gd name="T0" fmla="*/ 76 w 81"/>
                  <a:gd name="T1" fmla="*/ 292 h 292"/>
                  <a:gd name="T2" fmla="*/ 53 w 81"/>
                  <a:gd name="T3" fmla="*/ 291 h 292"/>
                  <a:gd name="T4" fmla="*/ 0 w 81"/>
                  <a:gd name="T5" fmla="*/ 83 h 292"/>
                  <a:gd name="T6" fmla="*/ 37 w 81"/>
                  <a:gd name="T7" fmla="*/ 47 h 292"/>
                  <a:gd name="T8" fmla="*/ 76 w 81"/>
                  <a:gd name="T9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292">
                    <a:moveTo>
                      <a:pt x="76" y="292"/>
                    </a:moveTo>
                    <a:cubicBezTo>
                      <a:pt x="53" y="291"/>
                      <a:pt x="53" y="291"/>
                      <a:pt x="53" y="291"/>
                    </a:cubicBezTo>
                    <a:cubicBezTo>
                      <a:pt x="53" y="291"/>
                      <a:pt x="47" y="197"/>
                      <a:pt x="0" y="83"/>
                    </a:cubicBezTo>
                    <a:cubicBezTo>
                      <a:pt x="0" y="81"/>
                      <a:pt x="18" y="0"/>
                      <a:pt x="37" y="47"/>
                    </a:cubicBezTo>
                    <a:cubicBezTo>
                      <a:pt x="81" y="158"/>
                      <a:pt x="76" y="292"/>
                      <a:pt x="76" y="292"/>
                    </a:cubicBezTo>
                    <a:close/>
                  </a:path>
                </a:pathLst>
              </a:custGeom>
              <a:solidFill>
                <a:srgbClr val="D3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 897">
                <a:extLst>
                  <a:ext uri="{FF2B5EF4-FFF2-40B4-BE49-F238E27FC236}">
                    <a16:creationId xmlns:a16="http://schemas.microsoft.com/office/drawing/2014/main" id="{7CF954DF-07DB-41B7-B688-986B8AB347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86563" y="4198611"/>
                <a:ext cx="114300" cy="92075"/>
              </a:xfrm>
              <a:custGeom>
                <a:avLst/>
                <a:gdLst>
                  <a:gd name="T0" fmla="*/ 36 w 38"/>
                  <a:gd name="T1" fmla="*/ 0 h 30"/>
                  <a:gd name="T2" fmla="*/ 38 w 38"/>
                  <a:gd name="T3" fmla="*/ 2 h 30"/>
                  <a:gd name="T4" fmla="*/ 13 w 38"/>
                  <a:gd name="T5" fmla="*/ 30 h 30"/>
                  <a:gd name="T6" fmla="*/ 0 w 38"/>
                  <a:gd name="T7" fmla="*/ 15 h 30"/>
                  <a:gd name="T8" fmla="*/ 36 w 3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0">
                    <a:moveTo>
                      <a:pt x="36" y="0"/>
                    </a:moveTo>
                    <a:cubicBezTo>
                      <a:pt x="38" y="2"/>
                      <a:pt x="38" y="2"/>
                      <a:pt x="38" y="2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0"/>
                      <a:pt x="5" y="26"/>
                      <a:pt x="0" y="15"/>
                    </a:cubicBezTo>
                    <a:cubicBezTo>
                      <a:pt x="21" y="16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9ED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Freeform 898">
                <a:extLst>
                  <a:ext uri="{FF2B5EF4-FFF2-40B4-BE49-F238E27FC236}">
                    <a16:creationId xmlns:a16="http://schemas.microsoft.com/office/drawing/2014/main" id="{E0672F2A-F38C-47C3-85D6-165417B055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15163" y="6090911"/>
                <a:ext cx="176213" cy="520700"/>
              </a:xfrm>
              <a:custGeom>
                <a:avLst/>
                <a:gdLst>
                  <a:gd name="T0" fmla="*/ 46 w 58"/>
                  <a:gd name="T1" fmla="*/ 0 h 172"/>
                  <a:gd name="T2" fmla="*/ 46 w 58"/>
                  <a:gd name="T3" fmla="*/ 0 h 172"/>
                  <a:gd name="T4" fmla="*/ 46 w 58"/>
                  <a:gd name="T5" fmla="*/ 4 h 172"/>
                  <a:gd name="T6" fmla="*/ 33 w 58"/>
                  <a:gd name="T7" fmla="*/ 0 h 172"/>
                  <a:gd name="T8" fmla="*/ 33 w 58"/>
                  <a:gd name="T9" fmla="*/ 1 h 172"/>
                  <a:gd name="T10" fmla="*/ 20 w 58"/>
                  <a:gd name="T11" fmla="*/ 1 h 172"/>
                  <a:gd name="T12" fmla="*/ 20 w 58"/>
                  <a:gd name="T13" fmla="*/ 1 h 172"/>
                  <a:gd name="T14" fmla="*/ 20 w 58"/>
                  <a:gd name="T15" fmla="*/ 1 h 172"/>
                  <a:gd name="T16" fmla="*/ 21 w 58"/>
                  <a:gd name="T17" fmla="*/ 4 h 172"/>
                  <a:gd name="T18" fmla="*/ 33 w 58"/>
                  <a:gd name="T19" fmla="*/ 8 h 172"/>
                  <a:gd name="T20" fmla="*/ 39 w 58"/>
                  <a:gd name="T21" fmla="*/ 11 h 172"/>
                  <a:gd name="T22" fmla="*/ 36 w 58"/>
                  <a:gd name="T23" fmla="*/ 11 h 172"/>
                  <a:gd name="T24" fmla="*/ 0 w 58"/>
                  <a:gd name="T25" fmla="*/ 129 h 172"/>
                  <a:gd name="T26" fmla="*/ 13 w 58"/>
                  <a:gd name="T27" fmla="*/ 149 h 172"/>
                  <a:gd name="T28" fmla="*/ 14 w 58"/>
                  <a:gd name="T29" fmla="*/ 148 h 172"/>
                  <a:gd name="T30" fmla="*/ 29 w 58"/>
                  <a:gd name="T31" fmla="*/ 134 h 172"/>
                  <a:gd name="T32" fmla="*/ 29 w 58"/>
                  <a:gd name="T33" fmla="*/ 137 h 172"/>
                  <a:gd name="T34" fmla="*/ 37 w 58"/>
                  <a:gd name="T35" fmla="*/ 172 h 172"/>
                  <a:gd name="T36" fmla="*/ 58 w 58"/>
                  <a:gd name="T37" fmla="*/ 10 h 172"/>
                  <a:gd name="T38" fmla="*/ 55 w 58"/>
                  <a:gd name="T39" fmla="*/ 10 h 172"/>
                  <a:gd name="T40" fmla="*/ 56 w 58"/>
                  <a:gd name="T41" fmla="*/ 0 h 172"/>
                  <a:gd name="T42" fmla="*/ 46 w 58"/>
                  <a:gd name="T43" fmla="*/ 0 h 172"/>
                  <a:gd name="T44" fmla="*/ 46 w 58"/>
                  <a:gd name="T4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172">
                    <a:moveTo>
                      <a:pt x="46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8" y="3"/>
                      <a:pt x="21" y="4"/>
                    </a:cubicBezTo>
                    <a:cubicBezTo>
                      <a:pt x="21" y="4"/>
                      <a:pt x="33" y="8"/>
                      <a:pt x="33" y="8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7" y="11"/>
                      <a:pt x="36" y="11"/>
                      <a:pt x="36" y="11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9" y="138"/>
                      <a:pt x="9" y="149"/>
                      <a:pt x="13" y="149"/>
                    </a:cubicBezTo>
                    <a:cubicBezTo>
                      <a:pt x="13" y="149"/>
                      <a:pt x="13" y="149"/>
                      <a:pt x="14" y="148"/>
                    </a:cubicBezTo>
                    <a:cubicBezTo>
                      <a:pt x="19" y="144"/>
                      <a:pt x="27" y="134"/>
                      <a:pt x="29" y="134"/>
                    </a:cubicBezTo>
                    <a:cubicBezTo>
                      <a:pt x="30" y="134"/>
                      <a:pt x="30" y="135"/>
                      <a:pt x="29" y="137"/>
                    </a:cubicBezTo>
                    <a:cubicBezTo>
                      <a:pt x="28" y="143"/>
                      <a:pt x="28" y="158"/>
                      <a:pt x="37" y="172"/>
                    </a:cubicBezTo>
                    <a:cubicBezTo>
                      <a:pt x="51" y="134"/>
                      <a:pt x="54" y="66"/>
                      <a:pt x="58" y="10"/>
                    </a:cubicBezTo>
                    <a:cubicBezTo>
                      <a:pt x="57" y="10"/>
                      <a:pt x="56" y="10"/>
                      <a:pt x="55" y="1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</a:path>
                </a:pathLst>
              </a:custGeom>
              <a:gradFill>
                <a:gsLst>
                  <a:gs pos="1000">
                    <a:srgbClr val="20B1C4"/>
                  </a:gs>
                  <a:gs pos="100000">
                    <a:srgbClr val="BEDFE4">
                      <a:alpha val="0"/>
                    </a:srgb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Freeform 899">
                <a:extLst>
                  <a:ext uri="{FF2B5EF4-FFF2-40B4-BE49-F238E27FC236}">
                    <a16:creationId xmlns:a16="http://schemas.microsoft.com/office/drawing/2014/main" id="{9864F5B5-592D-4718-84DF-135A2C418C5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7077075" y="6090911"/>
                <a:ext cx="107950" cy="3175"/>
              </a:xfrm>
              <a:custGeom>
                <a:avLst/>
                <a:gdLst>
                  <a:gd name="T0" fmla="*/ 12 w 36"/>
                  <a:gd name="T1" fmla="*/ 0 h 1"/>
                  <a:gd name="T2" fmla="*/ 0 w 36"/>
                  <a:gd name="T3" fmla="*/ 1 h 1"/>
                  <a:gd name="T4" fmla="*/ 0 w 36"/>
                  <a:gd name="T5" fmla="*/ 1 h 1"/>
                  <a:gd name="T6" fmla="*/ 13 w 36"/>
                  <a:gd name="T7" fmla="*/ 1 h 1"/>
                  <a:gd name="T8" fmla="*/ 13 w 36"/>
                  <a:gd name="T9" fmla="*/ 0 h 1"/>
                  <a:gd name="T10" fmla="*/ 12 w 36"/>
                  <a:gd name="T11" fmla="*/ 0 h 1"/>
                  <a:gd name="T12" fmla="*/ 36 w 36"/>
                  <a:gd name="T13" fmla="*/ 0 h 1"/>
                  <a:gd name="T14" fmla="*/ 26 w 36"/>
                  <a:gd name="T15" fmla="*/ 0 h 1"/>
                  <a:gd name="T16" fmla="*/ 26 w 36"/>
                  <a:gd name="T17" fmla="*/ 0 h 1"/>
                  <a:gd name="T18" fmla="*/ 36 w 36"/>
                  <a:gd name="T19" fmla="*/ 0 h 1"/>
                  <a:gd name="T20" fmla="*/ 36 w 36"/>
                  <a:gd name="T2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1">
                    <a:moveTo>
                      <a:pt x="1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36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</a:path>
                </a:pathLst>
              </a:custGeom>
              <a:solidFill>
                <a:srgbClr val="091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Freeform 900">
                <a:extLst>
                  <a:ext uri="{FF2B5EF4-FFF2-40B4-BE49-F238E27FC236}">
                    <a16:creationId xmlns:a16="http://schemas.microsoft.com/office/drawing/2014/main" id="{AC17D6CC-1F88-4242-937C-BBF43BE77F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756400" y="6090911"/>
                <a:ext cx="157163" cy="377825"/>
              </a:xfrm>
              <a:custGeom>
                <a:avLst/>
                <a:gdLst>
                  <a:gd name="T0" fmla="*/ 37 w 52"/>
                  <a:gd name="T1" fmla="*/ 0 h 125"/>
                  <a:gd name="T2" fmla="*/ 27 w 52"/>
                  <a:gd name="T3" fmla="*/ 0 h 125"/>
                  <a:gd name="T4" fmla="*/ 27 w 52"/>
                  <a:gd name="T5" fmla="*/ 4 h 125"/>
                  <a:gd name="T6" fmla="*/ 14 w 52"/>
                  <a:gd name="T7" fmla="*/ 1 h 125"/>
                  <a:gd name="T8" fmla="*/ 14 w 52"/>
                  <a:gd name="T9" fmla="*/ 1 h 125"/>
                  <a:gd name="T10" fmla="*/ 1 w 52"/>
                  <a:gd name="T11" fmla="*/ 1 h 125"/>
                  <a:gd name="T12" fmla="*/ 1 w 52"/>
                  <a:gd name="T13" fmla="*/ 1 h 125"/>
                  <a:gd name="T14" fmla="*/ 2 w 52"/>
                  <a:gd name="T15" fmla="*/ 3 h 125"/>
                  <a:gd name="T16" fmla="*/ 15 w 52"/>
                  <a:gd name="T17" fmla="*/ 8 h 125"/>
                  <a:gd name="T18" fmla="*/ 22 w 52"/>
                  <a:gd name="T19" fmla="*/ 12 h 125"/>
                  <a:gd name="T20" fmla="*/ 20 w 52"/>
                  <a:gd name="T21" fmla="*/ 13 h 125"/>
                  <a:gd name="T22" fmla="*/ 6 w 52"/>
                  <a:gd name="T23" fmla="*/ 125 h 125"/>
                  <a:gd name="T24" fmla="*/ 41 w 52"/>
                  <a:gd name="T25" fmla="*/ 116 h 125"/>
                  <a:gd name="T26" fmla="*/ 52 w 52"/>
                  <a:gd name="T27" fmla="*/ 117 h 125"/>
                  <a:gd name="T28" fmla="*/ 43 w 52"/>
                  <a:gd name="T29" fmla="*/ 8 h 125"/>
                  <a:gd name="T30" fmla="*/ 37 w 52"/>
                  <a:gd name="T31" fmla="*/ 8 h 125"/>
                  <a:gd name="T32" fmla="*/ 37 w 52"/>
                  <a:gd name="T3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125">
                    <a:moveTo>
                      <a:pt x="37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3"/>
                      <a:pt x="2" y="3"/>
                    </a:cubicBezTo>
                    <a:cubicBezTo>
                      <a:pt x="2" y="3"/>
                      <a:pt x="15" y="8"/>
                      <a:pt x="15" y="8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14" y="120"/>
                      <a:pt x="25" y="116"/>
                      <a:pt x="41" y="116"/>
                    </a:cubicBezTo>
                    <a:cubicBezTo>
                      <a:pt x="44" y="116"/>
                      <a:pt x="48" y="117"/>
                      <a:pt x="52" y="117"/>
                    </a:cubicBezTo>
                    <a:cubicBezTo>
                      <a:pt x="51" y="84"/>
                      <a:pt x="45" y="49"/>
                      <a:pt x="43" y="8"/>
                    </a:cubicBezTo>
                    <a:cubicBezTo>
                      <a:pt x="41" y="8"/>
                      <a:pt x="39" y="8"/>
                      <a:pt x="37" y="8"/>
                    </a:cubicBezTo>
                    <a:cubicBezTo>
                      <a:pt x="37" y="0"/>
                      <a:pt x="37" y="0"/>
                      <a:pt x="37" y="0"/>
                    </a:cubicBezTo>
                  </a:path>
                </a:pathLst>
              </a:custGeom>
              <a:gradFill>
                <a:gsLst>
                  <a:gs pos="1000">
                    <a:srgbClr val="20B1C4"/>
                  </a:gs>
                  <a:gs pos="100000">
                    <a:srgbClr val="BEDFE4">
                      <a:alpha val="0"/>
                    </a:srgbClr>
                  </a:gs>
                </a:gsLst>
                <a:path path="circle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Freeform 901">
                <a:extLst>
                  <a:ext uri="{FF2B5EF4-FFF2-40B4-BE49-F238E27FC236}">
                    <a16:creationId xmlns:a16="http://schemas.microsoft.com/office/drawing/2014/main" id="{5E298DC6-5A18-43D6-89B3-D4F0883A467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57988" y="6090911"/>
                <a:ext cx="109538" cy="3175"/>
              </a:xfrm>
              <a:custGeom>
                <a:avLst/>
                <a:gdLst>
                  <a:gd name="T0" fmla="*/ 0 w 36"/>
                  <a:gd name="T1" fmla="*/ 0 h 1"/>
                  <a:gd name="T2" fmla="*/ 0 w 36"/>
                  <a:gd name="T3" fmla="*/ 1 h 1"/>
                  <a:gd name="T4" fmla="*/ 0 w 36"/>
                  <a:gd name="T5" fmla="*/ 1 h 1"/>
                  <a:gd name="T6" fmla="*/ 13 w 36"/>
                  <a:gd name="T7" fmla="*/ 1 h 1"/>
                  <a:gd name="T8" fmla="*/ 13 w 36"/>
                  <a:gd name="T9" fmla="*/ 1 h 1"/>
                  <a:gd name="T10" fmla="*/ 12 w 36"/>
                  <a:gd name="T11" fmla="*/ 0 h 1"/>
                  <a:gd name="T12" fmla="*/ 0 w 36"/>
                  <a:gd name="T13" fmla="*/ 0 h 1"/>
                  <a:gd name="T14" fmla="*/ 36 w 36"/>
                  <a:gd name="T15" fmla="*/ 0 h 1"/>
                  <a:gd name="T16" fmla="*/ 26 w 36"/>
                  <a:gd name="T17" fmla="*/ 0 h 1"/>
                  <a:gd name="T18" fmla="*/ 26 w 36"/>
                  <a:gd name="T19" fmla="*/ 0 h 1"/>
                  <a:gd name="T20" fmla="*/ 36 w 36"/>
                  <a:gd name="T21" fmla="*/ 0 h 1"/>
                  <a:gd name="T22" fmla="*/ 36 w 36"/>
                  <a:gd name="T2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6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</a:path>
                </a:pathLst>
              </a:custGeom>
              <a:solidFill>
                <a:srgbClr val="091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9CB64FF6-35AC-4D16-A213-E6DE3420B2BC}"/>
              </a:ext>
            </a:extLst>
          </p:cNvPr>
          <p:cNvGrpSpPr/>
          <p:nvPr/>
        </p:nvGrpSpPr>
        <p:grpSpPr>
          <a:xfrm>
            <a:off x="417388" y="1308322"/>
            <a:ext cx="2901809" cy="1552571"/>
            <a:chOff x="4825572" y="1903543"/>
            <a:chExt cx="2901809" cy="1552571"/>
          </a:xfrm>
        </p:grpSpPr>
        <p:sp>
          <p:nvSpPr>
            <p:cNvPr id="844" name="Rectangle: Rounded Corners 843">
              <a:extLst>
                <a:ext uri="{FF2B5EF4-FFF2-40B4-BE49-F238E27FC236}">
                  <a16:creationId xmlns:a16="http://schemas.microsoft.com/office/drawing/2014/main" id="{8A9D1E1A-4043-4833-A192-8A95007CC2AD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845" name="Straight Connector 844">
              <a:extLst>
                <a:ext uri="{FF2B5EF4-FFF2-40B4-BE49-F238E27FC236}">
                  <a16:creationId xmlns:a16="http://schemas.microsoft.com/office/drawing/2014/main" id="{72497386-2BCF-4B5F-B8AF-7E07C69704B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6" name="Rectangle 845">
              <a:extLst>
                <a:ext uri="{FF2B5EF4-FFF2-40B4-BE49-F238E27FC236}">
                  <a16:creationId xmlns:a16="http://schemas.microsoft.com/office/drawing/2014/main" id="{BBEFB145-C519-4302-8FA7-7939AB2B2D72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847" name="Rectangle 846">
              <a:extLst>
                <a:ext uri="{FF2B5EF4-FFF2-40B4-BE49-F238E27FC236}">
                  <a16:creationId xmlns:a16="http://schemas.microsoft.com/office/drawing/2014/main" id="{7AA23229-EA40-4D02-859D-DB8B71603765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646366E6-1717-4AC2-BF49-ABBCBBADD105}"/>
              </a:ext>
            </a:extLst>
          </p:cNvPr>
          <p:cNvGrpSpPr/>
          <p:nvPr/>
        </p:nvGrpSpPr>
        <p:grpSpPr>
          <a:xfrm>
            <a:off x="404795" y="3082619"/>
            <a:ext cx="2901809" cy="1552571"/>
            <a:chOff x="4825572" y="1903543"/>
            <a:chExt cx="2901809" cy="1552571"/>
          </a:xfrm>
        </p:grpSpPr>
        <p:sp>
          <p:nvSpPr>
            <p:cNvPr id="849" name="Rectangle: Rounded Corners 848">
              <a:extLst>
                <a:ext uri="{FF2B5EF4-FFF2-40B4-BE49-F238E27FC236}">
                  <a16:creationId xmlns:a16="http://schemas.microsoft.com/office/drawing/2014/main" id="{C289B440-188C-4ED2-812F-33C8A1520584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850" name="Straight Connector 849">
              <a:extLst>
                <a:ext uri="{FF2B5EF4-FFF2-40B4-BE49-F238E27FC236}">
                  <a16:creationId xmlns:a16="http://schemas.microsoft.com/office/drawing/2014/main" id="{32CBDD1B-585C-40F3-AC1C-13E678758B1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1" name="Rectangle 850">
              <a:extLst>
                <a:ext uri="{FF2B5EF4-FFF2-40B4-BE49-F238E27FC236}">
                  <a16:creationId xmlns:a16="http://schemas.microsoft.com/office/drawing/2014/main" id="{23DEFCB9-07CC-47A0-9708-AF8CB3A93BA5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852" name="Rectangle 851">
              <a:extLst>
                <a:ext uri="{FF2B5EF4-FFF2-40B4-BE49-F238E27FC236}">
                  <a16:creationId xmlns:a16="http://schemas.microsoft.com/office/drawing/2014/main" id="{FD2804B8-0A65-4A2F-B69A-C09113A77655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988B2C96-3F5A-4380-8FF7-E62396EF6598}"/>
              </a:ext>
            </a:extLst>
          </p:cNvPr>
          <p:cNvGrpSpPr/>
          <p:nvPr/>
        </p:nvGrpSpPr>
        <p:grpSpPr>
          <a:xfrm>
            <a:off x="403858" y="4856916"/>
            <a:ext cx="2901809" cy="1552571"/>
            <a:chOff x="4825572" y="1903543"/>
            <a:chExt cx="2901809" cy="1552571"/>
          </a:xfrm>
        </p:grpSpPr>
        <p:sp>
          <p:nvSpPr>
            <p:cNvPr id="854" name="Rectangle: Rounded Corners 853">
              <a:extLst>
                <a:ext uri="{FF2B5EF4-FFF2-40B4-BE49-F238E27FC236}">
                  <a16:creationId xmlns:a16="http://schemas.microsoft.com/office/drawing/2014/main" id="{CE90AA82-22D8-4009-BE32-563579F37864}"/>
                </a:ext>
              </a:extLst>
            </p:cNvPr>
            <p:cNvSpPr/>
            <p:nvPr/>
          </p:nvSpPr>
          <p:spPr>
            <a:xfrm>
              <a:off x="4825572" y="1903543"/>
              <a:ext cx="2901809" cy="1552571"/>
            </a:xfrm>
            <a:prstGeom prst="roundRect">
              <a:avLst>
                <a:gd name="adj" fmla="val 9599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855" name="Straight Connector 854">
              <a:extLst>
                <a:ext uri="{FF2B5EF4-FFF2-40B4-BE49-F238E27FC236}">
                  <a16:creationId xmlns:a16="http://schemas.microsoft.com/office/drawing/2014/main" id="{9876FD2A-2F76-4FC9-8C75-010FE3E6A8D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53304" y="1187465"/>
              <a:ext cx="15251" cy="230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6" name="Rectangle 855">
              <a:extLst>
                <a:ext uri="{FF2B5EF4-FFF2-40B4-BE49-F238E27FC236}">
                  <a16:creationId xmlns:a16="http://schemas.microsoft.com/office/drawing/2014/main" id="{4818F41E-1049-42D6-854A-90F0837F6BE1}"/>
                </a:ext>
              </a:extLst>
            </p:cNvPr>
            <p:cNvSpPr/>
            <p:nvPr/>
          </p:nvSpPr>
          <p:spPr>
            <a:xfrm>
              <a:off x="5129899" y="2467816"/>
              <a:ext cx="22931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bg1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This is dummy text. This text can be replaced with your own text.</a:t>
              </a:r>
            </a:p>
          </p:txBody>
        </p:sp>
        <p:sp>
          <p:nvSpPr>
            <p:cNvPr id="857" name="Rectangle 856">
              <a:extLst>
                <a:ext uri="{FF2B5EF4-FFF2-40B4-BE49-F238E27FC236}">
                  <a16:creationId xmlns:a16="http://schemas.microsoft.com/office/drawing/2014/main" id="{4C53E88A-46B1-42F6-AECA-BEBF27C06E82}"/>
                </a:ext>
              </a:extLst>
            </p:cNvPr>
            <p:cNvSpPr/>
            <p:nvPr/>
          </p:nvSpPr>
          <p:spPr>
            <a:xfrm>
              <a:off x="5129899" y="1980136"/>
              <a:ext cx="229315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600" dirty="0">
                  <a:solidFill>
                    <a:srgbClr val="002B6A"/>
                  </a:solidFill>
                  <a:latin typeface="Signika Negative" panose="02010003020600000004" pitchFamily="2" charset="0"/>
                  <a:ea typeface="Roboto" pitchFamily="2" charset="0"/>
                  <a:cs typeface="Microsoft New Tai Lue" panose="020B0502040204020203" pitchFamily="34" charset="0"/>
                </a:rPr>
                <a:t>Your Heading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842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Viga"/>
        <a:ea typeface=""/>
        <a:cs typeface=""/>
      </a:majorFont>
      <a:minorFont>
        <a:latin typeface="Signika Negativ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oduc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620</Words>
  <Application>Microsoft Office PowerPoint</Application>
  <PresentationFormat>Widescreen</PresentationFormat>
  <Paragraphs>83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FontAwesome</vt:lpstr>
      <vt:lpstr>Microsoft New Tai Lue</vt:lpstr>
      <vt:lpstr>Open Sans</vt:lpstr>
      <vt:lpstr>Roboto</vt:lpstr>
      <vt:lpstr>Signika Negative</vt:lpstr>
      <vt:lpstr>Viga</vt:lpstr>
      <vt:lpstr>Office Theme</vt:lpstr>
      <vt:lpstr>2_Office Theme</vt:lpstr>
      <vt:lpstr>PowerPoint Presentation</vt:lpstr>
      <vt:lpstr>Success</vt:lpstr>
      <vt:lpstr>Growth </vt:lpstr>
      <vt:lpstr>Idea Concept</vt:lpstr>
      <vt:lpstr>Goal</vt:lpstr>
      <vt:lpstr>Challenge</vt:lpstr>
      <vt:lpstr>Progress</vt:lpstr>
      <vt:lpstr>Direction</vt:lpstr>
      <vt:lpstr>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INKPPT Adobe</dc:creator>
  <cp:lastModifiedBy>sonupk65</cp:lastModifiedBy>
  <cp:revision>206</cp:revision>
  <dcterms:created xsi:type="dcterms:W3CDTF">2018-09-08T07:02:11Z</dcterms:created>
  <dcterms:modified xsi:type="dcterms:W3CDTF">2018-10-06T08:10:22Z</dcterms:modified>
</cp:coreProperties>
</file>