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72" r:id="rId3"/>
    <p:sldId id="273" r:id="rId4"/>
    <p:sldId id="274" r:id="rId5"/>
    <p:sldId id="257" r:id="rId6"/>
    <p:sldId id="258" r:id="rId7"/>
    <p:sldId id="259" r:id="rId8"/>
    <p:sldId id="260" r:id="rId9"/>
    <p:sldId id="261" r:id="rId10"/>
    <p:sldId id="282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432" userDrawn="1">
          <p15:clr>
            <a:srgbClr val="A4A3A4"/>
          </p15:clr>
        </p15:guide>
        <p15:guide id="4" pos="7272" userDrawn="1">
          <p15:clr>
            <a:srgbClr val="A4A3A4"/>
          </p15:clr>
        </p15:guide>
        <p15:guide id="5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B580"/>
    <a:srgbClr val="45C2C2"/>
    <a:srgbClr val="F20291"/>
    <a:srgbClr val="00248B"/>
    <a:srgbClr val="1F8AAD"/>
    <a:srgbClr val="0681B0"/>
    <a:srgbClr val="9ADDC2"/>
    <a:srgbClr val="BDE8C2"/>
    <a:srgbClr val="B61648"/>
    <a:srgbClr val="8E1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76" y="78"/>
      </p:cViewPr>
      <p:guideLst>
        <p:guide pos="3840"/>
        <p:guide pos="432"/>
        <p:guide pos="727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76E04-04EA-447C-A4C9-2285FC1D7DE5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9F24D5-6FA7-458D-98B3-4C3EC50C59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405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7446D3C-7248-4466-83D3-3CA300DE77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886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E8EE67-7A75-494E-98A3-D8E57C5B2C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39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FF36E-D742-41FF-86BF-DB06B752CA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FB5A01-95C3-45AE-8F91-DA55376D2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0FF61A-4986-4212-BC69-7CFEA1534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89A63F-84D7-42FA-A7DF-6E2BA803A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02AFF-AE75-405D-8935-07379B93B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8406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AD696E-30D8-4BCA-9AC0-48BE4BCC8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ECE48FC-0B66-4855-91F3-A397BF3CE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1B0E8-EE46-45EA-BEB2-207B6088A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81331E-A467-47EF-98A2-4171C3DFB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E0359-C092-4198-98BA-0D78EC14A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1301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F8F9FEB-1C77-420D-8BA2-F777DAB2BFA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C9CC5-A75C-4251-8686-963304442E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8F2058-21B4-47AD-A445-F8FC7ACA4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EF04E-B140-4E59-9FE5-6685DA10DA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7DA313-75C0-4FBB-9BCB-94A714C76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447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62217-5043-4906-9C1A-19B086BC5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1D0B98-5BE2-438B-8B3E-D45EE6977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40E684-94C1-47AF-827D-CF0E3EFC8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BA9A84-7222-43F9-8755-01CE291929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D59720-0C61-4CB2-8461-7F5D48F9F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90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F6D49B-BDCB-4C87-B9ED-E136D7AE0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1CDB91-58D4-4B8B-82AB-09D639C1DD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CC830-FA68-439F-9629-21E2C9A942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38687-F5C4-41F0-BF4A-89ACF1B6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E444A-547E-409C-8D8A-7A415A157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182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2A55EF-4798-46AF-A3DE-9E2846ED1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B2A393-C6DD-4989-8A64-7921D93EED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574A1-5AF7-49DD-968A-D59822612A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7F6725-646C-4F5D-8F5F-ACB2CE2B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FAFB24-4D31-41D0-8A4C-B3E27559F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C7FA7E-9887-410C-8DFF-09030C734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8436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7A9CE-B4EF-476C-96B0-FF36C7568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5D2369-0DAB-453A-9874-846EEBAC1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24578D-2A4C-435A-B996-3587EE45A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46F75B-5428-416A-AACC-B10BC5703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675593-CE7A-4A1A-9759-6EAD157C82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9E15F3-4E3C-4520-BA8E-D9C3B7B82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4D7743-BFE9-4FDF-B619-A5D0A0AC5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23D764-F04F-4756-ADAA-6705C3897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3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7FA6B-21FF-4E12-95C2-B6CE6D785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063016-83CA-4C49-B552-ADE8E2BD9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428F744-E61D-4DD5-98D8-F866346CA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3AF878-2E2F-4F5D-982A-3273B74E80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830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485A32F-ABAD-4396-BC91-35700E4B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77B16B-7D1E-4DF0-A6B8-315DB4805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4AFA6-6058-4A08-BB82-C50B6D97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32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8E8D9-7886-4C3E-B5F2-240C3D9EF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A9E0B1-38A3-4DE7-B310-E204F909BD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1EAFE4-8B38-4ED1-ADF4-E93C8AB5AA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84692-7A41-4F9F-AB76-9BBCB20B4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B48EFA-6444-4676-BD7E-10C6728F0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C91D16-E952-4B1E-B2DC-F31B68C02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2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A6446-B45C-4A97-8927-BF565FB3B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B81EFDA-BBFC-4610-8CD6-4303EEE3ED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B79EB-B1A3-45D0-9B07-164F6CB149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78DC7C-52DD-4DF2-B548-970E61585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2ACF1A-6A69-4A7C-926E-1348C2CB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2C4C7-1FCF-4E20-8568-BCDB40096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6582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F4AF4AA-F1D8-4FAA-A160-D95BE334E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99DE6E-24BC-4A42-904F-7E87EC8E50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EDADB-1CDC-4509-B6A9-345D45227A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69124-F480-403E-A988-0BA85AE1B687}" type="datetimeFigureOut">
              <a:rPr lang="en-US" smtClean="0"/>
              <a:t>9/23/2018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D6A414-018C-43CE-BEDB-2679001FF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76337-4C09-4DEE-B88C-54DFED7B48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3076B-7A76-4AF4-921E-2D2B8044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623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image" Target="../media/image27.jpg"/><Relationship Id="rId7" Type="http://schemas.openxmlformats.org/officeDocument/2006/relationships/image" Target="../media/image31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microsoft.com/office/2007/relationships/hdphoto" Target="../media/hdphoto2.wdp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12" Type="http://schemas.openxmlformats.org/officeDocument/2006/relationships/image" Target="../media/image20.png"/><Relationship Id="rId17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emf"/><Relationship Id="rId5" Type="http://schemas.openxmlformats.org/officeDocument/2006/relationships/image" Target="../media/image13.emf"/><Relationship Id="rId1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1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13582625-93F8-4A20-89AC-64074FB430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0" t="4764" r="10703" b="20338"/>
          <a:stretch/>
        </p:blipFill>
        <p:spPr>
          <a:xfrm>
            <a:off x="-14513" y="1"/>
            <a:ext cx="12235542" cy="684847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74543A3-A871-44B0-9BA4-4FD784D7E9E8}"/>
              </a:ext>
            </a:extLst>
          </p:cNvPr>
          <p:cNvSpPr/>
          <p:nvPr/>
        </p:nvSpPr>
        <p:spPr>
          <a:xfrm>
            <a:off x="-14514" y="0"/>
            <a:ext cx="12221029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CAC578A-623B-41C0-8387-AB22C806A2B7}"/>
              </a:ext>
            </a:extLst>
          </p:cNvPr>
          <p:cNvGrpSpPr/>
          <p:nvPr/>
        </p:nvGrpSpPr>
        <p:grpSpPr>
          <a:xfrm>
            <a:off x="0" y="-517755"/>
            <a:ext cx="1755820" cy="324896"/>
            <a:chOff x="869452" y="-3368162"/>
            <a:chExt cx="7810998" cy="1445342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63FDD55A-FD41-4EEF-8D26-D607C54C3480}"/>
                </a:ext>
              </a:extLst>
            </p:cNvPr>
            <p:cNvSpPr/>
            <p:nvPr/>
          </p:nvSpPr>
          <p:spPr>
            <a:xfrm>
              <a:off x="869452" y="-3368162"/>
              <a:ext cx="1445342" cy="1445342"/>
            </a:xfrm>
            <a:prstGeom prst="ellipse">
              <a:avLst/>
            </a:prstGeom>
            <a:solidFill>
              <a:srgbClr val="00248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2F0F404-F52F-4C73-915C-443CE0CCF829}"/>
                </a:ext>
              </a:extLst>
            </p:cNvPr>
            <p:cNvSpPr/>
            <p:nvPr/>
          </p:nvSpPr>
          <p:spPr>
            <a:xfrm>
              <a:off x="2991337" y="-3368162"/>
              <a:ext cx="1445342" cy="1445342"/>
            </a:xfrm>
            <a:prstGeom prst="ellipse">
              <a:avLst/>
            </a:prstGeom>
            <a:solidFill>
              <a:srgbClr val="0681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386CA48B-058D-47D5-9F18-B2CA3C3163D2}"/>
                </a:ext>
              </a:extLst>
            </p:cNvPr>
            <p:cNvSpPr/>
            <p:nvPr/>
          </p:nvSpPr>
          <p:spPr>
            <a:xfrm>
              <a:off x="5113222" y="-3368162"/>
              <a:ext cx="1445342" cy="1445342"/>
            </a:xfrm>
            <a:prstGeom prst="ellipse">
              <a:avLst/>
            </a:prstGeom>
            <a:solidFill>
              <a:srgbClr val="45C2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061868D8-0184-4920-939A-C9635B155BE5}"/>
                </a:ext>
              </a:extLst>
            </p:cNvPr>
            <p:cNvSpPr/>
            <p:nvPr/>
          </p:nvSpPr>
          <p:spPr>
            <a:xfrm>
              <a:off x="7235108" y="-3368162"/>
              <a:ext cx="1445342" cy="1445342"/>
            </a:xfrm>
            <a:prstGeom prst="ellipse">
              <a:avLst/>
            </a:prstGeom>
            <a:solidFill>
              <a:srgbClr val="BDE8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8E650D7-8B00-4A62-A325-F03F3DB889B5}"/>
              </a:ext>
            </a:extLst>
          </p:cNvPr>
          <p:cNvGrpSpPr/>
          <p:nvPr/>
        </p:nvGrpSpPr>
        <p:grpSpPr>
          <a:xfrm>
            <a:off x="3810639" y="2283771"/>
            <a:ext cx="4570738" cy="2245531"/>
            <a:chOff x="3791589" y="2542839"/>
            <a:chExt cx="4570738" cy="2245531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44A23744-D77C-42C9-9123-02987EB3A91C}"/>
                </a:ext>
              </a:extLst>
            </p:cNvPr>
            <p:cNvSpPr txBox="1"/>
            <p:nvPr/>
          </p:nvSpPr>
          <p:spPr>
            <a:xfrm>
              <a:off x="3791589" y="2542839"/>
              <a:ext cx="4570738" cy="18620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11500" b="1" spc="300" dirty="0">
                  <a:solidFill>
                    <a:schemeClr val="bg1"/>
                  </a:solidFill>
                  <a:latin typeface="+mj-lt"/>
                </a:rPr>
                <a:t>SWOT</a:t>
              </a:r>
              <a:endParaRPr lang="en-US" sz="11500" b="1" spc="3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FF9DFF5-3FCA-4D5F-89E8-7EAD527841B2}"/>
                </a:ext>
              </a:extLst>
            </p:cNvPr>
            <p:cNvSpPr txBox="1"/>
            <p:nvPr/>
          </p:nvSpPr>
          <p:spPr>
            <a:xfrm>
              <a:off x="4653322" y="4388260"/>
              <a:ext cx="284725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d-ID" sz="2000" spc="300" dirty="0">
                  <a:solidFill>
                    <a:schemeClr val="bg1"/>
                  </a:solidFill>
                </a:rPr>
                <a:t>analysis slide pack</a:t>
              </a:r>
              <a:endParaRPr lang="en-US" sz="2000" spc="300" dirty="0">
                <a:solidFill>
                  <a:schemeClr val="bg1"/>
                </a:solidFill>
              </a:endParaRP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3D017D1-9B42-4963-8502-47952533B93E}"/>
                </a:ext>
              </a:extLst>
            </p:cNvPr>
            <p:cNvCxnSpPr/>
            <p:nvPr/>
          </p:nvCxnSpPr>
          <p:spPr>
            <a:xfrm>
              <a:off x="3951375" y="4244457"/>
              <a:ext cx="4251149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Freeform 9">
            <a:extLst>
              <a:ext uri="{FF2B5EF4-FFF2-40B4-BE49-F238E27FC236}">
                <a16:creationId xmlns:a16="http://schemas.microsoft.com/office/drawing/2014/main" id="{774CFFF1-0D07-4ED1-B59A-071B59A1FFEA}"/>
              </a:ext>
            </a:extLst>
          </p:cNvPr>
          <p:cNvSpPr>
            <a:spLocks/>
          </p:cNvSpPr>
          <p:nvPr/>
        </p:nvSpPr>
        <p:spPr bwMode="auto">
          <a:xfrm>
            <a:off x="5130800" y="0"/>
            <a:ext cx="7090229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9">
            <a:extLst>
              <a:ext uri="{FF2B5EF4-FFF2-40B4-BE49-F238E27FC236}">
                <a16:creationId xmlns:a16="http://schemas.microsoft.com/office/drawing/2014/main" id="{A58753A7-50CE-43FD-8337-9B132EAD17C5}"/>
              </a:ext>
            </a:extLst>
          </p:cNvPr>
          <p:cNvSpPr>
            <a:spLocks/>
          </p:cNvSpPr>
          <p:nvPr/>
        </p:nvSpPr>
        <p:spPr bwMode="auto">
          <a:xfrm rot="10800000">
            <a:off x="1" y="3317648"/>
            <a:ext cx="7090229" cy="3540351"/>
          </a:xfrm>
          <a:custGeom>
            <a:avLst/>
            <a:gdLst>
              <a:gd name="T0" fmla="*/ 0 w 7680"/>
              <a:gd name="T1" fmla="*/ 0 h 1850"/>
              <a:gd name="T2" fmla="*/ 2319 w 7680"/>
              <a:gd name="T3" fmla="*/ 713 h 1850"/>
              <a:gd name="T4" fmla="*/ 7680 w 7680"/>
              <a:gd name="T5" fmla="*/ 1850 h 1850"/>
              <a:gd name="T6" fmla="*/ 7680 w 7680"/>
              <a:gd name="T7" fmla="*/ 0 h 1850"/>
              <a:gd name="T8" fmla="*/ 0 w 7680"/>
              <a:gd name="T9" fmla="*/ 0 h 18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7680" h="1850">
                <a:moveTo>
                  <a:pt x="0" y="0"/>
                </a:moveTo>
                <a:cubicBezTo>
                  <a:pt x="0" y="0"/>
                  <a:pt x="649" y="713"/>
                  <a:pt x="2319" y="713"/>
                </a:cubicBezTo>
                <a:cubicBezTo>
                  <a:pt x="5172" y="713"/>
                  <a:pt x="4900" y="1850"/>
                  <a:pt x="7680" y="1850"/>
                </a:cubicBezTo>
                <a:cubicBezTo>
                  <a:pt x="7680" y="0"/>
                  <a:pt x="7680" y="0"/>
                  <a:pt x="7680" y="0"/>
                </a:cubicBez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alpha val="1000"/>
                </a:schemeClr>
              </a:gs>
              <a:gs pos="0">
                <a:schemeClr val="bg1">
                  <a:alpha val="21000"/>
                </a:schemeClr>
              </a:gs>
            </a:gsLst>
            <a:lin ang="8400000" scaled="0"/>
            <a:tileRect/>
          </a:gradFill>
          <a:ln w="6350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68CACC6-F3C5-43B0-ADE4-A4FA27FB8BD0}"/>
              </a:ext>
            </a:extLst>
          </p:cNvPr>
          <p:cNvGrpSpPr/>
          <p:nvPr/>
        </p:nvGrpSpPr>
        <p:grpSpPr>
          <a:xfrm>
            <a:off x="4617722" y="5992827"/>
            <a:ext cx="2956558" cy="596832"/>
            <a:chOff x="4117551" y="5195633"/>
            <a:chExt cx="3956900" cy="798768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84401433-B307-486D-8ADA-24216D4E68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690" t="44951" r="29720" b="44305"/>
            <a:stretch/>
          </p:blipFill>
          <p:spPr>
            <a:xfrm>
              <a:off x="5405114" y="5195633"/>
              <a:ext cx="1382823" cy="438070"/>
            </a:xfrm>
            <a:prstGeom prst="rect">
              <a:avLst/>
            </a:prstGeom>
            <a:effectLst/>
          </p:spPr>
        </p:pic>
        <p:sp>
          <p:nvSpPr>
            <p:cNvPr id="65" name="Title 1">
              <a:extLst>
                <a:ext uri="{FF2B5EF4-FFF2-40B4-BE49-F238E27FC236}">
                  <a16:creationId xmlns:a16="http://schemas.microsoft.com/office/drawing/2014/main" id="{3B91314D-9014-4AD6-AE62-78DB5A580A39}"/>
                </a:ext>
              </a:extLst>
            </p:cNvPr>
            <p:cNvSpPr txBox="1">
              <a:spLocks/>
            </p:cNvSpPr>
            <p:nvPr/>
          </p:nvSpPr>
          <p:spPr>
            <a:xfrm>
              <a:off x="4117551" y="5747254"/>
              <a:ext cx="3956900" cy="247147"/>
            </a:xfrm>
            <a:prstGeom prst="rect">
              <a:avLst/>
            </a:prstGeom>
            <a:effectLst/>
          </p:spPr>
          <p:txBody>
            <a:bodyPr wrap="square" lIns="0" tIns="0" rIns="0" bIns="0" anchor="t">
              <a:sp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US" sz="1200" dirty="0">
                  <a:solidFill>
                    <a:schemeClr val="bg1"/>
                  </a:solidFill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Make the world smaller,</a:t>
              </a:r>
              <a:r>
                <a:rPr lang="id-ID" sz="1200" dirty="0">
                  <a:solidFill>
                    <a:schemeClr val="bg1"/>
                  </a:solidFill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one slide</a:t>
              </a:r>
              <a:r>
                <a:rPr lang="id-ID" sz="1200" dirty="0">
                  <a:solidFill>
                    <a:schemeClr val="bg1"/>
                  </a:solidFill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latin typeface="+mn-lt"/>
                  <a:ea typeface="Segoe UI" panose="020B0502040204020203" pitchFamily="34" charset="0"/>
                  <a:cs typeface="Segoe UI" panose="020B0502040204020203" pitchFamily="34" charset="0"/>
                </a:rPr>
                <a:t>at a time</a:t>
              </a:r>
            </a:p>
          </p:txBody>
        </p:sp>
      </p:grpSp>
      <p:sp>
        <p:nvSpPr>
          <p:cNvPr id="66" name="Freeform 33">
            <a:extLst>
              <a:ext uri="{FF2B5EF4-FFF2-40B4-BE49-F238E27FC236}">
                <a16:creationId xmlns:a16="http://schemas.microsoft.com/office/drawing/2014/main" id="{07C6DBF7-4EAC-4C73-BCA0-558E28AC9512}"/>
              </a:ext>
            </a:extLst>
          </p:cNvPr>
          <p:cNvSpPr/>
          <p:nvPr/>
        </p:nvSpPr>
        <p:spPr>
          <a:xfrm>
            <a:off x="3649894" y="2453458"/>
            <a:ext cx="292461" cy="292461"/>
          </a:xfrm>
          <a:custGeom>
            <a:avLst/>
            <a:gdLst>
              <a:gd name="connsiteX0" fmla="*/ 0 w 350520"/>
              <a:gd name="connsiteY0" fmla="*/ 211455 h 350520"/>
              <a:gd name="connsiteX1" fmla="*/ 0 w 350520"/>
              <a:gd name="connsiteY1" fmla="*/ 139065 h 350520"/>
              <a:gd name="connsiteX2" fmla="*/ 139065 w 350520"/>
              <a:gd name="connsiteY2" fmla="*/ 139065 h 350520"/>
              <a:gd name="connsiteX3" fmla="*/ 139065 w 350520"/>
              <a:gd name="connsiteY3" fmla="*/ 0 h 350520"/>
              <a:gd name="connsiteX4" fmla="*/ 211455 w 350520"/>
              <a:gd name="connsiteY4" fmla="*/ 0 h 350520"/>
              <a:gd name="connsiteX5" fmla="*/ 211455 w 350520"/>
              <a:gd name="connsiteY5" fmla="*/ 139065 h 350520"/>
              <a:gd name="connsiteX6" fmla="*/ 350520 w 350520"/>
              <a:gd name="connsiteY6" fmla="*/ 139065 h 350520"/>
              <a:gd name="connsiteX7" fmla="*/ 350520 w 350520"/>
              <a:gd name="connsiteY7" fmla="*/ 211455 h 350520"/>
              <a:gd name="connsiteX8" fmla="*/ 211455 w 350520"/>
              <a:gd name="connsiteY8" fmla="*/ 211455 h 350520"/>
              <a:gd name="connsiteX9" fmla="*/ 211455 w 350520"/>
              <a:gd name="connsiteY9" fmla="*/ 350520 h 350520"/>
              <a:gd name="connsiteX10" fmla="*/ 139065 w 350520"/>
              <a:gd name="connsiteY10" fmla="*/ 350520 h 350520"/>
              <a:gd name="connsiteX11" fmla="*/ 139065 w 350520"/>
              <a:gd name="connsiteY11" fmla="*/ 211455 h 35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520" h="350520">
                <a:moveTo>
                  <a:pt x="0" y="211455"/>
                </a:moveTo>
                <a:lnTo>
                  <a:pt x="0" y="139065"/>
                </a:lnTo>
                <a:lnTo>
                  <a:pt x="139065" y="139065"/>
                </a:lnTo>
                <a:lnTo>
                  <a:pt x="139065" y="0"/>
                </a:lnTo>
                <a:lnTo>
                  <a:pt x="211455" y="0"/>
                </a:lnTo>
                <a:lnTo>
                  <a:pt x="211455" y="139065"/>
                </a:lnTo>
                <a:lnTo>
                  <a:pt x="350520" y="139065"/>
                </a:lnTo>
                <a:lnTo>
                  <a:pt x="350520" y="211455"/>
                </a:lnTo>
                <a:lnTo>
                  <a:pt x="211455" y="211455"/>
                </a:lnTo>
                <a:lnTo>
                  <a:pt x="211455" y="350520"/>
                </a:lnTo>
                <a:lnTo>
                  <a:pt x="139065" y="350520"/>
                </a:lnTo>
                <a:lnTo>
                  <a:pt x="139065" y="211455"/>
                </a:lnTo>
                <a:close/>
              </a:path>
            </a:pathLst>
          </a:custGeom>
          <a:solidFill>
            <a:srgbClr val="17B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reeform 33">
            <a:extLst>
              <a:ext uri="{FF2B5EF4-FFF2-40B4-BE49-F238E27FC236}">
                <a16:creationId xmlns:a16="http://schemas.microsoft.com/office/drawing/2014/main" id="{7960A2DB-0763-4BBE-9597-92F9A345804E}"/>
              </a:ext>
            </a:extLst>
          </p:cNvPr>
          <p:cNvSpPr/>
          <p:nvPr/>
        </p:nvSpPr>
        <p:spPr>
          <a:xfrm>
            <a:off x="8381358" y="4231246"/>
            <a:ext cx="292461" cy="292461"/>
          </a:xfrm>
          <a:custGeom>
            <a:avLst/>
            <a:gdLst>
              <a:gd name="connsiteX0" fmla="*/ 0 w 350520"/>
              <a:gd name="connsiteY0" fmla="*/ 211455 h 350520"/>
              <a:gd name="connsiteX1" fmla="*/ 0 w 350520"/>
              <a:gd name="connsiteY1" fmla="*/ 139065 h 350520"/>
              <a:gd name="connsiteX2" fmla="*/ 139065 w 350520"/>
              <a:gd name="connsiteY2" fmla="*/ 139065 h 350520"/>
              <a:gd name="connsiteX3" fmla="*/ 139065 w 350520"/>
              <a:gd name="connsiteY3" fmla="*/ 0 h 350520"/>
              <a:gd name="connsiteX4" fmla="*/ 211455 w 350520"/>
              <a:gd name="connsiteY4" fmla="*/ 0 h 350520"/>
              <a:gd name="connsiteX5" fmla="*/ 211455 w 350520"/>
              <a:gd name="connsiteY5" fmla="*/ 139065 h 350520"/>
              <a:gd name="connsiteX6" fmla="*/ 350520 w 350520"/>
              <a:gd name="connsiteY6" fmla="*/ 139065 h 350520"/>
              <a:gd name="connsiteX7" fmla="*/ 350520 w 350520"/>
              <a:gd name="connsiteY7" fmla="*/ 211455 h 350520"/>
              <a:gd name="connsiteX8" fmla="*/ 211455 w 350520"/>
              <a:gd name="connsiteY8" fmla="*/ 211455 h 350520"/>
              <a:gd name="connsiteX9" fmla="*/ 211455 w 350520"/>
              <a:gd name="connsiteY9" fmla="*/ 350520 h 350520"/>
              <a:gd name="connsiteX10" fmla="*/ 139065 w 350520"/>
              <a:gd name="connsiteY10" fmla="*/ 350520 h 350520"/>
              <a:gd name="connsiteX11" fmla="*/ 139065 w 350520"/>
              <a:gd name="connsiteY11" fmla="*/ 211455 h 35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520" h="350520">
                <a:moveTo>
                  <a:pt x="0" y="211455"/>
                </a:moveTo>
                <a:lnTo>
                  <a:pt x="0" y="139065"/>
                </a:lnTo>
                <a:lnTo>
                  <a:pt x="139065" y="139065"/>
                </a:lnTo>
                <a:lnTo>
                  <a:pt x="139065" y="0"/>
                </a:lnTo>
                <a:lnTo>
                  <a:pt x="211455" y="0"/>
                </a:lnTo>
                <a:lnTo>
                  <a:pt x="211455" y="139065"/>
                </a:lnTo>
                <a:lnTo>
                  <a:pt x="350520" y="139065"/>
                </a:lnTo>
                <a:lnTo>
                  <a:pt x="350520" y="211455"/>
                </a:lnTo>
                <a:lnTo>
                  <a:pt x="211455" y="211455"/>
                </a:lnTo>
                <a:lnTo>
                  <a:pt x="211455" y="350520"/>
                </a:lnTo>
                <a:lnTo>
                  <a:pt x="139065" y="350520"/>
                </a:lnTo>
                <a:lnTo>
                  <a:pt x="139065" y="211455"/>
                </a:lnTo>
                <a:close/>
              </a:path>
            </a:pathLst>
          </a:custGeom>
          <a:solidFill>
            <a:srgbClr val="9ADD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16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C9E2E5C-1108-47F0-B48E-FBF9417117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6" t="4428" r="8727" b="5454"/>
          <a:stretch/>
        </p:blipFill>
        <p:spPr>
          <a:xfrm>
            <a:off x="2720985" y="2336141"/>
            <a:ext cx="2453800" cy="2185721"/>
          </a:xfrm>
          <a:custGeom>
            <a:avLst/>
            <a:gdLst>
              <a:gd name="connsiteX0" fmla="*/ 0 w 2453800"/>
              <a:gd name="connsiteY0" fmla="*/ 0 h 2185721"/>
              <a:gd name="connsiteX1" fmla="*/ 2453800 w 2453800"/>
              <a:gd name="connsiteY1" fmla="*/ 0 h 2185721"/>
              <a:gd name="connsiteX2" fmla="*/ 2453800 w 2453800"/>
              <a:gd name="connsiteY2" fmla="*/ 2185721 h 2185721"/>
              <a:gd name="connsiteX3" fmla="*/ 0 w 2453800"/>
              <a:gd name="connsiteY3" fmla="*/ 2185721 h 218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3800" h="2185721">
                <a:moveTo>
                  <a:pt x="0" y="0"/>
                </a:moveTo>
                <a:lnTo>
                  <a:pt x="2453800" y="0"/>
                </a:lnTo>
                <a:lnTo>
                  <a:pt x="2453800" y="2185721"/>
                </a:lnTo>
                <a:lnTo>
                  <a:pt x="0" y="2185721"/>
                </a:lnTo>
                <a:close/>
              </a:path>
            </a:pathLst>
          </a:cu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5B725929-9054-438F-9944-BFEBF69298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29" t="22024" r="10679" b="12072"/>
          <a:stretch/>
        </p:blipFill>
        <p:spPr>
          <a:xfrm>
            <a:off x="131535" y="2336141"/>
            <a:ext cx="2453800" cy="2185721"/>
          </a:xfrm>
          <a:custGeom>
            <a:avLst/>
            <a:gdLst>
              <a:gd name="connsiteX0" fmla="*/ 0 w 2453800"/>
              <a:gd name="connsiteY0" fmla="*/ 0 h 2185721"/>
              <a:gd name="connsiteX1" fmla="*/ 2453800 w 2453800"/>
              <a:gd name="connsiteY1" fmla="*/ 0 h 2185721"/>
              <a:gd name="connsiteX2" fmla="*/ 2453800 w 2453800"/>
              <a:gd name="connsiteY2" fmla="*/ 2185721 h 2185721"/>
              <a:gd name="connsiteX3" fmla="*/ 0 w 2453800"/>
              <a:gd name="connsiteY3" fmla="*/ 2185721 h 218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3800" h="2185721">
                <a:moveTo>
                  <a:pt x="0" y="0"/>
                </a:moveTo>
                <a:lnTo>
                  <a:pt x="2453800" y="0"/>
                </a:lnTo>
                <a:lnTo>
                  <a:pt x="2453800" y="2185721"/>
                </a:lnTo>
                <a:lnTo>
                  <a:pt x="0" y="2185721"/>
                </a:lnTo>
                <a:close/>
              </a:path>
            </a:pathLst>
          </a:cu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58357A94-6A53-422A-96F7-5785CBA48D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6460" r="21326"/>
          <a:stretch/>
        </p:blipFill>
        <p:spPr>
          <a:xfrm>
            <a:off x="5740314" y="159336"/>
            <a:ext cx="2023922" cy="2044522"/>
          </a:xfrm>
          <a:custGeom>
            <a:avLst/>
            <a:gdLst>
              <a:gd name="connsiteX0" fmla="*/ 0 w 2023922"/>
              <a:gd name="connsiteY0" fmla="*/ 0 h 2044522"/>
              <a:gd name="connsiteX1" fmla="*/ 2023922 w 2023922"/>
              <a:gd name="connsiteY1" fmla="*/ 0 h 2044522"/>
              <a:gd name="connsiteX2" fmla="*/ 2023922 w 2023922"/>
              <a:gd name="connsiteY2" fmla="*/ 2044522 h 2044522"/>
              <a:gd name="connsiteX3" fmla="*/ 0 w 2023922"/>
              <a:gd name="connsiteY3" fmla="*/ 2044522 h 204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23922" h="2044522">
                <a:moveTo>
                  <a:pt x="0" y="0"/>
                </a:moveTo>
                <a:lnTo>
                  <a:pt x="2023922" y="0"/>
                </a:lnTo>
                <a:lnTo>
                  <a:pt x="2023922" y="2044522"/>
                </a:lnTo>
                <a:lnTo>
                  <a:pt x="0" y="2044522"/>
                </a:lnTo>
                <a:close/>
              </a:path>
            </a:pathLst>
          </a:cu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E72D3E7-1F53-43A3-9F20-38AAA2821DE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7" t="3912" r="18906" b="16599"/>
          <a:stretch>
            <a:fillRect/>
          </a:stretch>
        </p:blipFill>
        <p:spPr>
          <a:xfrm>
            <a:off x="131536" y="4654143"/>
            <a:ext cx="2050379" cy="2044522"/>
          </a:xfrm>
          <a:custGeom>
            <a:avLst/>
            <a:gdLst>
              <a:gd name="connsiteX0" fmla="*/ 0 w 2050379"/>
              <a:gd name="connsiteY0" fmla="*/ 0 h 2044522"/>
              <a:gd name="connsiteX1" fmla="*/ 2050379 w 2050379"/>
              <a:gd name="connsiteY1" fmla="*/ 0 h 2044522"/>
              <a:gd name="connsiteX2" fmla="*/ 2050379 w 2050379"/>
              <a:gd name="connsiteY2" fmla="*/ 2044522 h 2044522"/>
              <a:gd name="connsiteX3" fmla="*/ 0 w 2050379"/>
              <a:gd name="connsiteY3" fmla="*/ 2044522 h 204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50379" h="2044522">
                <a:moveTo>
                  <a:pt x="0" y="0"/>
                </a:moveTo>
                <a:lnTo>
                  <a:pt x="2050379" y="0"/>
                </a:lnTo>
                <a:lnTo>
                  <a:pt x="2050379" y="2044522"/>
                </a:lnTo>
                <a:lnTo>
                  <a:pt x="0" y="2044522"/>
                </a:lnTo>
                <a:close/>
              </a:path>
            </a:pathLst>
          </a:cu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EC489BB-6D23-4BB2-858F-AE041FC3FC8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7" t="19290" r="7444" b="31187"/>
          <a:stretch/>
        </p:blipFill>
        <p:spPr>
          <a:xfrm>
            <a:off x="2314197" y="4654143"/>
            <a:ext cx="5450039" cy="2044522"/>
          </a:xfrm>
          <a:custGeom>
            <a:avLst/>
            <a:gdLst>
              <a:gd name="connsiteX0" fmla="*/ 0 w 5450039"/>
              <a:gd name="connsiteY0" fmla="*/ 0 h 2044522"/>
              <a:gd name="connsiteX1" fmla="*/ 5450039 w 5450039"/>
              <a:gd name="connsiteY1" fmla="*/ 0 h 2044522"/>
              <a:gd name="connsiteX2" fmla="*/ 5450039 w 5450039"/>
              <a:gd name="connsiteY2" fmla="*/ 2044522 h 2044522"/>
              <a:gd name="connsiteX3" fmla="*/ 0 w 5450039"/>
              <a:gd name="connsiteY3" fmla="*/ 2044522 h 204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50039" h="2044522">
                <a:moveTo>
                  <a:pt x="0" y="0"/>
                </a:moveTo>
                <a:lnTo>
                  <a:pt x="5450039" y="0"/>
                </a:lnTo>
                <a:lnTo>
                  <a:pt x="5450039" y="2044522"/>
                </a:lnTo>
                <a:lnTo>
                  <a:pt x="0" y="2044522"/>
                </a:lnTo>
                <a:close/>
              </a:path>
            </a:pathLst>
          </a:cu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52676595-1315-465C-A114-1CCD809060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" t="27252" r="38219" b="2059"/>
          <a:stretch/>
        </p:blipFill>
        <p:spPr>
          <a:xfrm>
            <a:off x="5310436" y="2336140"/>
            <a:ext cx="2453800" cy="2185721"/>
          </a:xfrm>
          <a:custGeom>
            <a:avLst/>
            <a:gdLst>
              <a:gd name="connsiteX0" fmla="*/ 0 w 2453800"/>
              <a:gd name="connsiteY0" fmla="*/ 0 h 2185721"/>
              <a:gd name="connsiteX1" fmla="*/ 2453800 w 2453800"/>
              <a:gd name="connsiteY1" fmla="*/ 0 h 2185721"/>
              <a:gd name="connsiteX2" fmla="*/ 2453800 w 2453800"/>
              <a:gd name="connsiteY2" fmla="*/ 2185721 h 2185721"/>
              <a:gd name="connsiteX3" fmla="*/ 0 w 2453800"/>
              <a:gd name="connsiteY3" fmla="*/ 2185721 h 21857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53800" h="2185721">
                <a:moveTo>
                  <a:pt x="0" y="0"/>
                </a:moveTo>
                <a:lnTo>
                  <a:pt x="2453800" y="0"/>
                </a:lnTo>
                <a:lnTo>
                  <a:pt x="2453800" y="2185721"/>
                </a:lnTo>
                <a:lnTo>
                  <a:pt x="0" y="2185721"/>
                </a:lnTo>
                <a:close/>
              </a:path>
            </a:pathLst>
          </a:cu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BCD47C97-207D-449D-AF17-F0F84072BFE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" t="30804" r="3054" b="16617"/>
          <a:stretch/>
        </p:blipFill>
        <p:spPr>
          <a:xfrm>
            <a:off x="131536" y="159336"/>
            <a:ext cx="5476496" cy="2044522"/>
          </a:xfrm>
          <a:custGeom>
            <a:avLst/>
            <a:gdLst>
              <a:gd name="connsiteX0" fmla="*/ 0 w 5476496"/>
              <a:gd name="connsiteY0" fmla="*/ 0 h 2044522"/>
              <a:gd name="connsiteX1" fmla="*/ 5476496 w 5476496"/>
              <a:gd name="connsiteY1" fmla="*/ 0 h 2044522"/>
              <a:gd name="connsiteX2" fmla="*/ 5476496 w 5476496"/>
              <a:gd name="connsiteY2" fmla="*/ 2044522 h 2044522"/>
              <a:gd name="connsiteX3" fmla="*/ 0 w 5476496"/>
              <a:gd name="connsiteY3" fmla="*/ 2044522 h 204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76496" h="2044522">
                <a:moveTo>
                  <a:pt x="0" y="0"/>
                </a:moveTo>
                <a:lnTo>
                  <a:pt x="5476496" y="0"/>
                </a:lnTo>
                <a:lnTo>
                  <a:pt x="5476496" y="2044522"/>
                </a:lnTo>
                <a:lnTo>
                  <a:pt x="0" y="2044522"/>
                </a:lnTo>
                <a:close/>
              </a:path>
            </a:pathLst>
          </a:cu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C730B6A0-6895-4C19-8272-B4F32875D307}"/>
              </a:ext>
            </a:extLst>
          </p:cNvPr>
          <p:cNvGrpSpPr/>
          <p:nvPr/>
        </p:nvGrpSpPr>
        <p:grpSpPr>
          <a:xfrm>
            <a:off x="10928712" y="6378850"/>
            <a:ext cx="947290" cy="270982"/>
            <a:chOff x="4103688" y="-2378075"/>
            <a:chExt cx="1309687" cy="374650"/>
          </a:xfrm>
          <a:solidFill>
            <a:srgbClr val="468DC3"/>
          </a:solidFill>
        </p:grpSpPr>
        <p:sp>
          <p:nvSpPr>
            <p:cNvPr id="47" name="Freeform 254">
              <a:extLst>
                <a:ext uri="{FF2B5EF4-FFF2-40B4-BE49-F238E27FC236}">
                  <a16:creationId xmlns:a16="http://schemas.microsoft.com/office/drawing/2014/main" id="{2C71E541-C077-487E-ADF3-6D2D8ED56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688" y="-2374900"/>
              <a:ext cx="182562" cy="288925"/>
            </a:xfrm>
            <a:custGeom>
              <a:avLst/>
              <a:gdLst>
                <a:gd name="T0" fmla="*/ 43 w 61"/>
                <a:gd name="T1" fmla="*/ 47 h 95"/>
                <a:gd name="T2" fmla="*/ 30 w 61"/>
                <a:gd name="T3" fmla="*/ 55 h 95"/>
                <a:gd name="T4" fmla="*/ 11 w 61"/>
                <a:gd name="T5" fmla="*/ 83 h 95"/>
                <a:gd name="T6" fmla="*/ 11 w 61"/>
                <a:gd name="T7" fmla="*/ 85 h 95"/>
                <a:gd name="T8" fmla="*/ 57 w 61"/>
                <a:gd name="T9" fmla="*/ 85 h 95"/>
                <a:gd name="T10" fmla="*/ 60 w 61"/>
                <a:gd name="T11" fmla="*/ 88 h 95"/>
                <a:gd name="T12" fmla="*/ 60 w 61"/>
                <a:gd name="T13" fmla="*/ 93 h 95"/>
                <a:gd name="T14" fmla="*/ 57 w 61"/>
                <a:gd name="T15" fmla="*/ 95 h 95"/>
                <a:gd name="T16" fmla="*/ 3 w 61"/>
                <a:gd name="T17" fmla="*/ 95 h 95"/>
                <a:gd name="T18" fmla="*/ 0 w 61"/>
                <a:gd name="T19" fmla="*/ 93 h 95"/>
                <a:gd name="T20" fmla="*/ 0 w 61"/>
                <a:gd name="T21" fmla="*/ 83 h 95"/>
                <a:gd name="T22" fmla="*/ 21 w 61"/>
                <a:gd name="T23" fmla="*/ 49 h 95"/>
                <a:gd name="T24" fmla="*/ 35 w 61"/>
                <a:gd name="T25" fmla="*/ 40 h 95"/>
                <a:gd name="T26" fmla="*/ 49 w 61"/>
                <a:gd name="T27" fmla="*/ 22 h 95"/>
                <a:gd name="T28" fmla="*/ 28 w 61"/>
                <a:gd name="T29" fmla="*/ 9 h 95"/>
                <a:gd name="T30" fmla="*/ 4 w 61"/>
                <a:gd name="T31" fmla="*/ 11 h 95"/>
                <a:gd name="T32" fmla="*/ 3 w 61"/>
                <a:gd name="T33" fmla="*/ 11 h 95"/>
                <a:gd name="T34" fmla="*/ 1 w 61"/>
                <a:gd name="T35" fmla="*/ 9 h 95"/>
                <a:gd name="T36" fmla="*/ 1 w 61"/>
                <a:gd name="T37" fmla="*/ 4 h 95"/>
                <a:gd name="T38" fmla="*/ 4 w 61"/>
                <a:gd name="T39" fmla="*/ 2 h 95"/>
                <a:gd name="T40" fmla="*/ 28 w 61"/>
                <a:gd name="T41" fmla="*/ 0 h 95"/>
                <a:gd name="T42" fmla="*/ 61 w 61"/>
                <a:gd name="T43" fmla="*/ 22 h 95"/>
                <a:gd name="T44" fmla="*/ 43 w 61"/>
                <a:gd name="T45" fmla="*/ 4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95">
                  <a:moveTo>
                    <a:pt x="43" y="47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15" y="65"/>
                    <a:pt x="11" y="72"/>
                    <a:pt x="11" y="83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9" y="85"/>
                    <a:pt x="60" y="86"/>
                    <a:pt x="60" y="88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5"/>
                    <a:pt x="59" y="95"/>
                    <a:pt x="57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95"/>
                    <a:pt x="0" y="94"/>
                    <a:pt x="0" y="9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69"/>
                    <a:pt x="6" y="58"/>
                    <a:pt x="21" y="49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46" y="33"/>
                    <a:pt x="49" y="30"/>
                    <a:pt x="49" y="22"/>
                  </a:cubicBezTo>
                  <a:cubicBezTo>
                    <a:pt x="49" y="13"/>
                    <a:pt x="43" y="9"/>
                    <a:pt x="28" y="9"/>
                  </a:cubicBezTo>
                  <a:cubicBezTo>
                    <a:pt x="21" y="9"/>
                    <a:pt x="12" y="10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cubicBezTo>
                    <a:pt x="2" y="11"/>
                    <a:pt x="1" y="10"/>
                    <a:pt x="1" y="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1" y="0"/>
                    <a:pt x="20" y="0"/>
                    <a:pt x="28" y="0"/>
                  </a:cubicBezTo>
                  <a:cubicBezTo>
                    <a:pt x="51" y="0"/>
                    <a:pt x="61" y="7"/>
                    <a:pt x="61" y="22"/>
                  </a:cubicBezTo>
                  <a:cubicBezTo>
                    <a:pt x="61" y="33"/>
                    <a:pt x="56" y="39"/>
                    <a:pt x="43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Freeform 255">
              <a:extLst>
                <a:ext uri="{FF2B5EF4-FFF2-40B4-BE49-F238E27FC236}">
                  <a16:creationId xmlns:a16="http://schemas.microsoft.com/office/drawing/2014/main" id="{57AE4BE3-F3F1-406C-B966-79ED4DA14D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8463" y="-2308225"/>
              <a:ext cx="211137" cy="304800"/>
            </a:xfrm>
            <a:custGeom>
              <a:avLst/>
              <a:gdLst>
                <a:gd name="T0" fmla="*/ 68 w 70"/>
                <a:gd name="T1" fmla="*/ 74 h 100"/>
                <a:gd name="T2" fmla="*/ 56 w 70"/>
                <a:gd name="T3" fmla="*/ 74 h 100"/>
                <a:gd name="T4" fmla="*/ 56 w 70"/>
                <a:gd name="T5" fmla="*/ 98 h 100"/>
                <a:gd name="T6" fmla="*/ 54 w 70"/>
                <a:gd name="T7" fmla="*/ 100 h 100"/>
                <a:gd name="T8" fmla="*/ 46 w 70"/>
                <a:gd name="T9" fmla="*/ 100 h 100"/>
                <a:gd name="T10" fmla="*/ 44 w 70"/>
                <a:gd name="T11" fmla="*/ 98 h 100"/>
                <a:gd name="T12" fmla="*/ 44 w 70"/>
                <a:gd name="T13" fmla="*/ 74 h 100"/>
                <a:gd name="T14" fmla="*/ 5 w 70"/>
                <a:gd name="T15" fmla="*/ 74 h 100"/>
                <a:gd name="T16" fmla="*/ 0 w 70"/>
                <a:gd name="T17" fmla="*/ 68 h 100"/>
                <a:gd name="T18" fmla="*/ 0 w 70"/>
                <a:gd name="T19" fmla="*/ 63 h 100"/>
                <a:gd name="T20" fmla="*/ 1 w 70"/>
                <a:gd name="T21" fmla="*/ 58 h 100"/>
                <a:gd name="T22" fmla="*/ 41 w 70"/>
                <a:gd name="T23" fmla="*/ 2 h 100"/>
                <a:gd name="T24" fmla="*/ 45 w 70"/>
                <a:gd name="T25" fmla="*/ 0 h 100"/>
                <a:gd name="T26" fmla="*/ 52 w 70"/>
                <a:gd name="T27" fmla="*/ 0 h 100"/>
                <a:gd name="T28" fmla="*/ 56 w 70"/>
                <a:gd name="T29" fmla="*/ 3 h 100"/>
                <a:gd name="T30" fmla="*/ 56 w 70"/>
                <a:gd name="T31" fmla="*/ 63 h 100"/>
                <a:gd name="T32" fmla="*/ 68 w 70"/>
                <a:gd name="T33" fmla="*/ 63 h 100"/>
                <a:gd name="T34" fmla="*/ 70 w 70"/>
                <a:gd name="T35" fmla="*/ 66 h 100"/>
                <a:gd name="T36" fmla="*/ 70 w 70"/>
                <a:gd name="T37" fmla="*/ 71 h 100"/>
                <a:gd name="T38" fmla="*/ 68 w 70"/>
                <a:gd name="T39" fmla="*/ 74 h 100"/>
                <a:gd name="T40" fmla="*/ 44 w 70"/>
                <a:gd name="T41" fmla="*/ 17 h 100"/>
                <a:gd name="T42" fmla="*/ 43 w 70"/>
                <a:gd name="T43" fmla="*/ 17 h 100"/>
                <a:gd name="T44" fmla="*/ 43 w 70"/>
                <a:gd name="T45" fmla="*/ 17 h 100"/>
                <a:gd name="T46" fmla="*/ 42 w 70"/>
                <a:gd name="T47" fmla="*/ 17 h 100"/>
                <a:gd name="T48" fmla="*/ 11 w 70"/>
                <a:gd name="T49" fmla="*/ 61 h 100"/>
                <a:gd name="T50" fmla="*/ 11 w 70"/>
                <a:gd name="T51" fmla="*/ 63 h 100"/>
                <a:gd name="T52" fmla="*/ 12 w 70"/>
                <a:gd name="T53" fmla="*/ 63 h 100"/>
                <a:gd name="T54" fmla="*/ 44 w 70"/>
                <a:gd name="T55" fmla="*/ 63 h 100"/>
                <a:gd name="T56" fmla="*/ 44 w 70"/>
                <a:gd name="T57" fmla="*/ 1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" h="100">
                  <a:moveTo>
                    <a:pt x="68" y="74"/>
                  </a:moveTo>
                  <a:cubicBezTo>
                    <a:pt x="56" y="74"/>
                    <a:pt x="56" y="74"/>
                    <a:pt x="56" y="74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5" y="100"/>
                    <a:pt x="54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4" y="100"/>
                    <a:pt x="44" y="99"/>
                    <a:pt x="44" y="98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1" y="74"/>
                    <a:pt x="0" y="72"/>
                    <a:pt x="0" y="6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0"/>
                    <a:pt x="1" y="58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1"/>
                    <a:pt x="42" y="0"/>
                    <a:pt x="45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5" y="0"/>
                    <a:pt x="56" y="1"/>
                    <a:pt x="56" y="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3"/>
                    <a:pt x="70" y="64"/>
                    <a:pt x="70" y="66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3"/>
                    <a:pt x="69" y="74"/>
                    <a:pt x="68" y="74"/>
                  </a:cubicBezTo>
                  <a:close/>
                  <a:moveTo>
                    <a:pt x="44" y="17"/>
                  </a:moveTo>
                  <a:cubicBezTo>
                    <a:pt x="44" y="17"/>
                    <a:pt x="44" y="17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2" y="17"/>
                    <a:pt x="42" y="17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2"/>
                    <a:pt x="11" y="62"/>
                    <a:pt x="11" y="63"/>
                  </a:cubicBezTo>
                  <a:cubicBezTo>
                    <a:pt x="11" y="63"/>
                    <a:pt x="11" y="63"/>
                    <a:pt x="12" y="63"/>
                  </a:cubicBezTo>
                  <a:cubicBezTo>
                    <a:pt x="44" y="63"/>
                    <a:pt x="44" y="63"/>
                    <a:pt x="44" y="63"/>
                  </a:cubicBezTo>
                  <a:lnTo>
                    <a:pt x="4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9" name="Freeform 256">
              <a:extLst>
                <a:ext uri="{FF2B5EF4-FFF2-40B4-BE49-F238E27FC236}">
                  <a16:creationId xmlns:a16="http://schemas.microsoft.com/office/drawing/2014/main" id="{95194608-4FB4-43F9-9488-8616552608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025" y="-2374900"/>
              <a:ext cx="34925" cy="292100"/>
            </a:xfrm>
            <a:custGeom>
              <a:avLst/>
              <a:gdLst>
                <a:gd name="T0" fmla="*/ 11 w 12"/>
                <a:gd name="T1" fmla="*/ 95 h 96"/>
                <a:gd name="T2" fmla="*/ 10 w 12"/>
                <a:gd name="T3" fmla="*/ 96 h 96"/>
                <a:gd name="T4" fmla="*/ 3 w 12"/>
                <a:gd name="T5" fmla="*/ 96 h 96"/>
                <a:gd name="T6" fmla="*/ 1 w 12"/>
                <a:gd name="T7" fmla="*/ 95 h 96"/>
                <a:gd name="T8" fmla="*/ 0 w 12"/>
                <a:gd name="T9" fmla="*/ 93 h 96"/>
                <a:gd name="T10" fmla="*/ 0 w 12"/>
                <a:gd name="T11" fmla="*/ 2 h 96"/>
                <a:gd name="T12" fmla="*/ 1 w 12"/>
                <a:gd name="T13" fmla="*/ 1 h 96"/>
                <a:gd name="T14" fmla="*/ 3 w 12"/>
                <a:gd name="T15" fmla="*/ 0 h 96"/>
                <a:gd name="T16" fmla="*/ 10 w 12"/>
                <a:gd name="T17" fmla="*/ 0 h 96"/>
                <a:gd name="T18" fmla="*/ 11 w 12"/>
                <a:gd name="T19" fmla="*/ 1 h 96"/>
                <a:gd name="T20" fmla="*/ 12 w 12"/>
                <a:gd name="T21" fmla="*/ 2 h 96"/>
                <a:gd name="T22" fmla="*/ 12 w 12"/>
                <a:gd name="T23" fmla="*/ 93 h 96"/>
                <a:gd name="T24" fmla="*/ 11 w 12"/>
                <a:gd name="T25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6">
                  <a:moveTo>
                    <a:pt x="11" y="95"/>
                  </a:moveTo>
                  <a:cubicBezTo>
                    <a:pt x="11" y="95"/>
                    <a:pt x="10" y="96"/>
                    <a:pt x="10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6"/>
                    <a:pt x="1" y="95"/>
                    <a:pt x="1" y="95"/>
                  </a:cubicBezTo>
                  <a:cubicBezTo>
                    <a:pt x="0" y="94"/>
                    <a:pt x="0" y="94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2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2" y="94"/>
                    <a:pt x="12" y="94"/>
                    <a:pt x="11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Freeform 257">
              <a:extLst>
                <a:ext uri="{FF2B5EF4-FFF2-40B4-BE49-F238E27FC236}">
                  <a16:creationId xmlns:a16="http://schemas.microsoft.com/office/drawing/2014/main" id="{8C9375EB-E1ED-461B-AC2A-ECB2D9B850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3450" y="-2378075"/>
              <a:ext cx="36512" cy="295275"/>
            </a:xfrm>
            <a:custGeom>
              <a:avLst/>
              <a:gdLst>
                <a:gd name="T0" fmla="*/ 11 w 12"/>
                <a:gd name="T1" fmla="*/ 15 h 97"/>
                <a:gd name="T2" fmla="*/ 9 w 12"/>
                <a:gd name="T3" fmla="*/ 15 h 97"/>
                <a:gd name="T4" fmla="*/ 3 w 12"/>
                <a:gd name="T5" fmla="*/ 15 h 97"/>
                <a:gd name="T6" fmla="*/ 1 w 12"/>
                <a:gd name="T7" fmla="*/ 15 h 97"/>
                <a:gd name="T8" fmla="*/ 0 w 12"/>
                <a:gd name="T9" fmla="*/ 13 h 97"/>
                <a:gd name="T10" fmla="*/ 0 w 12"/>
                <a:gd name="T11" fmla="*/ 3 h 97"/>
                <a:gd name="T12" fmla="*/ 1 w 12"/>
                <a:gd name="T13" fmla="*/ 1 h 97"/>
                <a:gd name="T14" fmla="*/ 3 w 12"/>
                <a:gd name="T15" fmla="*/ 0 h 97"/>
                <a:gd name="T16" fmla="*/ 9 w 12"/>
                <a:gd name="T17" fmla="*/ 0 h 97"/>
                <a:gd name="T18" fmla="*/ 11 w 12"/>
                <a:gd name="T19" fmla="*/ 1 h 97"/>
                <a:gd name="T20" fmla="*/ 12 w 12"/>
                <a:gd name="T21" fmla="*/ 3 h 97"/>
                <a:gd name="T22" fmla="*/ 12 w 12"/>
                <a:gd name="T23" fmla="*/ 13 h 97"/>
                <a:gd name="T24" fmla="*/ 11 w 12"/>
                <a:gd name="T25" fmla="*/ 15 h 97"/>
                <a:gd name="T26" fmla="*/ 11 w 12"/>
                <a:gd name="T27" fmla="*/ 96 h 97"/>
                <a:gd name="T28" fmla="*/ 9 w 12"/>
                <a:gd name="T29" fmla="*/ 97 h 97"/>
                <a:gd name="T30" fmla="*/ 3 w 12"/>
                <a:gd name="T31" fmla="*/ 97 h 97"/>
                <a:gd name="T32" fmla="*/ 1 w 12"/>
                <a:gd name="T33" fmla="*/ 96 h 97"/>
                <a:gd name="T34" fmla="*/ 0 w 12"/>
                <a:gd name="T35" fmla="*/ 94 h 97"/>
                <a:gd name="T36" fmla="*/ 0 w 12"/>
                <a:gd name="T37" fmla="*/ 29 h 97"/>
                <a:gd name="T38" fmla="*/ 1 w 12"/>
                <a:gd name="T39" fmla="*/ 27 h 97"/>
                <a:gd name="T40" fmla="*/ 3 w 12"/>
                <a:gd name="T41" fmla="*/ 27 h 97"/>
                <a:gd name="T42" fmla="*/ 9 w 12"/>
                <a:gd name="T43" fmla="*/ 27 h 97"/>
                <a:gd name="T44" fmla="*/ 11 w 12"/>
                <a:gd name="T45" fmla="*/ 27 h 97"/>
                <a:gd name="T46" fmla="*/ 12 w 12"/>
                <a:gd name="T47" fmla="*/ 29 h 97"/>
                <a:gd name="T48" fmla="*/ 12 w 12"/>
                <a:gd name="T49" fmla="*/ 94 h 97"/>
                <a:gd name="T50" fmla="*/ 11 w 12"/>
                <a:gd name="T51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" h="97">
                  <a:moveTo>
                    <a:pt x="11" y="15"/>
                  </a:moveTo>
                  <a:cubicBezTo>
                    <a:pt x="11" y="15"/>
                    <a:pt x="10" y="15"/>
                    <a:pt x="9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1" y="15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1" y="15"/>
                  </a:cubicBezTo>
                  <a:close/>
                  <a:moveTo>
                    <a:pt x="11" y="96"/>
                  </a:moveTo>
                  <a:cubicBezTo>
                    <a:pt x="10" y="96"/>
                    <a:pt x="10" y="97"/>
                    <a:pt x="9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2" y="97"/>
                    <a:pt x="1" y="96"/>
                    <a:pt x="1" y="96"/>
                  </a:cubicBezTo>
                  <a:cubicBezTo>
                    <a:pt x="0" y="95"/>
                    <a:pt x="0" y="95"/>
                    <a:pt x="0" y="9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0" y="28"/>
                    <a:pt x="1" y="27"/>
                  </a:cubicBezTo>
                  <a:cubicBezTo>
                    <a:pt x="1" y="27"/>
                    <a:pt x="2" y="27"/>
                    <a:pt x="3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1" y="28"/>
                    <a:pt x="12" y="28"/>
                    <a:pt x="12" y="2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5"/>
                    <a:pt x="11" y="95"/>
                    <a:pt x="11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1" name="Freeform 258">
              <a:extLst>
                <a:ext uri="{FF2B5EF4-FFF2-40B4-BE49-F238E27FC236}">
                  <a16:creationId xmlns:a16="http://schemas.microsoft.com/office/drawing/2014/main" id="{3053A9B4-E757-4B0D-8721-A291D9A713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763" y="-2374900"/>
              <a:ext cx="171450" cy="295275"/>
            </a:xfrm>
            <a:custGeom>
              <a:avLst/>
              <a:gdLst>
                <a:gd name="T0" fmla="*/ 56 w 57"/>
                <a:gd name="T1" fmla="*/ 93 h 97"/>
                <a:gd name="T2" fmla="*/ 54 w 57"/>
                <a:gd name="T3" fmla="*/ 94 h 97"/>
                <a:gd name="T4" fmla="*/ 41 w 57"/>
                <a:gd name="T5" fmla="*/ 96 h 97"/>
                <a:gd name="T6" fmla="*/ 29 w 57"/>
                <a:gd name="T7" fmla="*/ 97 h 97"/>
                <a:gd name="T8" fmla="*/ 16 w 57"/>
                <a:gd name="T9" fmla="*/ 94 h 97"/>
                <a:gd name="T10" fmla="*/ 7 w 57"/>
                <a:gd name="T11" fmla="*/ 88 h 97"/>
                <a:gd name="T12" fmla="*/ 2 w 57"/>
                <a:gd name="T13" fmla="*/ 78 h 97"/>
                <a:gd name="T14" fmla="*/ 0 w 57"/>
                <a:gd name="T15" fmla="*/ 65 h 97"/>
                <a:gd name="T16" fmla="*/ 0 w 57"/>
                <a:gd name="T17" fmla="*/ 56 h 97"/>
                <a:gd name="T18" fmla="*/ 7 w 57"/>
                <a:gd name="T19" fmla="*/ 33 h 97"/>
                <a:gd name="T20" fmla="*/ 29 w 57"/>
                <a:gd name="T21" fmla="*/ 25 h 97"/>
                <a:gd name="T22" fmla="*/ 37 w 57"/>
                <a:gd name="T23" fmla="*/ 25 h 97"/>
                <a:gd name="T24" fmla="*/ 45 w 57"/>
                <a:gd name="T25" fmla="*/ 26 h 97"/>
                <a:gd name="T26" fmla="*/ 45 w 57"/>
                <a:gd name="T27" fmla="*/ 2 h 97"/>
                <a:gd name="T28" fmla="*/ 46 w 57"/>
                <a:gd name="T29" fmla="*/ 1 h 97"/>
                <a:gd name="T30" fmla="*/ 47 w 57"/>
                <a:gd name="T31" fmla="*/ 0 h 97"/>
                <a:gd name="T32" fmla="*/ 54 w 57"/>
                <a:gd name="T33" fmla="*/ 0 h 97"/>
                <a:gd name="T34" fmla="*/ 56 w 57"/>
                <a:gd name="T35" fmla="*/ 1 h 97"/>
                <a:gd name="T36" fmla="*/ 57 w 57"/>
                <a:gd name="T37" fmla="*/ 2 h 97"/>
                <a:gd name="T38" fmla="*/ 57 w 57"/>
                <a:gd name="T39" fmla="*/ 91 h 97"/>
                <a:gd name="T40" fmla="*/ 56 w 57"/>
                <a:gd name="T41" fmla="*/ 93 h 97"/>
                <a:gd name="T42" fmla="*/ 45 w 57"/>
                <a:gd name="T43" fmla="*/ 35 h 97"/>
                <a:gd name="T44" fmla="*/ 37 w 57"/>
                <a:gd name="T45" fmla="*/ 35 h 97"/>
                <a:gd name="T46" fmla="*/ 29 w 57"/>
                <a:gd name="T47" fmla="*/ 35 h 97"/>
                <a:gd name="T48" fmla="*/ 16 w 57"/>
                <a:gd name="T49" fmla="*/ 40 h 97"/>
                <a:gd name="T50" fmla="*/ 12 w 57"/>
                <a:gd name="T51" fmla="*/ 56 h 97"/>
                <a:gd name="T52" fmla="*/ 12 w 57"/>
                <a:gd name="T53" fmla="*/ 65 h 97"/>
                <a:gd name="T54" fmla="*/ 16 w 57"/>
                <a:gd name="T55" fmla="*/ 81 h 97"/>
                <a:gd name="T56" fmla="*/ 29 w 57"/>
                <a:gd name="T57" fmla="*/ 87 h 97"/>
                <a:gd name="T58" fmla="*/ 37 w 57"/>
                <a:gd name="T59" fmla="*/ 86 h 97"/>
                <a:gd name="T60" fmla="*/ 45 w 57"/>
                <a:gd name="T61" fmla="*/ 86 h 97"/>
                <a:gd name="T62" fmla="*/ 45 w 57"/>
                <a:gd name="T63" fmla="*/ 3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97">
                  <a:moveTo>
                    <a:pt x="56" y="93"/>
                  </a:moveTo>
                  <a:cubicBezTo>
                    <a:pt x="56" y="94"/>
                    <a:pt x="55" y="94"/>
                    <a:pt x="54" y="94"/>
                  </a:cubicBezTo>
                  <a:cubicBezTo>
                    <a:pt x="50" y="95"/>
                    <a:pt x="46" y="96"/>
                    <a:pt x="41" y="96"/>
                  </a:cubicBezTo>
                  <a:cubicBezTo>
                    <a:pt x="37" y="96"/>
                    <a:pt x="33" y="97"/>
                    <a:pt x="29" y="97"/>
                  </a:cubicBezTo>
                  <a:cubicBezTo>
                    <a:pt x="24" y="97"/>
                    <a:pt x="20" y="96"/>
                    <a:pt x="16" y="94"/>
                  </a:cubicBezTo>
                  <a:cubicBezTo>
                    <a:pt x="13" y="93"/>
                    <a:pt x="10" y="91"/>
                    <a:pt x="7" y="88"/>
                  </a:cubicBezTo>
                  <a:cubicBezTo>
                    <a:pt x="5" y="85"/>
                    <a:pt x="3" y="82"/>
                    <a:pt x="2" y="78"/>
                  </a:cubicBezTo>
                  <a:cubicBezTo>
                    <a:pt x="1" y="74"/>
                    <a:pt x="0" y="70"/>
                    <a:pt x="0" y="6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6"/>
                    <a:pt x="3" y="38"/>
                    <a:pt x="7" y="33"/>
                  </a:cubicBezTo>
                  <a:cubicBezTo>
                    <a:pt x="12" y="27"/>
                    <a:pt x="19" y="25"/>
                    <a:pt x="29" y="25"/>
                  </a:cubicBezTo>
                  <a:cubicBezTo>
                    <a:pt x="31" y="25"/>
                    <a:pt x="34" y="25"/>
                    <a:pt x="37" y="25"/>
                  </a:cubicBezTo>
                  <a:cubicBezTo>
                    <a:pt x="40" y="25"/>
                    <a:pt x="42" y="26"/>
                    <a:pt x="45" y="2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1"/>
                    <a:pt x="46" y="1"/>
                  </a:cubicBezTo>
                  <a:cubicBezTo>
                    <a:pt x="46" y="0"/>
                    <a:pt x="47" y="0"/>
                    <a:pt x="47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0"/>
                    <a:pt x="56" y="1"/>
                  </a:cubicBezTo>
                  <a:cubicBezTo>
                    <a:pt x="56" y="1"/>
                    <a:pt x="57" y="2"/>
                    <a:pt x="57" y="2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7" y="92"/>
                    <a:pt x="57" y="93"/>
                    <a:pt x="56" y="93"/>
                  </a:cubicBezTo>
                  <a:close/>
                  <a:moveTo>
                    <a:pt x="45" y="35"/>
                  </a:moveTo>
                  <a:cubicBezTo>
                    <a:pt x="43" y="35"/>
                    <a:pt x="40" y="35"/>
                    <a:pt x="37" y="35"/>
                  </a:cubicBezTo>
                  <a:cubicBezTo>
                    <a:pt x="34" y="35"/>
                    <a:pt x="31" y="35"/>
                    <a:pt x="29" y="35"/>
                  </a:cubicBezTo>
                  <a:cubicBezTo>
                    <a:pt x="23" y="35"/>
                    <a:pt x="18" y="36"/>
                    <a:pt x="16" y="40"/>
                  </a:cubicBezTo>
                  <a:cubicBezTo>
                    <a:pt x="13" y="44"/>
                    <a:pt x="12" y="49"/>
                    <a:pt x="12" y="56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72"/>
                    <a:pt x="13" y="77"/>
                    <a:pt x="16" y="81"/>
                  </a:cubicBezTo>
                  <a:cubicBezTo>
                    <a:pt x="18" y="85"/>
                    <a:pt x="23" y="87"/>
                    <a:pt x="29" y="87"/>
                  </a:cubicBezTo>
                  <a:cubicBezTo>
                    <a:pt x="32" y="87"/>
                    <a:pt x="34" y="87"/>
                    <a:pt x="37" y="86"/>
                  </a:cubicBezTo>
                  <a:cubicBezTo>
                    <a:pt x="40" y="86"/>
                    <a:pt x="43" y="86"/>
                    <a:pt x="45" y="86"/>
                  </a:cubicBezTo>
                  <a:lnTo>
                    <a:pt x="4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Freeform 259">
              <a:extLst>
                <a:ext uri="{FF2B5EF4-FFF2-40B4-BE49-F238E27FC236}">
                  <a16:creationId xmlns:a16="http://schemas.microsoft.com/office/drawing/2014/main" id="{AB57744B-1BC2-4D8C-92C6-F9D0C7C6E9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6663" y="-2298700"/>
              <a:ext cx="180975" cy="219075"/>
            </a:xfrm>
            <a:custGeom>
              <a:avLst/>
              <a:gdLst>
                <a:gd name="T0" fmla="*/ 57 w 60"/>
                <a:gd name="T1" fmla="*/ 39 h 72"/>
                <a:gd name="T2" fmla="*/ 12 w 60"/>
                <a:gd name="T3" fmla="*/ 39 h 72"/>
                <a:gd name="T4" fmla="*/ 12 w 60"/>
                <a:gd name="T5" fmla="*/ 41 h 72"/>
                <a:gd name="T6" fmla="*/ 17 w 60"/>
                <a:gd name="T7" fmla="*/ 57 h 72"/>
                <a:gd name="T8" fmla="*/ 31 w 60"/>
                <a:gd name="T9" fmla="*/ 62 h 72"/>
                <a:gd name="T10" fmla="*/ 43 w 60"/>
                <a:gd name="T11" fmla="*/ 61 h 72"/>
                <a:gd name="T12" fmla="*/ 55 w 60"/>
                <a:gd name="T13" fmla="*/ 60 h 72"/>
                <a:gd name="T14" fmla="*/ 55 w 60"/>
                <a:gd name="T15" fmla="*/ 60 h 72"/>
                <a:gd name="T16" fmla="*/ 57 w 60"/>
                <a:gd name="T17" fmla="*/ 61 h 72"/>
                <a:gd name="T18" fmla="*/ 57 w 60"/>
                <a:gd name="T19" fmla="*/ 62 h 72"/>
                <a:gd name="T20" fmla="*/ 57 w 60"/>
                <a:gd name="T21" fmla="*/ 66 h 72"/>
                <a:gd name="T22" fmla="*/ 57 w 60"/>
                <a:gd name="T23" fmla="*/ 68 h 72"/>
                <a:gd name="T24" fmla="*/ 55 w 60"/>
                <a:gd name="T25" fmla="*/ 69 h 72"/>
                <a:gd name="T26" fmla="*/ 43 w 60"/>
                <a:gd name="T27" fmla="*/ 71 h 72"/>
                <a:gd name="T28" fmla="*/ 31 w 60"/>
                <a:gd name="T29" fmla="*/ 72 h 72"/>
                <a:gd name="T30" fmla="*/ 20 w 60"/>
                <a:gd name="T31" fmla="*/ 70 h 72"/>
                <a:gd name="T32" fmla="*/ 10 w 60"/>
                <a:gd name="T33" fmla="*/ 65 h 72"/>
                <a:gd name="T34" fmla="*/ 3 w 60"/>
                <a:gd name="T35" fmla="*/ 56 h 72"/>
                <a:gd name="T36" fmla="*/ 0 w 60"/>
                <a:gd name="T37" fmla="*/ 41 h 72"/>
                <a:gd name="T38" fmla="*/ 0 w 60"/>
                <a:gd name="T39" fmla="*/ 29 h 72"/>
                <a:gd name="T40" fmla="*/ 8 w 60"/>
                <a:gd name="T41" fmla="*/ 8 h 72"/>
                <a:gd name="T42" fmla="*/ 30 w 60"/>
                <a:gd name="T43" fmla="*/ 0 h 72"/>
                <a:gd name="T44" fmla="*/ 43 w 60"/>
                <a:gd name="T45" fmla="*/ 2 h 72"/>
                <a:gd name="T46" fmla="*/ 52 w 60"/>
                <a:gd name="T47" fmla="*/ 8 h 72"/>
                <a:gd name="T48" fmla="*/ 58 w 60"/>
                <a:gd name="T49" fmla="*/ 17 h 72"/>
                <a:gd name="T50" fmla="*/ 60 w 60"/>
                <a:gd name="T51" fmla="*/ 29 h 72"/>
                <a:gd name="T52" fmla="*/ 60 w 60"/>
                <a:gd name="T53" fmla="*/ 36 h 72"/>
                <a:gd name="T54" fmla="*/ 57 w 60"/>
                <a:gd name="T55" fmla="*/ 39 h 72"/>
                <a:gd name="T56" fmla="*/ 48 w 60"/>
                <a:gd name="T57" fmla="*/ 29 h 72"/>
                <a:gd name="T58" fmla="*/ 43 w 60"/>
                <a:gd name="T59" fmla="*/ 14 h 72"/>
                <a:gd name="T60" fmla="*/ 30 w 60"/>
                <a:gd name="T61" fmla="*/ 10 h 72"/>
                <a:gd name="T62" fmla="*/ 17 w 60"/>
                <a:gd name="T63" fmla="*/ 14 h 72"/>
                <a:gd name="T64" fmla="*/ 12 w 60"/>
                <a:gd name="T65" fmla="*/ 29 h 72"/>
                <a:gd name="T66" fmla="*/ 12 w 60"/>
                <a:gd name="T67" fmla="*/ 31 h 72"/>
                <a:gd name="T68" fmla="*/ 48 w 60"/>
                <a:gd name="T69" fmla="*/ 31 h 72"/>
                <a:gd name="T70" fmla="*/ 48 w 60"/>
                <a:gd name="T71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72">
                  <a:moveTo>
                    <a:pt x="57" y="39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9"/>
                    <a:pt x="14" y="54"/>
                    <a:pt x="17" y="57"/>
                  </a:cubicBezTo>
                  <a:cubicBezTo>
                    <a:pt x="20" y="60"/>
                    <a:pt x="25" y="62"/>
                    <a:pt x="31" y="62"/>
                  </a:cubicBezTo>
                  <a:cubicBezTo>
                    <a:pt x="35" y="62"/>
                    <a:pt x="39" y="62"/>
                    <a:pt x="43" y="61"/>
                  </a:cubicBezTo>
                  <a:cubicBezTo>
                    <a:pt x="48" y="61"/>
                    <a:pt x="51" y="61"/>
                    <a:pt x="55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6" y="60"/>
                    <a:pt x="56" y="60"/>
                    <a:pt x="57" y="61"/>
                  </a:cubicBezTo>
                  <a:cubicBezTo>
                    <a:pt x="57" y="61"/>
                    <a:pt x="57" y="61"/>
                    <a:pt x="57" y="62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7" y="67"/>
                    <a:pt x="57" y="68"/>
                    <a:pt x="57" y="68"/>
                  </a:cubicBezTo>
                  <a:cubicBezTo>
                    <a:pt x="56" y="69"/>
                    <a:pt x="56" y="69"/>
                    <a:pt x="55" y="69"/>
                  </a:cubicBezTo>
                  <a:cubicBezTo>
                    <a:pt x="51" y="70"/>
                    <a:pt x="47" y="71"/>
                    <a:pt x="43" y="71"/>
                  </a:cubicBezTo>
                  <a:cubicBezTo>
                    <a:pt x="39" y="71"/>
                    <a:pt x="35" y="72"/>
                    <a:pt x="31" y="72"/>
                  </a:cubicBezTo>
                  <a:cubicBezTo>
                    <a:pt x="27" y="72"/>
                    <a:pt x="23" y="71"/>
                    <a:pt x="20" y="70"/>
                  </a:cubicBezTo>
                  <a:cubicBezTo>
                    <a:pt x="16" y="69"/>
                    <a:pt x="13" y="67"/>
                    <a:pt x="10" y="65"/>
                  </a:cubicBezTo>
                  <a:cubicBezTo>
                    <a:pt x="7" y="63"/>
                    <a:pt x="5" y="60"/>
                    <a:pt x="3" y="56"/>
                  </a:cubicBezTo>
                  <a:cubicBezTo>
                    <a:pt x="1" y="52"/>
                    <a:pt x="0" y="47"/>
                    <a:pt x="0" y="4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2"/>
                    <a:pt x="20" y="0"/>
                    <a:pt x="30" y="0"/>
                  </a:cubicBezTo>
                  <a:cubicBezTo>
                    <a:pt x="35" y="0"/>
                    <a:pt x="39" y="0"/>
                    <a:pt x="43" y="2"/>
                  </a:cubicBezTo>
                  <a:cubicBezTo>
                    <a:pt x="47" y="3"/>
                    <a:pt x="50" y="5"/>
                    <a:pt x="52" y="8"/>
                  </a:cubicBezTo>
                  <a:cubicBezTo>
                    <a:pt x="55" y="10"/>
                    <a:pt x="56" y="14"/>
                    <a:pt x="58" y="17"/>
                  </a:cubicBezTo>
                  <a:cubicBezTo>
                    <a:pt x="59" y="21"/>
                    <a:pt x="60" y="25"/>
                    <a:pt x="60" y="29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8"/>
                    <a:pt x="59" y="39"/>
                    <a:pt x="57" y="39"/>
                  </a:cubicBezTo>
                  <a:close/>
                  <a:moveTo>
                    <a:pt x="48" y="29"/>
                  </a:moveTo>
                  <a:cubicBezTo>
                    <a:pt x="48" y="22"/>
                    <a:pt x="46" y="17"/>
                    <a:pt x="43" y="14"/>
                  </a:cubicBezTo>
                  <a:cubicBezTo>
                    <a:pt x="40" y="11"/>
                    <a:pt x="36" y="10"/>
                    <a:pt x="30" y="10"/>
                  </a:cubicBezTo>
                  <a:cubicBezTo>
                    <a:pt x="24" y="10"/>
                    <a:pt x="20" y="11"/>
                    <a:pt x="17" y="14"/>
                  </a:cubicBezTo>
                  <a:cubicBezTo>
                    <a:pt x="14" y="18"/>
                    <a:pt x="12" y="23"/>
                    <a:pt x="12" y="29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48" y="31"/>
                    <a:pt x="48" y="31"/>
                    <a:pt x="48" y="31"/>
                  </a:cubicBezTo>
                  <a:lnTo>
                    <a:pt x="4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3" name="Freeform 260">
              <a:extLst>
                <a:ext uri="{FF2B5EF4-FFF2-40B4-BE49-F238E27FC236}">
                  <a16:creationId xmlns:a16="http://schemas.microsoft.com/office/drawing/2014/main" id="{141BCB33-DD14-4558-B5A9-340C860D3D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738" y="-2298700"/>
              <a:ext cx="147637" cy="219075"/>
            </a:xfrm>
            <a:custGeom>
              <a:avLst/>
              <a:gdLst>
                <a:gd name="T0" fmla="*/ 49 w 49"/>
                <a:gd name="T1" fmla="*/ 53 h 72"/>
                <a:gd name="T2" fmla="*/ 42 w 49"/>
                <a:gd name="T3" fmla="*/ 67 h 72"/>
                <a:gd name="T4" fmla="*/ 24 w 49"/>
                <a:gd name="T5" fmla="*/ 72 h 72"/>
                <a:gd name="T6" fmla="*/ 20 w 49"/>
                <a:gd name="T7" fmla="*/ 71 h 72"/>
                <a:gd name="T8" fmla="*/ 14 w 49"/>
                <a:gd name="T9" fmla="*/ 71 h 72"/>
                <a:gd name="T10" fmla="*/ 8 w 49"/>
                <a:gd name="T11" fmla="*/ 70 h 72"/>
                <a:gd name="T12" fmla="*/ 3 w 49"/>
                <a:gd name="T13" fmla="*/ 70 h 72"/>
                <a:gd name="T14" fmla="*/ 0 w 49"/>
                <a:gd name="T15" fmla="*/ 67 h 72"/>
                <a:gd name="T16" fmla="*/ 0 w 49"/>
                <a:gd name="T17" fmla="*/ 63 h 72"/>
                <a:gd name="T18" fmla="*/ 1 w 49"/>
                <a:gd name="T19" fmla="*/ 61 h 72"/>
                <a:gd name="T20" fmla="*/ 3 w 49"/>
                <a:gd name="T21" fmla="*/ 61 h 72"/>
                <a:gd name="T22" fmla="*/ 3 w 49"/>
                <a:gd name="T23" fmla="*/ 61 h 72"/>
                <a:gd name="T24" fmla="*/ 8 w 49"/>
                <a:gd name="T25" fmla="*/ 61 h 72"/>
                <a:gd name="T26" fmla="*/ 14 w 49"/>
                <a:gd name="T27" fmla="*/ 62 h 72"/>
                <a:gd name="T28" fmla="*/ 20 w 49"/>
                <a:gd name="T29" fmla="*/ 62 h 72"/>
                <a:gd name="T30" fmla="*/ 24 w 49"/>
                <a:gd name="T31" fmla="*/ 62 h 72"/>
                <a:gd name="T32" fmla="*/ 34 w 49"/>
                <a:gd name="T33" fmla="*/ 60 h 72"/>
                <a:gd name="T34" fmla="*/ 37 w 49"/>
                <a:gd name="T35" fmla="*/ 53 h 72"/>
                <a:gd name="T36" fmla="*/ 35 w 49"/>
                <a:gd name="T37" fmla="*/ 48 h 72"/>
                <a:gd name="T38" fmla="*/ 27 w 49"/>
                <a:gd name="T39" fmla="*/ 42 h 72"/>
                <a:gd name="T40" fmla="*/ 14 w 49"/>
                <a:gd name="T41" fmla="*/ 35 h 72"/>
                <a:gd name="T42" fmla="*/ 4 w 49"/>
                <a:gd name="T43" fmla="*/ 27 h 72"/>
                <a:gd name="T44" fmla="*/ 0 w 49"/>
                <a:gd name="T45" fmla="*/ 17 h 72"/>
                <a:gd name="T46" fmla="*/ 2 w 49"/>
                <a:gd name="T47" fmla="*/ 8 h 72"/>
                <a:gd name="T48" fmla="*/ 7 w 49"/>
                <a:gd name="T49" fmla="*/ 3 h 72"/>
                <a:gd name="T50" fmla="*/ 15 w 49"/>
                <a:gd name="T51" fmla="*/ 0 h 72"/>
                <a:gd name="T52" fmla="*/ 24 w 49"/>
                <a:gd name="T53" fmla="*/ 0 h 72"/>
                <a:gd name="T54" fmla="*/ 35 w 49"/>
                <a:gd name="T55" fmla="*/ 0 h 72"/>
                <a:gd name="T56" fmla="*/ 45 w 49"/>
                <a:gd name="T57" fmla="*/ 1 h 72"/>
                <a:gd name="T58" fmla="*/ 48 w 49"/>
                <a:gd name="T59" fmla="*/ 4 h 72"/>
                <a:gd name="T60" fmla="*/ 48 w 49"/>
                <a:gd name="T61" fmla="*/ 8 h 72"/>
                <a:gd name="T62" fmla="*/ 45 w 49"/>
                <a:gd name="T63" fmla="*/ 10 h 72"/>
                <a:gd name="T64" fmla="*/ 45 w 49"/>
                <a:gd name="T65" fmla="*/ 10 h 72"/>
                <a:gd name="T66" fmla="*/ 36 w 49"/>
                <a:gd name="T67" fmla="*/ 10 h 72"/>
                <a:gd name="T68" fmla="*/ 24 w 49"/>
                <a:gd name="T69" fmla="*/ 9 h 72"/>
                <a:gd name="T70" fmla="*/ 15 w 49"/>
                <a:gd name="T71" fmla="*/ 11 h 72"/>
                <a:gd name="T72" fmla="*/ 12 w 49"/>
                <a:gd name="T73" fmla="*/ 17 h 72"/>
                <a:gd name="T74" fmla="*/ 14 w 49"/>
                <a:gd name="T75" fmla="*/ 22 h 72"/>
                <a:gd name="T76" fmla="*/ 21 w 49"/>
                <a:gd name="T77" fmla="*/ 26 h 72"/>
                <a:gd name="T78" fmla="*/ 34 w 49"/>
                <a:gd name="T79" fmla="*/ 34 h 72"/>
                <a:gd name="T80" fmla="*/ 46 w 49"/>
                <a:gd name="T81" fmla="*/ 43 h 72"/>
                <a:gd name="T82" fmla="*/ 49 w 49"/>
                <a:gd name="T83" fmla="*/ 5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72">
                  <a:moveTo>
                    <a:pt x="49" y="53"/>
                  </a:moveTo>
                  <a:cubicBezTo>
                    <a:pt x="49" y="59"/>
                    <a:pt x="47" y="64"/>
                    <a:pt x="42" y="67"/>
                  </a:cubicBezTo>
                  <a:cubicBezTo>
                    <a:pt x="38" y="70"/>
                    <a:pt x="32" y="72"/>
                    <a:pt x="24" y="72"/>
                  </a:cubicBezTo>
                  <a:cubicBezTo>
                    <a:pt x="23" y="72"/>
                    <a:pt x="21" y="71"/>
                    <a:pt x="20" y="71"/>
                  </a:cubicBezTo>
                  <a:cubicBezTo>
                    <a:pt x="18" y="71"/>
                    <a:pt x="16" y="71"/>
                    <a:pt x="14" y="71"/>
                  </a:cubicBezTo>
                  <a:cubicBezTo>
                    <a:pt x="12" y="71"/>
                    <a:pt x="10" y="71"/>
                    <a:pt x="8" y="70"/>
                  </a:cubicBezTo>
                  <a:cubicBezTo>
                    <a:pt x="6" y="70"/>
                    <a:pt x="5" y="70"/>
                    <a:pt x="3" y="70"/>
                  </a:cubicBezTo>
                  <a:cubicBezTo>
                    <a:pt x="1" y="69"/>
                    <a:pt x="0" y="68"/>
                    <a:pt x="0" y="6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2"/>
                    <a:pt x="0" y="62"/>
                    <a:pt x="1" y="61"/>
                  </a:cubicBezTo>
                  <a:cubicBezTo>
                    <a:pt x="1" y="61"/>
                    <a:pt x="2" y="61"/>
                    <a:pt x="3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5" y="61"/>
                    <a:pt x="6" y="61"/>
                    <a:pt x="8" y="61"/>
                  </a:cubicBezTo>
                  <a:cubicBezTo>
                    <a:pt x="10" y="61"/>
                    <a:pt x="12" y="62"/>
                    <a:pt x="14" y="62"/>
                  </a:cubicBezTo>
                  <a:cubicBezTo>
                    <a:pt x="16" y="62"/>
                    <a:pt x="18" y="62"/>
                    <a:pt x="20" y="62"/>
                  </a:cubicBezTo>
                  <a:cubicBezTo>
                    <a:pt x="21" y="62"/>
                    <a:pt x="23" y="62"/>
                    <a:pt x="24" y="62"/>
                  </a:cubicBezTo>
                  <a:cubicBezTo>
                    <a:pt x="28" y="62"/>
                    <a:pt x="32" y="61"/>
                    <a:pt x="34" y="60"/>
                  </a:cubicBezTo>
                  <a:cubicBezTo>
                    <a:pt x="36" y="59"/>
                    <a:pt x="37" y="57"/>
                    <a:pt x="37" y="53"/>
                  </a:cubicBezTo>
                  <a:cubicBezTo>
                    <a:pt x="37" y="51"/>
                    <a:pt x="37" y="49"/>
                    <a:pt x="35" y="48"/>
                  </a:cubicBezTo>
                  <a:cubicBezTo>
                    <a:pt x="34" y="47"/>
                    <a:pt x="31" y="45"/>
                    <a:pt x="27" y="42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0" y="32"/>
                    <a:pt x="6" y="30"/>
                    <a:pt x="4" y="27"/>
                  </a:cubicBezTo>
                  <a:cubicBezTo>
                    <a:pt x="1" y="24"/>
                    <a:pt x="0" y="21"/>
                    <a:pt x="0" y="17"/>
                  </a:cubicBezTo>
                  <a:cubicBezTo>
                    <a:pt x="0" y="13"/>
                    <a:pt x="1" y="11"/>
                    <a:pt x="2" y="8"/>
                  </a:cubicBezTo>
                  <a:cubicBezTo>
                    <a:pt x="3" y="6"/>
                    <a:pt x="5" y="5"/>
                    <a:pt x="7" y="3"/>
                  </a:cubicBezTo>
                  <a:cubicBezTo>
                    <a:pt x="9" y="2"/>
                    <a:pt x="12" y="1"/>
                    <a:pt x="15" y="0"/>
                  </a:cubicBezTo>
                  <a:cubicBezTo>
                    <a:pt x="18" y="0"/>
                    <a:pt x="21" y="0"/>
                    <a:pt x="24" y="0"/>
                  </a:cubicBezTo>
                  <a:cubicBezTo>
                    <a:pt x="28" y="0"/>
                    <a:pt x="32" y="0"/>
                    <a:pt x="35" y="0"/>
                  </a:cubicBezTo>
                  <a:cubicBezTo>
                    <a:pt x="39" y="0"/>
                    <a:pt x="42" y="1"/>
                    <a:pt x="45" y="1"/>
                  </a:cubicBezTo>
                  <a:cubicBezTo>
                    <a:pt x="47" y="2"/>
                    <a:pt x="48" y="2"/>
                    <a:pt x="48" y="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10"/>
                    <a:pt x="47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3" y="10"/>
                    <a:pt x="40" y="10"/>
                    <a:pt x="36" y="10"/>
                  </a:cubicBezTo>
                  <a:cubicBezTo>
                    <a:pt x="32" y="9"/>
                    <a:pt x="28" y="9"/>
                    <a:pt x="24" y="9"/>
                  </a:cubicBezTo>
                  <a:cubicBezTo>
                    <a:pt x="21" y="9"/>
                    <a:pt x="18" y="10"/>
                    <a:pt x="15" y="11"/>
                  </a:cubicBezTo>
                  <a:cubicBezTo>
                    <a:pt x="13" y="11"/>
                    <a:pt x="12" y="13"/>
                    <a:pt x="12" y="17"/>
                  </a:cubicBezTo>
                  <a:cubicBezTo>
                    <a:pt x="12" y="19"/>
                    <a:pt x="13" y="20"/>
                    <a:pt x="14" y="22"/>
                  </a:cubicBezTo>
                  <a:cubicBezTo>
                    <a:pt x="16" y="23"/>
                    <a:pt x="18" y="25"/>
                    <a:pt x="21" y="2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40" y="37"/>
                    <a:pt x="44" y="40"/>
                    <a:pt x="46" y="43"/>
                  </a:cubicBezTo>
                  <a:cubicBezTo>
                    <a:pt x="48" y="46"/>
                    <a:pt x="49" y="49"/>
                    <a:pt x="49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4" name="Rectangle 261">
              <a:extLst>
                <a:ext uri="{FF2B5EF4-FFF2-40B4-BE49-F238E27FC236}">
                  <a16:creationId xmlns:a16="http://schemas.microsoft.com/office/drawing/2014/main" id="{7D5DADA4-8E5D-41C3-BA31-B662805427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-2116138"/>
              <a:ext cx="165100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5" name="Freeform 262">
              <a:extLst>
                <a:ext uri="{FF2B5EF4-FFF2-40B4-BE49-F238E27FC236}">
                  <a16:creationId xmlns:a16="http://schemas.microsoft.com/office/drawing/2014/main" id="{879E09DE-5F13-4BB6-88CF-074BC7521A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600" y="-2374900"/>
              <a:ext cx="168275" cy="292100"/>
            </a:xfrm>
            <a:custGeom>
              <a:avLst/>
              <a:gdLst>
                <a:gd name="T0" fmla="*/ 7 w 56"/>
                <a:gd name="T1" fmla="*/ 5 h 96"/>
                <a:gd name="T2" fmla="*/ 30 w 56"/>
                <a:gd name="T3" fmla="*/ 0 h 96"/>
                <a:gd name="T4" fmla="*/ 41 w 56"/>
                <a:gd name="T5" fmla="*/ 0 h 96"/>
                <a:gd name="T6" fmla="*/ 52 w 56"/>
                <a:gd name="T7" fmla="*/ 2 h 96"/>
                <a:gd name="T8" fmla="*/ 54 w 56"/>
                <a:gd name="T9" fmla="*/ 3 h 96"/>
                <a:gd name="T10" fmla="*/ 54 w 56"/>
                <a:gd name="T11" fmla="*/ 5 h 96"/>
                <a:gd name="T12" fmla="*/ 54 w 56"/>
                <a:gd name="T13" fmla="*/ 9 h 96"/>
                <a:gd name="T14" fmla="*/ 52 w 56"/>
                <a:gd name="T15" fmla="*/ 12 h 96"/>
                <a:gd name="T16" fmla="*/ 52 w 56"/>
                <a:gd name="T17" fmla="*/ 12 h 96"/>
                <a:gd name="T18" fmla="*/ 41 w 56"/>
                <a:gd name="T19" fmla="*/ 10 h 96"/>
                <a:gd name="T20" fmla="*/ 30 w 56"/>
                <a:gd name="T21" fmla="*/ 10 h 96"/>
                <a:gd name="T22" fmla="*/ 15 w 56"/>
                <a:gd name="T23" fmla="*/ 13 h 96"/>
                <a:gd name="T24" fmla="*/ 11 w 56"/>
                <a:gd name="T25" fmla="*/ 23 h 96"/>
                <a:gd name="T26" fmla="*/ 11 w 56"/>
                <a:gd name="T27" fmla="*/ 28 h 96"/>
                <a:gd name="T28" fmla="*/ 13 w 56"/>
                <a:gd name="T29" fmla="*/ 32 h 96"/>
                <a:gd name="T30" fmla="*/ 17 w 56"/>
                <a:gd name="T31" fmla="*/ 36 h 96"/>
                <a:gd name="T32" fmla="*/ 24 w 56"/>
                <a:gd name="T33" fmla="*/ 41 h 96"/>
                <a:gd name="T34" fmla="*/ 36 w 56"/>
                <a:gd name="T35" fmla="*/ 49 h 96"/>
                <a:gd name="T36" fmla="*/ 51 w 56"/>
                <a:gd name="T37" fmla="*/ 65 h 96"/>
                <a:gd name="T38" fmla="*/ 56 w 56"/>
                <a:gd name="T39" fmla="*/ 83 h 96"/>
                <a:gd name="T40" fmla="*/ 56 w 56"/>
                <a:gd name="T41" fmla="*/ 93 h 96"/>
                <a:gd name="T42" fmla="*/ 55 w 56"/>
                <a:gd name="T43" fmla="*/ 95 h 96"/>
                <a:gd name="T44" fmla="*/ 53 w 56"/>
                <a:gd name="T45" fmla="*/ 96 h 96"/>
                <a:gd name="T46" fmla="*/ 3 w 56"/>
                <a:gd name="T47" fmla="*/ 96 h 96"/>
                <a:gd name="T48" fmla="*/ 2 w 56"/>
                <a:gd name="T49" fmla="*/ 95 h 96"/>
                <a:gd name="T50" fmla="*/ 1 w 56"/>
                <a:gd name="T51" fmla="*/ 93 h 96"/>
                <a:gd name="T52" fmla="*/ 1 w 56"/>
                <a:gd name="T53" fmla="*/ 88 h 96"/>
                <a:gd name="T54" fmla="*/ 2 w 56"/>
                <a:gd name="T55" fmla="*/ 86 h 96"/>
                <a:gd name="T56" fmla="*/ 3 w 56"/>
                <a:gd name="T57" fmla="*/ 85 h 96"/>
                <a:gd name="T58" fmla="*/ 46 w 56"/>
                <a:gd name="T59" fmla="*/ 85 h 96"/>
                <a:gd name="T60" fmla="*/ 46 w 56"/>
                <a:gd name="T61" fmla="*/ 83 h 96"/>
                <a:gd name="T62" fmla="*/ 45 w 56"/>
                <a:gd name="T63" fmla="*/ 75 h 96"/>
                <a:gd name="T64" fmla="*/ 42 w 56"/>
                <a:gd name="T65" fmla="*/ 69 h 96"/>
                <a:gd name="T66" fmla="*/ 37 w 56"/>
                <a:gd name="T67" fmla="*/ 62 h 96"/>
                <a:gd name="T68" fmla="*/ 28 w 56"/>
                <a:gd name="T69" fmla="*/ 56 h 96"/>
                <a:gd name="T70" fmla="*/ 16 w 56"/>
                <a:gd name="T71" fmla="*/ 47 h 96"/>
                <a:gd name="T72" fmla="*/ 3 w 56"/>
                <a:gd name="T73" fmla="*/ 36 h 96"/>
                <a:gd name="T74" fmla="*/ 0 w 56"/>
                <a:gd name="T75" fmla="*/ 23 h 96"/>
                <a:gd name="T76" fmla="*/ 7 w 56"/>
                <a:gd name="T77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6" h="96">
                  <a:moveTo>
                    <a:pt x="7" y="5"/>
                  </a:moveTo>
                  <a:cubicBezTo>
                    <a:pt x="12" y="2"/>
                    <a:pt x="19" y="0"/>
                    <a:pt x="30" y="0"/>
                  </a:cubicBezTo>
                  <a:cubicBezTo>
                    <a:pt x="33" y="0"/>
                    <a:pt x="37" y="0"/>
                    <a:pt x="41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4" y="3"/>
                    <a:pt x="54" y="4"/>
                    <a:pt x="54" y="5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1"/>
                    <a:pt x="54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8" y="11"/>
                    <a:pt x="45" y="11"/>
                    <a:pt x="41" y="10"/>
                  </a:cubicBezTo>
                  <a:cubicBezTo>
                    <a:pt x="37" y="10"/>
                    <a:pt x="33" y="10"/>
                    <a:pt x="30" y="10"/>
                  </a:cubicBezTo>
                  <a:cubicBezTo>
                    <a:pt x="23" y="10"/>
                    <a:pt x="18" y="11"/>
                    <a:pt x="15" y="13"/>
                  </a:cubicBezTo>
                  <a:cubicBezTo>
                    <a:pt x="12" y="15"/>
                    <a:pt x="11" y="18"/>
                    <a:pt x="11" y="23"/>
                  </a:cubicBezTo>
                  <a:cubicBezTo>
                    <a:pt x="11" y="25"/>
                    <a:pt x="11" y="26"/>
                    <a:pt x="11" y="28"/>
                  </a:cubicBezTo>
                  <a:cubicBezTo>
                    <a:pt x="12" y="29"/>
                    <a:pt x="12" y="31"/>
                    <a:pt x="13" y="32"/>
                  </a:cubicBezTo>
                  <a:cubicBezTo>
                    <a:pt x="14" y="33"/>
                    <a:pt x="16" y="35"/>
                    <a:pt x="17" y="36"/>
                  </a:cubicBezTo>
                  <a:cubicBezTo>
                    <a:pt x="19" y="37"/>
                    <a:pt x="21" y="39"/>
                    <a:pt x="24" y="41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43" y="54"/>
                    <a:pt x="48" y="59"/>
                    <a:pt x="51" y="65"/>
                  </a:cubicBezTo>
                  <a:cubicBezTo>
                    <a:pt x="54" y="70"/>
                    <a:pt x="56" y="76"/>
                    <a:pt x="56" y="8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94"/>
                    <a:pt x="56" y="94"/>
                    <a:pt x="55" y="95"/>
                  </a:cubicBezTo>
                  <a:cubicBezTo>
                    <a:pt x="55" y="95"/>
                    <a:pt x="54" y="96"/>
                    <a:pt x="53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2" y="95"/>
                    <a:pt x="2" y="95"/>
                  </a:cubicBezTo>
                  <a:cubicBezTo>
                    <a:pt x="1" y="94"/>
                    <a:pt x="1" y="94"/>
                    <a:pt x="1" y="93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7"/>
                    <a:pt x="1" y="86"/>
                    <a:pt x="2" y="86"/>
                  </a:cubicBezTo>
                  <a:cubicBezTo>
                    <a:pt x="2" y="86"/>
                    <a:pt x="3" y="85"/>
                    <a:pt x="3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0"/>
                    <a:pt x="46" y="77"/>
                    <a:pt x="45" y="75"/>
                  </a:cubicBezTo>
                  <a:cubicBezTo>
                    <a:pt x="44" y="73"/>
                    <a:pt x="44" y="71"/>
                    <a:pt x="42" y="69"/>
                  </a:cubicBezTo>
                  <a:cubicBezTo>
                    <a:pt x="41" y="66"/>
                    <a:pt x="39" y="64"/>
                    <a:pt x="37" y="62"/>
                  </a:cubicBezTo>
                  <a:cubicBezTo>
                    <a:pt x="35" y="60"/>
                    <a:pt x="32" y="58"/>
                    <a:pt x="28" y="56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0" y="43"/>
                    <a:pt x="6" y="39"/>
                    <a:pt x="3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5"/>
                    <a:pt x="2" y="9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79FE5283-B009-4EE3-A9B2-2F7A4D62AD40}"/>
              </a:ext>
            </a:extLst>
          </p:cNvPr>
          <p:cNvSpPr/>
          <p:nvPr/>
        </p:nvSpPr>
        <p:spPr>
          <a:xfrm>
            <a:off x="8223823" y="720198"/>
            <a:ext cx="3167626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Empowering Talent In Emerging Markets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63B2F05-B9A4-42FA-9DE1-4E4B120E90EB}"/>
              </a:ext>
            </a:extLst>
          </p:cNvPr>
          <p:cNvSpPr/>
          <p:nvPr/>
        </p:nvSpPr>
        <p:spPr>
          <a:xfrm>
            <a:off x="8223822" y="2351591"/>
            <a:ext cx="3167627" cy="323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Unlike traditional outsourcing, we want to provide extraordinary to our customers by investing our profits into the design talent in Indonesia.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Whether it’s by educating our employees with our in house academy or by simply providing an incredible work environment with in-house gym, full health care, nutritional food and frequent social activities, we’re fully committed to empowering talents in emerging markets.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We’re leaders In redefining the traditional approach of outsourcing.</a:t>
            </a:r>
          </a:p>
        </p:txBody>
      </p:sp>
    </p:spTree>
    <p:extLst>
      <p:ext uri="{BB962C8B-B14F-4D97-AF65-F5344CB8AC3E}">
        <p14:creationId xmlns:p14="http://schemas.microsoft.com/office/powerpoint/2010/main" val="2335787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>
            <a:extLst>
              <a:ext uri="{FF2B5EF4-FFF2-40B4-BE49-F238E27FC236}">
                <a16:creationId xmlns:a16="http://schemas.microsoft.com/office/drawing/2014/main" id="{714A87C3-3EFB-4722-BF0D-17138DEB6B2B}"/>
              </a:ext>
            </a:extLst>
          </p:cNvPr>
          <p:cNvGrpSpPr/>
          <p:nvPr/>
        </p:nvGrpSpPr>
        <p:grpSpPr>
          <a:xfrm>
            <a:off x="0" y="4954136"/>
            <a:ext cx="12192000" cy="1909138"/>
            <a:chOff x="0" y="4948862"/>
            <a:chExt cx="12192000" cy="1909138"/>
          </a:xfrm>
        </p:grpSpPr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EC99197A-1F6B-4498-BD1A-1E735D7E4EB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F9C80C8E-5A49-482B-8FB1-2FEACFCA5ACA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0891" y="1262987"/>
            <a:ext cx="3058784" cy="2160836"/>
          </a:xfrm>
          <a:prstGeom prst="rect">
            <a:avLst/>
          </a:prstGeom>
          <a:effectLst>
            <a:outerShdw blurRad="381000" dist="190500" dir="5400000" algn="tl" rotWithShape="0">
              <a:prstClr val="black">
                <a:alpha val="12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0764" y="3615314"/>
            <a:ext cx="3808453" cy="2142255"/>
          </a:xfrm>
          <a:prstGeom prst="rect">
            <a:avLst/>
          </a:prstGeom>
          <a:effectLst>
            <a:outerShdw blurRad="381000" dist="190500" dir="5400000" algn="tl" rotWithShape="0">
              <a:prstClr val="black">
                <a:alpha val="20000"/>
              </a:prstClr>
            </a:outerShdw>
          </a:effectLst>
        </p:spPr>
      </p:pic>
      <p:pic>
        <p:nvPicPr>
          <p:cNvPr id="65" name="Shape 131"/>
          <p:cNvPicPr preferRelativeResize="0"/>
          <p:nvPr/>
        </p:nvPicPr>
        <p:blipFill rotWithShape="1">
          <a:blip r:embed="rId5">
            <a:alphaModFix/>
          </a:blip>
          <a:srcRect t="18724" b="13617"/>
          <a:stretch/>
        </p:blipFill>
        <p:spPr>
          <a:xfrm>
            <a:off x="4118669" y="1283427"/>
            <a:ext cx="3195798" cy="2162276"/>
          </a:xfrm>
          <a:prstGeom prst="rect">
            <a:avLst/>
          </a:prstGeom>
          <a:noFill/>
          <a:ln>
            <a:noFill/>
          </a:ln>
          <a:effectLst>
            <a:outerShdw blurRad="381000" dist="190500" dir="5400000" algn="tl" rotWithShape="0">
              <a:prstClr val="black">
                <a:alpha val="13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253" y="3418413"/>
            <a:ext cx="4559527" cy="2913376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7CF34645-10AF-4AB4-83EA-BF059F6BEB4D}"/>
              </a:ext>
            </a:extLst>
          </p:cNvPr>
          <p:cNvGrpSpPr/>
          <p:nvPr/>
        </p:nvGrpSpPr>
        <p:grpSpPr>
          <a:xfrm>
            <a:off x="10928712" y="6378850"/>
            <a:ext cx="947290" cy="270982"/>
            <a:chOff x="4103688" y="-2378075"/>
            <a:chExt cx="1309687" cy="374650"/>
          </a:xfrm>
          <a:solidFill>
            <a:srgbClr val="468DC3"/>
          </a:solidFill>
        </p:grpSpPr>
        <p:sp>
          <p:nvSpPr>
            <p:cNvPr id="35" name="Freeform 254">
              <a:extLst>
                <a:ext uri="{FF2B5EF4-FFF2-40B4-BE49-F238E27FC236}">
                  <a16:creationId xmlns:a16="http://schemas.microsoft.com/office/drawing/2014/main" id="{3BD74B41-BA0A-4A11-9DA4-862150365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688" y="-2374900"/>
              <a:ext cx="182562" cy="288925"/>
            </a:xfrm>
            <a:custGeom>
              <a:avLst/>
              <a:gdLst>
                <a:gd name="T0" fmla="*/ 43 w 61"/>
                <a:gd name="T1" fmla="*/ 47 h 95"/>
                <a:gd name="T2" fmla="*/ 30 w 61"/>
                <a:gd name="T3" fmla="*/ 55 h 95"/>
                <a:gd name="T4" fmla="*/ 11 w 61"/>
                <a:gd name="T5" fmla="*/ 83 h 95"/>
                <a:gd name="T6" fmla="*/ 11 w 61"/>
                <a:gd name="T7" fmla="*/ 85 h 95"/>
                <a:gd name="T8" fmla="*/ 57 w 61"/>
                <a:gd name="T9" fmla="*/ 85 h 95"/>
                <a:gd name="T10" fmla="*/ 60 w 61"/>
                <a:gd name="T11" fmla="*/ 88 h 95"/>
                <a:gd name="T12" fmla="*/ 60 w 61"/>
                <a:gd name="T13" fmla="*/ 93 h 95"/>
                <a:gd name="T14" fmla="*/ 57 w 61"/>
                <a:gd name="T15" fmla="*/ 95 h 95"/>
                <a:gd name="T16" fmla="*/ 3 w 61"/>
                <a:gd name="T17" fmla="*/ 95 h 95"/>
                <a:gd name="T18" fmla="*/ 0 w 61"/>
                <a:gd name="T19" fmla="*/ 93 h 95"/>
                <a:gd name="T20" fmla="*/ 0 w 61"/>
                <a:gd name="T21" fmla="*/ 83 h 95"/>
                <a:gd name="T22" fmla="*/ 21 w 61"/>
                <a:gd name="T23" fmla="*/ 49 h 95"/>
                <a:gd name="T24" fmla="*/ 35 w 61"/>
                <a:gd name="T25" fmla="*/ 40 h 95"/>
                <a:gd name="T26" fmla="*/ 49 w 61"/>
                <a:gd name="T27" fmla="*/ 22 h 95"/>
                <a:gd name="T28" fmla="*/ 28 w 61"/>
                <a:gd name="T29" fmla="*/ 9 h 95"/>
                <a:gd name="T30" fmla="*/ 4 w 61"/>
                <a:gd name="T31" fmla="*/ 11 h 95"/>
                <a:gd name="T32" fmla="*/ 3 w 61"/>
                <a:gd name="T33" fmla="*/ 11 h 95"/>
                <a:gd name="T34" fmla="*/ 1 w 61"/>
                <a:gd name="T35" fmla="*/ 9 h 95"/>
                <a:gd name="T36" fmla="*/ 1 w 61"/>
                <a:gd name="T37" fmla="*/ 4 h 95"/>
                <a:gd name="T38" fmla="*/ 4 w 61"/>
                <a:gd name="T39" fmla="*/ 2 h 95"/>
                <a:gd name="T40" fmla="*/ 28 w 61"/>
                <a:gd name="T41" fmla="*/ 0 h 95"/>
                <a:gd name="T42" fmla="*/ 61 w 61"/>
                <a:gd name="T43" fmla="*/ 22 h 95"/>
                <a:gd name="T44" fmla="*/ 43 w 61"/>
                <a:gd name="T45" fmla="*/ 4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95">
                  <a:moveTo>
                    <a:pt x="43" y="47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15" y="65"/>
                    <a:pt x="11" y="72"/>
                    <a:pt x="11" y="83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9" y="85"/>
                    <a:pt x="60" y="86"/>
                    <a:pt x="60" y="88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5"/>
                    <a:pt x="59" y="95"/>
                    <a:pt x="57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95"/>
                    <a:pt x="0" y="94"/>
                    <a:pt x="0" y="9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69"/>
                    <a:pt x="6" y="58"/>
                    <a:pt x="21" y="49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46" y="33"/>
                    <a:pt x="49" y="30"/>
                    <a:pt x="49" y="22"/>
                  </a:cubicBezTo>
                  <a:cubicBezTo>
                    <a:pt x="49" y="13"/>
                    <a:pt x="43" y="9"/>
                    <a:pt x="28" y="9"/>
                  </a:cubicBezTo>
                  <a:cubicBezTo>
                    <a:pt x="21" y="9"/>
                    <a:pt x="12" y="10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cubicBezTo>
                    <a:pt x="2" y="11"/>
                    <a:pt x="1" y="10"/>
                    <a:pt x="1" y="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1" y="0"/>
                    <a:pt x="20" y="0"/>
                    <a:pt x="28" y="0"/>
                  </a:cubicBezTo>
                  <a:cubicBezTo>
                    <a:pt x="51" y="0"/>
                    <a:pt x="61" y="7"/>
                    <a:pt x="61" y="22"/>
                  </a:cubicBezTo>
                  <a:cubicBezTo>
                    <a:pt x="61" y="33"/>
                    <a:pt x="56" y="39"/>
                    <a:pt x="43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Freeform 255">
              <a:extLst>
                <a:ext uri="{FF2B5EF4-FFF2-40B4-BE49-F238E27FC236}">
                  <a16:creationId xmlns:a16="http://schemas.microsoft.com/office/drawing/2014/main" id="{70015F1F-F2D6-4D60-A53E-7C7EDFAFDF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8463" y="-2308225"/>
              <a:ext cx="211137" cy="304800"/>
            </a:xfrm>
            <a:custGeom>
              <a:avLst/>
              <a:gdLst>
                <a:gd name="T0" fmla="*/ 68 w 70"/>
                <a:gd name="T1" fmla="*/ 74 h 100"/>
                <a:gd name="T2" fmla="*/ 56 w 70"/>
                <a:gd name="T3" fmla="*/ 74 h 100"/>
                <a:gd name="T4" fmla="*/ 56 w 70"/>
                <a:gd name="T5" fmla="*/ 98 h 100"/>
                <a:gd name="T6" fmla="*/ 54 w 70"/>
                <a:gd name="T7" fmla="*/ 100 h 100"/>
                <a:gd name="T8" fmla="*/ 46 w 70"/>
                <a:gd name="T9" fmla="*/ 100 h 100"/>
                <a:gd name="T10" fmla="*/ 44 w 70"/>
                <a:gd name="T11" fmla="*/ 98 h 100"/>
                <a:gd name="T12" fmla="*/ 44 w 70"/>
                <a:gd name="T13" fmla="*/ 74 h 100"/>
                <a:gd name="T14" fmla="*/ 5 w 70"/>
                <a:gd name="T15" fmla="*/ 74 h 100"/>
                <a:gd name="T16" fmla="*/ 0 w 70"/>
                <a:gd name="T17" fmla="*/ 68 h 100"/>
                <a:gd name="T18" fmla="*/ 0 w 70"/>
                <a:gd name="T19" fmla="*/ 63 h 100"/>
                <a:gd name="T20" fmla="*/ 1 w 70"/>
                <a:gd name="T21" fmla="*/ 58 h 100"/>
                <a:gd name="T22" fmla="*/ 41 w 70"/>
                <a:gd name="T23" fmla="*/ 2 h 100"/>
                <a:gd name="T24" fmla="*/ 45 w 70"/>
                <a:gd name="T25" fmla="*/ 0 h 100"/>
                <a:gd name="T26" fmla="*/ 52 w 70"/>
                <a:gd name="T27" fmla="*/ 0 h 100"/>
                <a:gd name="T28" fmla="*/ 56 w 70"/>
                <a:gd name="T29" fmla="*/ 3 h 100"/>
                <a:gd name="T30" fmla="*/ 56 w 70"/>
                <a:gd name="T31" fmla="*/ 63 h 100"/>
                <a:gd name="T32" fmla="*/ 68 w 70"/>
                <a:gd name="T33" fmla="*/ 63 h 100"/>
                <a:gd name="T34" fmla="*/ 70 w 70"/>
                <a:gd name="T35" fmla="*/ 66 h 100"/>
                <a:gd name="T36" fmla="*/ 70 w 70"/>
                <a:gd name="T37" fmla="*/ 71 h 100"/>
                <a:gd name="T38" fmla="*/ 68 w 70"/>
                <a:gd name="T39" fmla="*/ 74 h 100"/>
                <a:gd name="T40" fmla="*/ 44 w 70"/>
                <a:gd name="T41" fmla="*/ 17 h 100"/>
                <a:gd name="T42" fmla="*/ 43 w 70"/>
                <a:gd name="T43" fmla="*/ 17 h 100"/>
                <a:gd name="T44" fmla="*/ 43 w 70"/>
                <a:gd name="T45" fmla="*/ 17 h 100"/>
                <a:gd name="T46" fmla="*/ 42 w 70"/>
                <a:gd name="T47" fmla="*/ 17 h 100"/>
                <a:gd name="T48" fmla="*/ 11 w 70"/>
                <a:gd name="T49" fmla="*/ 61 h 100"/>
                <a:gd name="T50" fmla="*/ 11 w 70"/>
                <a:gd name="T51" fmla="*/ 63 h 100"/>
                <a:gd name="T52" fmla="*/ 12 w 70"/>
                <a:gd name="T53" fmla="*/ 63 h 100"/>
                <a:gd name="T54" fmla="*/ 44 w 70"/>
                <a:gd name="T55" fmla="*/ 63 h 100"/>
                <a:gd name="T56" fmla="*/ 44 w 70"/>
                <a:gd name="T57" fmla="*/ 1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" h="100">
                  <a:moveTo>
                    <a:pt x="68" y="74"/>
                  </a:moveTo>
                  <a:cubicBezTo>
                    <a:pt x="56" y="74"/>
                    <a:pt x="56" y="74"/>
                    <a:pt x="56" y="74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5" y="100"/>
                    <a:pt x="54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4" y="100"/>
                    <a:pt x="44" y="99"/>
                    <a:pt x="44" y="98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1" y="74"/>
                    <a:pt x="0" y="72"/>
                    <a:pt x="0" y="6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0"/>
                    <a:pt x="1" y="58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1"/>
                    <a:pt x="42" y="0"/>
                    <a:pt x="45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5" y="0"/>
                    <a:pt x="56" y="1"/>
                    <a:pt x="56" y="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3"/>
                    <a:pt x="70" y="64"/>
                    <a:pt x="70" y="66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3"/>
                    <a:pt x="69" y="74"/>
                    <a:pt x="68" y="74"/>
                  </a:cubicBezTo>
                  <a:close/>
                  <a:moveTo>
                    <a:pt x="44" y="17"/>
                  </a:moveTo>
                  <a:cubicBezTo>
                    <a:pt x="44" y="17"/>
                    <a:pt x="44" y="17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2" y="17"/>
                    <a:pt x="42" y="17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2"/>
                    <a:pt x="11" y="62"/>
                    <a:pt x="11" y="63"/>
                  </a:cubicBezTo>
                  <a:cubicBezTo>
                    <a:pt x="11" y="63"/>
                    <a:pt x="11" y="63"/>
                    <a:pt x="12" y="63"/>
                  </a:cubicBezTo>
                  <a:cubicBezTo>
                    <a:pt x="44" y="63"/>
                    <a:pt x="44" y="63"/>
                    <a:pt x="44" y="63"/>
                  </a:cubicBezTo>
                  <a:lnTo>
                    <a:pt x="4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Freeform 256">
              <a:extLst>
                <a:ext uri="{FF2B5EF4-FFF2-40B4-BE49-F238E27FC236}">
                  <a16:creationId xmlns:a16="http://schemas.microsoft.com/office/drawing/2014/main" id="{C4CE39B4-6254-4FFC-BA20-495537310D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025" y="-2374900"/>
              <a:ext cx="34925" cy="292100"/>
            </a:xfrm>
            <a:custGeom>
              <a:avLst/>
              <a:gdLst>
                <a:gd name="T0" fmla="*/ 11 w 12"/>
                <a:gd name="T1" fmla="*/ 95 h 96"/>
                <a:gd name="T2" fmla="*/ 10 w 12"/>
                <a:gd name="T3" fmla="*/ 96 h 96"/>
                <a:gd name="T4" fmla="*/ 3 w 12"/>
                <a:gd name="T5" fmla="*/ 96 h 96"/>
                <a:gd name="T6" fmla="*/ 1 w 12"/>
                <a:gd name="T7" fmla="*/ 95 h 96"/>
                <a:gd name="T8" fmla="*/ 0 w 12"/>
                <a:gd name="T9" fmla="*/ 93 h 96"/>
                <a:gd name="T10" fmla="*/ 0 w 12"/>
                <a:gd name="T11" fmla="*/ 2 h 96"/>
                <a:gd name="T12" fmla="*/ 1 w 12"/>
                <a:gd name="T13" fmla="*/ 1 h 96"/>
                <a:gd name="T14" fmla="*/ 3 w 12"/>
                <a:gd name="T15" fmla="*/ 0 h 96"/>
                <a:gd name="T16" fmla="*/ 10 w 12"/>
                <a:gd name="T17" fmla="*/ 0 h 96"/>
                <a:gd name="T18" fmla="*/ 11 w 12"/>
                <a:gd name="T19" fmla="*/ 1 h 96"/>
                <a:gd name="T20" fmla="*/ 12 w 12"/>
                <a:gd name="T21" fmla="*/ 2 h 96"/>
                <a:gd name="T22" fmla="*/ 12 w 12"/>
                <a:gd name="T23" fmla="*/ 93 h 96"/>
                <a:gd name="T24" fmla="*/ 11 w 12"/>
                <a:gd name="T25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6">
                  <a:moveTo>
                    <a:pt x="11" y="95"/>
                  </a:moveTo>
                  <a:cubicBezTo>
                    <a:pt x="11" y="95"/>
                    <a:pt x="10" y="96"/>
                    <a:pt x="10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6"/>
                    <a:pt x="1" y="95"/>
                    <a:pt x="1" y="95"/>
                  </a:cubicBezTo>
                  <a:cubicBezTo>
                    <a:pt x="0" y="94"/>
                    <a:pt x="0" y="94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2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2" y="94"/>
                    <a:pt x="12" y="94"/>
                    <a:pt x="11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Freeform 257">
              <a:extLst>
                <a:ext uri="{FF2B5EF4-FFF2-40B4-BE49-F238E27FC236}">
                  <a16:creationId xmlns:a16="http://schemas.microsoft.com/office/drawing/2014/main" id="{39F9AD79-BD1F-4A45-B55C-3517BA91B72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3450" y="-2378075"/>
              <a:ext cx="36512" cy="295275"/>
            </a:xfrm>
            <a:custGeom>
              <a:avLst/>
              <a:gdLst>
                <a:gd name="T0" fmla="*/ 11 w 12"/>
                <a:gd name="T1" fmla="*/ 15 h 97"/>
                <a:gd name="T2" fmla="*/ 9 w 12"/>
                <a:gd name="T3" fmla="*/ 15 h 97"/>
                <a:gd name="T4" fmla="*/ 3 w 12"/>
                <a:gd name="T5" fmla="*/ 15 h 97"/>
                <a:gd name="T6" fmla="*/ 1 w 12"/>
                <a:gd name="T7" fmla="*/ 15 h 97"/>
                <a:gd name="T8" fmla="*/ 0 w 12"/>
                <a:gd name="T9" fmla="*/ 13 h 97"/>
                <a:gd name="T10" fmla="*/ 0 w 12"/>
                <a:gd name="T11" fmla="*/ 3 h 97"/>
                <a:gd name="T12" fmla="*/ 1 w 12"/>
                <a:gd name="T13" fmla="*/ 1 h 97"/>
                <a:gd name="T14" fmla="*/ 3 w 12"/>
                <a:gd name="T15" fmla="*/ 0 h 97"/>
                <a:gd name="T16" fmla="*/ 9 w 12"/>
                <a:gd name="T17" fmla="*/ 0 h 97"/>
                <a:gd name="T18" fmla="*/ 11 w 12"/>
                <a:gd name="T19" fmla="*/ 1 h 97"/>
                <a:gd name="T20" fmla="*/ 12 w 12"/>
                <a:gd name="T21" fmla="*/ 3 h 97"/>
                <a:gd name="T22" fmla="*/ 12 w 12"/>
                <a:gd name="T23" fmla="*/ 13 h 97"/>
                <a:gd name="T24" fmla="*/ 11 w 12"/>
                <a:gd name="T25" fmla="*/ 15 h 97"/>
                <a:gd name="T26" fmla="*/ 11 w 12"/>
                <a:gd name="T27" fmla="*/ 96 h 97"/>
                <a:gd name="T28" fmla="*/ 9 w 12"/>
                <a:gd name="T29" fmla="*/ 97 h 97"/>
                <a:gd name="T30" fmla="*/ 3 w 12"/>
                <a:gd name="T31" fmla="*/ 97 h 97"/>
                <a:gd name="T32" fmla="*/ 1 w 12"/>
                <a:gd name="T33" fmla="*/ 96 h 97"/>
                <a:gd name="T34" fmla="*/ 0 w 12"/>
                <a:gd name="T35" fmla="*/ 94 h 97"/>
                <a:gd name="T36" fmla="*/ 0 w 12"/>
                <a:gd name="T37" fmla="*/ 29 h 97"/>
                <a:gd name="T38" fmla="*/ 1 w 12"/>
                <a:gd name="T39" fmla="*/ 27 h 97"/>
                <a:gd name="T40" fmla="*/ 3 w 12"/>
                <a:gd name="T41" fmla="*/ 27 h 97"/>
                <a:gd name="T42" fmla="*/ 9 w 12"/>
                <a:gd name="T43" fmla="*/ 27 h 97"/>
                <a:gd name="T44" fmla="*/ 11 w 12"/>
                <a:gd name="T45" fmla="*/ 27 h 97"/>
                <a:gd name="T46" fmla="*/ 12 w 12"/>
                <a:gd name="T47" fmla="*/ 29 h 97"/>
                <a:gd name="T48" fmla="*/ 12 w 12"/>
                <a:gd name="T49" fmla="*/ 94 h 97"/>
                <a:gd name="T50" fmla="*/ 11 w 12"/>
                <a:gd name="T51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" h="97">
                  <a:moveTo>
                    <a:pt x="11" y="15"/>
                  </a:moveTo>
                  <a:cubicBezTo>
                    <a:pt x="11" y="15"/>
                    <a:pt x="10" y="15"/>
                    <a:pt x="9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1" y="15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1" y="15"/>
                  </a:cubicBezTo>
                  <a:close/>
                  <a:moveTo>
                    <a:pt x="11" y="96"/>
                  </a:moveTo>
                  <a:cubicBezTo>
                    <a:pt x="10" y="96"/>
                    <a:pt x="10" y="97"/>
                    <a:pt x="9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2" y="97"/>
                    <a:pt x="1" y="96"/>
                    <a:pt x="1" y="96"/>
                  </a:cubicBezTo>
                  <a:cubicBezTo>
                    <a:pt x="0" y="95"/>
                    <a:pt x="0" y="95"/>
                    <a:pt x="0" y="9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0" y="28"/>
                    <a:pt x="1" y="27"/>
                  </a:cubicBezTo>
                  <a:cubicBezTo>
                    <a:pt x="1" y="27"/>
                    <a:pt x="2" y="27"/>
                    <a:pt x="3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1" y="28"/>
                    <a:pt x="12" y="28"/>
                    <a:pt x="12" y="2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5"/>
                    <a:pt x="11" y="95"/>
                    <a:pt x="11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9" name="Freeform 258">
              <a:extLst>
                <a:ext uri="{FF2B5EF4-FFF2-40B4-BE49-F238E27FC236}">
                  <a16:creationId xmlns:a16="http://schemas.microsoft.com/office/drawing/2014/main" id="{5796D783-CBD6-4483-9C65-B66A3B5093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763" y="-2374900"/>
              <a:ext cx="171450" cy="295275"/>
            </a:xfrm>
            <a:custGeom>
              <a:avLst/>
              <a:gdLst>
                <a:gd name="T0" fmla="*/ 56 w 57"/>
                <a:gd name="T1" fmla="*/ 93 h 97"/>
                <a:gd name="T2" fmla="*/ 54 w 57"/>
                <a:gd name="T3" fmla="*/ 94 h 97"/>
                <a:gd name="T4" fmla="*/ 41 w 57"/>
                <a:gd name="T5" fmla="*/ 96 h 97"/>
                <a:gd name="T6" fmla="*/ 29 w 57"/>
                <a:gd name="T7" fmla="*/ 97 h 97"/>
                <a:gd name="T8" fmla="*/ 16 w 57"/>
                <a:gd name="T9" fmla="*/ 94 h 97"/>
                <a:gd name="T10" fmla="*/ 7 w 57"/>
                <a:gd name="T11" fmla="*/ 88 h 97"/>
                <a:gd name="T12" fmla="*/ 2 w 57"/>
                <a:gd name="T13" fmla="*/ 78 h 97"/>
                <a:gd name="T14" fmla="*/ 0 w 57"/>
                <a:gd name="T15" fmla="*/ 65 h 97"/>
                <a:gd name="T16" fmla="*/ 0 w 57"/>
                <a:gd name="T17" fmla="*/ 56 h 97"/>
                <a:gd name="T18" fmla="*/ 7 w 57"/>
                <a:gd name="T19" fmla="*/ 33 h 97"/>
                <a:gd name="T20" fmla="*/ 29 w 57"/>
                <a:gd name="T21" fmla="*/ 25 h 97"/>
                <a:gd name="T22" fmla="*/ 37 w 57"/>
                <a:gd name="T23" fmla="*/ 25 h 97"/>
                <a:gd name="T24" fmla="*/ 45 w 57"/>
                <a:gd name="T25" fmla="*/ 26 h 97"/>
                <a:gd name="T26" fmla="*/ 45 w 57"/>
                <a:gd name="T27" fmla="*/ 2 h 97"/>
                <a:gd name="T28" fmla="*/ 46 w 57"/>
                <a:gd name="T29" fmla="*/ 1 h 97"/>
                <a:gd name="T30" fmla="*/ 47 w 57"/>
                <a:gd name="T31" fmla="*/ 0 h 97"/>
                <a:gd name="T32" fmla="*/ 54 w 57"/>
                <a:gd name="T33" fmla="*/ 0 h 97"/>
                <a:gd name="T34" fmla="*/ 56 w 57"/>
                <a:gd name="T35" fmla="*/ 1 h 97"/>
                <a:gd name="T36" fmla="*/ 57 w 57"/>
                <a:gd name="T37" fmla="*/ 2 h 97"/>
                <a:gd name="T38" fmla="*/ 57 w 57"/>
                <a:gd name="T39" fmla="*/ 91 h 97"/>
                <a:gd name="T40" fmla="*/ 56 w 57"/>
                <a:gd name="T41" fmla="*/ 93 h 97"/>
                <a:gd name="T42" fmla="*/ 45 w 57"/>
                <a:gd name="T43" fmla="*/ 35 h 97"/>
                <a:gd name="T44" fmla="*/ 37 w 57"/>
                <a:gd name="T45" fmla="*/ 35 h 97"/>
                <a:gd name="T46" fmla="*/ 29 w 57"/>
                <a:gd name="T47" fmla="*/ 35 h 97"/>
                <a:gd name="T48" fmla="*/ 16 w 57"/>
                <a:gd name="T49" fmla="*/ 40 h 97"/>
                <a:gd name="T50" fmla="*/ 12 w 57"/>
                <a:gd name="T51" fmla="*/ 56 h 97"/>
                <a:gd name="T52" fmla="*/ 12 w 57"/>
                <a:gd name="T53" fmla="*/ 65 h 97"/>
                <a:gd name="T54" fmla="*/ 16 w 57"/>
                <a:gd name="T55" fmla="*/ 81 h 97"/>
                <a:gd name="T56" fmla="*/ 29 w 57"/>
                <a:gd name="T57" fmla="*/ 87 h 97"/>
                <a:gd name="T58" fmla="*/ 37 w 57"/>
                <a:gd name="T59" fmla="*/ 86 h 97"/>
                <a:gd name="T60" fmla="*/ 45 w 57"/>
                <a:gd name="T61" fmla="*/ 86 h 97"/>
                <a:gd name="T62" fmla="*/ 45 w 57"/>
                <a:gd name="T63" fmla="*/ 3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97">
                  <a:moveTo>
                    <a:pt x="56" y="93"/>
                  </a:moveTo>
                  <a:cubicBezTo>
                    <a:pt x="56" y="94"/>
                    <a:pt x="55" y="94"/>
                    <a:pt x="54" y="94"/>
                  </a:cubicBezTo>
                  <a:cubicBezTo>
                    <a:pt x="50" y="95"/>
                    <a:pt x="46" y="96"/>
                    <a:pt x="41" y="96"/>
                  </a:cubicBezTo>
                  <a:cubicBezTo>
                    <a:pt x="37" y="96"/>
                    <a:pt x="33" y="97"/>
                    <a:pt x="29" y="97"/>
                  </a:cubicBezTo>
                  <a:cubicBezTo>
                    <a:pt x="24" y="97"/>
                    <a:pt x="20" y="96"/>
                    <a:pt x="16" y="94"/>
                  </a:cubicBezTo>
                  <a:cubicBezTo>
                    <a:pt x="13" y="93"/>
                    <a:pt x="10" y="91"/>
                    <a:pt x="7" y="88"/>
                  </a:cubicBezTo>
                  <a:cubicBezTo>
                    <a:pt x="5" y="85"/>
                    <a:pt x="3" y="82"/>
                    <a:pt x="2" y="78"/>
                  </a:cubicBezTo>
                  <a:cubicBezTo>
                    <a:pt x="1" y="74"/>
                    <a:pt x="0" y="70"/>
                    <a:pt x="0" y="6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6"/>
                    <a:pt x="3" y="38"/>
                    <a:pt x="7" y="33"/>
                  </a:cubicBezTo>
                  <a:cubicBezTo>
                    <a:pt x="12" y="27"/>
                    <a:pt x="19" y="25"/>
                    <a:pt x="29" y="25"/>
                  </a:cubicBezTo>
                  <a:cubicBezTo>
                    <a:pt x="31" y="25"/>
                    <a:pt x="34" y="25"/>
                    <a:pt x="37" y="25"/>
                  </a:cubicBezTo>
                  <a:cubicBezTo>
                    <a:pt x="40" y="25"/>
                    <a:pt x="42" y="26"/>
                    <a:pt x="45" y="2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1"/>
                    <a:pt x="46" y="1"/>
                  </a:cubicBezTo>
                  <a:cubicBezTo>
                    <a:pt x="46" y="0"/>
                    <a:pt x="47" y="0"/>
                    <a:pt x="47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0"/>
                    <a:pt x="56" y="1"/>
                  </a:cubicBezTo>
                  <a:cubicBezTo>
                    <a:pt x="56" y="1"/>
                    <a:pt x="57" y="2"/>
                    <a:pt x="57" y="2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7" y="92"/>
                    <a:pt x="57" y="93"/>
                    <a:pt x="56" y="93"/>
                  </a:cubicBezTo>
                  <a:close/>
                  <a:moveTo>
                    <a:pt x="45" y="35"/>
                  </a:moveTo>
                  <a:cubicBezTo>
                    <a:pt x="43" y="35"/>
                    <a:pt x="40" y="35"/>
                    <a:pt x="37" y="35"/>
                  </a:cubicBezTo>
                  <a:cubicBezTo>
                    <a:pt x="34" y="35"/>
                    <a:pt x="31" y="35"/>
                    <a:pt x="29" y="35"/>
                  </a:cubicBezTo>
                  <a:cubicBezTo>
                    <a:pt x="23" y="35"/>
                    <a:pt x="18" y="36"/>
                    <a:pt x="16" y="40"/>
                  </a:cubicBezTo>
                  <a:cubicBezTo>
                    <a:pt x="13" y="44"/>
                    <a:pt x="12" y="49"/>
                    <a:pt x="12" y="56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72"/>
                    <a:pt x="13" y="77"/>
                    <a:pt x="16" y="81"/>
                  </a:cubicBezTo>
                  <a:cubicBezTo>
                    <a:pt x="18" y="85"/>
                    <a:pt x="23" y="87"/>
                    <a:pt x="29" y="87"/>
                  </a:cubicBezTo>
                  <a:cubicBezTo>
                    <a:pt x="32" y="87"/>
                    <a:pt x="34" y="87"/>
                    <a:pt x="37" y="86"/>
                  </a:cubicBezTo>
                  <a:cubicBezTo>
                    <a:pt x="40" y="86"/>
                    <a:pt x="43" y="86"/>
                    <a:pt x="45" y="86"/>
                  </a:cubicBezTo>
                  <a:lnTo>
                    <a:pt x="4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Freeform 259">
              <a:extLst>
                <a:ext uri="{FF2B5EF4-FFF2-40B4-BE49-F238E27FC236}">
                  <a16:creationId xmlns:a16="http://schemas.microsoft.com/office/drawing/2014/main" id="{342D576C-DA7D-44C2-935C-E04E0014EC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6663" y="-2298700"/>
              <a:ext cx="180975" cy="219075"/>
            </a:xfrm>
            <a:custGeom>
              <a:avLst/>
              <a:gdLst>
                <a:gd name="T0" fmla="*/ 57 w 60"/>
                <a:gd name="T1" fmla="*/ 39 h 72"/>
                <a:gd name="T2" fmla="*/ 12 w 60"/>
                <a:gd name="T3" fmla="*/ 39 h 72"/>
                <a:gd name="T4" fmla="*/ 12 w 60"/>
                <a:gd name="T5" fmla="*/ 41 h 72"/>
                <a:gd name="T6" fmla="*/ 17 w 60"/>
                <a:gd name="T7" fmla="*/ 57 h 72"/>
                <a:gd name="T8" fmla="*/ 31 w 60"/>
                <a:gd name="T9" fmla="*/ 62 h 72"/>
                <a:gd name="T10" fmla="*/ 43 w 60"/>
                <a:gd name="T11" fmla="*/ 61 h 72"/>
                <a:gd name="T12" fmla="*/ 55 w 60"/>
                <a:gd name="T13" fmla="*/ 60 h 72"/>
                <a:gd name="T14" fmla="*/ 55 w 60"/>
                <a:gd name="T15" fmla="*/ 60 h 72"/>
                <a:gd name="T16" fmla="*/ 57 w 60"/>
                <a:gd name="T17" fmla="*/ 61 h 72"/>
                <a:gd name="T18" fmla="*/ 57 w 60"/>
                <a:gd name="T19" fmla="*/ 62 h 72"/>
                <a:gd name="T20" fmla="*/ 57 w 60"/>
                <a:gd name="T21" fmla="*/ 66 h 72"/>
                <a:gd name="T22" fmla="*/ 57 w 60"/>
                <a:gd name="T23" fmla="*/ 68 h 72"/>
                <a:gd name="T24" fmla="*/ 55 w 60"/>
                <a:gd name="T25" fmla="*/ 69 h 72"/>
                <a:gd name="T26" fmla="*/ 43 w 60"/>
                <a:gd name="T27" fmla="*/ 71 h 72"/>
                <a:gd name="T28" fmla="*/ 31 w 60"/>
                <a:gd name="T29" fmla="*/ 72 h 72"/>
                <a:gd name="T30" fmla="*/ 20 w 60"/>
                <a:gd name="T31" fmla="*/ 70 h 72"/>
                <a:gd name="T32" fmla="*/ 10 w 60"/>
                <a:gd name="T33" fmla="*/ 65 h 72"/>
                <a:gd name="T34" fmla="*/ 3 w 60"/>
                <a:gd name="T35" fmla="*/ 56 h 72"/>
                <a:gd name="T36" fmla="*/ 0 w 60"/>
                <a:gd name="T37" fmla="*/ 41 h 72"/>
                <a:gd name="T38" fmla="*/ 0 w 60"/>
                <a:gd name="T39" fmla="*/ 29 h 72"/>
                <a:gd name="T40" fmla="*/ 8 w 60"/>
                <a:gd name="T41" fmla="*/ 8 h 72"/>
                <a:gd name="T42" fmla="*/ 30 w 60"/>
                <a:gd name="T43" fmla="*/ 0 h 72"/>
                <a:gd name="T44" fmla="*/ 43 w 60"/>
                <a:gd name="T45" fmla="*/ 2 h 72"/>
                <a:gd name="T46" fmla="*/ 52 w 60"/>
                <a:gd name="T47" fmla="*/ 8 h 72"/>
                <a:gd name="T48" fmla="*/ 58 w 60"/>
                <a:gd name="T49" fmla="*/ 17 h 72"/>
                <a:gd name="T50" fmla="*/ 60 w 60"/>
                <a:gd name="T51" fmla="*/ 29 h 72"/>
                <a:gd name="T52" fmla="*/ 60 w 60"/>
                <a:gd name="T53" fmla="*/ 36 h 72"/>
                <a:gd name="T54" fmla="*/ 57 w 60"/>
                <a:gd name="T55" fmla="*/ 39 h 72"/>
                <a:gd name="T56" fmla="*/ 48 w 60"/>
                <a:gd name="T57" fmla="*/ 29 h 72"/>
                <a:gd name="T58" fmla="*/ 43 w 60"/>
                <a:gd name="T59" fmla="*/ 14 h 72"/>
                <a:gd name="T60" fmla="*/ 30 w 60"/>
                <a:gd name="T61" fmla="*/ 10 h 72"/>
                <a:gd name="T62" fmla="*/ 17 w 60"/>
                <a:gd name="T63" fmla="*/ 14 h 72"/>
                <a:gd name="T64" fmla="*/ 12 w 60"/>
                <a:gd name="T65" fmla="*/ 29 h 72"/>
                <a:gd name="T66" fmla="*/ 12 w 60"/>
                <a:gd name="T67" fmla="*/ 31 h 72"/>
                <a:gd name="T68" fmla="*/ 48 w 60"/>
                <a:gd name="T69" fmla="*/ 31 h 72"/>
                <a:gd name="T70" fmla="*/ 48 w 60"/>
                <a:gd name="T71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72">
                  <a:moveTo>
                    <a:pt x="57" y="39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9"/>
                    <a:pt x="14" y="54"/>
                    <a:pt x="17" y="57"/>
                  </a:cubicBezTo>
                  <a:cubicBezTo>
                    <a:pt x="20" y="60"/>
                    <a:pt x="25" y="62"/>
                    <a:pt x="31" y="62"/>
                  </a:cubicBezTo>
                  <a:cubicBezTo>
                    <a:pt x="35" y="62"/>
                    <a:pt x="39" y="62"/>
                    <a:pt x="43" y="61"/>
                  </a:cubicBezTo>
                  <a:cubicBezTo>
                    <a:pt x="48" y="61"/>
                    <a:pt x="51" y="61"/>
                    <a:pt x="55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6" y="60"/>
                    <a:pt x="56" y="60"/>
                    <a:pt x="57" y="61"/>
                  </a:cubicBezTo>
                  <a:cubicBezTo>
                    <a:pt x="57" y="61"/>
                    <a:pt x="57" y="61"/>
                    <a:pt x="57" y="62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7" y="67"/>
                    <a:pt x="57" y="68"/>
                    <a:pt x="57" y="68"/>
                  </a:cubicBezTo>
                  <a:cubicBezTo>
                    <a:pt x="56" y="69"/>
                    <a:pt x="56" y="69"/>
                    <a:pt x="55" y="69"/>
                  </a:cubicBezTo>
                  <a:cubicBezTo>
                    <a:pt x="51" y="70"/>
                    <a:pt x="47" y="71"/>
                    <a:pt x="43" y="71"/>
                  </a:cubicBezTo>
                  <a:cubicBezTo>
                    <a:pt x="39" y="71"/>
                    <a:pt x="35" y="72"/>
                    <a:pt x="31" y="72"/>
                  </a:cubicBezTo>
                  <a:cubicBezTo>
                    <a:pt x="27" y="72"/>
                    <a:pt x="23" y="71"/>
                    <a:pt x="20" y="70"/>
                  </a:cubicBezTo>
                  <a:cubicBezTo>
                    <a:pt x="16" y="69"/>
                    <a:pt x="13" y="67"/>
                    <a:pt x="10" y="65"/>
                  </a:cubicBezTo>
                  <a:cubicBezTo>
                    <a:pt x="7" y="63"/>
                    <a:pt x="5" y="60"/>
                    <a:pt x="3" y="56"/>
                  </a:cubicBezTo>
                  <a:cubicBezTo>
                    <a:pt x="1" y="52"/>
                    <a:pt x="0" y="47"/>
                    <a:pt x="0" y="4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2"/>
                    <a:pt x="20" y="0"/>
                    <a:pt x="30" y="0"/>
                  </a:cubicBezTo>
                  <a:cubicBezTo>
                    <a:pt x="35" y="0"/>
                    <a:pt x="39" y="0"/>
                    <a:pt x="43" y="2"/>
                  </a:cubicBezTo>
                  <a:cubicBezTo>
                    <a:pt x="47" y="3"/>
                    <a:pt x="50" y="5"/>
                    <a:pt x="52" y="8"/>
                  </a:cubicBezTo>
                  <a:cubicBezTo>
                    <a:pt x="55" y="10"/>
                    <a:pt x="56" y="14"/>
                    <a:pt x="58" y="17"/>
                  </a:cubicBezTo>
                  <a:cubicBezTo>
                    <a:pt x="59" y="21"/>
                    <a:pt x="60" y="25"/>
                    <a:pt x="60" y="29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8"/>
                    <a:pt x="59" y="39"/>
                    <a:pt x="57" y="39"/>
                  </a:cubicBezTo>
                  <a:close/>
                  <a:moveTo>
                    <a:pt x="48" y="29"/>
                  </a:moveTo>
                  <a:cubicBezTo>
                    <a:pt x="48" y="22"/>
                    <a:pt x="46" y="17"/>
                    <a:pt x="43" y="14"/>
                  </a:cubicBezTo>
                  <a:cubicBezTo>
                    <a:pt x="40" y="11"/>
                    <a:pt x="36" y="10"/>
                    <a:pt x="30" y="10"/>
                  </a:cubicBezTo>
                  <a:cubicBezTo>
                    <a:pt x="24" y="10"/>
                    <a:pt x="20" y="11"/>
                    <a:pt x="17" y="14"/>
                  </a:cubicBezTo>
                  <a:cubicBezTo>
                    <a:pt x="14" y="18"/>
                    <a:pt x="12" y="23"/>
                    <a:pt x="12" y="29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48" y="31"/>
                    <a:pt x="48" y="31"/>
                    <a:pt x="48" y="31"/>
                  </a:cubicBezTo>
                  <a:lnTo>
                    <a:pt x="4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Freeform 260">
              <a:extLst>
                <a:ext uri="{FF2B5EF4-FFF2-40B4-BE49-F238E27FC236}">
                  <a16:creationId xmlns:a16="http://schemas.microsoft.com/office/drawing/2014/main" id="{99DF15AA-C9D1-4CA2-9AEA-7581D335B35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738" y="-2298700"/>
              <a:ext cx="147637" cy="219075"/>
            </a:xfrm>
            <a:custGeom>
              <a:avLst/>
              <a:gdLst>
                <a:gd name="T0" fmla="*/ 49 w 49"/>
                <a:gd name="T1" fmla="*/ 53 h 72"/>
                <a:gd name="T2" fmla="*/ 42 w 49"/>
                <a:gd name="T3" fmla="*/ 67 h 72"/>
                <a:gd name="T4" fmla="*/ 24 w 49"/>
                <a:gd name="T5" fmla="*/ 72 h 72"/>
                <a:gd name="T6" fmla="*/ 20 w 49"/>
                <a:gd name="T7" fmla="*/ 71 h 72"/>
                <a:gd name="T8" fmla="*/ 14 w 49"/>
                <a:gd name="T9" fmla="*/ 71 h 72"/>
                <a:gd name="T10" fmla="*/ 8 w 49"/>
                <a:gd name="T11" fmla="*/ 70 h 72"/>
                <a:gd name="T12" fmla="*/ 3 w 49"/>
                <a:gd name="T13" fmla="*/ 70 h 72"/>
                <a:gd name="T14" fmla="*/ 0 w 49"/>
                <a:gd name="T15" fmla="*/ 67 h 72"/>
                <a:gd name="T16" fmla="*/ 0 w 49"/>
                <a:gd name="T17" fmla="*/ 63 h 72"/>
                <a:gd name="T18" fmla="*/ 1 w 49"/>
                <a:gd name="T19" fmla="*/ 61 h 72"/>
                <a:gd name="T20" fmla="*/ 3 w 49"/>
                <a:gd name="T21" fmla="*/ 61 h 72"/>
                <a:gd name="T22" fmla="*/ 3 w 49"/>
                <a:gd name="T23" fmla="*/ 61 h 72"/>
                <a:gd name="T24" fmla="*/ 8 w 49"/>
                <a:gd name="T25" fmla="*/ 61 h 72"/>
                <a:gd name="T26" fmla="*/ 14 w 49"/>
                <a:gd name="T27" fmla="*/ 62 h 72"/>
                <a:gd name="T28" fmla="*/ 20 w 49"/>
                <a:gd name="T29" fmla="*/ 62 h 72"/>
                <a:gd name="T30" fmla="*/ 24 w 49"/>
                <a:gd name="T31" fmla="*/ 62 h 72"/>
                <a:gd name="T32" fmla="*/ 34 w 49"/>
                <a:gd name="T33" fmla="*/ 60 h 72"/>
                <a:gd name="T34" fmla="*/ 37 w 49"/>
                <a:gd name="T35" fmla="*/ 53 h 72"/>
                <a:gd name="T36" fmla="*/ 35 w 49"/>
                <a:gd name="T37" fmla="*/ 48 h 72"/>
                <a:gd name="T38" fmla="*/ 27 w 49"/>
                <a:gd name="T39" fmla="*/ 42 h 72"/>
                <a:gd name="T40" fmla="*/ 14 w 49"/>
                <a:gd name="T41" fmla="*/ 35 h 72"/>
                <a:gd name="T42" fmla="*/ 4 w 49"/>
                <a:gd name="T43" fmla="*/ 27 h 72"/>
                <a:gd name="T44" fmla="*/ 0 w 49"/>
                <a:gd name="T45" fmla="*/ 17 h 72"/>
                <a:gd name="T46" fmla="*/ 2 w 49"/>
                <a:gd name="T47" fmla="*/ 8 h 72"/>
                <a:gd name="T48" fmla="*/ 7 w 49"/>
                <a:gd name="T49" fmla="*/ 3 h 72"/>
                <a:gd name="T50" fmla="*/ 15 w 49"/>
                <a:gd name="T51" fmla="*/ 0 h 72"/>
                <a:gd name="T52" fmla="*/ 24 w 49"/>
                <a:gd name="T53" fmla="*/ 0 h 72"/>
                <a:gd name="T54" fmla="*/ 35 w 49"/>
                <a:gd name="T55" fmla="*/ 0 h 72"/>
                <a:gd name="T56" fmla="*/ 45 w 49"/>
                <a:gd name="T57" fmla="*/ 1 h 72"/>
                <a:gd name="T58" fmla="*/ 48 w 49"/>
                <a:gd name="T59" fmla="*/ 4 h 72"/>
                <a:gd name="T60" fmla="*/ 48 w 49"/>
                <a:gd name="T61" fmla="*/ 8 h 72"/>
                <a:gd name="T62" fmla="*/ 45 w 49"/>
                <a:gd name="T63" fmla="*/ 10 h 72"/>
                <a:gd name="T64" fmla="*/ 45 w 49"/>
                <a:gd name="T65" fmla="*/ 10 h 72"/>
                <a:gd name="T66" fmla="*/ 36 w 49"/>
                <a:gd name="T67" fmla="*/ 10 h 72"/>
                <a:gd name="T68" fmla="*/ 24 w 49"/>
                <a:gd name="T69" fmla="*/ 9 h 72"/>
                <a:gd name="T70" fmla="*/ 15 w 49"/>
                <a:gd name="T71" fmla="*/ 11 h 72"/>
                <a:gd name="T72" fmla="*/ 12 w 49"/>
                <a:gd name="T73" fmla="*/ 17 h 72"/>
                <a:gd name="T74" fmla="*/ 14 w 49"/>
                <a:gd name="T75" fmla="*/ 22 h 72"/>
                <a:gd name="T76" fmla="*/ 21 w 49"/>
                <a:gd name="T77" fmla="*/ 26 h 72"/>
                <a:gd name="T78" fmla="*/ 34 w 49"/>
                <a:gd name="T79" fmla="*/ 34 h 72"/>
                <a:gd name="T80" fmla="*/ 46 w 49"/>
                <a:gd name="T81" fmla="*/ 43 h 72"/>
                <a:gd name="T82" fmla="*/ 49 w 49"/>
                <a:gd name="T83" fmla="*/ 5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72">
                  <a:moveTo>
                    <a:pt x="49" y="53"/>
                  </a:moveTo>
                  <a:cubicBezTo>
                    <a:pt x="49" y="59"/>
                    <a:pt x="47" y="64"/>
                    <a:pt x="42" y="67"/>
                  </a:cubicBezTo>
                  <a:cubicBezTo>
                    <a:pt x="38" y="70"/>
                    <a:pt x="32" y="72"/>
                    <a:pt x="24" y="72"/>
                  </a:cubicBezTo>
                  <a:cubicBezTo>
                    <a:pt x="23" y="72"/>
                    <a:pt x="21" y="71"/>
                    <a:pt x="20" y="71"/>
                  </a:cubicBezTo>
                  <a:cubicBezTo>
                    <a:pt x="18" y="71"/>
                    <a:pt x="16" y="71"/>
                    <a:pt x="14" y="71"/>
                  </a:cubicBezTo>
                  <a:cubicBezTo>
                    <a:pt x="12" y="71"/>
                    <a:pt x="10" y="71"/>
                    <a:pt x="8" y="70"/>
                  </a:cubicBezTo>
                  <a:cubicBezTo>
                    <a:pt x="6" y="70"/>
                    <a:pt x="5" y="70"/>
                    <a:pt x="3" y="70"/>
                  </a:cubicBezTo>
                  <a:cubicBezTo>
                    <a:pt x="1" y="69"/>
                    <a:pt x="0" y="68"/>
                    <a:pt x="0" y="6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2"/>
                    <a:pt x="0" y="62"/>
                    <a:pt x="1" y="61"/>
                  </a:cubicBezTo>
                  <a:cubicBezTo>
                    <a:pt x="1" y="61"/>
                    <a:pt x="2" y="61"/>
                    <a:pt x="3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5" y="61"/>
                    <a:pt x="6" y="61"/>
                    <a:pt x="8" y="61"/>
                  </a:cubicBezTo>
                  <a:cubicBezTo>
                    <a:pt x="10" y="61"/>
                    <a:pt x="12" y="62"/>
                    <a:pt x="14" y="62"/>
                  </a:cubicBezTo>
                  <a:cubicBezTo>
                    <a:pt x="16" y="62"/>
                    <a:pt x="18" y="62"/>
                    <a:pt x="20" y="62"/>
                  </a:cubicBezTo>
                  <a:cubicBezTo>
                    <a:pt x="21" y="62"/>
                    <a:pt x="23" y="62"/>
                    <a:pt x="24" y="62"/>
                  </a:cubicBezTo>
                  <a:cubicBezTo>
                    <a:pt x="28" y="62"/>
                    <a:pt x="32" y="61"/>
                    <a:pt x="34" y="60"/>
                  </a:cubicBezTo>
                  <a:cubicBezTo>
                    <a:pt x="36" y="59"/>
                    <a:pt x="37" y="57"/>
                    <a:pt x="37" y="53"/>
                  </a:cubicBezTo>
                  <a:cubicBezTo>
                    <a:pt x="37" y="51"/>
                    <a:pt x="37" y="49"/>
                    <a:pt x="35" y="48"/>
                  </a:cubicBezTo>
                  <a:cubicBezTo>
                    <a:pt x="34" y="47"/>
                    <a:pt x="31" y="45"/>
                    <a:pt x="27" y="42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0" y="32"/>
                    <a:pt x="6" y="30"/>
                    <a:pt x="4" y="27"/>
                  </a:cubicBezTo>
                  <a:cubicBezTo>
                    <a:pt x="1" y="24"/>
                    <a:pt x="0" y="21"/>
                    <a:pt x="0" y="17"/>
                  </a:cubicBezTo>
                  <a:cubicBezTo>
                    <a:pt x="0" y="13"/>
                    <a:pt x="1" y="11"/>
                    <a:pt x="2" y="8"/>
                  </a:cubicBezTo>
                  <a:cubicBezTo>
                    <a:pt x="3" y="6"/>
                    <a:pt x="5" y="5"/>
                    <a:pt x="7" y="3"/>
                  </a:cubicBezTo>
                  <a:cubicBezTo>
                    <a:pt x="9" y="2"/>
                    <a:pt x="12" y="1"/>
                    <a:pt x="15" y="0"/>
                  </a:cubicBezTo>
                  <a:cubicBezTo>
                    <a:pt x="18" y="0"/>
                    <a:pt x="21" y="0"/>
                    <a:pt x="24" y="0"/>
                  </a:cubicBezTo>
                  <a:cubicBezTo>
                    <a:pt x="28" y="0"/>
                    <a:pt x="32" y="0"/>
                    <a:pt x="35" y="0"/>
                  </a:cubicBezTo>
                  <a:cubicBezTo>
                    <a:pt x="39" y="0"/>
                    <a:pt x="42" y="1"/>
                    <a:pt x="45" y="1"/>
                  </a:cubicBezTo>
                  <a:cubicBezTo>
                    <a:pt x="47" y="2"/>
                    <a:pt x="48" y="2"/>
                    <a:pt x="48" y="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10"/>
                    <a:pt x="47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3" y="10"/>
                    <a:pt x="40" y="10"/>
                    <a:pt x="36" y="10"/>
                  </a:cubicBezTo>
                  <a:cubicBezTo>
                    <a:pt x="32" y="9"/>
                    <a:pt x="28" y="9"/>
                    <a:pt x="24" y="9"/>
                  </a:cubicBezTo>
                  <a:cubicBezTo>
                    <a:pt x="21" y="9"/>
                    <a:pt x="18" y="10"/>
                    <a:pt x="15" y="11"/>
                  </a:cubicBezTo>
                  <a:cubicBezTo>
                    <a:pt x="13" y="11"/>
                    <a:pt x="12" y="13"/>
                    <a:pt x="12" y="17"/>
                  </a:cubicBezTo>
                  <a:cubicBezTo>
                    <a:pt x="12" y="19"/>
                    <a:pt x="13" y="20"/>
                    <a:pt x="14" y="22"/>
                  </a:cubicBezTo>
                  <a:cubicBezTo>
                    <a:pt x="16" y="23"/>
                    <a:pt x="18" y="25"/>
                    <a:pt x="21" y="2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40" y="37"/>
                    <a:pt x="44" y="40"/>
                    <a:pt x="46" y="43"/>
                  </a:cubicBezTo>
                  <a:cubicBezTo>
                    <a:pt x="48" y="46"/>
                    <a:pt x="49" y="49"/>
                    <a:pt x="49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Rectangle 261">
              <a:extLst>
                <a:ext uri="{FF2B5EF4-FFF2-40B4-BE49-F238E27FC236}">
                  <a16:creationId xmlns:a16="http://schemas.microsoft.com/office/drawing/2014/main" id="{0302B77C-CA7F-4E16-8609-8C34431462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-2116138"/>
              <a:ext cx="165100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Freeform 262">
              <a:extLst>
                <a:ext uri="{FF2B5EF4-FFF2-40B4-BE49-F238E27FC236}">
                  <a16:creationId xmlns:a16="http://schemas.microsoft.com/office/drawing/2014/main" id="{7962BEA8-8CE2-4E19-AC59-9F2811A57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600" y="-2374900"/>
              <a:ext cx="168275" cy="292100"/>
            </a:xfrm>
            <a:custGeom>
              <a:avLst/>
              <a:gdLst>
                <a:gd name="T0" fmla="*/ 7 w 56"/>
                <a:gd name="T1" fmla="*/ 5 h 96"/>
                <a:gd name="T2" fmla="*/ 30 w 56"/>
                <a:gd name="T3" fmla="*/ 0 h 96"/>
                <a:gd name="T4" fmla="*/ 41 w 56"/>
                <a:gd name="T5" fmla="*/ 0 h 96"/>
                <a:gd name="T6" fmla="*/ 52 w 56"/>
                <a:gd name="T7" fmla="*/ 2 h 96"/>
                <a:gd name="T8" fmla="*/ 54 w 56"/>
                <a:gd name="T9" fmla="*/ 3 h 96"/>
                <a:gd name="T10" fmla="*/ 54 w 56"/>
                <a:gd name="T11" fmla="*/ 5 h 96"/>
                <a:gd name="T12" fmla="*/ 54 w 56"/>
                <a:gd name="T13" fmla="*/ 9 h 96"/>
                <a:gd name="T14" fmla="*/ 52 w 56"/>
                <a:gd name="T15" fmla="*/ 12 h 96"/>
                <a:gd name="T16" fmla="*/ 52 w 56"/>
                <a:gd name="T17" fmla="*/ 12 h 96"/>
                <a:gd name="T18" fmla="*/ 41 w 56"/>
                <a:gd name="T19" fmla="*/ 10 h 96"/>
                <a:gd name="T20" fmla="*/ 30 w 56"/>
                <a:gd name="T21" fmla="*/ 10 h 96"/>
                <a:gd name="T22" fmla="*/ 15 w 56"/>
                <a:gd name="T23" fmla="*/ 13 h 96"/>
                <a:gd name="T24" fmla="*/ 11 w 56"/>
                <a:gd name="T25" fmla="*/ 23 h 96"/>
                <a:gd name="T26" fmla="*/ 11 w 56"/>
                <a:gd name="T27" fmla="*/ 28 h 96"/>
                <a:gd name="T28" fmla="*/ 13 w 56"/>
                <a:gd name="T29" fmla="*/ 32 h 96"/>
                <a:gd name="T30" fmla="*/ 17 w 56"/>
                <a:gd name="T31" fmla="*/ 36 h 96"/>
                <a:gd name="T32" fmla="*/ 24 w 56"/>
                <a:gd name="T33" fmla="*/ 41 h 96"/>
                <a:gd name="T34" fmla="*/ 36 w 56"/>
                <a:gd name="T35" fmla="*/ 49 h 96"/>
                <a:gd name="T36" fmla="*/ 51 w 56"/>
                <a:gd name="T37" fmla="*/ 65 h 96"/>
                <a:gd name="T38" fmla="*/ 56 w 56"/>
                <a:gd name="T39" fmla="*/ 83 h 96"/>
                <a:gd name="T40" fmla="*/ 56 w 56"/>
                <a:gd name="T41" fmla="*/ 93 h 96"/>
                <a:gd name="T42" fmla="*/ 55 w 56"/>
                <a:gd name="T43" fmla="*/ 95 h 96"/>
                <a:gd name="T44" fmla="*/ 53 w 56"/>
                <a:gd name="T45" fmla="*/ 96 h 96"/>
                <a:gd name="T46" fmla="*/ 3 w 56"/>
                <a:gd name="T47" fmla="*/ 96 h 96"/>
                <a:gd name="T48" fmla="*/ 2 w 56"/>
                <a:gd name="T49" fmla="*/ 95 h 96"/>
                <a:gd name="T50" fmla="*/ 1 w 56"/>
                <a:gd name="T51" fmla="*/ 93 h 96"/>
                <a:gd name="T52" fmla="*/ 1 w 56"/>
                <a:gd name="T53" fmla="*/ 88 h 96"/>
                <a:gd name="T54" fmla="*/ 2 w 56"/>
                <a:gd name="T55" fmla="*/ 86 h 96"/>
                <a:gd name="T56" fmla="*/ 3 w 56"/>
                <a:gd name="T57" fmla="*/ 85 h 96"/>
                <a:gd name="T58" fmla="*/ 46 w 56"/>
                <a:gd name="T59" fmla="*/ 85 h 96"/>
                <a:gd name="T60" fmla="*/ 46 w 56"/>
                <a:gd name="T61" fmla="*/ 83 h 96"/>
                <a:gd name="T62" fmla="*/ 45 w 56"/>
                <a:gd name="T63" fmla="*/ 75 h 96"/>
                <a:gd name="T64" fmla="*/ 42 w 56"/>
                <a:gd name="T65" fmla="*/ 69 h 96"/>
                <a:gd name="T66" fmla="*/ 37 w 56"/>
                <a:gd name="T67" fmla="*/ 62 h 96"/>
                <a:gd name="T68" fmla="*/ 28 w 56"/>
                <a:gd name="T69" fmla="*/ 56 h 96"/>
                <a:gd name="T70" fmla="*/ 16 w 56"/>
                <a:gd name="T71" fmla="*/ 47 h 96"/>
                <a:gd name="T72" fmla="*/ 3 w 56"/>
                <a:gd name="T73" fmla="*/ 36 h 96"/>
                <a:gd name="T74" fmla="*/ 0 w 56"/>
                <a:gd name="T75" fmla="*/ 23 h 96"/>
                <a:gd name="T76" fmla="*/ 7 w 56"/>
                <a:gd name="T77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6" h="96">
                  <a:moveTo>
                    <a:pt x="7" y="5"/>
                  </a:moveTo>
                  <a:cubicBezTo>
                    <a:pt x="12" y="2"/>
                    <a:pt x="19" y="0"/>
                    <a:pt x="30" y="0"/>
                  </a:cubicBezTo>
                  <a:cubicBezTo>
                    <a:pt x="33" y="0"/>
                    <a:pt x="37" y="0"/>
                    <a:pt x="41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4" y="3"/>
                    <a:pt x="54" y="4"/>
                    <a:pt x="54" y="5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1"/>
                    <a:pt x="54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8" y="11"/>
                    <a:pt x="45" y="11"/>
                    <a:pt x="41" y="10"/>
                  </a:cubicBezTo>
                  <a:cubicBezTo>
                    <a:pt x="37" y="10"/>
                    <a:pt x="33" y="10"/>
                    <a:pt x="30" y="10"/>
                  </a:cubicBezTo>
                  <a:cubicBezTo>
                    <a:pt x="23" y="10"/>
                    <a:pt x="18" y="11"/>
                    <a:pt x="15" y="13"/>
                  </a:cubicBezTo>
                  <a:cubicBezTo>
                    <a:pt x="12" y="15"/>
                    <a:pt x="11" y="18"/>
                    <a:pt x="11" y="23"/>
                  </a:cubicBezTo>
                  <a:cubicBezTo>
                    <a:pt x="11" y="25"/>
                    <a:pt x="11" y="26"/>
                    <a:pt x="11" y="28"/>
                  </a:cubicBezTo>
                  <a:cubicBezTo>
                    <a:pt x="12" y="29"/>
                    <a:pt x="12" y="31"/>
                    <a:pt x="13" y="32"/>
                  </a:cubicBezTo>
                  <a:cubicBezTo>
                    <a:pt x="14" y="33"/>
                    <a:pt x="16" y="35"/>
                    <a:pt x="17" y="36"/>
                  </a:cubicBezTo>
                  <a:cubicBezTo>
                    <a:pt x="19" y="37"/>
                    <a:pt x="21" y="39"/>
                    <a:pt x="24" y="41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43" y="54"/>
                    <a:pt x="48" y="59"/>
                    <a:pt x="51" y="65"/>
                  </a:cubicBezTo>
                  <a:cubicBezTo>
                    <a:pt x="54" y="70"/>
                    <a:pt x="56" y="76"/>
                    <a:pt x="56" y="8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94"/>
                    <a:pt x="56" y="94"/>
                    <a:pt x="55" y="95"/>
                  </a:cubicBezTo>
                  <a:cubicBezTo>
                    <a:pt x="55" y="95"/>
                    <a:pt x="54" y="96"/>
                    <a:pt x="53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2" y="95"/>
                    <a:pt x="2" y="95"/>
                  </a:cubicBezTo>
                  <a:cubicBezTo>
                    <a:pt x="1" y="94"/>
                    <a:pt x="1" y="94"/>
                    <a:pt x="1" y="93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7"/>
                    <a:pt x="1" y="86"/>
                    <a:pt x="2" y="86"/>
                  </a:cubicBezTo>
                  <a:cubicBezTo>
                    <a:pt x="2" y="86"/>
                    <a:pt x="3" y="85"/>
                    <a:pt x="3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0"/>
                    <a:pt x="46" y="77"/>
                    <a:pt x="45" y="75"/>
                  </a:cubicBezTo>
                  <a:cubicBezTo>
                    <a:pt x="44" y="73"/>
                    <a:pt x="44" y="71"/>
                    <a:pt x="42" y="69"/>
                  </a:cubicBezTo>
                  <a:cubicBezTo>
                    <a:pt x="41" y="66"/>
                    <a:pt x="39" y="64"/>
                    <a:pt x="37" y="62"/>
                  </a:cubicBezTo>
                  <a:cubicBezTo>
                    <a:pt x="35" y="60"/>
                    <a:pt x="32" y="58"/>
                    <a:pt x="28" y="56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0" y="43"/>
                    <a:pt x="6" y="39"/>
                    <a:pt x="3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5"/>
                    <a:pt x="2" y="9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96681360-99F0-411F-872E-D08276548030}"/>
              </a:ext>
            </a:extLst>
          </p:cNvPr>
          <p:cNvGrpSpPr/>
          <p:nvPr/>
        </p:nvGrpSpPr>
        <p:grpSpPr>
          <a:xfrm>
            <a:off x="541278" y="602607"/>
            <a:ext cx="8477175" cy="5154769"/>
            <a:chOff x="500751" y="632830"/>
            <a:chExt cx="8477175" cy="515476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673714BC-1D6D-47E8-BDBC-A4EE1D7C9B24}"/>
                </a:ext>
              </a:extLst>
            </p:cNvPr>
            <p:cNvSpPr/>
            <p:nvPr/>
          </p:nvSpPr>
          <p:spPr>
            <a:xfrm>
              <a:off x="500751" y="632830"/>
              <a:ext cx="3433074" cy="984885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LET US DO YOUR</a:t>
              </a:r>
              <a:r>
                <a:rPr kumimoji="0" lang="id-ID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rPr>
                <a:t>PRESENTATION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1FD8C54-4C3F-44EA-9673-BD480EC120A6}"/>
                </a:ext>
              </a:extLst>
            </p:cNvPr>
            <p:cNvGrpSpPr/>
            <p:nvPr/>
          </p:nvGrpSpPr>
          <p:grpSpPr>
            <a:xfrm>
              <a:off x="500751" y="1305921"/>
              <a:ext cx="8477175" cy="4481678"/>
              <a:chOff x="536434" y="1145140"/>
              <a:chExt cx="8477175" cy="4481678"/>
            </a:xfrm>
          </p:grpSpPr>
          <p:grpSp>
            <p:nvGrpSpPr>
              <p:cNvPr id="3" name="Group 2">
                <a:extLst>
                  <a:ext uri="{FF2B5EF4-FFF2-40B4-BE49-F238E27FC236}">
                    <a16:creationId xmlns:a16="http://schemas.microsoft.com/office/drawing/2014/main" id="{5F6FE9F3-136B-4F29-A889-4AAB396D1E1F}"/>
                  </a:ext>
                </a:extLst>
              </p:cNvPr>
              <p:cNvGrpSpPr/>
              <p:nvPr/>
            </p:nvGrpSpPr>
            <p:grpSpPr>
              <a:xfrm>
                <a:off x="4113015" y="1145140"/>
                <a:ext cx="4900594" cy="2627866"/>
                <a:chOff x="4113015" y="1061247"/>
                <a:chExt cx="4900594" cy="2627866"/>
              </a:xfrm>
            </p:grpSpPr>
            <p:grpSp>
              <p:nvGrpSpPr>
                <p:cNvPr id="69" name="Group 68">
                  <a:extLst>
                    <a:ext uri="{FF2B5EF4-FFF2-40B4-BE49-F238E27FC236}">
                      <a16:creationId xmlns:a16="http://schemas.microsoft.com/office/drawing/2014/main" id="{6648EF4C-43CD-4198-B785-FE90BCC4C014}"/>
                    </a:ext>
                  </a:extLst>
                </p:cNvPr>
                <p:cNvGrpSpPr/>
                <p:nvPr/>
              </p:nvGrpSpPr>
              <p:grpSpPr>
                <a:xfrm>
                  <a:off x="4124564" y="3402852"/>
                  <a:ext cx="805870" cy="286259"/>
                  <a:chOff x="2127063" y="2542759"/>
                  <a:chExt cx="454893" cy="161585"/>
                </a:xfrm>
              </p:grpSpPr>
              <p:sp>
                <p:nvSpPr>
                  <p:cNvPr id="66" name="Rectangle: Top Corners Rounded 65">
                    <a:extLst>
                      <a:ext uri="{FF2B5EF4-FFF2-40B4-BE49-F238E27FC236}">
                        <a16:creationId xmlns:a16="http://schemas.microsoft.com/office/drawing/2014/main" id="{937A599E-1C3F-49D9-8D7B-8EAE63CCB71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2273717" y="2396105"/>
                    <a:ext cx="161585" cy="454893"/>
                  </a:xfrm>
                  <a:prstGeom prst="round2SameRect">
                    <a:avLst>
                      <a:gd name="adj1" fmla="val 46104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67" name="TextBox 66">
                    <a:extLst>
                      <a:ext uri="{FF2B5EF4-FFF2-40B4-BE49-F238E27FC236}">
                        <a16:creationId xmlns:a16="http://schemas.microsoft.com/office/drawing/2014/main" id="{6831C2E5-3D29-449F-BA5C-32EFE486EF15}"/>
                      </a:ext>
                    </a:extLst>
                  </p:cNvPr>
                  <p:cNvSpPr txBox="1"/>
                  <p:nvPr/>
                </p:nvSpPr>
                <p:spPr>
                  <a:xfrm>
                    <a:off x="2185701" y="2543045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d-ID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after</a:t>
                    </a: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1" name="Group 70">
                  <a:extLst>
                    <a:ext uri="{FF2B5EF4-FFF2-40B4-BE49-F238E27FC236}">
                      <a16:creationId xmlns:a16="http://schemas.microsoft.com/office/drawing/2014/main" id="{8CC0C473-AA14-4231-9540-A8C8ED2E9DBA}"/>
                    </a:ext>
                  </a:extLst>
                </p:cNvPr>
                <p:cNvGrpSpPr/>
                <p:nvPr/>
              </p:nvGrpSpPr>
              <p:grpSpPr>
                <a:xfrm>
                  <a:off x="4113015" y="1061248"/>
                  <a:ext cx="1031810" cy="286259"/>
                  <a:chOff x="4298082" y="1214613"/>
                  <a:chExt cx="454893" cy="161585"/>
                </a:xfrm>
              </p:grpSpPr>
              <p:sp>
                <p:nvSpPr>
                  <p:cNvPr id="72" name="Rectangle: Top Corners Rounded 71">
                    <a:extLst>
                      <a:ext uri="{FF2B5EF4-FFF2-40B4-BE49-F238E27FC236}">
                        <a16:creationId xmlns:a16="http://schemas.microsoft.com/office/drawing/2014/main" id="{F9F599E6-86AE-4B41-BC36-8002888C50B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444736" y="1067959"/>
                    <a:ext cx="161585" cy="454893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TextBox 72">
                    <a:extLst>
                      <a:ext uri="{FF2B5EF4-FFF2-40B4-BE49-F238E27FC236}">
                        <a16:creationId xmlns:a16="http://schemas.microsoft.com/office/drawing/2014/main" id="{E1332D08-1F40-4CC7-8BCA-68D3DC5E6DB8}"/>
                      </a:ext>
                    </a:extLst>
                  </p:cNvPr>
                  <p:cNvSpPr txBox="1"/>
                  <p:nvPr/>
                </p:nvSpPr>
                <p:spPr>
                  <a:xfrm>
                    <a:off x="4348971" y="1214614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d-ID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before</a:t>
                    </a:r>
                  </a:p>
                </p:txBody>
              </p:sp>
            </p:grpSp>
            <p:grpSp>
              <p:nvGrpSpPr>
                <p:cNvPr id="74" name="Group 73">
                  <a:extLst>
                    <a:ext uri="{FF2B5EF4-FFF2-40B4-BE49-F238E27FC236}">
                      <a16:creationId xmlns:a16="http://schemas.microsoft.com/office/drawing/2014/main" id="{AFCE1AAA-A2FB-4541-9212-AB9ECB76A884}"/>
                    </a:ext>
                  </a:extLst>
                </p:cNvPr>
                <p:cNvGrpSpPr/>
                <p:nvPr/>
              </p:nvGrpSpPr>
              <p:grpSpPr>
                <a:xfrm>
                  <a:off x="7959816" y="3402854"/>
                  <a:ext cx="805870" cy="286259"/>
                  <a:chOff x="4291964" y="1194029"/>
                  <a:chExt cx="454893" cy="161585"/>
                </a:xfrm>
              </p:grpSpPr>
              <p:sp>
                <p:nvSpPr>
                  <p:cNvPr id="75" name="Rectangle: Top Corners Rounded 74">
                    <a:extLst>
                      <a:ext uri="{FF2B5EF4-FFF2-40B4-BE49-F238E27FC236}">
                        <a16:creationId xmlns:a16="http://schemas.microsoft.com/office/drawing/2014/main" id="{D996E70A-86BD-46A8-899B-A55834A42F2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438618" y="1047375"/>
                    <a:ext cx="161585" cy="454893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rgbClr val="083D6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TextBox 75">
                    <a:extLst>
                      <a:ext uri="{FF2B5EF4-FFF2-40B4-BE49-F238E27FC236}">
                        <a16:creationId xmlns:a16="http://schemas.microsoft.com/office/drawing/2014/main" id="{9879E702-100F-49F1-9D79-29CAA7D06576}"/>
                      </a:ext>
                    </a:extLst>
                  </p:cNvPr>
                  <p:cNvSpPr txBox="1"/>
                  <p:nvPr/>
                </p:nvSpPr>
                <p:spPr>
                  <a:xfrm>
                    <a:off x="4345574" y="1200327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d-ID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after</a:t>
                    </a: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77" name="Group 76">
                  <a:extLst>
                    <a:ext uri="{FF2B5EF4-FFF2-40B4-BE49-F238E27FC236}">
                      <a16:creationId xmlns:a16="http://schemas.microsoft.com/office/drawing/2014/main" id="{9BDD2E8E-80FE-4EF1-A6EA-68EEB6E069F7}"/>
                    </a:ext>
                  </a:extLst>
                </p:cNvPr>
                <p:cNvGrpSpPr/>
                <p:nvPr/>
              </p:nvGrpSpPr>
              <p:grpSpPr>
                <a:xfrm>
                  <a:off x="7981799" y="1061247"/>
                  <a:ext cx="1031810" cy="286259"/>
                  <a:chOff x="6003709" y="-127741"/>
                  <a:chExt cx="454893" cy="161585"/>
                </a:xfrm>
              </p:grpSpPr>
              <p:sp>
                <p:nvSpPr>
                  <p:cNvPr id="78" name="Rectangle: Top Corners Rounded 77">
                    <a:extLst>
                      <a:ext uri="{FF2B5EF4-FFF2-40B4-BE49-F238E27FC236}">
                        <a16:creationId xmlns:a16="http://schemas.microsoft.com/office/drawing/2014/main" id="{9D683C2B-0854-4DB1-BB80-EFBFAF984346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6150363" y="-274395"/>
                    <a:ext cx="161585" cy="454893"/>
                  </a:xfrm>
                  <a:prstGeom prst="round2SameRect">
                    <a:avLst>
                      <a:gd name="adj1" fmla="val 50000"/>
                      <a:gd name="adj2" fmla="val 0"/>
                    </a:avLst>
                  </a:prstGeom>
                  <a:solidFill>
                    <a:schemeClr val="bg1">
                      <a:lumMod val="6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9" name="TextBox 78">
                    <a:extLst>
                      <a:ext uri="{FF2B5EF4-FFF2-40B4-BE49-F238E27FC236}">
                        <a16:creationId xmlns:a16="http://schemas.microsoft.com/office/drawing/2014/main" id="{7CDEE80E-DD26-44BB-AFC3-1DB8F5430D75}"/>
                      </a:ext>
                    </a:extLst>
                  </p:cNvPr>
                  <p:cNvSpPr txBox="1"/>
                  <p:nvPr/>
                </p:nvSpPr>
                <p:spPr>
                  <a:xfrm>
                    <a:off x="6054598" y="-123378"/>
                    <a:ext cx="354791" cy="138985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id-ID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Calibri" panose="020F0502020204030204"/>
                        <a:ea typeface="+mn-ea"/>
                        <a:cs typeface="+mn-cs"/>
                      </a:rPr>
                      <a:t>before</a:t>
                    </a:r>
                    <a:endParaRPr kumimoji="0" lang="en-US" sz="1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4F978E2A-B2C5-420B-945F-A53B8B5E9206}"/>
                  </a:ext>
                </a:extLst>
              </p:cNvPr>
              <p:cNvGrpSpPr/>
              <p:nvPr/>
            </p:nvGrpSpPr>
            <p:grpSpPr>
              <a:xfrm>
                <a:off x="543826" y="1742165"/>
                <a:ext cx="1818153" cy="576263"/>
                <a:chOff x="617538" y="1927225"/>
                <a:chExt cx="1818153" cy="576263"/>
              </a:xfrm>
            </p:grpSpPr>
            <p:grpSp>
              <p:nvGrpSpPr>
                <p:cNvPr id="6" name="Group 5">
                  <a:extLst>
                    <a:ext uri="{FF2B5EF4-FFF2-40B4-BE49-F238E27FC236}">
                      <a16:creationId xmlns:a16="http://schemas.microsoft.com/office/drawing/2014/main" id="{1DCE930A-08F2-4BA3-86B8-09331FBF8E51}"/>
                    </a:ext>
                  </a:extLst>
                </p:cNvPr>
                <p:cNvGrpSpPr/>
                <p:nvPr/>
              </p:nvGrpSpPr>
              <p:grpSpPr>
                <a:xfrm>
                  <a:off x="1385353" y="1985477"/>
                  <a:ext cx="1050338" cy="459757"/>
                  <a:chOff x="1302338" y="1896979"/>
                  <a:chExt cx="1050338" cy="459757"/>
                </a:xfrm>
              </p:grpSpPr>
              <p:sp>
                <p:nvSpPr>
                  <p:cNvPr id="16" name="Rectangle 15">
                    <a:extLst>
                      <a:ext uri="{FF2B5EF4-FFF2-40B4-BE49-F238E27FC236}">
                        <a16:creationId xmlns:a16="http://schemas.microsoft.com/office/drawing/2014/main" id="{5BC30E7C-5C96-4416-A4EC-46663B83EDE4}"/>
                      </a:ext>
                    </a:extLst>
                  </p:cNvPr>
                  <p:cNvSpPr/>
                  <p:nvPr/>
                </p:nvSpPr>
                <p:spPr>
                  <a:xfrm>
                    <a:off x="1302338" y="1896979"/>
                    <a:ext cx="1050338" cy="276999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83D65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Open Sans" panose="020B0606030504020204" pitchFamily="34" charset="0"/>
                        <a:cs typeface="Segoe UI" panose="020B0502040204020203" pitchFamily="34" charset="0"/>
                      </a:rPr>
                      <a:t>24 HOUR</a:t>
                    </a:r>
                  </a:p>
                </p:txBody>
              </p:sp>
              <p:sp>
                <p:nvSpPr>
                  <p:cNvPr id="17" name="Rectangle 16">
                    <a:extLst>
                      <a:ext uri="{FF2B5EF4-FFF2-40B4-BE49-F238E27FC236}">
                        <a16:creationId xmlns:a16="http://schemas.microsoft.com/office/drawing/2014/main" id="{FFB2F49C-CAAC-49C0-9DAB-BA185649FBDC}"/>
                      </a:ext>
                    </a:extLst>
                  </p:cNvPr>
                  <p:cNvSpPr/>
                  <p:nvPr/>
                </p:nvSpPr>
                <p:spPr>
                  <a:xfrm>
                    <a:off x="1302338" y="2187459"/>
                    <a:ext cx="1050338" cy="169277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83D65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Open Sans" panose="020B0606030504020204" pitchFamily="34" charset="0"/>
                        <a:cs typeface="Segoe UI" panose="020B0502040204020203" pitchFamily="34" charset="0"/>
                      </a:rPr>
                      <a:t>TURN AROUND</a:t>
                    </a:r>
                  </a:p>
                </p:txBody>
              </p:sp>
            </p:grpSp>
            <p:grpSp>
              <p:nvGrpSpPr>
                <p:cNvPr id="7" name="Group 6">
                  <a:extLst>
                    <a:ext uri="{FF2B5EF4-FFF2-40B4-BE49-F238E27FC236}">
                      <a16:creationId xmlns:a16="http://schemas.microsoft.com/office/drawing/2014/main" id="{673B93D2-B665-4D4B-BEDB-506562677629}"/>
                    </a:ext>
                  </a:extLst>
                </p:cNvPr>
                <p:cNvGrpSpPr/>
                <p:nvPr/>
              </p:nvGrpSpPr>
              <p:grpSpPr>
                <a:xfrm>
                  <a:off x="617538" y="1927225"/>
                  <a:ext cx="577851" cy="576263"/>
                  <a:chOff x="617538" y="1927225"/>
                  <a:chExt cx="577851" cy="576263"/>
                </a:xfrm>
              </p:grpSpPr>
              <p:sp>
                <p:nvSpPr>
                  <p:cNvPr id="8" name="Oval 20">
                    <a:extLst>
                      <a:ext uri="{FF2B5EF4-FFF2-40B4-BE49-F238E27FC236}">
                        <a16:creationId xmlns:a16="http://schemas.microsoft.com/office/drawing/2014/main" id="{0A4D9DDB-2A97-4029-B998-D7B68279E0B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7538" y="1927225"/>
                    <a:ext cx="577850" cy="576263"/>
                  </a:xfrm>
                  <a:prstGeom prst="ellipse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9" name="Freeform 21">
                    <a:extLst>
                      <a:ext uri="{FF2B5EF4-FFF2-40B4-BE49-F238E27FC236}">
                        <a16:creationId xmlns:a16="http://schemas.microsoft.com/office/drawing/2014/main" id="{E819C346-A84C-409C-8019-90061AFEE009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20726" y="1943100"/>
                    <a:ext cx="474663" cy="560388"/>
                  </a:xfrm>
                  <a:custGeom>
                    <a:avLst/>
                    <a:gdLst>
                      <a:gd name="T0" fmla="*/ 469 w 469"/>
                      <a:gd name="T1" fmla="*/ 270 h 555"/>
                      <a:gd name="T2" fmla="*/ 183 w 469"/>
                      <a:gd name="T3" fmla="*/ 555 h 555"/>
                      <a:gd name="T4" fmla="*/ 0 w 469"/>
                      <a:gd name="T5" fmla="*/ 489 h 555"/>
                      <a:gd name="T6" fmla="*/ 93 w 469"/>
                      <a:gd name="T7" fmla="*/ 505 h 555"/>
                      <a:gd name="T8" fmla="*/ 378 w 469"/>
                      <a:gd name="T9" fmla="*/ 219 h 555"/>
                      <a:gd name="T10" fmla="*/ 276 w 469"/>
                      <a:gd name="T11" fmla="*/ 0 h 555"/>
                      <a:gd name="T12" fmla="*/ 469 w 469"/>
                      <a:gd name="T13" fmla="*/ 270 h 5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</a:cxnLst>
                    <a:rect l="0" t="0" r="r" b="b"/>
                    <a:pathLst>
                      <a:path w="469" h="555">
                        <a:moveTo>
                          <a:pt x="469" y="270"/>
                        </a:moveTo>
                        <a:cubicBezTo>
                          <a:pt x="469" y="428"/>
                          <a:pt x="341" y="555"/>
                          <a:pt x="183" y="555"/>
                        </a:cubicBezTo>
                        <a:cubicBezTo>
                          <a:pt x="114" y="555"/>
                          <a:pt x="50" y="531"/>
                          <a:pt x="0" y="489"/>
                        </a:cubicBezTo>
                        <a:cubicBezTo>
                          <a:pt x="29" y="499"/>
                          <a:pt x="61" y="505"/>
                          <a:pt x="93" y="505"/>
                        </a:cubicBezTo>
                        <a:cubicBezTo>
                          <a:pt x="251" y="505"/>
                          <a:pt x="378" y="377"/>
                          <a:pt x="378" y="219"/>
                        </a:cubicBezTo>
                        <a:cubicBezTo>
                          <a:pt x="378" y="131"/>
                          <a:pt x="339" y="53"/>
                          <a:pt x="276" y="0"/>
                        </a:cubicBezTo>
                        <a:cubicBezTo>
                          <a:pt x="388" y="39"/>
                          <a:pt x="469" y="145"/>
                          <a:pt x="469" y="270"/>
                        </a:cubicBezTo>
                        <a:close/>
                      </a:path>
                    </a:pathLst>
                  </a:custGeom>
                  <a:solidFill>
                    <a:srgbClr val="D1E3ED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0" name="Oval 22">
                    <a:extLst>
                      <a:ext uri="{FF2B5EF4-FFF2-40B4-BE49-F238E27FC236}">
                        <a16:creationId xmlns:a16="http://schemas.microsoft.com/office/drawing/2014/main" id="{191C88F5-CC9B-4459-9A9D-DAA16113D6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17538" y="1927225"/>
                    <a:ext cx="577850" cy="576263"/>
                  </a:xfrm>
                  <a:prstGeom prst="ellipse">
                    <a:avLst/>
                  </a:prstGeom>
                  <a:noFill/>
                  <a:ln w="25400" cap="rnd">
                    <a:solidFill>
                      <a:srgbClr val="7AC2F9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1" name="Freeform 23">
                    <a:extLst>
                      <a:ext uri="{FF2B5EF4-FFF2-40B4-BE49-F238E27FC236}">
                        <a16:creationId xmlns:a16="http://schemas.microsoft.com/office/drawing/2014/main" id="{0F8EAC3E-FE6B-4AC8-B472-C5E43CE9FEF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auto">
                  <a:xfrm>
                    <a:off x="773113" y="2081213"/>
                    <a:ext cx="261938" cy="268288"/>
                  </a:xfrm>
                  <a:custGeom>
                    <a:avLst/>
                    <a:gdLst>
                      <a:gd name="T0" fmla="*/ 260 w 260"/>
                      <a:gd name="T1" fmla="*/ 168 h 266"/>
                      <a:gd name="T2" fmla="*/ 132 w 260"/>
                      <a:gd name="T3" fmla="*/ 266 h 266"/>
                      <a:gd name="T4" fmla="*/ 0 w 260"/>
                      <a:gd name="T5" fmla="*/ 133 h 266"/>
                      <a:gd name="T6" fmla="*/ 132 w 260"/>
                      <a:gd name="T7" fmla="*/ 0 h 266"/>
                      <a:gd name="T8" fmla="*/ 206 w 260"/>
                      <a:gd name="T9" fmla="*/ 23 h 26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260" h="266">
                        <a:moveTo>
                          <a:pt x="260" y="168"/>
                        </a:moveTo>
                        <a:cubicBezTo>
                          <a:pt x="245" y="224"/>
                          <a:pt x="193" y="266"/>
                          <a:pt x="132" y="266"/>
                        </a:cubicBezTo>
                        <a:cubicBezTo>
                          <a:pt x="59" y="266"/>
                          <a:pt x="0" y="206"/>
                          <a:pt x="0" y="133"/>
                        </a:cubicBezTo>
                        <a:cubicBezTo>
                          <a:pt x="0" y="60"/>
                          <a:pt x="59" y="0"/>
                          <a:pt x="132" y="0"/>
                        </a:cubicBezTo>
                        <a:cubicBezTo>
                          <a:pt x="160" y="0"/>
                          <a:pt x="185" y="9"/>
                          <a:pt x="206" y="23"/>
                        </a:cubicBezTo>
                      </a:path>
                    </a:pathLst>
                  </a:custGeom>
                  <a:noFill/>
                  <a:ln w="25400" cap="rnd">
                    <a:solidFill>
                      <a:srgbClr val="7AC2F9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2" name="Line 24">
                    <a:extLst>
                      <a:ext uri="{FF2B5EF4-FFF2-40B4-BE49-F238E27FC236}">
                        <a16:creationId xmlns:a16="http://schemas.microsoft.com/office/drawing/2014/main" id="{CDB9360A-BA30-48B9-B671-2A36CE4D3A22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06463" y="2124075"/>
                    <a:ext cx="139700" cy="92075"/>
                  </a:xfrm>
                  <a:prstGeom prst="line">
                    <a:avLst/>
                  </a:prstGeom>
                  <a:noFill/>
                  <a:ln w="25400" cap="rnd">
                    <a:solidFill>
                      <a:srgbClr val="7AC2F9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" name="Line 25">
                    <a:extLst>
                      <a:ext uri="{FF2B5EF4-FFF2-40B4-BE49-F238E27FC236}">
                        <a16:creationId xmlns:a16="http://schemas.microsoft.com/office/drawing/2014/main" id="{416E22B5-F4DA-4B32-AF90-F591A9A60A83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>
                    <a:off x="906463" y="2216150"/>
                    <a:ext cx="166688" cy="0"/>
                  </a:xfrm>
                  <a:prstGeom prst="line">
                    <a:avLst/>
                  </a:prstGeom>
                  <a:noFill/>
                  <a:ln w="25400" cap="rnd">
                    <a:solidFill>
                      <a:srgbClr val="7AC2F9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" name="Line 26">
                    <a:extLst>
                      <a:ext uri="{FF2B5EF4-FFF2-40B4-BE49-F238E27FC236}">
                        <a16:creationId xmlns:a16="http://schemas.microsoft.com/office/drawing/2014/main" id="{D2C41497-3ADA-4AA9-8324-900E2841F178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925513" y="2105025"/>
                    <a:ext cx="55563" cy="19050"/>
                  </a:xfrm>
                  <a:prstGeom prst="line">
                    <a:avLst/>
                  </a:prstGeom>
                  <a:noFill/>
                  <a:ln w="25400" cap="rnd">
                    <a:solidFill>
                      <a:srgbClr val="7AC2F9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" name="Line 27">
                    <a:extLst>
                      <a:ext uri="{FF2B5EF4-FFF2-40B4-BE49-F238E27FC236}">
                        <a16:creationId xmlns:a16="http://schemas.microsoft.com/office/drawing/2014/main" id="{A93E1BB8-C8C5-4EF8-B846-6D5E1A1BC35F}"/>
                      </a:ext>
                    </a:extLst>
                  </p:cNvPr>
                  <p:cNvSpPr>
                    <a:spLocks noChangeShapeType="1"/>
                  </p:cNvSpPr>
                  <p:nvPr/>
                </p:nvSpPr>
                <p:spPr bwMode="auto">
                  <a:xfrm flipH="1" flipV="1">
                    <a:off x="962026" y="2049463"/>
                    <a:ext cx="19050" cy="55563"/>
                  </a:xfrm>
                  <a:prstGeom prst="line">
                    <a:avLst/>
                  </a:prstGeom>
                  <a:noFill/>
                  <a:ln w="25400" cap="rnd">
                    <a:solidFill>
                      <a:srgbClr val="7AC2F9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C89C1108-D823-4A25-B6E8-ADDAAB804C68}"/>
                  </a:ext>
                </a:extLst>
              </p:cNvPr>
              <p:cNvGrpSpPr/>
              <p:nvPr/>
            </p:nvGrpSpPr>
            <p:grpSpPr>
              <a:xfrm>
                <a:off x="543826" y="2482080"/>
                <a:ext cx="1822302" cy="605234"/>
                <a:chOff x="613389" y="2657566"/>
                <a:chExt cx="1822302" cy="605234"/>
              </a:xfrm>
            </p:grpSpPr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57233790-1B6D-4875-B97A-E9994CC2D151}"/>
                    </a:ext>
                  </a:extLst>
                </p:cNvPr>
                <p:cNvGrpSpPr/>
                <p:nvPr/>
              </p:nvGrpSpPr>
              <p:grpSpPr>
                <a:xfrm>
                  <a:off x="1385353" y="2730304"/>
                  <a:ext cx="1050338" cy="459757"/>
                  <a:chOff x="1302338" y="1896979"/>
                  <a:chExt cx="1050338" cy="459757"/>
                </a:xfrm>
              </p:grpSpPr>
              <p:sp>
                <p:nvSpPr>
                  <p:cNvPr id="21" name="Rectangle 20">
                    <a:extLst>
                      <a:ext uri="{FF2B5EF4-FFF2-40B4-BE49-F238E27FC236}">
                        <a16:creationId xmlns:a16="http://schemas.microsoft.com/office/drawing/2014/main" id="{24A8F3DC-D1FA-49B5-AE50-458D87DB47F2}"/>
                      </a:ext>
                    </a:extLst>
                  </p:cNvPr>
                  <p:cNvSpPr/>
                  <p:nvPr/>
                </p:nvSpPr>
                <p:spPr>
                  <a:xfrm>
                    <a:off x="1302338" y="1896979"/>
                    <a:ext cx="1050338" cy="276999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83D65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Open Sans" panose="020B0606030504020204" pitchFamily="34" charset="0"/>
                        <a:cs typeface="Segoe UI" panose="020B0502040204020203" pitchFamily="34" charset="0"/>
                      </a:rPr>
                      <a:t>From $10 </a:t>
                    </a:r>
                  </a:p>
                </p:txBody>
              </p:sp>
              <p:sp>
                <p:nvSpPr>
                  <p:cNvPr id="22" name="Rectangle 21">
                    <a:extLst>
                      <a:ext uri="{FF2B5EF4-FFF2-40B4-BE49-F238E27FC236}">
                        <a16:creationId xmlns:a16="http://schemas.microsoft.com/office/drawing/2014/main" id="{750E0D5B-32E7-45B7-8417-3D2C7694985A}"/>
                      </a:ext>
                    </a:extLst>
                  </p:cNvPr>
                  <p:cNvSpPr/>
                  <p:nvPr/>
                </p:nvSpPr>
                <p:spPr>
                  <a:xfrm>
                    <a:off x="1302338" y="2187459"/>
                    <a:ext cx="1050338" cy="169277"/>
                  </a:xfrm>
                  <a:prstGeom prst="rect">
                    <a:avLst/>
                  </a:prstGeom>
                </p:spPr>
                <p:txBody>
                  <a:bodyPr wrap="square" lIns="0" tIns="0" rIns="0" bIns="0">
                    <a:spAutoFit/>
                  </a:bodyPr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US" sz="11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83D65"/>
                        </a:solidFill>
                        <a:effectLst/>
                        <a:uLnTx/>
                        <a:uFillTx/>
                        <a:latin typeface="Segoe UI" panose="020B0502040204020203" pitchFamily="34" charset="0"/>
                        <a:ea typeface="Open Sans" panose="020B0606030504020204" pitchFamily="34" charset="0"/>
                        <a:cs typeface="Segoe UI" panose="020B0502040204020203" pitchFamily="34" charset="0"/>
                      </a:rPr>
                      <a:t>PER SLIDE</a:t>
                    </a:r>
                  </a:p>
                </p:txBody>
              </p:sp>
            </p:grpSp>
            <p:pic>
              <p:nvPicPr>
                <p:cNvPr id="20" name="Picture 19">
                  <a:extLst>
                    <a:ext uri="{FF2B5EF4-FFF2-40B4-BE49-F238E27FC236}">
                      <a16:creationId xmlns:a16="http://schemas.microsoft.com/office/drawing/2014/main" id="{8C8DE8F7-2FCB-4D09-91D1-83DA72367D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13389" y="2657566"/>
                  <a:ext cx="605940" cy="605234"/>
                </a:xfrm>
                <a:prstGeom prst="rect">
                  <a:avLst/>
                </a:prstGeom>
              </p:spPr>
            </p:pic>
          </p:grp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274503B-5122-4623-AB9F-1245C2B01E9D}"/>
                  </a:ext>
                </a:extLst>
              </p:cNvPr>
              <p:cNvSpPr/>
              <p:nvPr/>
            </p:nvSpPr>
            <p:spPr>
              <a:xfrm>
                <a:off x="543826" y="3195474"/>
                <a:ext cx="3425682" cy="738664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68DC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GET</a:t>
                </a:r>
                <a:r>
                  <a:rPr kumimoji="0" lang="en-US" sz="4800" b="1" i="0" u="none" strike="noStrike" kern="1200" cap="none" spc="0" normalizeH="0" noProof="0" dirty="0">
                    <a:ln>
                      <a:noFill/>
                    </a:ln>
                    <a:solidFill>
                      <a:srgbClr val="468DC3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Open Sans" panose="020B0606030504020204" pitchFamily="34" charset="0"/>
                    <a:cs typeface="Segoe UI" panose="020B0502040204020203" pitchFamily="34" charset="0"/>
                  </a:rPr>
                  <a:t> STARTED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468DC3"/>
                  </a:solidFill>
                  <a:effectLst/>
                  <a:uLnTx/>
                  <a:uFillTx/>
                  <a:latin typeface="Segoe UI" panose="020B0502040204020203" pitchFamily="34" charset="0"/>
                  <a:ea typeface="Open Sans" panose="020B0606030504020204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096F7EA7-DFFB-40E4-87D8-1C8AF2E5E4B4}"/>
                  </a:ext>
                </a:extLst>
              </p:cNvPr>
              <p:cNvSpPr/>
              <p:nvPr/>
            </p:nvSpPr>
            <p:spPr>
              <a:xfrm>
                <a:off x="536434" y="5072820"/>
                <a:ext cx="3081340" cy="553998"/>
              </a:xfrm>
              <a:prstGeom prst="rect">
                <a:avLst/>
              </a:prstGeom>
            </p:spPr>
            <p:txBody>
              <a:bodyPr wrap="square" lIns="0" tIns="0" rIns="0" bIns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3D65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Go to 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3D65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24Slides.com/</a:t>
                </a:r>
                <a:r>
                  <a:rPr kumimoji="0" lang="id-ID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3D65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order </a:t>
                </a:r>
                <a:br>
                  <a:rPr kumimoji="0" lang="id-ID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3D65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</a:b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83D65"/>
                    </a:solidFill>
                    <a:effectLst/>
                    <a:uLnTx/>
                    <a:uFillTx/>
                    <a:latin typeface="Segoe UI" panose="020B0502040204020203" pitchFamily="34" charset="0"/>
                    <a:ea typeface="Open Sans Light"/>
                    <a:cs typeface="Segoe UI" panose="020B0502040204020203" pitchFamily="34" charset="0"/>
                    <a:sym typeface="Open Sans Light"/>
                  </a:rPr>
                  <a:t>to find out more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319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Rectangle 121">
            <a:extLst>
              <a:ext uri="{FF2B5EF4-FFF2-40B4-BE49-F238E27FC236}">
                <a16:creationId xmlns:a16="http://schemas.microsoft.com/office/drawing/2014/main" id="{26519E81-C48F-4DC1-8447-5AA3137BE5EE}"/>
              </a:ext>
            </a:extLst>
          </p:cNvPr>
          <p:cNvSpPr/>
          <p:nvPr/>
        </p:nvSpPr>
        <p:spPr>
          <a:xfrm>
            <a:off x="6553200" y="260191"/>
            <a:ext cx="5638800" cy="6850560"/>
          </a:xfrm>
          <a:prstGeom prst="rect">
            <a:avLst/>
          </a:prstGeom>
          <a:solidFill>
            <a:srgbClr val="DCEC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4A23E82-4ADA-4290-A732-46C59CED37BE}"/>
              </a:ext>
            </a:extLst>
          </p:cNvPr>
          <p:cNvSpPr/>
          <p:nvPr/>
        </p:nvSpPr>
        <p:spPr>
          <a:xfrm>
            <a:off x="7064944" y="848715"/>
            <a:ext cx="4513667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With a full team of designers, we produce hundreds of thousands of slides each year, in dozens of languages, for thousands of clients around the world.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14E8360-63F3-4F18-817E-6FBC4551EF0D}"/>
              </a:ext>
            </a:extLst>
          </p:cNvPr>
          <p:cNvSpPr/>
          <p:nvPr/>
        </p:nvSpPr>
        <p:spPr>
          <a:xfrm>
            <a:off x="7064944" y="3685471"/>
            <a:ext cx="3307591" cy="147732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68DC3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Get Started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298F209-5475-4EE8-82B8-E06B477AE492}"/>
              </a:ext>
            </a:extLst>
          </p:cNvPr>
          <p:cNvGrpSpPr/>
          <p:nvPr/>
        </p:nvGrpSpPr>
        <p:grpSpPr>
          <a:xfrm>
            <a:off x="495298" y="500591"/>
            <a:ext cx="5543552" cy="5949434"/>
            <a:chOff x="371248" y="367458"/>
            <a:chExt cx="5791652" cy="621569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CD845A77-C33E-4B0F-92C8-5FF58F25D5BB}"/>
                </a:ext>
              </a:extLst>
            </p:cNvPr>
            <p:cNvGrpSpPr/>
            <p:nvPr/>
          </p:nvGrpSpPr>
          <p:grpSpPr>
            <a:xfrm>
              <a:off x="383468" y="2256268"/>
              <a:ext cx="5779430" cy="1621673"/>
              <a:chOff x="392993" y="2284440"/>
              <a:chExt cx="5779430" cy="162167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E5A8486D-6564-4EC8-AC45-70E000CC592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435" t="7099" r="67646" b="5151"/>
              <a:stretch/>
            </p:blipFill>
            <p:spPr>
              <a:xfrm>
                <a:off x="392993" y="2284440"/>
                <a:ext cx="1425080" cy="1412810"/>
              </a:xfrm>
              <a:custGeom>
                <a:avLst/>
                <a:gdLst>
                  <a:gd name="connsiteX0" fmla="*/ 0 w 1425080"/>
                  <a:gd name="connsiteY0" fmla="*/ 0 h 1412810"/>
                  <a:gd name="connsiteX1" fmla="*/ 1425080 w 1425080"/>
                  <a:gd name="connsiteY1" fmla="*/ 0 h 1412810"/>
                  <a:gd name="connsiteX2" fmla="*/ 1425080 w 1425080"/>
                  <a:gd name="connsiteY2" fmla="*/ 1412810 h 1412810"/>
                  <a:gd name="connsiteX3" fmla="*/ 0 w 1425080"/>
                  <a:gd name="connsiteY3" fmla="*/ 1412810 h 14128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5080" h="1412810">
                    <a:moveTo>
                      <a:pt x="0" y="0"/>
                    </a:moveTo>
                    <a:lnTo>
                      <a:pt x="1425080" y="0"/>
                    </a:lnTo>
                    <a:lnTo>
                      <a:pt x="1425080" y="1412810"/>
                    </a:lnTo>
                    <a:lnTo>
                      <a:pt x="0" y="1412810"/>
                    </a:lnTo>
                    <a:close/>
                  </a:path>
                </a:pathLst>
              </a:cu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4B3E1175-FC7B-4851-8C36-C1A36B45F86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87" t="13143" r="-2475" b="8671"/>
              <a:stretch/>
            </p:blipFill>
            <p:spPr>
              <a:xfrm>
                <a:off x="1797650" y="2297936"/>
                <a:ext cx="4374773" cy="1608177"/>
              </a:xfrm>
              <a:custGeom>
                <a:avLst/>
                <a:gdLst>
                  <a:gd name="connsiteX0" fmla="*/ 0 w 4374773"/>
                  <a:gd name="connsiteY0" fmla="*/ 0 h 1741864"/>
                  <a:gd name="connsiteX1" fmla="*/ 4374773 w 4374773"/>
                  <a:gd name="connsiteY1" fmla="*/ 0 h 1741864"/>
                  <a:gd name="connsiteX2" fmla="*/ 4374773 w 4374773"/>
                  <a:gd name="connsiteY2" fmla="*/ 1741864 h 1741864"/>
                  <a:gd name="connsiteX3" fmla="*/ 0 w 4374773"/>
                  <a:gd name="connsiteY3" fmla="*/ 1741864 h 17418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74773" h="1741864">
                    <a:moveTo>
                      <a:pt x="0" y="0"/>
                    </a:moveTo>
                    <a:lnTo>
                      <a:pt x="4374773" y="0"/>
                    </a:lnTo>
                    <a:lnTo>
                      <a:pt x="4374773" y="1741864"/>
                    </a:lnTo>
                    <a:lnTo>
                      <a:pt x="0" y="1741864"/>
                    </a:lnTo>
                    <a:close/>
                  </a:path>
                </a:pathLst>
              </a:custGeom>
            </p:spPr>
          </p:pic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264E504-EEA2-4C9F-B38C-F1B0FEEF4CAC}"/>
                </a:ext>
              </a:extLst>
            </p:cNvPr>
            <p:cNvGrpSpPr/>
            <p:nvPr/>
          </p:nvGrpSpPr>
          <p:grpSpPr>
            <a:xfrm>
              <a:off x="383467" y="367458"/>
              <a:ext cx="5779433" cy="1528842"/>
              <a:chOff x="392992" y="527185"/>
              <a:chExt cx="5779433" cy="1528842"/>
            </a:xfrm>
          </p:grpSpPr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1B273EAB-7E0C-4A47-9226-FC530BF43B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68" t="-6003" r="66869" b="-3962"/>
              <a:stretch/>
            </p:blipFill>
            <p:spPr>
              <a:xfrm>
                <a:off x="392992" y="527185"/>
                <a:ext cx="1425080" cy="1412811"/>
              </a:xfrm>
              <a:custGeom>
                <a:avLst/>
                <a:gdLst>
                  <a:gd name="connsiteX0" fmla="*/ 0 w 917575"/>
                  <a:gd name="connsiteY0" fmla="*/ 0 h 909675"/>
                  <a:gd name="connsiteX1" fmla="*/ 917575 w 917575"/>
                  <a:gd name="connsiteY1" fmla="*/ 0 h 909675"/>
                  <a:gd name="connsiteX2" fmla="*/ 917575 w 917575"/>
                  <a:gd name="connsiteY2" fmla="*/ 909675 h 909675"/>
                  <a:gd name="connsiteX3" fmla="*/ 0 w 917575"/>
                  <a:gd name="connsiteY3" fmla="*/ 909675 h 909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7575" h="909675">
                    <a:moveTo>
                      <a:pt x="0" y="0"/>
                    </a:moveTo>
                    <a:lnTo>
                      <a:pt x="917575" y="0"/>
                    </a:lnTo>
                    <a:lnTo>
                      <a:pt x="917575" y="909675"/>
                    </a:lnTo>
                    <a:lnTo>
                      <a:pt x="0" y="909675"/>
                    </a:lnTo>
                    <a:close/>
                  </a:path>
                </a:pathLst>
              </a:custGeom>
            </p:spPr>
          </p:pic>
          <p:pic>
            <p:nvPicPr>
              <p:cNvPr id="63" name="Picture 62">
                <a:extLst>
                  <a:ext uri="{FF2B5EF4-FFF2-40B4-BE49-F238E27FC236}">
                    <a16:creationId xmlns:a16="http://schemas.microsoft.com/office/drawing/2014/main" id="{EB88A6E0-C2AC-4059-820F-FC3B91E21A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956" t="4006" r="2305" b="6680"/>
              <a:stretch/>
            </p:blipFill>
            <p:spPr>
              <a:xfrm>
                <a:off x="1797651" y="527185"/>
                <a:ext cx="4374774" cy="1528842"/>
              </a:xfrm>
              <a:custGeom>
                <a:avLst/>
                <a:gdLst>
                  <a:gd name="connsiteX0" fmla="*/ 0 w 4095065"/>
                  <a:gd name="connsiteY0" fmla="*/ 0 h 909675"/>
                  <a:gd name="connsiteX1" fmla="*/ 4095065 w 4095065"/>
                  <a:gd name="connsiteY1" fmla="*/ 0 h 909675"/>
                  <a:gd name="connsiteX2" fmla="*/ 4095065 w 4095065"/>
                  <a:gd name="connsiteY2" fmla="*/ 909675 h 909675"/>
                  <a:gd name="connsiteX3" fmla="*/ 0 w 4095065"/>
                  <a:gd name="connsiteY3" fmla="*/ 909675 h 909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065" h="909675">
                    <a:moveTo>
                      <a:pt x="0" y="0"/>
                    </a:moveTo>
                    <a:lnTo>
                      <a:pt x="4095065" y="0"/>
                    </a:lnTo>
                    <a:lnTo>
                      <a:pt x="4095065" y="909675"/>
                    </a:lnTo>
                    <a:lnTo>
                      <a:pt x="0" y="909675"/>
                    </a:lnTo>
                    <a:close/>
                  </a:path>
                </a:pathLst>
              </a:custGeom>
            </p:spPr>
          </p:pic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6A72FD5-B3CB-4D7F-8642-AD1B2BE936F6}"/>
                </a:ext>
              </a:extLst>
            </p:cNvPr>
            <p:cNvGrpSpPr/>
            <p:nvPr/>
          </p:nvGrpSpPr>
          <p:grpSpPr>
            <a:xfrm>
              <a:off x="401564" y="4237908"/>
              <a:ext cx="5743239" cy="2345249"/>
              <a:chOff x="411089" y="4191148"/>
              <a:chExt cx="5743239" cy="2345249"/>
            </a:xfrm>
          </p:grpSpPr>
          <p:pic>
            <p:nvPicPr>
              <p:cNvPr id="66" name="Picture 65">
                <a:extLst>
                  <a:ext uri="{FF2B5EF4-FFF2-40B4-BE49-F238E27FC236}">
                    <a16:creationId xmlns:a16="http://schemas.microsoft.com/office/drawing/2014/main" id="{22BFEC5D-EDEB-4EE8-8037-3E3F984559B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768" t="9595" r="-1553" b="5072"/>
              <a:stretch/>
            </p:blipFill>
            <p:spPr>
              <a:xfrm>
                <a:off x="1779555" y="4191148"/>
                <a:ext cx="4374773" cy="2345249"/>
              </a:xfrm>
              <a:custGeom>
                <a:avLst/>
                <a:gdLst>
                  <a:gd name="connsiteX0" fmla="*/ 0 w 4095065"/>
                  <a:gd name="connsiteY0" fmla="*/ 0 h 909675"/>
                  <a:gd name="connsiteX1" fmla="*/ 4095065 w 4095065"/>
                  <a:gd name="connsiteY1" fmla="*/ 0 h 909675"/>
                  <a:gd name="connsiteX2" fmla="*/ 4095065 w 4095065"/>
                  <a:gd name="connsiteY2" fmla="*/ 909675 h 909675"/>
                  <a:gd name="connsiteX3" fmla="*/ 0 w 4095065"/>
                  <a:gd name="connsiteY3" fmla="*/ 909675 h 909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95065" h="909675">
                    <a:moveTo>
                      <a:pt x="0" y="0"/>
                    </a:moveTo>
                    <a:lnTo>
                      <a:pt x="4095065" y="0"/>
                    </a:lnTo>
                    <a:lnTo>
                      <a:pt x="4095065" y="909675"/>
                    </a:lnTo>
                    <a:lnTo>
                      <a:pt x="0" y="909675"/>
                    </a:lnTo>
                    <a:close/>
                  </a:path>
                </a:pathLst>
              </a:custGeom>
            </p:spPr>
          </p:pic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C809BBA1-2476-435D-9D8F-C8B938E8EE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59" t="3031" r="67137" b="28821"/>
              <a:stretch/>
            </p:blipFill>
            <p:spPr>
              <a:xfrm>
                <a:off x="411089" y="4298666"/>
                <a:ext cx="1425082" cy="1412811"/>
              </a:xfrm>
              <a:custGeom>
                <a:avLst/>
                <a:gdLst>
                  <a:gd name="connsiteX0" fmla="*/ 0 w 917575"/>
                  <a:gd name="connsiteY0" fmla="*/ 0 h 909675"/>
                  <a:gd name="connsiteX1" fmla="*/ 917575 w 917575"/>
                  <a:gd name="connsiteY1" fmla="*/ 0 h 909675"/>
                  <a:gd name="connsiteX2" fmla="*/ 917575 w 917575"/>
                  <a:gd name="connsiteY2" fmla="*/ 909675 h 909675"/>
                  <a:gd name="connsiteX3" fmla="*/ 0 w 917575"/>
                  <a:gd name="connsiteY3" fmla="*/ 909675 h 909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7575" h="909675">
                    <a:moveTo>
                      <a:pt x="0" y="0"/>
                    </a:moveTo>
                    <a:lnTo>
                      <a:pt x="917575" y="0"/>
                    </a:lnTo>
                    <a:lnTo>
                      <a:pt x="917575" y="909675"/>
                    </a:lnTo>
                    <a:lnTo>
                      <a:pt x="0" y="909675"/>
                    </a:lnTo>
                    <a:close/>
                  </a:path>
                </a:pathLst>
              </a:custGeom>
            </p:spPr>
          </p:pic>
        </p:grp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51050D9D-4058-4D45-A51D-AB2BBB5F8A79}"/>
                </a:ext>
              </a:extLst>
            </p:cNvPr>
            <p:cNvCxnSpPr>
              <a:cxnSpLocks/>
            </p:cNvCxnSpPr>
            <p:nvPr/>
          </p:nvCxnSpPr>
          <p:spPr>
            <a:xfrm>
              <a:off x="371248" y="4057925"/>
              <a:ext cx="57901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61D2AF1F-4132-440F-9D32-9AF207CE1448}"/>
                </a:ext>
              </a:extLst>
            </p:cNvPr>
            <p:cNvCxnSpPr>
              <a:cxnSpLocks/>
            </p:cNvCxnSpPr>
            <p:nvPr/>
          </p:nvCxnSpPr>
          <p:spPr>
            <a:xfrm>
              <a:off x="371248" y="2076284"/>
              <a:ext cx="579015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56FB6ED9-4944-4C39-B3F1-D940C9ED2E39}"/>
              </a:ext>
            </a:extLst>
          </p:cNvPr>
          <p:cNvGrpSpPr/>
          <p:nvPr/>
        </p:nvGrpSpPr>
        <p:grpSpPr>
          <a:xfrm>
            <a:off x="10928712" y="6378850"/>
            <a:ext cx="947290" cy="270982"/>
            <a:chOff x="4103688" y="-2378075"/>
            <a:chExt cx="1309687" cy="374650"/>
          </a:xfrm>
          <a:solidFill>
            <a:srgbClr val="468DC3"/>
          </a:solidFill>
        </p:grpSpPr>
        <p:sp>
          <p:nvSpPr>
            <p:cNvPr id="93" name="Freeform 254">
              <a:extLst>
                <a:ext uri="{FF2B5EF4-FFF2-40B4-BE49-F238E27FC236}">
                  <a16:creationId xmlns:a16="http://schemas.microsoft.com/office/drawing/2014/main" id="{73820BC4-C177-49E8-B574-9F605AACCC1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688" y="-2374900"/>
              <a:ext cx="182562" cy="288925"/>
            </a:xfrm>
            <a:custGeom>
              <a:avLst/>
              <a:gdLst>
                <a:gd name="T0" fmla="*/ 43 w 61"/>
                <a:gd name="T1" fmla="*/ 47 h 95"/>
                <a:gd name="T2" fmla="*/ 30 w 61"/>
                <a:gd name="T3" fmla="*/ 55 h 95"/>
                <a:gd name="T4" fmla="*/ 11 w 61"/>
                <a:gd name="T5" fmla="*/ 83 h 95"/>
                <a:gd name="T6" fmla="*/ 11 w 61"/>
                <a:gd name="T7" fmla="*/ 85 h 95"/>
                <a:gd name="T8" fmla="*/ 57 w 61"/>
                <a:gd name="T9" fmla="*/ 85 h 95"/>
                <a:gd name="T10" fmla="*/ 60 w 61"/>
                <a:gd name="T11" fmla="*/ 88 h 95"/>
                <a:gd name="T12" fmla="*/ 60 w 61"/>
                <a:gd name="T13" fmla="*/ 93 h 95"/>
                <a:gd name="T14" fmla="*/ 57 w 61"/>
                <a:gd name="T15" fmla="*/ 95 h 95"/>
                <a:gd name="T16" fmla="*/ 3 w 61"/>
                <a:gd name="T17" fmla="*/ 95 h 95"/>
                <a:gd name="T18" fmla="*/ 0 w 61"/>
                <a:gd name="T19" fmla="*/ 93 h 95"/>
                <a:gd name="T20" fmla="*/ 0 w 61"/>
                <a:gd name="T21" fmla="*/ 83 h 95"/>
                <a:gd name="T22" fmla="*/ 21 w 61"/>
                <a:gd name="T23" fmla="*/ 49 h 95"/>
                <a:gd name="T24" fmla="*/ 35 w 61"/>
                <a:gd name="T25" fmla="*/ 40 h 95"/>
                <a:gd name="T26" fmla="*/ 49 w 61"/>
                <a:gd name="T27" fmla="*/ 22 h 95"/>
                <a:gd name="T28" fmla="*/ 28 w 61"/>
                <a:gd name="T29" fmla="*/ 9 h 95"/>
                <a:gd name="T30" fmla="*/ 4 w 61"/>
                <a:gd name="T31" fmla="*/ 11 h 95"/>
                <a:gd name="T32" fmla="*/ 3 w 61"/>
                <a:gd name="T33" fmla="*/ 11 h 95"/>
                <a:gd name="T34" fmla="*/ 1 w 61"/>
                <a:gd name="T35" fmla="*/ 9 h 95"/>
                <a:gd name="T36" fmla="*/ 1 w 61"/>
                <a:gd name="T37" fmla="*/ 4 h 95"/>
                <a:gd name="T38" fmla="*/ 4 w 61"/>
                <a:gd name="T39" fmla="*/ 2 h 95"/>
                <a:gd name="T40" fmla="*/ 28 w 61"/>
                <a:gd name="T41" fmla="*/ 0 h 95"/>
                <a:gd name="T42" fmla="*/ 61 w 61"/>
                <a:gd name="T43" fmla="*/ 22 h 95"/>
                <a:gd name="T44" fmla="*/ 43 w 61"/>
                <a:gd name="T45" fmla="*/ 4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95">
                  <a:moveTo>
                    <a:pt x="43" y="47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15" y="65"/>
                    <a:pt x="11" y="72"/>
                    <a:pt x="11" y="83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9" y="85"/>
                    <a:pt x="60" y="86"/>
                    <a:pt x="60" y="88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5"/>
                    <a:pt x="59" y="95"/>
                    <a:pt x="57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95"/>
                    <a:pt x="0" y="94"/>
                    <a:pt x="0" y="9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69"/>
                    <a:pt x="6" y="58"/>
                    <a:pt x="21" y="49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46" y="33"/>
                    <a:pt x="49" y="30"/>
                    <a:pt x="49" y="22"/>
                  </a:cubicBezTo>
                  <a:cubicBezTo>
                    <a:pt x="49" y="13"/>
                    <a:pt x="43" y="9"/>
                    <a:pt x="28" y="9"/>
                  </a:cubicBezTo>
                  <a:cubicBezTo>
                    <a:pt x="21" y="9"/>
                    <a:pt x="12" y="10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cubicBezTo>
                    <a:pt x="2" y="11"/>
                    <a:pt x="1" y="10"/>
                    <a:pt x="1" y="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1" y="0"/>
                    <a:pt x="20" y="0"/>
                    <a:pt x="28" y="0"/>
                  </a:cubicBezTo>
                  <a:cubicBezTo>
                    <a:pt x="51" y="0"/>
                    <a:pt x="61" y="7"/>
                    <a:pt x="61" y="22"/>
                  </a:cubicBezTo>
                  <a:cubicBezTo>
                    <a:pt x="61" y="33"/>
                    <a:pt x="56" y="39"/>
                    <a:pt x="43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 255">
              <a:extLst>
                <a:ext uri="{FF2B5EF4-FFF2-40B4-BE49-F238E27FC236}">
                  <a16:creationId xmlns:a16="http://schemas.microsoft.com/office/drawing/2014/main" id="{137DFC2F-F31C-415D-BC34-733E075AE5D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8463" y="-2308225"/>
              <a:ext cx="211137" cy="304800"/>
            </a:xfrm>
            <a:custGeom>
              <a:avLst/>
              <a:gdLst>
                <a:gd name="T0" fmla="*/ 68 w 70"/>
                <a:gd name="T1" fmla="*/ 74 h 100"/>
                <a:gd name="T2" fmla="*/ 56 w 70"/>
                <a:gd name="T3" fmla="*/ 74 h 100"/>
                <a:gd name="T4" fmla="*/ 56 w 70"/>
                <a:gd name="T5" fmla="*/ 98 h 100"/>
                <a:gd name="T6" fmla="*/ 54 w 70"/>
                <a:gd name="T7" fmla="*/ 100 h 100"/>
                <a:gd name="T8" fmla="*/ 46 w 70"/>
                <a:gd name="T9" fmla="*/ 100 h 100"/>
                <a:gd name="T10" fmla="*/ 44 w 70"/>
                <a:gd name="T11" fmla="*/ 98 h 100"/>
                <a:gd name="T12" fmla="*/ 44 w 70"/>
                <a:gd name="T13" fmla="*/ 74 h 100"/>
                <a:gd name="T14" fmla="*/ 5 w 70"/>
                <a:gd name="T15" fmla="*/ 74 h 100"/>
                <a:gd name="T16" fmla="*/ 0 w 70"/>
                <a:gd name="T17" fmla="*/ 68 h 100"/>
                <a:gd name="T18" fmla="*/ 0 w 70"/>
                <a:gd name="T19" fmla="*/ 63 h 100"/>
                <a:gd name="T20" fmla="*/ 1 w 70"/>
                <a:gd name="T21" fmla="*/ 58 h 100"/>
                <a:gd name="T22" fmla="*/ 41 w 70"/>
                <a:gd name="T23" fmla="*/ 2 h 100"/>
                <a:gd name="T24" fmla="*/ 45 w 70"/>
                <a:gd name="T25" fmla="*/ 0 h 100"/>
                <a:gd name="T26" fmla="*/ 52 w 70"/>
                <a:gd name="T27" fmla="*/ 0 h 100"/>
                <a:gd name="T28" fmla="*/ 56 w 70"/>
                <a:gd name="T29" fmla="*/ 3 h 100"/>
                <a:gd name="T30" fmla="*/ 56 w 70"/>
                <a:gd name="T31" fmla="*/ 63 h 100"/>
                <a:gd name="T32" fmla="*/ 68 w 70"/>
                <a:gd name="T33" fmla="*/ 63 h 100"/>
                <a:gd name="T34" fmla="*/ 70 w 70"/>
                <a:gd name="T35" fmla="*/ 66 h 100"/>
                <a:gd name="T36" fmla="*/ 70 w 70"/>
                <a:gd name="T37" fmla="*/ 71 h 100"/>
                <a:gd name="T38" fmla="*/ 68 w 70"/>
                <a:gd name="T39" fmla="*/ 74 h 100"/>
                <a:gd name="T40" fmla="*/ 44 w 70"/>
                <a:gd name="T41" fmla="*/ 17 h 100"/>
                <a:gd name="T42" fmla="*/ 43 w 70"/>
                <a:gd name="T43" fmla="*/ 17 h 100"/>
                <a:gd name="T44" fmla="*/ 43 w 70"/>
                <a:gd name="T45" fmla="*/ 17 h 100"/>
                <a:gd name="T46" fmla="*/ 42 w 70"/>
                <a:gd name="T47" fmla="*/ 17 h 100"/>
                <a:gd name="T48" fmla="*/ 11 w 70"/>
                <a:gd name="T49" fmla="*/ 61 h 100"/>
                <a:gd name="T50" fmla="*/ 11 w 70"/>
                <a:gd name="T51" fmla="*/ 63 h 100"/>
                <a:gd name="T52" fmla="*/ 12 w 70"/>
                <a:gd name="T53" fmla="*/ 63 h 100"/>
                <a:gd name="T54" fmla="*/ 44 w 70"/>
                <a:gd name="T55" fmla="*/ 63 h 100"/>
                <a:gd name="T56" fmla="*/ 44 w 70"/>
                <a:gd name="T57" fmla="*/ 1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" h="100">
                  <a:moveTo>
                    <a:pt x="68" y="74"/>
                  </a:moveTo>
                  <a:cubicBezTo>
                    <a:pt x="56" y="74"/>
                    <a:pt x="56" y="74"/>
                    <a:pt x="56" y="74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5" y="100"/>
                    <a:pt x="54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4" y="100"/>
                    <a:pt x="44" y="99"/>
                    <a:pt x="44" y="98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1" y="74"/>
                    <a:pt x="0" y="72"/>
                    <a:pt x="0" y="6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0"/>
                    <a:pt x="1" y="58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1"/>
                    <a:pt x="42" y="0"/>
                    <a:pt x="45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5" y="0"/>
                    <a:pt x="56" y="1"/>
                    <a:pt x="56" y="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3"/>
                    <a:pt x="70" y="64"/>
                    <a:pt x="70" y="66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3"/>
                    <a:pt x="69" y="74"/>
                    <a:pt x="68" y="74"/>
                  </a:cubicBezTo>
                  <a:close/>
                  <a:moveTo>
                    <a:pt x="44" y="17"/>
                  </a:moveTo>
                  <a:cubicBezTo>
                    <a:pt x="44" y="17"/>
                    <a:pt x="44" y="17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2" y="17"/>
                    <a:pt x="42" y="17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2"/>
                    <a:pt x="11" y="62"/>
                    <a:pt x="11" y="63"/>
                  </a:cubicBezTo>
                  <a:cubicBezTo>
                    <a:pt x="11" y="63"/>
                    <a:pt x="11" y="63"/>
                    <a:pt x="12" y="63"/>
                  </a:cubicBezTo>
                  <a:cubicBezTo>
                    <a:pt x="44" y="63"/>
                    <a:pt x="44" y="63"/>
                    <a:pt x="44" y="63"/>
                  </a:cubicBezTo>
                  <a:lnTo>
                    <a:pt x="4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 256">
              <a:extLst>
                <a:ext uri="{FF2B5EF4-FFF2-40B4-BE49-F238E27FC236}">
                  <a16:creationId xmlns:a16="http://schemas.microsoft.com/office/drawing/2014/main" id="{2F17AE13-EE80-4D63-86B9-BDDD46D74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025" y="-2374900"/>
              <a:ext cx="34925" cy="292100"/>
            </a:xfrm>
            <a:custGeom>
              <a:avLst/>
              <a:gdLst>
                <a:gd name="T0" fmla="*/ 11 w 12"/>
                <a:gd name="T1" fmla="*/ 95 h 96"/>
                <a:gd name="T2" fmla="*/ 10 w 12"/>
                <a:gd name="T3" fmla="*/ 96 h 96"/>
                <a:gd name="T4" fmla="*/ 3 w 12"/>
                <a:gd name="T5" fmla="*/ 96 h 96"/>
                <a:gd name="T6" fmla="*/ 1 w 12"/>
                <a:gd name="T7" fmla="*/ 95 h 96"/>
                <a:gd name="T8" fmla="*/ 0 w 12"/>
                <a:gd name="T9" fmla="*/ 93 h 96"/>
                <a:gd name="T10" fmla="*/ 0 w 12"/>
                <a:gd name="T11" fmla="*/ 2 h 96"/>
                <a:gd name="T12" fmla="*/ 1 w 12"/>
                <a:gd name="T13" fmla="*/ 1 h 96"/>
                <a:gd name="T14" fmla="*/ 3 w 12"/>
                <a:gd name="T15" fmla="*/ 0 h 96"/>
                <a:gd name="T16" fmla="*/ 10 w 12"/>
                <a:gd name="T17" fmla="*/ 0 h 96"/>
                <a:gd name="T18" fmla="*/ 11 w 12"/>
                <a:gd name="T19" fmla="*/ 1 h 96"/>
                <a:gd name="T20" fmla="*/ 12 w 12"/>
                <a:gd name="T21" fmla="*/ 2 h 96"/>
                <a:gd name="T22" fmla="*/ 12 w 12"/>
                <a:gd name="T23" fmla="*/ 93 h 96"/>
                <a:gd name="T24" fmla="*/ 11 w 12"/>
                <a:gd name="T25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6">
                  <a:moveTo>
                    <a:pt x="11" y="95"/>
                  </a:moveTo>
                  <a:cubicBezTo>
                    <a:pt x="11" y="95"/>
                    <a:pt x="10" y="96"/>
                    <a:pt x="10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6"/>
                    <a:pt x="1" y="95"/>
                    <a:pt x="1" y="95"/>
                  </a:cubicBezTo>
                  <a:cubicBezTo>
                    <a:pt x="0" y="94"/>
                    <a:pt x="0" y="94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2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2" y="94"/>
                    <a:pt x="12" y="94"/>
                    <a:pt x="11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Freeform 257">
              <a:extLst>
                <a:ext uri="{FF2B5EF4-FFF2-40B4-BE49-F238E27FC236}">
                  <a16:creationId xmlns:a16="http://schemas.microsoft.com/office/drawing/2014/main" id="{A1B8A2FB-8732-414D-A4E3-094F84A1201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3450" y="-2378075"/>
              <a:ext cx="36512" cy="295275"/>
            </a:xfrm>
            <a:custGeom>
              <a:avLst/>
              <a:gdLst>
                <a:gd name="T0" fmla="*/ 11 w 12"/>
                <a:gd name="T1" fmla="*/ 15 h 97"/>
                <a:gd name="T2" fmla="*/ 9 w 12"/>
                <a:gd name="T3" fmla="*/ 15 h 97"/>
                <a:gd name="T4" fmla="*/ 3 w 12"/>
                <a:gd name="T5" fmla="*/ 15 h 97"/>
                <a:gd name="T6" fmla="*/ 1 w 12"/>
                <a:gd name="T7" fmla="*/ 15 h 97"/>
                <a:gd name="T8" fmla="*/ 0 w 12"/>
                <a:gd name="T9" fmla="*/ 13 h 97"/>
                <a:gd name="T10" fmla="*/ 0 w 12"/>
                <a:gd name="T11" fmla="*/ 3 h 97"/>
                <a:gd name="T12" fmla="*/ 1 w 12"/>
                <a:gd name="T13" fmla="*/ 1 h 97"/>
                <a:gd name="T14" fmla="*/ 3 w 12"/>
                <a:gd name="T15" fmla="*/ 0 h 97"/>
                <a:gd name="T16" fmla="*/ 9 w 12"/>
                <a:gd name="T17" fmla="*/ 0 h 97"/>
                <a:gd name="T18" fmla="*/ 11 w 12"/>
                <a:gd name="T19" fmla="*/ 1 h 97"/>
                <a:gd name="T20" fmla="*/ 12 w 12"/>
                <a:gd name="T21" fmla="*/ 3 h 97"/>
                <a:gd name="T22" fmla="*/ 12 w 12"/>
                <a:gd name="T23" fmla="*/ 13 h 97"/>
                <a:gd name="T24" fmla="*/ 11 w 12"/>
                <a:gd name="T25" fmla="*/ 15 h 97"/>
                <a:gd name="T26" fmla="*/ 11 w 12"/>
                <a:gd name="T27" fmla="*/ 96 h 97"/>
                <a:gd name="T28" fmla="*/ 9 w 12"/>
                <a:gd name="T29" fmla="*/ 97 h 97"/>
                <a:gd name="T30" fmla="*/ 3 w 12"/>
                <a:gd name="T31" fmla="*/ 97 h 97"/>
                <a:gd name="T32" fmla="*/ 1 w 12"/>
                <a:gd name="T33" fmla="*/ 96 h 97"/>
                <a:gd name="T34" fmla="*/ 0 w 12"/>
                <a:gd name="T35" fmla="*/ 94 h 97"/>
                <a:gd name="T36" fmla="*/ 0 w 12"/>
                <a:gd name="T37" fmla="*/ 29 h 97"/>
                <a:gd name="T38" fmla="*/ 1 w 12"/>
                <a:gd name="T39" fmla="*/ 27 h 97"/>
                <a:gd name="T40" fmla="*/ 3 w 12"/>
                <a:gd name="T41" fmla="*/ 27 h 97"/>
                <a:gd name="T42" fmla="*/ 9 w 12"/>
                <a:gd name="T43" fmla="*/ 27 h 97"/>
                <a:gd name="T44" fmla="*/ 11 w 12"/>
                <a:gd name="T45" fmla="*/ 27 h 97"/>
                <a:gd name="T46" fmla="*/ 12 w 12"/>
                <a:gd name="T47" fmla="*/ 29 h 97"/>
                <a:gd name="T48" fmla="*/ 12 w 12"/>
                <a:gd name="T49" fmla="*/ 94 h 97"/>
                <a:gd name="T50" fmla="*/ 11 w 12"/>
                <a:gd name="T51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" h="97">
                  <a:moveTo>
                    <a:pt x="11" y="15"/>
                  </a:moveTo>
                  <a:cubicBezTo>
                    <a:pt x="11" y="15"/>
                    <a:pt x="10" y="15"/>
                    <a:pt x="9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1" y="15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1" y="15"/>
                  </a:cubicBezTo>
                  <a:close/>
                  <a:moveTo>
                    <a:pt x="11" y="96"/>
                  </a:moveTo>
                  <a:cubicBezTo>
                    <a:pt x="10" y="96"/>
                    <a:pt x="10" y="97"/>
                    <a:pt x="9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2" y="97"/>
                    <a:pt x="1" y="96"/>
                    <a:pt x="1" y="96"/>
                  </a:cubicBezTo>
                  <a:cubicBezTo>
                    <a:pt x="0" y="95"/>
                    <a:pt x="0" y="95"/>
                    <a:pt x="0" y="9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0" y="28"/>
                    <a:pt x="1" y="27"/>
                  </a:cubicBezTo>
                  <a:cubicBezTo>
                    <a:pt x="1" y="27"/>
                    <a:pt x="2" y="27"/>
                    <a:pt x="3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1" y="28"/>
                    <a:pt x="12" y="28"/>
                    <a:pt x="12" y="2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5"/>
                    <a:pt x="11" y="95"/>
                    <a:pt x="11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7" name="Freeform 258">
              <a:extLst>
                <a:ext uri="{FF2B5EF4-FFF2-40B4-BE49-F238E27FC236}">
                  <a16:creationId xmlns:a16="http://schemas.microsoft.com/office/drawing/2014/main" id="{5BE0B229-8A14-4FE7-ABC2-5C80BBE5602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763" y="-2374900"/>
              <a:ext cx="171450" cy="295275"/>
            </a:xfrm>
            <a:custGeom>
              <a:avLst/>
              <a:gdLst>
                <a:gd name="T0" fmla="*/ 56 w 57"/>
                <a:gd name="T1" fmla="*/ 93 h 97"/>
                <a:gd name="T2" fmla="*/ 54 w 57"/>
                <a:gd name="T3" fmla="*/ 94 h 97"/>
                <a:gd name="T4" fmla="*/ 41 w 57"/>
                <a:gd name="T5" fmla="*/ 96 h 97"/>
                <a:gd name="T6" fmla="*/ 29 w 57"/>
                <a:gd name="T7" fmla="*/ 97 h 97"/>
                <a:gd name="T8" fmla="*/ 16 w 57"/>
                <a:gd name="T9" fmla="*/ 94 h 97"/>
                <a:gd name="T10" fmla="*/ 7 w 57"/>
                <a:gd name="T11" fmla="*/ 88 h 97"/>
                <a:gd name="T12" fmla="*/ 2 w 57"/>
                <a:gd name="T13" fmla="*/ 78 h 97"/>
                <a:gd name="T14" fmla="*/ 0 w 57"/>
                <a:gd name="T15" fmla="*/ 65 h 97"/>
                <a:gd name="T16" fmla="*/ 0 w 57"/>
                <a:gd name="T17" fmla="*/ 56 h 97"/>
                <a:gd name="T18" fmla="*/ 7 w 57"/>
                <a:gd name="T19" fmla="*/ 33 h 97"/>
                <a:gd name="T20" fmla="*/ 29 w 57"/>
                <a:gd name="T21" fmla="*/ 25 h 97"/>
                <a:gd name="T22" fmla="*/ 37 w 57"/>
                <a:gd name="T23" fmla="*/ 25 h 97"/>
                <a:gd name="T24" fmla="*/ 45 w 57"/>
                <a:gd name="T25" fmla="*/ 26 h 97"/>
                <a:gd name="T26" fmla="*/ 45 w 57"/>
                <a:gd name="T27" fmla="*/ 2 h 97"/>
                <a:gd name="T28" fmla="*/ 46 w 57"/>
                <a:gd name="T29" fmla="*/ 1 h 97"/>
                <a:gd name="T30" fmla="*/ 47 w 57"/>
                <a:gd name="T31" fmla="*/ 0 h 97"/>
                <a:gd name="T32" fmla="*/ 54 w 57"/>
                <a:gd name="T33" fmla="*/ 0 h 97"/>
                <a:gd name="T34" fmla="*/ 56 w 57"/>
                <a:gd name="T35" fmla="*/ 1 h 97"/>
                <a:gd name="T36" fmla="*/ 57 w 57"/>
                <a:gd name="T37" fmla="*/ 2 h 97"/>
                <a:gd name="T38" fmla="*/ 57 w 57"/>
                <a:gd name="T39" fmla="*/ 91 h 97"/>
                <a:gd name="T40" fmla="*/ 56 w 57"/>
                <a:gd name="T41" fmla="*/ 93 h 97"/>
                <a:gd name="T42" fmla="*/ 45 w 57"/>
                <a:gd name="T43" fmla="*/ 35 h 97"/>
                <a:gd name="T44" fmla="*/ 37 w 57"/>
                <a:gd name="T45" fmla="*/ 35 h 97"/>
                <a:gd name="T46" fmla="*/ 29 w 57"/>
                <a:gd name="T47" fmla="*/ 35 h 97"/>
                <a:gd name="T48" fmla="*/ 16 w 57"/>
                <a:gd name="T49" fmla="*/ 40 h 97"/>
                <a:gd name="T50" fmla="*/ 12 w 57"/>
                <a:gd name="T51" fmla="*/ 56 h 97"/>
                <a:gd name="T52" fmla="*/ 12 w 57"/>
                <a:gd name="T53" fmla="*/ 65 h 97"/>
                <a:gd name="T54" fmla="*/ 16 w 57"/>
                <a:gd name="T55" fmla="*/ 81 h 97"/>
                <a:gd name="T56" fmla="*/ 29 w 57"/>
                <a:gd name="T57" fmla="*/ 87 h 97"/>
                <a:gd name="T58" fmla="*/ 37 w 57"/>
                <a:gd name="T59" fmla="*/ 86 h 97"/>
                <a:gd name="T60" fmla="*/ 45 w 57"/>
                <a:gd name="T61" fmla="*/ 86 h 97"/>
                <a:gd name="T62" fmla="*/ 45 w 57"/>
                <a:gd name="T63" fmla="*/ 3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97">
                  <a:moveTo>
                    <a:pt x="56" y="93"/>
                  </a:moveTo>
                  <a:cubicBezTo>
                    <a:pt x="56" y="94"/>
                    <a:pt x="55" y="94"/>
                    <a:pt x="54" y="94"/>
                  </a:cubicBezTo>
                  <a:cubicBezTo>
                    <a:pt x="50" y="95"/>
                    <a:pt x="46" y="96"/>
                    <a:pt x="41" y="96"/>
                  </a:cubicBezTo>
                  <a:cubicBezTo>
                    <a:pt x="37" y="96"/>
                    <a:pt x="33" y="97"/>
                    <a:pt x="29" y="97"/>
                  </a:cubicBezTo>
                  <a:cubicBezTo>
                    <a:pt x="24" y="97"/>
                    <a:pt x="20" y="96"/>
                    <a:pt x="16" y="94"/>
                  </a:cubicBezTo>
                  <a:cubicBezTo>
                    <a:pt x="13" y="93"/>
                    <a:pt x="10" y="91"/>
                    <a:pt x="7" y="88"/>
                  </a:cubicBezTo>
                  <a:cubicBezTo>
                    <a:pt x="5" y="85"/>
                    <a:pt x="3" y="82"/>
                    <a:pt x="2" y="78"/>
                  </a:cubicBezTo>
                  <a:cubicBezTo>
                    <a:pt x="1" y="74"/>
                    <a:pt x="0" y="70"/>
                    <a:pt x="0" y="6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6"/>
                    <a:pt x="3" y="38"/>
                    <a:pt x="7" y="33"/>
                  </a:cubicBezTo>
                  <a:cubicBezTo>
                    <a:pt x="12" y="27"/>
                    <a:pt x="19" y="25"/>
                    <a:pt x="29" y="25"/>
                  </a:cubicBezTo>
                  <a:cubicBezTo>
                    <a:pt x="31" y="25"/>
                    <a:pt x="34" y="25"/>
                    <a:pt x="37" y="25"/>
                  </a:cubicBezTo>
                  <a:cubicBezTo>
                    <a:pt x="40" y="25"/>
                    <a:pt x="42" y="26"/>
                    <a:pt x="45" y="2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1"/>
                    <a:pt x="46" y="1"/>
                  </a:cubicBezTo>
                  <a:cubicBezTo>
                    <a:pt x="46" y="0"/>
                    <a:pt x="47" y="0"/>
                    <a:pt x="47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0"/>
                    <a:pt x="56" y="1"/>
                  </a:cubicBezTo>
                  <a:cubicBezTo>
                    <a:pt x="56" y="1"/>
                    <a:pt x="57" y="2"/>
                    <a:pt x="57" y="2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7" y="92"/>
                    <a:pt x="57" y="93"/>
                    <a:pt x="56" y="93"/>
                  </a:cubicBezTo>
                  <a:close/>
                  <a:moveTo>
                    <a:pt x="45" y="35"/>
                  </a:moveTo>
                  <a:cubicBezTo>
                    <a:pt x="43" y="35"/>
                    <a:pt x="40" y="35"/>
                    <a:pt x="37" y="35"/>
                  </a:cubicBezTo>
                  <a:cubicBezTo>
                    <a:pt x="34" y="35"/>
                    <a:pt x="31" y="35"/>
                    <a:pt x="29" y="35"/>
                  </a:cubicBezTo>
                  <a:cubicBezTo>
                    <a:pt x="23" y="35"/>
                    <a:pt x="18" y="36"/>
                    <a:pt x="16" y="40"/>
                  </a:cubicBezTo>
                  <a:cubicBezTo>
                    <a:pt x="13" y="44"/>
                    <a:pt x="12" y="49"/>
                    <a:pt x="12" y="56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72"/>
                    <a:pt x="13" y="77"/>
                    <a:pt x="16" y="81"/>
                  </a:cubicBezTo>
                  <a:cubicBezTo>
                    <a:pt x="18" y="85"/>
                    <a:pt x="23" y="87"/>
                    <a:pt x="29" y="87"/>
                  </a:cubicBezTo>
                  <a:cubicBezTo>
                    <a:pt x="32" y="87"/>
                    <a:pt x="34" y="87"/>
                    <a:pt x="37" y="86"/>
                  </a:cubicBezTo>
                  <a:cubicBezTo>
                    <a:pt x="40" y="86"/>
                    <a:pt x="43" y="86"/>
                    <a:pt x="45" y="86"/>
                  </a:cubicBezTo>
                  <a:lnTo>
                    <a:pt x="4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Freeform 259">
              <a:extLst>
                <a:ext uri="{FF2B5EF4-FFF2-40B4-BE49-F238E27FC236}">
                  <a16:creationId xmlns:a16="http://schemas.microsoft.com/office/drawing/2014/main" id="{CAECD71B-075B-4260-8514-D7E858871AC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6663" y="-2298700"/>
              <a:ext cx="180975" cy="219075"/>
            </a:xfrm>
            <a:custGeom>
              <a:avLst/>
              <a:gdLst>
                <a:gd name="T0" fmla="*/ 57 w 60"/>
                <a:gd name="T1" fmla="*/ 39 h 72"/>
                <a:gd name="T2" fmla="*/ 12 w 60"/>
                <a:gd name="T3" fmla="*/ 39 h 72"/>
                <a:gd name="T4" fmla="*/ 12 w 60"/>
                <a:gd name="T5" fmla="*/ 41 h 72"/>
                <a:gd name="T6" fmla="*/ 17 w 60"/>
                <a:gd name="T7" fmla="*/ 57 h 72"/>
                <a:gd name="T8" fmla="*/ 31 w 60"/>
                <a:gd name="T9" fmla="*/ 62 h 72"/>
                <a:gd name="T10" fmla="*/ 43 w 60"/>
                <a:gd name="T11" fmla="*/ 61 h 72"/>
                <a:gd name="T12" fmla="*/ 55 w 60"/>
                <a:gd name="T13" fmla="*/ 60 h 72"/>
                <a:gd name="T14" fmla="*/ 55 w 60"/>
                <a:gd name="T15" fmla="*/ 60 h 72"/>
                <a:gd name="T16" fmla="*/ 57 w 60"/>
                <a:gd name="T17" fmla="*/ 61 h 72"/>
                <a:gd name="T18" fmla="*/ 57 w 60"/>
                <a:gd name="T19" fmla="*/ 62 h 72"/>
                <a:gd name="T20" fmla="*/ 57 w 60"/>
                <a:gd name="T21" fmla="*/ 66 h 72"/>
                <a:gd name="T22" fmla="*/ 57 w 60"/>
                <a:gd name="T23" fmla="*/ 68 h 72"/>
                <a:gd name="T24" fmla="*/ 55 w 60"/>
                <a:gd name="T25" fmla="*/ 69 h 72"/>
                <a:gd name="T26" fmla="*/ 43 w 60"/>
                <a:gd name="T27" fmla="*/ 71 h 72"/>
                <a:gd name="T28" fmla="*/ 31 w 60"/>
                <a:gd name="T29" fmla="*/ 72 h 72"/>
                <a:gd name="T30" fmla="*/ 20 w 60"/>
                <a:gd name="T31" fmla="*/ 70 h 72"/>
                <a:gd name="T32" fmla="*/ 10 w 60"/>
                <a:gd name="T33" fmla="*/ 65 h 72"/>
                <a:gd name="T34" fmla="*/ 3 w 60"/>
                <a:gd name="T35" fmla="*/ 56 h 72"/>
                <a:gd name="T36" fmla="*/ 0 w 60"/>
                <a:gd name="T37" fmla="*/ 41 h 72"/>
                <a:gd name="T38" fmla="*/ 0 w 60"/>
                <a:gd name="T39" fmla="*/ 29 h 72"/>
                <a:gd name="T40" fmla="*/ 8 w 60"/>
                <a:gd name="T41" fmla="*/ 8 h 72"/>
                <a:gd name="T42" fmla="*/ 30 w 60"/>
                <a:gd name="T43" fmla="*/ 0 h 72"/>
                <a:gd name="T44" fmla="*/ 43 w 60"/>
                <a:gd name="T45" fmla="*/ 2 h 72"/>
                <a:gd name="T46" fmla="*/ 52 w 60"/>
                <a:gd name="T47" fmla="*/ 8 h 72"/>
                <a:gd name="T48" fmla="*/ 58 w 60"/>
                <a:gd name="T49" fmla="*/ 17 h 72"/>
                <a:gd name="T50" fmla="*/ 60 w 60"/>
                <a:gd name="T51" fmla="*/ 29 h 72"/>
                <a:gd name="T52" fmla="*/ 60 w 60"/>
                <a:gd name="T53" fmla="*/ 36 h 72"/>
                <a:gd name="T54" fmla="*/ 57 w 60"/>
                <a:gd name="T55" fmla="*/ 39 h 72"/>
                <a:gd name="T56" fmla="*/ 48 w 60"/>
                <a:gd name="T57" fmla="*/ 29 h 72"/>
                <a:gd name="T58" fmla="*/ 43 w 60"/>
                <a:gd name="T59" fmla="*/ 14 h 72"/>
                <a:gd name="T60" fmla="*/ 30 w 60"/>
                <a:gd name="T61" fmla="*/ 10 h 72"/>
                <a:gd name="T62" fmla="*/ 17 w 60"/>
                <a:gd name="T63" fmla="*/ 14 h 72"/>
                <a:gd name="T64" fmla="*/ 12 w 60"/>
                <a:gd name="T65" fmla="*/ 29 h 72"/>
                <a:gd name="T66" fmla="*/ 12 w 60"/>
                <a:gd name="T67" fmla="*/ 31 h 72"/>
                <a:gd name="T68" fmla="*/ 48 w 60"/>
                <a:gd name="T69" fmla="*/ 31 h 72"/>
                <a:gd name="T70" fmla="*/ 48 w 60"/>
                <a:gd name="T71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72">
                  <a:moveTo>
                    <a:pt x="57" y="39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9"/>
                    <a:pt x="14" y="54"/>
                    <a:pt x="17" y="57"/>
                  </a:cubicBezTo>
                  <a:cubicBezTo>
                    <a:pt x="20" y="60"/>
                    <a:pt x="25" y="62"/>
                    <a:pt x="31" y="62"/>
                  </a:cubicBezTo>
                  <a:cubicBezTo>
                    <a:pt x="35" y="62"/>
                    <a:pt x="39" y="62"/>
                    <a:pt x="43" y="61"/>
                  </a:cubicBezTo>
                  <a:cubicBezTo>
                    <a:pt x="48" y="61"/>
                    <a:pt x="51" y="61"/>
                    <a:pt x="55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6" y="60"/>
                    <a:pt x="56" y="60"/>
                    <a:pt x="57" y="61"/>
                  </a:cubicBezTo>
                  <a:cubicBezTo>
                    <a:pt x="57" y="61"/>
                    <a:pt x="57" y="61"/>
                    <a:pt x="57" y="62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7" y="67"/>
                    <a:pt x="57" y="68"/>
                    <a:pt x="57" y="68"/>
                  </a:cubicBezTo>
                  <a:cubicBezTo>
                    <a:pt x="56" y="69"/>
                    <a:pt x="56" y="69"/>
                    <a:pt x="55" y="69"/>
                  </a:cubicBezTo>
                  <a:cubicBezTo>
                    <a:pt x="51" y="70"/>
                    <a:pt x="47" y="71"/>
                    <a:pt x="43" y="71"/>
                  </a:cubicBezTo>
                  <a:cubicBezTo>
                    <a:pt x="39" y="71"/>
                    <a:pt x="35" y="72"/>
                    <a:pt x="31" y="72"/>
                  </a:cubicBezTo>
                  <a:cubicBezTo>
                    <a:pt x="27" y="72"/>
                    <a:pt x="23" y="71"/>
                    <a:pt x="20" y="70"/>
                  </a:cubicBezTo>
                  <a:cubicBezTo>
                    <a:pt x="16" y="69"/>
                    <a:pt x="13" y="67"/>
                    <a:pt x="10" y="65"/>
                  </a:cubicBezTo>
                  <a:cubicBezTo>
                    <a:pt x="7" y="63"/>
                    <a:pt x="5" y="60"/>
                    <a:pt x="3" y="56"/>
                  </a:cubicBezTo>
                  <a:cubicBezTo>
                    <a:pt x="1" y="52"/>
                    <a:pt x="0" y="47"/>
                    <a:pt x="0" y="4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2"/>
                    <a:pt x="20" y="0"/>
                    <a:pt x="30" y="0"/>
                  </a:cubicBezTo>
                  <a:cubicBezTo>
                    <a:pt x="35" y="0"/>
                    <a:pt x="39" y="0"/>
                    <a:pt x="43" y="2"/>
                  </a:cubicBezTo>
                  <a:cubicBezTo>
                    <a:pt x="47" y="3"/>
                    <a:pt x="50" y="5"/>
                    <a:pt x="52" y="8"/>
                  </a:cubicBezTo>
                  <a:cubicBezTo>
                    <a:pt x="55" y="10"/>
                    <a:pt x="56" y="14"/>
                    <a:pt x="58" y="17"/>
                  </a:cubicBezTo>
                  <a:cubicBezTo>
                    <a:pt x="59" y="21"/>
                    <a:pt x="60" y="25"/>
                    <a:pt x="60" y="29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8"/>
                    <a:pt x="59" y="39"/>
                    <a:pt x="57" y="39"/>
                  </a:cubicBezTo>
                  <a:close/>
                  <a:moveTo>
                    <a:pt x="48" y="29"/>
                  </a:moveTo>
                  <a:cubicBezTo>
                    <a:pt x="48" y="22"/>
                    <a:pt x="46" y="17"/>
                    <a:pt x="43" y="14"/>
                  </a:cubicBezTo>
                  <a:cubicBezTo>
                    <a:pt x="40" y="11"/>
                    <a:pt x="36" y="10"/>
                    <a:pt x="30" y="10"/>
                  </a:cubicBezTo>
                  <a:cubicBezTo>
                    <a:pt x="24" y="10"/>
                    <a:pt x="20" y="11"/>
                    <a:pt x="17" y="14"/>
                  </a:cubicBezTo>
                  <a:cubicBezTo>
                    <a:pt x="14" y="18"/>
                    <a:pt x="12" y="23"/>
                    <a:pt x="12" y="29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48" y="31"/>
                    <a:pt x="48" y="31"/>
                    <a:pt x="48" y="31"/>
                  </a:cubicBezTo>
                  <a:lnTo>
                    <a:pt x="4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9" name="Freeform 260">
              <a:extLst>
                <a:ext uri="{FF2B5EF4-FFF2-40B4-BE49-F238E27FC236}">
                  <a16:creationId xmlns:a16="http://schemas.microsoft.com/office/drawing/2014/main" id="{57AD8954-8543-4956-A614-5669BF823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738" y="-2298700"/>
              <a:ext cx="147637" cy="219075"/>
            </a:xfrm>
            <a:custGeom>
              <a:avLst/>
              <a:gdLst>
                <a:gd name="T0" fmla="*/ 49 w 49"/>
                <a:gd name="T1" fmla="*/ 53 h 72"/>
                <a:gd name="T2" fmla="*/ 42 w 49"/>
                <a:gd name="T3" fmla="*/ 67 h 72"/>
                <a:gd name="T4" fmla="*/ 24 w 49"/>
                <a:gd name="T5" fmla="*/ 72 h 72"/>
                <a:gd name="T6" fmla="*/ 20 w 49"/>
                <a:gd name="T7" fmla="*/ 71 h 72"/>
                <a:gd name="T8" fmla="*/ 14 w 49"/>
                <a:gd name="T9" fmla="*/ 71 h 72"/>
                <a:gd name="T10" fmla="*/ 8 w 49"/>
                <a:gd name="T11" fmla="*/ 70 h 72"/>
                <a:gd name="T12" fmla="*/ 3 w 49"/>
                <a:gd name="T13" fmla="*/ 70 h 72"/>
                <a:gd name="T14" fmla="*/ 0 w 49"/>
                <a:gd name="T15" fmla="*/ 67 h 72"/>
                <a:gd name="T16" fmla="*/ 0 w 49"/>
                <a:gd name="T17" fmla="*/ 63 h 72"/>
                <a:gd name="T18" fmla="*/ 1 w 49"/>
                <a:gd name="T19" fmla="*/ 61 h 72"/>
                <a:gd name="T20" fmla="*/ 3 w 49"/>
                <a:gd name="T21" fmla="*/ 61 h 72"/>
                <a:gd name="T22" fmla="*/ 3 w 49"/>
                <a:gd name="T23" fmla="*/ 61 h 72"/>
                <a:gd name="T24" fmla="*/ 8 w 49"/>
                <a:gd name="T25" fmla="*/ 61 h 72"/>
                <a:gd name="T26" fmla="*/ 14 w 49"/>
                <a:gd name="T27" fmla="*/ 62 h 72"/>
                <a:gd name="T28" fmla="*/ 20 w 49"/>
                <a:gd name="T29" fmla="*/ 62 h 72"/>
                <a:gd name="T30" fmla="*/ 24 w 49"/>
                <a:gd name="T31" fmla="*/ 62 h 72"/>
                <a:gd name="T32" fmla="*/ 34 w 49"/>
                <a:gd name="T33" fmla="*/ 60 h 72"/>
                <a:gd name="T34" fmla="*/ 37 w 49"/>
                <a:gd name="T35" fmla="*/ 53 h 72"/>
                <a:gd name="T36" fmla="*/ 35 w 49"/>
                <a:gd name="T37" fmla="*/ 48 h 72"/>
                <a:gd name="T38" fmla="*/ 27 w 49"/>
                <a:gd name="T39" fmla="*/ 42 h 72"/>
                <a:gd name="T40" fmla="*/ 14 w 49"/>
                <a:gd name="T41" fmla="*/ 35 h 72"/>
                <a:gd name="T42" fmla="*/ 4 w 49"/>
                <a:gd name="T43" fmla="*/ 27 h 72"/>
                <a:gd name="T44" fmla="*/ 0 w 49"/>
                <a:gd name="T45" fmla="*/ 17 h 72"/>
                <a:gd name="T46" fmla="*/ 2 w 49"/>
                <a:gd name="T47" fmla="*/ 8 h 72"/>
                <a:gd name="T48" fmla="*/ 7 w 49"/>
                <a:gd name="T49" fmla="*/ 3 h 72"/>
                <a:gd name="T50" fmla="*/ 15 w 49"/>
                <a:gd name="T51" fmla="*/ 0 h 72"/>
                <a:gd name="T52" fmla="*/ 24 w 49"/>
                <a:gd name="T53" fmla="*/ 0 h 72"/>
                <a:gd name="T54" fmla="*/ 35 w 49"/>
                <a:gd name="T55" fmla="*/ 0 h 72"/>
                <a:gd name="T56" fmla="*/ 45 w 49"/>
                <a:gd name="T57" fmla="*/ 1 h 72"/>
                <a:gd name="T58" fmla="*/ 48 w 49"/>
                <a:gd name="T59" fmla="*/ 4 h 72"/>
                <a:gd name="T60" fmla="*/ 48 w 49"/>
                <a:gd name="T61" fmla="*/ 8 h 72"/>
                <a:gd name="T62" fmla="*/ 45 w 49"/>
                <a:gd name="T63" fmla="*/ 10 h 72"/>
                <a:gd name="T64" fmla="*/ 45 w 49"/>
                <a:gd name="T65" fmla="*/ 10 h 72"/>
                <a:gd name="T66" fmla="*/ 36 w 49"/>
                <a:gd name="T67" fmla="*/ 10 h 72"/>
                <a:gd name="T68" fmla="*/ 24 w 49"/>
                <a:gd name="T69" fmla="*/ 9 h 72"/>
                <a:gd name="T70" fmla="*/ 15 w 49"/>
                <a:gd name="T71" fmla="*/ 11 h 72"/>
                <a:gd name="T72" fmla="*/ 12 w 49"/>
                <a:gd name="T73" fmla="*/ 17 h 72"/>
                <a:gd name="T74" fmla="*/ 14 w 49"/>
                <a:gd name="T75" fmla="*/ 22 h 72"/>
                <a:gd name="T76" fmla="*/ 21 w 49"/>
                <a:gd name="T77" fmla="*/ 26 h 72"/>
                <a:gd name="T78" fmla="*/ 34 w 49"/>
                <a:gd name="T79" fmla="*/ 34 h 72"/>
                <a:gd name="T80" fmla="*/ 46 w 49"/>
                <a:gd name="T81" fmla="*/ 43 h 72"/>
                <a:gd name="T82" fmla="*/ 49 w 49"/>
                <a:gd name="T83" fmla="*/ 5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72">
                  <a:moveTo>
                    <a:pt x="49" y="53"/>
                  </a:moveTo>
                  <a:cubicBezTo>
                    <a:pt x="49" y="59"/>
                    <a:pt x="47" y="64"/>
                    <a:pt x="42" y="67"/>
                  </a:cubicBezTo>
                  <a:cubicBezTo>
                    <a:pt x="38" y="70"/>
                    <a:pt x="32" y="72"/>
                    <a:pt x="24" y="72"/>
                  </a:cubicBezTo>
                  <a:cubicBezTo>
                    <a:pt x="23" y="72"/>
                    <a:pt x="21" y="71"/>
                    <a:pt x="20" y="71"/>
                  </a:cubicBezTo>
                  <a:cubicBezTo>
                    <a:pt x="18" y="71"/>
                    <a:pt x="16" y="71"/>
                    <a:pt x="14" y="71"/>
                  </a:cubicBezTo>
                  <a:cubicBezTo>
                    <a:pt x="12" y="71"/>
                    <a:pt x="10" y="71"/>
                    <a:pt x="8" y="70"/>
                  </a:cubicBezTo>
                  <a:cubicBezTo>
                    <a:pt x="6" y="70"/>
                    <a:pt x="5" y="70"/>
                    <a:pt x="3" y="70"/>
                  </a:cubicBezTo>
                  <a:cubicBezTo>
                    <a:pt x="1" y="69"/>
                    <a:pt x="0" y="68"/>
                    <a:pt x="0" y="6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2"/>
                    <a:pt x="0" y="62"/>
                    <a:pt x="1" y="61"/>
                  </a:cubicBezTo>
                  <a:cubicBezTo>
                    <a:pt x="1" y="61"/>
                    <a:pt x="2" y="61"/>
                    <a:pt x="3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5" y="61"/>
                    <a:pt x="6" y="61"/>
                    <a:pt x="8" y="61"/>
                  </a:cubicBezTo>
                  <a:cubicBezTo>
                    <a:pt x="10" y="61"/>
                    <a:pt x="12" y="62"/>
                    <a:pt x="14" y="62"/>
                  </a:cubicBezTo>
                  <a:cubicBezTo>
                    <a:pt x="16" y="62"/>
                    <a:pt x="18" y="62"/>
                    <a:pt x="20" y="62"/>
                  </a:cubicBezTo>
                  <a:cubicBezTo>
                    <a:pt x="21" y="62"/>
                    <a:pt x="23" y="62"/>
                    <a:pt x="24" y="62"/>
                  </a:cubicBezTo>
                  <a:cubicBezTo>
                    <a:pt x="28" y="62"/>
                    <a:pt x="32" y="61"/>
                    <a:pt x="34" y="60"/>
                  </a:cubicBezTo>
                  <a:cubicBezTo>
                    <a:pt x="36" y="59"/>
                    <a:pt x="37" y="57"/>
                    <a:pt x="37" y="53"/>
                  </a:cubicBezTo>
                  <a:cubicBezTo>
                    <a:pt x="37" y="51"/>
                    <a:pt x="37" y="49"/>
                    <a:pt x="35" y="48"/>
                  </a:cubicBezTo>
                  <a:cubicBezTo>
                    <a:pt x="34" y="47"/>
                    <a:pt x="31" y="45"/>
                    <a:pt x="27" y="42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0" y="32"/>
                    <a:pt x="6" y="30"/>
                    <a:pt x="4" y="27"/>
                  </a:cubicBezTo>
                  <a:cubicBezTo>
                    <a:pt x="1" y="24"/>
                    <a:pt x="0" y="21"/>
                    <a:pt x="0" y="17"/>
                  </a:cubicBezTo>
                  <a:cubicBezTo>
                    <a:pt x="0" y="13"/>
                    <a:pt x="1" y="11"/>
                    <a:pt x="2" y="8"/>
                  </a:cubicBezTo>
                  <a:cubicBezTo>
                    <a:pt x="3" y="6"/>
                    <a:pt x="5" y="5"/>
                    <a:pt x="7" y="3"/>
                  </a:cubicBezTo>
                  <a:cubicBezTo>
                    <a:pt x="9" y="2"/>
                    <a:pt x="12" y="1"/>
                    <a:pt x="15" y="0"/>
                  </a:cubicBezTo>
                  <a:cubicBezTo>
                    <a:pt x="18" y="0"/>
                    <a:pt x="21" y="0"/>
                    <a:pt x="24" y="0"/>
                  </a:cubicBezTo>
                  <a:cubicBezTo>
                    <a:pt x="28" y="0"/>
                    <a:pt x="32" y="0"/>
                    <a:pt x="35" y="0"/>
                  </a:cubicBezTo>
                  <a:cubicBezTo>
                    <a:pt x="39" y="0"/>
                    <a:pt x="42" y="1"/>
                    <a:pt x="45" y="1"/>
                  </a:cubicBezTo>
                  <a:cubicBezTo>
                    <a:pt x="47" y="2"/>
                    <a:pt x="48" y="2"/>
                    <a:pt x="48" y="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10"/>
                    <a:pt x="47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3" y="10"/>
                    <a:pt x="40" y="10"/>
                    <a:pt x="36" y="10"/>
                  </a:cubicBezTo>
                  <a:cubicBezTo>
                    <a:pt x="32" y="9"/>
                    <a:pt x="28" y="9"/>
                    <a:pt x="24" y="9"/>
                  </a:cubicBezTo>
                  <a:cubicBezTo>
                    <a:pt x="21" y="9"/>
                    <a:pt x="18" y="10"/>
                    <a:pt x="15" y="11"/>
                  </a:cubicBezTo>
                  <a:cubicBezTo>
                    <a:pt x="13" y="11"/>
                    <a:pt x="12" y="13"/>
                    <a:pt x="12" y="17"/>
                  </a:cubicBezTo>
                  <a:cubicBezTo>
                    <a:pt x="12" y="19"/>
                    <a:pt x="13" y="20"/>
                    <a:pt x="14" y="22"/>
                  </a:cubicBezTo>
                  <a:cubicBezTo>
                    <a:pt x="16" y="23"/>
                    <a:pt x="18" y="25"/>
                    <a:pt x="21" y="2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40" y="37"/>
                    <a:pt x="44" y="40"/>
                    <a:pt x="46" y="43"/>
                  </a:cubicBezTo>
                  <a:cubicBezTo>
                    <a:pt x="48" y="46"/>
                    <a:pt x="49" y="49"/>
                    <a:pt x="49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0" name="Rectangle 261">
              <a:extLst>
                <a:ext uri="{FF2B5EF4-FFF2-40B4-BE49-F238E27FC236}">
                  <a16:creationId xmlns:a16="http://schemas.microsoft.com/office/drawing/2014/main" id="{F9B089D1-FDAF-4A0F-BD3D-664DD198D2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-2116138"/>
              <a:ext cx="165100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1" name="Freeform 262">
              <a:extLst>
                <a:ext uri="{FF2B5EF4-FFF2-40B4-BE49-F238E27FC236}">
                  <a16:creationId xmlns:a16="http://schemas.microsoft.com/office/drawing/2014/main" id="{75596C62-BF8E-4158-84B8-949CCA5F54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600" y="-2374900"/>
              <a:ext cx="168275" cy="292100"/>
            </a:xfrm>
            <a:custGeom>
              <a:avLst/>
              <a:gdLst>
                <a:gd name="T0" fmla="*/ 7 w 56"/>
                <a:gd name="T1" fmla="*/ 5 h 96"/>
                <a:gd name="T2" fmla="*/ 30 w 56"/>
                <a:gd name="T3" fmla="*/ 0 h 96"/>
                <a:gd name="T4" fmla="*/ 41 w 56"/>
                <a:gd name="T5" fmla="*/ 0 h 96"/>
                <a:gd name="T6" fmla="*/ 52 w 56"/>
                <a:gd name="T7" fmla="*/ 2 h 96"/>
                <a:gd name="T8" fmla="*/ 54 w 56"/>
                <a:gd name="T9" fmla="*/ 3 h 96"/>
                <a:gd name="T10" fmla="*/ 54 w 56"/>
                <a:gd name="T11" fmla="*/ 5 h 96"/>
                <a:gd name="T12" fmla="*/ 54 w 56"/>
                <a:gd name="T13" fmla="*/ 9 h 96"/>
                <a:gd name="T14" fmla="*/ 52 w 56"/>
                <a:gd name="T15" fmla="*/ 12 h 96"/>
                <a:gd name="T16" fmla="*/ 52 w 56"/>
                <a:gd name="T17" fmla="*/ 12 h 96"/>
                <a:gd name="T18" fmla="*/ 41 w 56"/>
                <a:gd name="T19" fmla="*/ 10 h 96"/>
                <a:gd name="T20" fmla="*/ 30 w 56"/>
                <a:gd name="T21" fmla="*/ 10 h 96"/>
                <a:gd name="T22" fmla="*/ 15 w 56"/>
                <a:gd name="T23" fmla="*/ 13 h 96"/>
                <a:gd name="T24" fmla="*/ 11 w 56"/>
                <a:gd name="T25" fmla="*/ 23 h 96"/>
                <a:gd name="T26" fmla="*/ 11 w 56"/>
                <a:gd name="T27" fmla="*/ 28 h 96"/>
                <a:gd name="T28" fmla="*/ 13 w 56"/>
                <a:gd name="T29" fmla="*/ 32 h 96"/>
                <a:gd name="T30" fmla="*/ 17 w 56"/>
                <a:gd name="T31" fmla="*/ 36 h 96"/>
                <a:gd name="T32" fmla="*/ 24 w 56"/>
                <a:gd name="T33" fmla="*/ 41 h 96"/>
                <a:gd name="T34" fmla="*/ 36 w 56"/>
                <a:gd name="T35" fmla="*/ 49 h 96"/>
                <a:gd name="T36" fmla="*/ 51 w 56"/>
                <a:gd name="T37" fmla="*/ 65 h 96"/>
                <a:gd name="T38" fmla="*/ 56 w 56"/>
                <a:gd name="T39" fmla="*/ 83 h 96"/>
                <a:gd name="T40" fmla="*/ 56 w 56"/>
                <a:gd name="T41" fmla="*/ 93 h 96"/>
                <a:gd name="T42" fmla="*/ 55 w 56"/>
                <a:gd name="T43" fmla="*/ 95 h 96"/>
                <a:gd name="T44" fmla="*/ 53 w 56"/>
                <a:gd name="T45" fmla="*/ 96 h 96"/>
                <a:gd name="T46" fmla="*/ 3 w 56"/>
                <a:gd name="T47" fmla="*/ 96 h 96"/>
                <a:gd name="T48" fmla="*/ 2 w 56"/>
                <a:gd name="T49" fmla="*/ 95 h 96"/>
                <a:gd name="T50" fmla="*/ 1 w 56"/>
                <a:gd name="T51" fmla="*/ 93 h 96"/>
                <a:gd name="T52" fmla="*/ 1 w 56"/>
                <a:gd name="T53" fmla="*/ 88 h 96"/>
                <a:gd name="T54" fmla="*/ 2 w 56"/>
                <a:gd name="T55" fmla="*/ 86 h 96"/>
                <a:gd name="T56" fmla="*/ 3 w 56"/>
                <a:gd name="T57" fmla="*/ 85 h 96"/>
                <a:gd name="T58" fmla="*/ 46 w 56"/>
                <a:gd name="T59" fmla="*/ 85 h 96"/>
                <a:gd name="T60" fmla="*/ 46 w 56"/>
                <a:gd name="T61" fmla="*/ 83 h 96"/>
                <a:gd name="T62" fmla="*/ 45 w 56"/>
                <a:gd name="T63" fmla="*/ 75 h 96"/>
                <a:gd name="T64" fmla="*/ 42 w 56"/>
                <a:gd name="T65" fmla="*/ 69 h 96"/>
                <a:gd name="T66" fmla="*/ 37 w 56"/>
                <a:gd name="T67" fmla="*/ 62 h 96"/>
                <a:gd name="T68" fmla="*/ 28 w 56"/>
                <a:gd name="T69" fmla="*/ 56 h 96"/>
                <a:gd name="T70" fmla="*/ 16 w 56"/>
                <a:gd name="T71" fmla="*/ 47 h 96"/>
                <a:gd name="T72" fmla="*/ 3 w 56"/>
                <a:gd name="T73" fmla="*/ 36 h 96"/>
                <a:gd name="T74" fmla="*/ 0 w 56"/>
                <a:gd name="T75" fmla="*/ 23 h 96"/>
                <a:gd name="T76" fmla="*/ 7 w 56"/>
                <a:gd name="T77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6" h="96">
                  <a:moveTo>
                    <a:pt x="7" y="5"/>
                  </a:moveTo>
                  <a:cubicBezTo>
                    <a:pt x="12" y="2"/>
                    <a:pt x="19" y="0"/>
                    <a:pt x="30" y="0"/>
                  </a:cubicBezTo>
                  <a:cubicBezTo>
                    <a:pt x="33" y="0"/>
                    <a:pt x="37" y="0"/>
                    <a:pt x="41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4" y="3"/>
                    <a:pt x="54" y="4"/>
                    <a:pt x="54" y="5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1"/>
                    <a:pt x="54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8" y="11"/>
                    <a:pt x="45" y="11"/>
                    <a:pt x="41" y="10"/>
                  </a:cubicBezTo>
                  <a:cubicBezTo>
                    <a:pt x="37" y="10"/>
                    <a:pt x="33" y="10"/>
                    <a:pt x="30" y="10"/>
                  </a:cubicBezTo>
                  <a:cubicBezTo>
                    <a:pt x="23" y="10"/>
                    <a:pt x="18" y="11"/>
                    <a:pt x="15" y="13"/>
                  </a:cubicBezTo>
                  <a:cubicBezTo>
                    <a:pt x="12" y="15"/>
                    <a:pt x="11" y="18"/>
                    <a:pt x="11" y="23"/>
                  </a:cubicBezTo>
                  <a:cubicBezTo>
                    <a:pt x="11" y="25"/>
                    <a:pt x="11" y="26"/>
                    <a:pt x="11" y="28"/>
                  </a:cubicBezTo>
                  <a:cubicBezTo>
                    <a:pt x="12" y="29"/>
                    <a:pt x="12" y="31"/>
                    <a:pt x="13" y="32"/>
                  </a:cubicBezTo>
                  <a:cubicBezTo>
                    <a:pt x="14" y="33"/>
                    <a:pt x="16" y="35"/>
                    <a:pt x="17" y="36"/>
                  </a:cubicBezTo>
                  <a:cubicBezTo>
                    <a:pt x="19" y="37"/>
                    <a:pt x="21" y="39"/>
                    <a:pt x="24" y="41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43" y="54"/>
                    <a:pt x="48" y="59"/>
                    <a:pt x="51" y="65"/>
                  </a:cubicBezTo>
                  <a:cubicBezTo>
                    <a:pt x="54" y="70"/>
                    <a:pt x="56" y="76"/>
                    <a:pt x="56" y="8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94"/>
                    <a:pt x="56" y="94"/>
                    <a:pt x="55" y="95"/>
                  </a:cubicBezTo>
                  <a:cubicBezTo>
                    <a:pt x="55" y="95"/>
                    <a:pt x="54" y="96"/>
                    <a:pt x="53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2" y="95"/>
                    <a:pt x="2" y="95"/>
                  </a:cubicBezTo>
                  <a:cubicBezTo>
                    <a:pt x="1" y="94"/>
                    <a:pt x="1" y="94"/>
                    <a:pt x="1" y="93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7"/>
                    <a:pt x="1" y="86"/>
                    <a:pt x="2" y="86"/>
                  </a:cubicBezTo>
                  <a:cubicBezTo>
                    <a:pt x="2" y="86"/>
                    <a:pt x="3" y="85"/>
                    <a:pt x="3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0"/>
                    <a:pt x="46" y="77"/>
                    <a:pt x="45" y="75"/>
                  </a:cubicBezTo>
                  <a:cubicBezTo>
                    <a:pt x="44" y="73"/>
                    <a:pt x="44" y="71"/>
                    <a:pt x="42" y="69"/>
                  </a:cubicBezTo>
                  <a:cubicBezTo>
                    <a:pt x="41" y="66"/>
                    <a:pt x="39" y="64"/>
                    <a:pt x="37" y="62"/>
                  </a:cubicBezTo>
                  <a:cubicBezTo>
                    <a:pt x="35" y="60"/>
                    <a:pt x="32" y="58"/>
                    <a:pt x="28" y="56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0" y="43"/>
                    <a:pt x="6" y="39"/>
                    <a:pt x="3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5"/>
                    <a:pt x="2" y="9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7235DBE7-9C8E-4A39-B93C-90B4970974DE}"/>
              </a:ext>
            </a:extLst>
          </p:cNvPr>
          <p:cNvSpPr/>
          <p:nvPr/>
        </p:nvSpPr>
        <p:spPr>
          <a:xfrm>
            <a:off x="7064944" y="4424135"/>
            <a:ext cx="481105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Go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24Slides.com/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order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to find out more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64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2BD925E-0CE8-4479-AE6E-09E372CA2F19}"/>
              </a:ext>
            </a:extLst>
          </p:cNvPr>
          <p:cNvGrpSpPr/>
          <p:nvPr/>
        </p:nvGrpSpPr>
        <p:grpSpPr>
          <a:xfrm>
            <a:off x="1938308" y="4774358"/>
            <a:ext cx="8315383" cy="908475"/>
            <a:chOff x="1715637" y="4908708"/>
            <a:chExt cx="8315383" cy="908475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4A0C7763-58C7-4971-85F2-47EB4C2FD1C7}"/>
                </a:ext>
              </a:extLst>
            </p:cNvPr>
            <p:cNvGrpSpPr/>
            <p:nvPr/>
          </p:nvGrpSpPr>
          <p:grpSpPr>
            <a:xfrm>
              <a:off x="1715637" y="5113940"/>
              <a:ext cx="8315383" cy="703243"/>
              <a:chOff x="407242" y="5207636"/>
              <a:chExt cx="8315383" cy="703243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4144" y="5601841"/>
                <a:ext cx="3388816" cy="261050"/>
              </a:xfrm>
              <a:prstGeom prst="rect">
                <a:avLst/>
              </a:prstGeom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242" y="5353156"/>
                <a:ext cx="3505467" cy="270036"/>
              </a:xfrm>
              <a:prstGeom prst="rect">
                <a:avLst/>
              </a:prstGeom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5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881962" y="5438321"/>
                <a:ext cx="324541" cy="95886"/>
              </a:xfrm>
              <a:prstGeom prst="rect">
                <a:avLst/>
              </a:prstGeom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6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4334094" y="5699241"/>
                <a:ext cx="510796" cy="109758"/>
              </a:xfrm>
              <a:prstGeom prst="rect">
                <a:avLst/>
              </a:prstGeom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64727" y="5207636"/>
                <a:ext cx="745507" cy="521855"/>
              </a:xfrm>
              <a:prstGeom prst="rect">
                <a:avLst/>
              </a:prstGeom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 rotWithShape="1">
              <a:blip r:embed="rId8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8593" b="28061"/>
              <a:stretch/>
            </p:blipFill>
            <p:spPr>
              <a:xfrm>
                <a:off x="6613249" y="5678706"/>
                <a:ext cx="1019828" cy="207812"/>
              </a:xfrm>
              <a:prstGeom prst="rect">
                <a:avLst/>
              </a:prstGeom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9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96903" y="5650502"/>
                <a:ext cx="1094595" cy="158497"/>
              </a:xfrm>
              <a:prstGeom prst="rect">
                <a:avLst/>
              </a:prstGeom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10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39723" y="5345024"/>
                <a:ext cx="682902" cy="517867"/>
              </a:xfrm>
              <a:prstGeom prst="rect">
                <a:avLst/>
              </a:prstGeom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1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516975" y="5627366"/>
                <a:ext cx="436325" cy="240853"/>
              </a:xfrm>
              <a:prstGeom prst="rect">
                <a:avLst/>
              </a:prstGeom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aturation sat="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4382" y="5455054"/>
                <a:ext cx="699423" cy="64257"/>
              </a:xfrm>
              <a:prstGeom prst="rect">
                <a:avLst/>
              </a:prstGeom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300540" y="5343036"/>
                <a:ext cx="737634" cy="193217"/>
              </a:xfrm>
              <a:prstGeom prst="rect">
                <a:avLst/>
              </a:prstGeom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15" cstate="print">
                <a:duotone>
                  <a:schemeClr val="accent3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9649" y="5298338"/>
                <a:ext cx="959088" cy="340452"/>
              </a:xfrm>
              <a:prstGeom prst="rect">
                <a:avLst/>
              </a:prstGeom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16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94805" y="5599122"/>
                <a:ext cx="415676" cy="311757"/>
              </a:xfrm>
              <a:prstGeom prst="rect">
                <a:avLst/>
              </a:prstGeom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17" cstate="print">
                <a:duotone>
                  <a:schemeClr val="bg2">
                    <a:shade val="45000"/>
                    <a:satMod val="135000"/>
                  </a:schemeClr>
                  <a:prstClr val="white"/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49540" y="5699241"/>
                <a:ext cx="435442" cy="97104"/>
              </a:xfrm>
              <a:prstGeom prst="rect">
                <a:avLst/>
              </a:prstGeom>
            </p:spPr>
          </p:pic>
        </p:grpSp>
        <p:sp>
          <p:nvSpPr>
            <p:cNvPr id="51" name="TextBox 50"/>
            <p:cNvSpPr txBox="1"/>
            <p:nvPr/>
          </p:nvSpPr>
          <p:spPr>
            <a:xfrm>
              <a:off x="5349787" y="4908708"/>
              <a:ext cx="1047083" cy="21544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>
              <a:defPPr>
                <a:defRPr lang="en-US"/>
              </a:defPPr>
              <a:lvl1pPr algn="ctr">
                <a:defRPr sz="1400">
                  <a:solidFill>
                    <a:srgbClr val="083D65"/>
                  </a:solidFill>
                  <a:latin typeface="Segoe UI" panose="020B0502040204020203" pitchFamily="34" charset="0"/>
                  <a:cs typeface="Segoe UI" panose="020B0502040204020203" pitchFamily="34" charset="0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83D65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As used by</a:t>
              </a: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1AA2A670-4772-4504-9A86-BE460BACA39F}"/>
              </a:ext>
            </a:extLst>
          </p:cNvPr>
          <p:cNvSpPr/>
          <p:nvPr/>
        </p:nvSpPr>
        <p:spPr>
          <a:xfrm>
            <a:off x="2732747" y="530093"/>
            <a:ext cx="6726506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 SOLUTION FOR YOUR ENTIRE TEAM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B9810A48-58EE-4653-9094-4015568448A4}"/>
              </a:ext>
            </a:extLst>
          </p:cNvPr>
          <p:cNvSpPr/>
          <p:nvPr/>
        </p:nvSpPr>
        <p:spPr>
          <a:xfrm>
            <a:off x="672664" y="1371075"/>
            <a:ext cx="2360745" cy="738665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$899</a:t>
            </a: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AE18B150-0A63-4BDA-9D00-C2EAC0C3644D}"/>
              </a:ext>
            </a:extLst>
          </p:cNvPr>
          <p:cNvSpPr/>
          <p:nvPr/>
        </p:nvSpPr>
        <p:spPr>
          <a:xfrm>
            <a:off x="1566636" y="2270553"/>
            <a:ext cx="75341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month</a:t>
            </a: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5C998BA0-6D9C-4E71-AABD-0B1CE27665CD}"/>
              </a:ext>
            </a:extLst>
          </p:cNvPr>
          <p:cNvSpPr/>
          <p:nvPr/>
        </p:nvSpPr>
        <p:spPr>
          <a:xfrm>
            <a:off x="883750" y="2614527"/>
            <a:ext cx="1938573" cy="1656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10 Slides / day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 $4.5 per slide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24 hour turn around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Dedicated Team</a:t>
            </a:r>
          </a:p>
        </p:txBody>
      </p: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7D2AC6DF-FF9A-488F-9123-53AA85D9365B}"/>
              </a:ext>
            </a:extLst>
          </p:cNvPr>
          <p:cNvGrpSpPr/>
          <p:nvPr/>
        </p:nvGrpSpPr>
        <p:grpSpPr>
          <a:xfrm>
            <a:off x="600617" y="1217205"/>
            <a:ext cx="2504839" cy="3373586"/>
            <a:chOff x="600617" y="1217205"/>
            <a:chExt cx="2504839" cy="33735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F60778-A552-4178-967A-D6012B06C7A5}"/>
                </a:ext>
              </a:extLst>
            </p:cNvPr>
            <p:cNvSpPr/>
            <p:nvPr/>
          </p:nvSpPr>
          <p:spPr>
            <a:xfrm>
              <a:off x="600617" y="4545072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018E09C-793B-4B90-8ABF-2FDE455E5932}"/>
                </a:ext>
              </a:extLst>
            </p:cNvPr>
            <p:cNvSpPr/>
            <p:nvPr/>
          </p:nvSpPr>
          <p:spPr>
            <a:xfrm>
              <a:off x="600617" y="1217205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A4577D3E-B848-40A4-BDA3-371D139FFCD7}"/>
              </a:ext>
            </a:extLst>
          </p:cNvPr>
          <p:cNvSpPr/>
          <p:nvPr/>
        </p:nvSpPr>
        <p:spPr>
          <a:xfrm>
            <a:off x="3363956" y="1371073"/>
            <a:ext cx="2153840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$1,900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BD332408-7260-462F-AD7D-949F359D495F}"/>
              </a:ext>
            </a:extLst>
          </p:cNvPr>
          <p:cNvSpPr/>
          <p:nvPr/>
        </p:nvSpPr>
        <p:spPr>
          <a:xfrm>
            <a:off x="4126466" y="2215788"/>
            <a:ext cx="75341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month</a:t>
            </a: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9AD4C567-68CB-4D4E-B46F-AE6B623D0433}"/>
              </a:ext>
            </a:extLst>
          </p:cNvPr>
          <p:cNvSpPr/>
          <p:nvPr/>
        </p:nvSpPr>
        <p:spPr>
          <a:xfrm>
            <a:off x="3443580" y="2614527"/>
            <a:ext cx="1938573" cy="1656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25 Slides / day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 $3.8 per slide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24 hour turn around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Dedicated Team</a:t>
            </a:r>
          </a:p>
        </p:txBody>
      </p:sp>
      <p:grpSp>
        <p:nvGrpSpPr>
          <p:cNvPr id="216" name="Group 215">
            <a:extLst>
              <a:ext uri="{FF2B5EF4-FFF2-40B4-BE49-F238E27FC236}">
                <a16:creationId xmlns:a16="http://schemas.microsoft.com/office/drawing/2014/main" id="{A4AD765A-A9FC-4380-B5C5-AA23BE3F2EC4}"/>
              </a:ext>
            </a:extLst>
          </p:cNvPr>
          <p:cNvGrpSpPr/>
          <p:nvPr/>
        </p:nvGrpSpPr>
        <p:grpSpPr>
          <a:xfrm>
            <a:off x="3188457" y="1217205"/>
            <a:ext cx="2504839" cy="3373586"/>
            <a:chOff x="3188457" y="1217205"/>
            <a:chExt cx="2504839" cy="3373586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187C9854-6707-49B5-AAB0-8B1D104C416C}"/>
                </a:ext>
              </a:extLst>
            </p:cNvPr>
            <p:cNvSpPr/>
            <p:nvPr/>
          </p:nvSpPr>
          <p:spPr>
            <a:xfrm>
              <a:off x="3188457" y="4545072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0F3AED94-9359-4B1F-8C66-3940EF11161C}"/>
                </a:ext>
              </a:extLst>
            </p:cNvPr>
            <p:cNvSpPr/>
            <p:nvPr/>
          </p:nvSpPr>
          <p:spPr>
            <a:xfrm>
              <a:off x="3188457" y="1217205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76" name="Rectangle 75">
            <a:extLst>
              <a:ext uri="{FF2B5EF4-FFF2-40B4-BE49-F238E27FC236}">
                <a16:creationId xmlns:a16="http://schemas.microsoft.com/office/drawing/2014/main" id="{D0F8E0FA-CCB1-49A3-A9B0-3F4C9A67031D}"/>
              </a:ext>
            </a:extLst>
          </p:cNvPr>
          <p:cNvSpPr/>
          <p:nvPr/>
        </p:nvSpPr>
        <p:spPr>
          <a:xfrm>
            <a:off x="5943601" y="1367030"/>
            <a:ext cx="2214068" cy="738664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22225"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" panose="020B0606030504020204" pitchFamily="34" charset="0"/>
                <a:cs typeface="Segoe UI" panose="020B0502040204020203" pitchFamily="34" charset="0"/>
              </a:rPr>
              <a:t>$3,900</a:t>
            </a: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B28A30F-72A1-42C4-A692-7D530C4C9432}"/>
              </a:ext>
            </a:extLst>
          </p:cNvPr>
          <p:cNvSpPr/>
          <p:nvPr/>
        </p:nvSpPr>
        <p:spPr>
          <a:xfrm>
            <a:off x="6652009" y="2215788"/>
            <a:ext cx="75341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month</a:t>
            </a:r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8F2E9147-0F90-4A93-A6A8-A2641F87607B}"/>
              </a:ext>
            </a:extLst>
          </p:cNvPr>
          <p:cNvSpPr/>
          <p:nvPr/>
        </p:nvSpPr>
        <p:spPr>
          <a:xfrm>
            <a:off x="6059428" y="2614527"/>
            <a:ext cx="1938573" cy="16564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60 Slides / day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From $3.2 per slide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24 hour turn around</a:t>
            </a:r>
          </a:p>
          <a:p>
            <a:pPr marL="285750" marR="0" lvl="0" indent="-28575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Dedicated Team</a:t>
            </a:r>
          </a:p>
        </p:txBody>
      </p: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EBF79B94-9DA8-473D-907F-927F10FFAFC1}"/>
              </a:ext>
            </a:extLst>
          </p:cNvPr>
          <p:cNvGrpSpPr/>
          <p:nvPr/>
        </p:nvGrpSpPr>
        <p:grpSpPr>
          <a:xfrm>
            <a:off x="5776296" y="1217205"/>
            <a:ext cx="2504839" cy="3373586"/>
            <a:chOff x="5776296" y="1217205"/>
            <a:chExt cx="2504839" cy="3373586"/>
          </a:xfrm>
        </p:grpSpPr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77D988CC-9B88-413E-93C2-C869C58096EA}"/>
                </a:ext>
              </a:extLst>
            </p:cNvPr>
            <p:cNvSpPr/>
            <p:nvPr/>
          </p:nvSpPr>
          <p:spPr>
            <a:xfrm>
              <a:off x="5776296" y="4545072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533D9528-ECF4-4BA2-B405-B2CEB02B7987}"/>
                </a:ext>
              </a:extLst>
            </p:cNvPr>
            <p:cNvSpPr/>
            <p:nvPr/>
          </p:nvSpPr>
          <p:spPr>
            <a:xfrm>
              <a:off x="5776296" y="1217205"/>
              <a:ext cx="2504839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B62136CF-26D1-4E3C-A6C7-CF76DF49877A}"/>
              </a:ext>
            </a:extLst>
          </p:cNvPr>
          <p:cNvGrpSpPr/>
          <p:nvPr/>
        </p:nvGrpSpPr>
        <p:grpSpPr>
          <a:xfrm>
            <a:off x="8386621" y="1217205"/>
            <a:ext cx="3134032" cy="3373586"/>
            <a:chOff x="8575598" y="1339841"/>
            <a:chExt cx="2988302" cy="3373586"/>
          </a:xfrm>
        </p:grpSpPr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95C9B982-0181-4CF4-8DC6-5A27C0EB2B38}"/>
                </a:ext>
              </a:extLst>
            </p:cNvPr>
            <p:cNvSpPr/>
            <p:nvPr/>
          </p:nvSpPr>
          <p:spPr>
            <a:xfrm>
              <a:off x="8575599" y="4667708"/>
              <a:ext cx="2988301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6E863F44-D1D6-46E5-928B-2C8B5D8D5E1A}"/>
                </a:ext>
              </a:extLst>
            </p:cNvPr>
            <p:cNvSpPr/>
            <p:nvPr/>
          </p:nvSpPr>
          <p:spPr>
            <a:xfrm>
              <a:off x="8575598" y="1339841"/>
              <a:ext cx="2988301" cy="45719"/>
            </a:xfrm>
            <a:prstGeom prst="rect">
              <a:avLst/>
            </a:prstGeom>
            <a:solidFill>
              <a:srgbClr val="7AC2F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9E872107-4427-4CB1-85DD-A1628A5A5DD7}"/>
              </a:ext>
            </a:extLst>
          </p:cNvPr>
          <p:cNvSpPr/>
          <p:nvPr/>
        </p:nvSpPr>
        <p:spPr>
          <a:xfrm>
            <a:off x="8451712" y="1439378"/>
            <a:ext cx="3003850" cy="615553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15875"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ENTERPRISE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DD940FEB-1A4B-411C-B871-96146C6667B5}"/>
              </a:ext>
            </a:extLst>
          </p:cNvPr>
          <p:cNvGrpSpPr/>
          <p:nvPr/>
        </p:nvGrpSpPr>
        <p:grpSpPr>
          <a:xfrm>
            <a:off x="9254030" y="2112168"/>
            <a:ext cx="1394505" cy="1320877"/>
            <a:chOff x="5232563" y="1693503"/>
            <a:chExt cx="1726417" cy="1635263"/>
          </a:xfrm>
        </p:grpSpPr>
        <p:sp>
          <p:nvSpPr>
            <p:cNvPr id="124" name="Freeform 84">
              <a:extLst>
                <a:ext uri="{FF2B5EF4-FFF2-40B4-BE49-F238E27FC236}">
                  <a16:creationId xmlns:a16="http://schemas.microsoft.com/office/drawing/2014/main" id="{CBA217BF-C4C0-4BDA-91AA-17D44242DA3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3582" y="1705023"/>
              <a:ext cx="1613726" cy="1612224"/>
            </a:xfrm>
            <a:custGeom>
              <a:avLst/>
              <a:gdLst>
                <a:gd name="T0" fmla="*/ 1715 w 1715"/>
                <a:gd name="T1" fmla="*/ 857 h 1715"/>
                <a:gd name="T2" fmla="*/ 1681 w 1715"/>
                <a:gd name="T3" fmla="*/ 1098 h 1715"/>
                <a:gd name="T4" fmla="*/ 1239 w 1715"/>
                <a:gd name="T5" fmla="*/ 1626 h 1715"/>
                <a:gd name="T6" fmla="*/ 858 w 1715"/>
                <a:gd name="T7" fmla="*/ 1715 h 1715"/>
                <a:gd name="T8" fmla="*/ 0 w 1715"/>
                <a:gd name="T9" fmla="*/ 857 h 1715"/>
                <a:gd name="T10" fmla="*/ 858 w 1715"/>
                <a:gd name="T11" fmla="*/ 0 h 1715"/>
                <a:gd name="T12" fmla="*/ 1715 w 1715"/>
                <a:gd name="T13" fmla="*/ 857 h 17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15" h="1715">
                  <a:moveTo>
                    <a:pt x="1715" y="857"/>
                  </a:moveTo>
                  <a:cubicBezTo>
                    <a:pt x="1715" y="941"/>
                    <a:pt x="1703" y="1021"/>
                    <a:pt x="1681" y="1098"/>
                  </a:cubicBezTo>
                  <a:cubicBezTo>
                    <a:pt x="1614" y="1329"/>
                    <a:pt x="1451" y="1520"/>
                    <a:pt x="1239" y="1626"/>
                  </a:cubicBezTo>
                  <a:cubicBezTo>
                    <a:pt x="1124" y="1683"/>
                    <a:pt x="994" y="1715"/>
                    <a:pt x="858" y="1715"/>
                  </a:cubicBezTo>
                  <a:cubicBezTo>
                    <a:pt x="384" y="1715"/>
                    <a:pt x="0" y="1331"/>
                    <a:pt x="0" y="857"/>
                  </a:cubicBezTo>
                  <a:cubicBezTo>
                    <a:pt x="0" y="384"/>
                    <a:pt x="384" y="0"/>
                    <a:pt x="858" y="0"/>
                  </a:cubicBezTo>
                  <a:cubicBezTo>
                    <a:pt x="1331" y="0"/>
                    <a:pt x="1715" y="384"/>
                    <a:pt x="1715" y="857"/>
                  </a:cubicBezTo>
                </a:path>
              </a:pathLst>
            </a:custGeom>
            <a:solidFill>
              <a:srgbClr val="E4F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85">
              <a:extLst>
                <a:ext uri="{FF2B5EF4-FFF2-40B4-BE49-F238E27FC236}">
                  <a16:creationId xmlns:a16="http://schemas.microsoft.com/office/drawing/2014/main" id="{4BE3CEA2-0D1E-471C-B4D7-D052E2FAD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2563" y="1693503"/>
              <a:ext cx="1635764" cy="1635263"/>
            </a:xfrm>
            <a:custGeom>
              <a:avLst/>
              <a:gdLst>
                <a:gd name="T0" fmla="*/ 1727 w 1739"/>
                <a:gd name="T1" fmla="*/ 869 h 1739"/>
                <a:gd name="T2" fmla="*/ 1715 w 1739"/>
                <a:gd name="T3" fmla="*/ 869 h 1739"/>
                <a:gd name="T4" fmla="*/ 1681 w 1739"/>
                <a:gd name="T5" fmla="*/ 1106 h 1739"/>
                <a:gd name="T6" fmla="*/ 1245 w 1739"/>
                <a:gd name="T7" fmla="*/ 1627 h 1739"/>
                <a:gd name="T8" fmla="*/ 870 w 1739"/>
                <a:gd name="T9" fmla="*/ 1715 h 1739"/>
                <a:gd name="T10" fmla="*/ 272 w 1739"/>
                <a:gd name="T11" fmla="*/ 1467 h 1739"/>
                <a:gd name="T12" fmla="*/ 24 w 1739"/>
                <a:gd name="T13" fmla="*/ 869 h 1739"/>
                <a:gd name="T14" fmla="*/ 272 w 1739"/>
                <a:gd name="T15" fmla="*/ 272 h 1739"/>
                <a:gd name="T16" fmla="*/ 870 w 1739"/>
                <a:gd name="T17" fmla="*/ 24 h 1739"/>
                <a:gd name="T18" fmla="*/ 1467 w 1739"/>
                <a:gd name="T19" fmla="*/ 272 h 1739"/>
                <a:gd name="T20" fmla="*/ 1715 w 1739"/>
                <a:gd name="T21" fmla="*/ 869 h 1739"/>
                <a:gd name="T22" fmla="*/ 1727 w 1739"/>
                <a:gd name="T23" fmla="*/ 869 h 1739"/>
                <a:gd name="T24" fmla="*/ 1739 w 1739"/>
                <a:gd name="T25" fmla="*/ 869 h 1739"/>
                <a:gd name="T26" fmla="*/ 870 w 1739"/>
                <a:gd name="T27" fmla="*/ 0 h 1739"/>
                <a:gd name="T28" fmla="*/ 0 w 1739"/>
                <a:gd name="T29" fmla="*/ 869 h 1739"/>
                <a:gd name="T30" fmla="*/ 870 w 1739"/>
                <a:gd name="T31" fmla="*/ 1739 h 1739"/>
                <a:gd name="T32" fmla="*/ 1256 w 1739"/>
                <a:gd name="T33" fmla="*/ 1649 h 1739"/>
                <a:gd name="T34" fmla="*/ 1704 w 1739"/>
                <a:gd name="T35" fmla="*/ 1113 h 1739"/>
                <a:gd name="T36" fmla="*/ 1739 w 1739"/>
                <a:gd name="T37" fmla="*/ 869 h 1739"/>
                <a:gd name="T38" fmla="*/ 1727 w 1739"/>
                <a:gd name="T39" fmla="*/ 869 h 1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39" h="1739">
                  <a:moveTo>
                    <a:pt x="1727" y="869"/>
                  </a:moveTo>
                  <a:cubicBezTo>
                    <a:pt x="1715" y="869"/>
                    <a:pt x="1715" y="869"/>
                    <a:pt x="1715" y="869"/>
                  </a:cubicBezTo>
                  <a:cubicBezTo>
                    <a:pt x="1715" y="952"/>
                    <a:pt x="1703" y="1031"/>
                    <a:pt x="1681" y="1106"/>
                  </a:cubicBezTo>
                  <a:cubicBezTo>
                    <a:pt x="1615" y="1335"/>
                    <a:pt x="1455" y="1523"/>
                    <a:pt x="1245" y="1627"/>
                  </a:cubicBezTo>
                  <a:cubicBezTo>
                    <a:pt x="1132" y="1683"/>
                    <a:pt x="1005" y="1715"/>
                    <a:pt x="870" y="1715"/>
                  </a:cubicBezTo>
                  <a:cubicBezTo>
                    <a:pt x="636" y="1715"/>
                    <a:pt x="425" y="1620"/>
                    <a:pt x="272" y="1467"/>
                  </a:cubicBezTo>
                  <a:cubicBezTo>
                    <a:pt x="119" y="1314"/>
                    <a:pt x="24" y="1103"/>
                    <a:pt x="24" y="869"/>
                  </a:cubicBezTo>
                  <a:cubicBezTo>
                    <a:pt x="24" y="636"/>
                    <a:pt x="119" y="425"/>
                    <a:pt x="272" y="272"/>
                  </a:cubicBezTo>
                  <a:cubicBezTo>
                    <a:pt x="425" y="119"/>
                    <a:pt x="636" y="24"/>
                    <a:pt x="870" y="24"/>
                  </a:cubicBezTo>
                  <a:cubicBezTo>
                    <a:pt x="1103" y="24"/>
                    <a:pt x="1314" y="119"/>
                    <a:pt x="1467" y="272"/>
                  </a:cubicBezTo>
                  <a:cubicBezTo>
                    <a:pt x="1620" y="425"/>
                    <a:pt x="1715" y="636"/>
                    <a:pt x="1715" y="869"/>
                  </a:cubicBezTo>
                  <a:cubicBezTo>
                    <a:pt x="1727" y="869"/>
                    <a:pt x="1727" y="869"/>
                    <a:pt x="1727" y="869"/>
                  </a:cubicBezTo>
                  <a:cubicBezTo>
                    <a:pt x="1739" y="869"/>
                    <a:pt x="1739" y="869"/>
                    <a:pt x="1739" y="869"/>
                  </a:cubicBezTo>
                  <a:cubicBezTo>
                    <a:pt x="1739" y="389"/>
                    <a:pt x="1350" y="0"/>
                    <a:pt x="870" y="0"/>
                  </a:cubicBezTo>
                  <a:cubicBezTo>
                    <a:pt x="389" y="0"/>
                    <a:pt x="0" y="389"/>
                    <a:pt x="0" y="869"/>
                  </a:cubicBezTo>
                  <a:cubicBezTo>
                    <a:pt x="0" y="1350"/>
                    <a:pt x="389" y="1739"/>
                    <a:pt x="870" y="1739"/>
                  </a:cubicBezTo>
                  <a:cubicBezTo>
                    <a:pt x="1008" y="1739"/>
                    <a:pt x="1139" y="1706"/>
                    <a:pt x="1256" y="1649"/>
                  </a:cubicBezTo>
                  <a:cubicBezTo>
                    <a:pt x="1471" y="1542"/>
                    <a:pt x="1636" y="1348"/>
                    <a:pt x="1704" y="1113"/>
                  </a:cubicBezTo>
                  <a:cubicBezTo>
                    <a:pt x="1727" y="1036"/>
                    <a:pt x="1739" y="954"/>
                    <a:pt x="1739" y="869"/>
                  </a:cubicBezTo>
                  <a:cubicBezTo>
                    <a:pt x="1727" y="869"/>
                    <a:pt x="1727" y="869"/>
                    <a:pt x="1727" y="869"/>
                  </a:cubicBezTo>
                </a:path>
              </a:pathLst>
            </a:custGeom>
            <a:solidFill>
              <a:srgbClr val="7AC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6" name="Freeform 86">
              <a:extLst>
                <a:ext uri="{FF2B5EF4-FFF2-40B4-BE49-F238E27FC236}">
                  <a16:creationId xmlns:a16="http://schemas.microsoft.com/office/drawing/2014/main" id="{3989C1E3-EDE2-4CE5-9DCF-1E90047E2B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8793" y="1829733"/>
              <a:ext cx="1363303" cy="1362803"/>
            </a:xfrm>
            <a:custGeom>
              <a:avLst/>
              <a:gdLst>
                <a:gd name="T0" fmla="*/ 1449 w 1449"/>
                <a:gd name="T1" fmla="*/ 724 h 1449"/>
                <a:gd name="T2" fmla="*/ 1251 w 1449"/>
                <a:gd name="T3" fmla="*/ 1221 h 1449"/>
                <a:gd name="T4" fmla="*/ 725 w 1449"/>
                <a:gd name="T5" fmla="*/ 1449 h 1449"/>
                <a:gd name="T6" fmla="*/ 198 w 1449"/>
                <a:gd name="T7" fmla="*/ 1221 h 1449"/>
                <a:gd name="T8" fmla="*/ 0 w 1449"/>
                <a:gd name="T9" fmla="*/ 724 h 1449"/>
                <a:gd name="T10" fmla="*/ 725 w 1449"/>
                <a:gd name="T11" fmla="*/ 0 h 1449"/>
                <a:gd name="T12" fmla="*/ 1449 w 1449"/>
                <a:gd name="T13" fmla="*/ 724 h 14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49" h="1449">
                  <a:moveTo>
                    <a:pt x="1449" y="724"/>
                  </a:moveTo>
                  <a:cubicBezTo>
                    <a:pt x="1449" y="917"/>
                    <a:pt x="1374" y="1092"/>
                    <a:pt x="1251" y="1221"/>
                  </a:cubicBezTo>
                  <a:cubicBezTo>
                    <a:pt x="1119" y="1361"/>
                    <a:pt x="932" y="1449"/>
                    <a:pt x="725" y="1449"/>
                  </a:cubicBezTo>
                  <a:cubicBezTo>
                    <a:pt x="517" y="1449"/>
                    <a:pt x="330" y="1361"/>
                    <a:pt x="198" y="1221"/>
                  </a:cubicBezTo>
                  <a:cubicBezTo>
                    <a:pt x="75" y="1092"/>
                    <a:pt x="0" y="917"/>
                    <a:pt x="0" y="724"/>
                  </a:cubicBezTo>
                  <a:cubicBezTo>
                    <a:pt x="0" y="324"/>
                    <a:pt x="325" y="0"/>
                    <a:pt x="725" y="0"/>
                  </a:cubicBezTo>
                  <a:cubicBezTo>
                    <a:pt x="1125" y="0"/>
                    <a:pt x="1449" y="324"/>
                    <a:pt x="1449" y="7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87">
              <a:extLst>
                <a:ext uri="{FF2B5EF4-FFF2-40B4-BE49-F238E27FC236}">
                  <a16:creationId xmlns:a16="http://schemas.microsoft.com/office/drawing/2014/main" id="{106160D0-FC9B-498A-988D-81860EC39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7775" y="1818715"/>
              <a:ext cx="1385842" cy="1384840"/>
            </a:xfrm>
            <a:custGeom>
              <a:avLst/>
              <a:gdLst>
                <a:gd name="T0" fmla="*/ 1461 w 1473"/>
                <a:gd name="T1" fmla="*/ 736 h 1473"/>
                <a:gd name="T2" fmla="*/ 1449 w 1473"/>
                <a:gd name="T3" fmla="*/ 736 h 1473"/>
                <a:gd name="T4" fmla="*/ 1255 w 1473"/>
                <a:gd name="T5" fmla="*/ 1225 h 1473"/>
                <a:gd name="T6" fmla="*/ 737 w 1473"/>
                <a:gd name="T7" fmla="*/ 1449 h 1473"/>
                <a:gd name="T8" fmla="*/ 219 w 1473"/>
                <a:gd name="T9" fmla="*/ 1225 h 1473"/>
                <a:gd name="T10" fmla="*/ 24 w 1473"/>
                <a:gd name="T11" fmla="*/ 736 h 1473"/>
                <a:gd name="T12" fmla="*/ 233 w 1473"/>
                <a:gd name="T13" fmla="*/ 233 h 1473"/>
                <a:gd name="T14" fmla="*/ 737 w 1473"/>
                <a:gd name="T15" fmla="*/ 24 h 1473"/>
                <a:gd name="T16" fmla="*/ 1240 w 1473"/>
                <a:gd name="T17" fmla="*/ 233 h 1473"/>
                <a:gd name="T18" fmla="*/ 1449 w 1473"/>
                <a:gd name="T19" fmla="*/ 736 h 1473"/>
                <a:gd name="T20" fmla="*/ 1461 w 1473"/>
                <a:gd name="T21" fmla="*/ 736 h 1473"/>
                <a:gd name="T22" fmla="*/ 1473 w 1473"/>
                <a:gd name="T23" fmla="*/ 736 h 1473"/>
                <a:gd name="T24" fmla="*/ 737 w 1473"/>
                <a:gd name="T25" fmla="*/ 0 h 1473"/>
                <a:gd name="T26" fmla="*/ 0 w 1473"/>
                <a:gd name="T27" fmla="*/ 736 h 1473"/>
                <a:gd name="T28" fmla="*/ 201 w 1473"/>
                <a:gd name="T29" fmla="*/ 1242 h 1473"/>
                <a:gd name="T30" fmla="*/ 737 w 1473"/>
                <a:gd name="T31" fmla="*/ 1473 h 1473"/>
                <a:gd name="T32" fmla="*/ 1272 w 1473"/>
                <a:gd name="T33" fmla="*/ 1242 h 1473"/>
                <a:gd name="T34" fmla="*/ 1473 w 1473"/>
                <a:gd name="T35" fmla="*/ 736 h 1473"/>
                <a:gd name="T36" fmla="*/ 1461 w 1473"/>
                <a:gd name="T37" fmla="*/ 736 h 1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73" h="1473">
                  <a:moveTo>
                    <a:pt x="1461" y="736"/>
                  </a:moveTo>
                  <a:cubicBezTo>
                    <a:pt x="1449" y="736"/>
                    <a:pt x="1449" y="736"/>
                    <a:pt x="1449" y="736"/>
                  </a:cubicBezTo>
                  <a:cubicBezTo>
                    <a:pt x="1449" y="926"/>
                    <a:pt x="1375" y="1098"/>
                    <a:pt x="1255" y="1225"/>
                  </a:cubicBezTo>
                  <a:cubicBezTo>
                    <a:pt x="1125" y="1363"/>
                    <a:pt x="941" y="1449"/>
                    <a:pt x="737" y="1449"/>
                  </a:cubicBezTo>
                  <a:cubicBezTo>
                    <a:pt x="532" y="1449"/>
                    <a:pt x="348" y="1363"/>
                    <a:pt x="219" y="1225"/>
                  </a:cubicBezTo>
                  <a:cubicBezTo>
                    <a:pt x="98" y="1098"/>
                    <a:pt x="24" y="926"/>
                    <a:pt x="24" y="736"/>
                  </a:cubicBezTo>
                  <a:cubicBezTo>
                    <a:pt x="24" y="540"/>
                    <a:pt x="104" y="362"/>
                    <a:pt x="233" y="233"/>
                  </a:cubicBezTo>
                  <a:cubicBezTo>
                    <a:pt x="362" y="104"/>
                    <a:pt x="540" y="24"/>
                    <a:pt x="737" y="24"/>
                  </a:cubicBezTo>
                  <a:cubicBezTo>
                    <a:pt x="933" y="24"/>
                    <a:pt x="1111" y="104"/>
                    <a:pt x="1240" y="233"/>
                  </a:cubicBezTo>
                  <a:cubicBezTo>
                    <a:pt x="1369" y="362"/>
                    <a:pt x="1449" y="540"/>
                    <a:pt x="1449" y="736"/>
                  </a:cubicBezTo>
                  <a:cubicBezTo>
                    <a:pt x="1461" y="736"/>
                    <a:pt x="1461" y="736"/>
                    <a:pt x="1461" y="736"/>
                  </a:cubicBezTo>
                  <a:cubicBezTo>
                    <a:pt x="1473" y="736"/>
                    <a:pt x="1473" y="736"/>
                    <a:pt x="1473" y="736"/>
                  </a:cubicBezTo>
                  <a:cubicBezTo>
                    <a:pt x="1473" y="330"/>
                    <a:pt x="1143" y="0"/>
                    <a:pt x="737" y="0"/>
                  </a:cubicBezTo>
                  <a:cubicBezTo>
                    <a:pt x="330" y="0"/>
                    <a:pt x="0" y="330"/>
                    <a:pt x="0" y="736"/>
                  </a:cubicBezTo>
                  <a:cubicBezTo>
                    <a:pt x="0" y="932"/>
                    <a:pt x="77" y="1110"/>
                    <a:pt x="201" y="1242"/>
                  </a:cubicBezTo>
                  <a:cubicBezTo>
                    <a:pt x="335" y="1384"/>
                    <a:pt x="526" y="1473"/>
                    <a:pt x="737" y="1473"/>
                  </a:cubicBezTo>
                  <a:cubicBezTo>
                    <a:pt x="948" y="1473"/>
                    <a:pt x="1138" y="1384"/>
                    <a:pt x="1272" y="1242"/>
                  </a:cubicBezTo>
                  <a:cubicBezTo>
                    <a:pt x="1397" y="1110"/>
                    <a:pt x="1473" y="932"/>
                    <a:pt x="1473" y="736"/>
                  </a:cubicBezTo>
                  <a:cubicBezTo>
                    <a:pt x="1461" y="736"/>
                    <a:pt x="1461" y="736"/>
                    <a:pt x="1461" y="736"/>
                  </a:cubicBezTo>
                </a:path>
              </a:pathLst>
            </a:custGeom>
            <a:solidFill>
              <a:srgbClr val="7AC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8" name="Freeform 88">
              <a:extLst>
                <a:ext uri="{FF2B5EF4-FFF2-40B4-BE49-F238E27FC236}">
                  <a16:creationId xmlns:a16="http://schemas.microsoft.com/office/drawing/2014/main" id="{C379A26A-8A8E-4DDC-84AB-2FA394940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5108" y="2978174"/>
              <a:ext cx="990674" cy="214362"/>
            </a:xfrm>
            <a:custGeom>
              <a:avLst/>
              <a:gdLst>
                <a:gd name="T0" fmla="*/ 1053 w 1053"/>
                <a:gd name="T1" fmla="*/ 0 h 228"/>
                <a:gd name="T2" fmla="*/ 527 w 1053"/>
                <a:gd name="T3" fmla="*/ 228 h 228"/>
                <a:gd name="T4" fmla="*/ 0 w 1053"/>
                <a:gd name="T5" fmla="*/ 0 h 228"/>
                <a:gd name="T6" fmla="*/ 1053 w 1053"/>
                <a:gd name="T7" fmla="*/ 0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3" h="228">
                  <a:moveTo>
                    <a:pt x="1053" y="0"/>
                  </a:moveTo>
                  <a:cubicBezTo>
                    <a:pt x="921" y="140"/>
                    <a:pt x="734" y="228"/>
                    <a:pt x="527" y="228"/>
                  </a:cubicBezTo>
                  <a:cubicBezTo>
                    <a:pt x="319" y="228"/>
                    <a:pt x="132" y="140"/>
                    <a:pt x="0" y="0"/>
                  </a:cubicBezTo>
                  <a:cubicBezTo>
                    <a:pt x="1053" y="0"/>
                    <a:pt x="1053" y="0"/>
                    <a:pt x="1053" y="0"/>
                  </a:cubicBezTo>
                </a:path>
              </a:pathLst>
            </a:custGeom>
            <a:solidFill>
              <a:srgbClr val="AFD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89">
              <a:extLst>
                <a:ext uri="{FF2B5EF4-FFF2-40B4-BE49-F238E27FC236}">
                  <a16:creationId xmlns:a16="http://schemas.microsoft.com/office/drawing/2014/main" id="{D083AB2F-6BDC-4CB4-B761-6C7CCEBCC8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088" y="2966654"/>
              <a:ext cx="1014714" cy="236900"/>
            </a:xfrm>
            <a:custGeom>
              <a:avLst/>
              <a:gdLst>
                <a:gd name="T0" fmla="*/ 1066 w 1079"/>
                <a:gd name="T1" fmla="*/ 12 h 252"/>
                <a:gd name="T2" fmla="*/ 1058 w 1079"/>
                <a:gd name="T3" fmla="*/ 4 h 252"/>
                <a:gd name="T4" fmla="*/ 540 w 1079"/>
                <a:gd name="T5" fmla="*/ 228 h 252"/>
                <a:gd name="T6" fmla="*/ 22 w 1079"/>
                <a:gd name="T7" fmla="*/ 4 h 252"/>
                <a:gd name="T8" fmla="*/ 13 w 1079"/>
                <a:gd name="T9" fmla="*/ 12 h 252"/>
                <a:gd name="T10" fmla="*/ 13 w 1079"/>
                <a:gd name="T11" fmla="*/ 24 h 252"/>
                <a:gd name="T12" fmla="*/ 1066 w 1079"/>
                <a:gd name="T13" fmla="*/ 24 h 252"/>
                <a:gd name="T14" fmla="*/ 1066 w 1079"/>
                <a:gd name="T15" fmla="*/ 12 h 252"/>
                <a:gd name="T16" fmla="*/ 1058 w 1079"/>
                <a:gd name="T17" fmla="*/ 4 h 252"/>
                <a:gd name="T18" fmla="*/ 1066 w 1079"/>
                <a:gd name="T19" fmla="*/ 12 h 252"/>
                <a:gd name="T20" fmla="*/ 1066 w 1079"/>
                <a:gd name="T21" fmla="*/ 0 h 252"/>
                <a:gd name="T22" fmla="*/ 13 w 1079"/>
                <a:gd name="T23" fmla="*/ 0 h 252"/>
                <a:gd name="T24" fmla="*/ 2 w 1079"/>
                <a:gd name="T25" fmla="*/ 8 h 252"/>
                <a:gd name="T26" fmla="*/ 4 w 1079"/>
                <a:gd name="T27" fmla="*/ 21 h 252"/>
                <a:gd name="T28" fmla="*/ 540 w 1079"/>
                <a:gd name="T29" fmla="*/ 252 h 252"/>
                <a:gd name="T30" fmla="*/ 1075 w 1079"/>
                <a:gd name="T31" fmla="*/ 21 h 252"/>
                <a:gd name="T32" fmla="*/ 1077 w 1079"/>
                <a:gd name="T33" fmla="*/ 8 h 252"/>
                <a:gd name="T34" fmla="*/ 1066 w 1079"/>
                <a:gd name="T35" fmla="*/ 0 h 252"/>
                <a:gd name="T36" fmla="*/ 1066 w 1079"/>
                <a:gd name="T37" fmla="*/ 12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79" h="252">
                  <a:moveTo>
                    <a:pt x="1066" y="12"/>
                  </a:moveTo>
                  <a:cubicBezTo>
                    <a:pt x="1058" y="4"/>
                    <a:pt x="1058" y="4"/>
                    <a:pt x="1058" y="4"/>
                  </a:cubicBezTo>
                  <a:cubicBezTo>
                    <a:pt x="928" y="142"/>
                    <a:pt x="744" y="228"/>
                    <a:pt x="540" y="228"/>
                  </a:cubicBezTo>
                  <a:cubicBezTo>
                    <a:pt x="335" y="228"/>
                    <a:pt x="151" y="142"/>
                    <a:pt x="22" y="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066" y="24"/>
                    <a:pt x="1066" y="24"/>
                    <a:pt x="1066" y="24"/>
                  </a:cubicBezTo>
                  <a:cubicBezTo>
                    <a:pt x="1066" y="12"/>
                    <a:pt x="1066" y="12"/>
                    <a:pt x="1066" y="12"/>
                  </a:cubicBezTo>
                  <a:cubicBezTo>
                    <a:pt x="1058" y="4"/>
                    <a:pt x="1058" y="4"/>
                    <a:pt x="1058" y="4"/>
                  </a:cubicBezTo>
                  <a:cubicBezTo>
                    <a:pt x="1066" y="12"/>
                    <a:pt x="1066" y="12"/>
                    <a:pt x="1066" y="12"/>
                  </a:cubicBezTo>
                  <a:cubicBezTo>
                    <a:pt x="1066" y="0"/>
                    <a:pt x="1066" y="0"/>
                    <a:pt x="1066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8" y="0"/>
                    <a:pt x="4" y="3"/>
                    <a:pt x="2" y="8"/>
                  </a:cubicBezTo>
                  <a:cubicBezTo>
                    <a:pt x="0" y="12"/>
                    <a:pt x="1" y="17"/>
                    <a:pt x="4" y="21"/>
                  </a:cubicBezTo>
                  <a:cubicBezTo>
                    <a:pt x="138" y="163"/>
                    <a:pt x="329" y="252"/>
                    <a:pt x="540" y="252"/>
                  </a:cubicBezTo>
                  <a:cubicBezTo>
                    <a:pt x="751" y="252"/>
                    <a:pt x="941" y="163"/>
                    <a:pt x="1075" y="21"/>
                  </a:cubicBezTo>
                  <a:cubicBezTo>
                    <a:pt x="1078" y="17"/>
                    <a:pt x="1079" y="12"/>
                    <a:pt x="1077" y="8"/>
                  </a:cubicBezTo>
                  <a:cubicBezTo>
                    <a:pt x="1076" y="3"/>
                    <a:pt x="1071" y="0"/>
                    <a:pt x="1066" y="0"/>
                  </a:cubicBezTo>
                  <a:cubicBezTo>
                    <a:pt x="1066" y="12"/>
                    <a:pt x="1066" y="12"/>
                    <a:pt x="1066" y="12"/>
                  </a:cubicBezTo>
                </a:path>
              </a:pathLst>
            </a:custGeom>
            <a:solidFill>
              <a:srgbClr val="7AC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90">
              <a:extLst>
                <a:ext uri="{FF2B5EF4-FFF2-40B4-BE49-F238E27FC236}">
                  <a16:creationId xmlns:a16="http://schemas.microsoft.com/office/drawing/2014/main" id="{0C9480A9-EA90-4B04-ABD6-F0F7A7B2E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0743" y="2772827"/>
              <a:ext cx="266951" cy="159770"/>
            </a:xfrm>
            <a:custGeom>
              <a:avLst/>
              <a:gdLst>
                <a:gd name="T0" fmla="*/ 67 w 533"/>
                <a:gd name="T1" fmla="*/ 0 h 319"/>
                <a:gd name="T2" fmla="*/ 465 w 533"/>
                <a:gd name="T3" fmla="*/ 0 h 319"/>
                <a:gd name="T4" fmla="*/ 533 w 533"/>
                <a:gd name="T5" fmla="*/ 319 h 319"/>
                <a:gd name="T6" fmla="*/ 0 w 533"/>
                <a:gd name="T7" fmla="*/ 319 h 319"/>
                <a:gd name="T8" fmla="*/ 67 w 533"/>
                <a:gd name="T9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3" h="319">
                  <a:moveTo>
                    <a:pt x="67" y="0"/>
                  </a:moveTo>
                  <a:lnTo>
                    <a:pt x="465" y="0"/>
                  </a:lnTo>
                  <a:lnTo>
                    <a:pt x="533" y="319"/>
                  </a:lnTo>
                  <a:lnTo>
                    <a:pt x="0" y="319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91">
              <a:extLst>
                <a:ext uri="{FF2B5EF4-FFF2-40B4-BE49-F238E27FC236}">
                  <a16:creationId xmlns:a16="http://schemas.microsoft.com/office/drawing/2014/main" id="{0008157F-50EF-4617-90BD-04CD457B0F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9223" y="2761808"/>
              <a:ext cx="290491" cy="182308"/>
            </a:xfrm>
            <a:custGeom>
              <a:avLst/>
              <a:gdLst>
                <a:gd name="T0" fmla="*/ 48 w 309"/>
                <a:gd name="T1" fmla="*/ 12 h 194"/>
                <a:gd name="T2" fmla="*/ 48 w 309"/>
                <a:gd name="T3" fmla="*/ 24 h 194"/>
                <a:gd name="T4" fmla="*/ 250 w 309"/>
                <a:gd name="T5" fmla="*/ 24 h 194"/>
                <a:gd name="T6" fmla="*/ 281 w 309"/>
                <a:gd name="T7" fmla="*/ 170 h 194"/>
                <a:gd name="T8" fmla="*/ 27 w 309"/>
                <a:gd name="T9" fmla="*/ 170 h 194"/>
                <a:gd name="T10" fmla="*/ 60 w 309"/>
                <a:gd name="T11" fmla="*/ 14 h 194"/>
                <a:gd name="T12" fmla="*/ 48 w 309"/>
                <a:gd name="T13" fmla="*/ 12 h 194"/>
                <a:gd name="T14" fmla="*/ 48 w 309"/>
                <a:gd name="T15" fmla="*/ 24 h 194"/>
                <a:gd name="T16" fmla="*/ 48 w 309"/>
                <a:gd name="T17" fmla="*/ 12 h 194"/>
                <a:gd name="T18" fmla="*/ 36 w 309"/>
                <a:gd name="T19" fmla="*/ 9 h 194"/>
                <a:gd name="T20" fmla="*/ 0 w 309"/>
                <a:gd name="T21" fmla="*/ 179 h 194"/>
                <a:gd name="T22" fmla="*/ 3 w 309"/>
                <a:gd name="T23" fmla="*/ 189 h 194"/>
                <a:gd name="T24" fmla="*/ 12 w 309"/>
                <a:gd name="T25" fmla="*/ 194 h 194"/>
                <a:gd name="T26" fmla="*/ 296 w 309"/>
                <a:gd name="T27" fmla="*/ 194 h 194"/>
                <a:gd name="T28" fmla="*/ 305 w 309"/>
                <a:gd name="T29" fmla="*/ 189 h 194"/>
                <a:gd name="T30" fmla="*/ 308 w 309"/>
                <a:gd name="T31" fmla="*/ 179 h 194"/>
                <a:gd name="T32" fmla="*/ 272 w 309"/>
                <a:gd name="T33" fmla="*/ 9 h 194"/>
                <a:gd name="T34" fmla="*/ 260 w 309"/>
                <a:gd name="T35" fmla="*/ 0 h 194"/>
                <a:gd name="T36" fmla="*/ 48 w 309"/>
                <a:gd name="T37" fmla="*/ 0 h 194"/>
                <a:gd name="T38" fmla="*/ 36 w 309"/>
                <a:gd name="T39" fmla="*/ 9 h 194"/>
                <a:gd name="T40" fmla="*/ 48 w 309"/>
                <a:gd name="T41" fmla="*/ 1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09" h="194">
                  <a:moveTo>
                    <a:pt x="48" y="12"/>
                  </a:moveTo>
                  <a:cubicBezTo>
                    <a:pt x="48" y="24"/>
                    <a:pt x="48" y="24"/>
                    <a:pt x="48" y="24"/>
                  </a:cubicBezTo>
                  <a:cubicBezTo>
                    <a:pt x="250" y="24"/>
                    <a:pt x="250" y="24"/>
                    <a:pt x="250" y="24"/>
                  </a:cubicBezTo>
                  <a:cubicBezTo>
                    <a:pt x="281" y="170"/>
                    <a:pt x="281" y="170"/>
                    <a:pt x="281" y="170"/>
                  </a:cubicBezTo>
                  <a:cubicBezTo>
                    <a:pt x="27" y="170"/>
                    <a:pt x="27" y="170"/>
                    <a:pt x="27" y="170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24"/>
                    <a:pt x="48" y="24"/>
                    <a:pt x="48" y="24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183"/>
                    <a:pt x="1" y="186"/>
                    <a:pt x="3" y="189"/>
                  </a:cubicBezTo>
                  <a:cubicBezTo>
                    <a:pt x="5" y="192"/>
                    <a:pt x="9" y="194"/>
                    <a:pt x="12" y="194"/>
                  </a:cubicBezTo>
                  <a:cubicBezTo>
                    <a:pt x="296" y="194"/>
                    <a:pt x="296" y="194"/>
                    <a:pt x="296" y="194"/>
                  </a:cubicBezTo>
                  <a:cubicBezTo>
                    <a:pt x="300" y="194"/>
                    <a:pt x="303" y="192"/>
                    <a:pt x="305" y="189"/>
                  </a:cubicBezTo>
                  <a:cubicBezTo>
                    <a:pt x="308" y="186"/>
                    <a:pt x="309" y="183"/>
                    <a:pt x="308" y="179"/>
                  </a:cubicBezTo>
                  <a:cubicBezTo>
                    <a:pt x="272" y="9"/>
                    <a:pt x="272" y="9"/>
                    <a:pt x="272" y="9"/>
                  </a:cubicBezTo>
                  <a:cubicBezTo>
                    <a:pt x="271" y="4"/>
                    <a:pt x="266" y="0"/>
                    <a:pt x="260" y="0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2" y="0"/>
                    <a:pt x="38" y="4"/>
                    <a:pt x="36" y="9"/>
                  </a:cubicBezTo>
                  <a:lnTo>
                    <a:pt x="48" y="12"/>
                  </a:lnTo>
                  <a:close/>
                </a:path>
              </a:pathLst>
            </a:custGeom>
            <a:solidFill>
              <a:srgbClr val="7AC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92">
              <a:extLst>
                <a:ext uri="{FF2B5EF4-FFF2-40B4-BE49-F238E27FC236}">
                  <a16:creationId xmlns:a16="http://schemas.microsoft.com/office/drawing/2014/main" id="{D61BFAA6-FE39-4E09-9192-3B9F85B7CA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6730" y="1968718"/>
              <a:ext cx="1190011" cy="855946"/>
            </a:xfrm>
            <a:custGeom>
              <a:avLst/>
              <a:gdLst>
                <a:gd name="T0" fmla="*/ 1265 w 1265"/>
                <a:gd name="T1" fmla="*/ 78 h 910"/>
                <a:gd name="T2" fmla="*/ 1265 w 1265"/>
                <a:gd name="T3" fmla="*/ 832 h 910"/>
                <a:gd name="T4" fmla="*/ 1187 w 1265"/>
                <a:gd name="T5" fmla="*/ 910 h 910"/>
                <a:gd name="T6" fmla="*/ 78 w 1265"/>
                <a:gd name="T7" fmla="*/ 910 h 910"/>
                <a:gd name="T8" fmla="*/ 0 w 1265"/>
                <a:gd name="T9" fmla="*/ 832 h 910"/>
                <a:gd name="T10" fmla="*/ 0 w 1265"/>
                <a:gd name="T11" fmla="*/ 78 h 910"/>
                <a:gd name="T12" fmla="*/ 78 w 1265"/>
                <a:gd name="T13" fmla="*/ 0 h 910"/>
                <a:gd name="T14" fmla="*/ 1187 w 1265"/>
                <a:gd name="T15" fmla="*/ 0 h 910"/>
                <a:gd name="T16" fmla="*/ 1265 w 1265"/>
                <a:gd name="T17" fmla="*/ 78 h 9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65" h="910">
                  <a:moveTo>
                    <a:pt x="1265" y="78"/>
                  </a:moveTo>
                  <a:cubicBezTo>
                    <a:pt x="1265" y="832"/>
                    <a:pt x="1265" y="832"/>
                    <a:pt x="1265" y="832"/>
                  </a:cubicBezTo>
                  <a:cubicBezTo>
                    <a:pt x="1265" y="875"/>
                    <a:pt x="1230" y="910"/>
                    <a:pt x="1187" y="910"/>
                  </a:cubicBezTo>
                  <a:cubicBezTo>
                    <a:pt x="78" y="910"/>
                    <a:pt x="78" y="910"/>
                    <a:pt x="78" y="910"/>
                  </a:cubicBezTo>
                  <a:cubicBezTo>
                    <a:pt x="35" y="910"/>
                    <a:pt x="0" y="875"/>
                    <a:pt x="0" y="832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35"/>
                    <a:pt x="35" y="0"/>
                    <a:pt x="78" y="0"/>
                  </a:cubicBezTo>
                  <a:cubicBezTo>
                    <a:pt x="1187" y="0"/>
                    <a:pt x="1187" y="0"/>
                    <a:pt x="1187" y="0"/>
                  </a:cubicBezTo>
                  <a:cubicBezTo>
                    <a:pt x="1230" y="0"/>
                    <a:pt x="1265" y="35"/>
                    <a:pt x="1265" y="78"/>
                  </a:cubicBezTo>
                </a:path>
              </a:pathLst>
            </a:custGeom>
            <a:solidFill>
              <a:srgbClr val="E4F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3" name="Freeform 93">
              <a:extLst>
                <a:ext uri="{FF2B5EF4-FFF2-40B4-BE49-F238E27FC236}">
                  <a16:creationId xmlns:a16="http://schemas.microsoft.com/office/drawing/2014/main" id="{785D87E3-A055-4C98-963A-1EA0291A92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920" y="1963459"/>
              <a:ext cx="1213049" cy="877984"/>
            </a:xfrm>
            <a:custGeom>
              <a:avLst/>
              <a:gdLst>
                <a:gd name="T0" fmla="*/ 1277 w 1289"/>
                <a:gd name="T1" fmla="*/ 90 h 934"/>
                <a:gd name="T2" fmla="*/ 1265 w 1289"/>
                <a:gd name="T3" fmla="*/ 90 h 934"/>
                <a:gd name="T4" fmla="*/ 1265 w 1289"/>
                <a:gd name="T5" fmla="*/ 844 h 934"/>
                <a:gd name="T6" fmla="*/ 1246 w 1289"/>
                <a:gd name="T7" fmla="*/ 891 h 934"/>
                <a:gd name="T8" fmla="*/ 1199 w 1289"/>
                <a:gd name="T9" fmla="*/ 910 h 934"/>
                <a:gd name="T10" fmla="*/ 90 w 1289"/>
                <a:gd name="T11" fmla="*/ 910 h 934"/>
                <a:gd name="T12" fmla="*/ 43 w 1289"/>
                <a:gd name="T13" fmla="*/ 891 h 934"/>
                <a:gd name="T14" fmla="*/ 24 w 1289"/>
                <a:gd name="T15" fmla="*/ 844 h 934"/>
                <a:gd name="T16" fmla="*/ 24 w 1289"/>
                <a:gd name="T17" fmla="*/ 90 h 934"/>
                <a:gd name="T18" fmla="*/ 43 w 1289"/>
                <a:gd name="T19" fmla="*/ 43 h 934"/>
                <a:gd name="T20" fmla="*/ 90 w 1289"/>
                <a:gd name="T21" fmla="*/ 24 h 934"/>
                <a:gd name="T22" fmla="*/ 1199 w 1289"/>
                <a:gd name="T23" fmla="*/ 24 h 934"/>
                <a:gd name="T24" fmla="*/ 1246 w 1289"/>
                <a:gd name="T25" fmla="*/ 43 h 934"/>
                <a:gd name="T26" fmla="*/ 1265 w 1289"/>
                <a:gd name="T27" fmla="*/ 90 h 934"/>
                <a:gd name="T28" fmla="*/ 1277 w 1289"/>
                <a:gd name="T29" fmla="*/ 90 h 934"/>
                <a:gd name="T30" fmla="*/ 1289 w 1289"/>
                <a:gd name="T31" fmla="*/ 90 h 934"/>
                <a:gd name="T32" fmla="*/ 1263 w 1289"/>
                <a:gd name="T33" fmla="*/ 27 h 934"/>
                <a:gd name="T34" fmla="*/ 1199 w 1289"/>
                <a:gd name="T35" fmla="*/ 0 h 934"/>
                <a:gd name="T36" fmla="*/ 90 w 1289"/>
                <a:gd name="T37" fmla="*/ 0 h 934"/>
                <a:gd name="T38" fmla="*/ 26 w 1289"/>
                <a:gd name="T39" fmla="*/ 27 h 934"/>
                <a:gd name="T40" fmla="*/ 0 w 1289"/>
                <a:gd name="T41" fmla="*/ 90 h 934"/>
                <a:gd name="T42" fmla="*/ 0 w 1289"/>
                <a:gd name="T43" fmla="*/ 844 h 934"/>
                <a:gd name="T44" fmla="*/ 26 w 1289"/>
                <a:gd name="T45" fmla="*/ 908 h 934"/>
                <a:gd name="T46" fmla="*/ 90 w 1289"/>
                <a:gd name="T47" fmla="*/ 934 h 934"/>
                <a:gd name="T48" fmla="*/ 1199 w 1289"/>
                <a:gd name="T49" fmla="*/ 934 h 934"/>
                <a:gd name="T50" fmla="*/ 1263 w 1289"/>
                <a:gd name="T51" fmla="*/ 908 h 934"/>
                <a:gd name="T52" fmla="*/ 1289 w 1289"/>
                <a:gd name="T53" fmla="*/ 844 h 934"/>
                <a:gd name="T54" fmla="*/ 1289 w 1289"/>
                <a:gd name="T55" fmla="*/ 90 h 934"/>
                <a:gd name="T56" fmla="*/ 1277 w 1289"/>
                <a:gd name="T57" fmla="*/ 90 h 9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89" h="934">
                  <a:moveTo>
                    <a:pt x="1277" y="90"/>
                  </a:moveTo>
                  <a:cubicBezTo>
                    <a:pt x="1265" y="90"/>
                    <a:pt x="1265" y="90"/>
                    <a:pt x="1265" y="90"/>
                  </a:cubicBezTo>
                  <a:cubicBezTo>
                    <a:pt x="1265" y="844"/>
                    <a:pt x="1265" y="844"/>
                    <a:pt x="1265" y="844"/>
                  </a:cubicBezTo>
                  <a:cubicBezTo>
                    <a:pt x="1265" y="862"/>
                    <a:pt x="1258" y="879"/>
                    <a:pt x="1246" y="891"/>
                  </a:cubicBezTo>
                  <a:cubicBezTo>
                    <a:pt x="1234" y="903"/>
                    <a:pt x="1217" y="910"/>
                    <a:pt x="1199" y="910"/>
                  </a:cubicBezTo>
                  <a:cubicBezTo>
                    <a:pt x="90" y="910"/>
                    <a:pt x="90" y="910"/>
                    <a:pt x="90" y="910"/>
                  </a:cubicBezTo>
                  <a:cubicBezTo>
                    <a:pt x="72" y="910"/>
                    <a:pt x="55" y="903"/>
                    <a:pt x="43" y="891"/>
                  </a:cubicBezTo>
                  <a:cubicBezTo>
                    <a:pt x="31" y="879"/>
                    <a:pt x="24" y="862"/>
                    <a:pt x="24" y="844"/>
                  </a:cubicBezTo>
                  <a:cubicBezTo>
                    <a:pt x="24" y="90"/>
                    <a:pt x="24" y="90"/>
                    <a:pt x="24" y="90"/>
                  </a:cubicBezTo>
                  <a:cubicBezTo>
                    <a:pt x="24" y="72"/>
                    <a:pt x="31" y="55"/>
                    <a:pt x="43" y="43"/>
                  </a:cubicBezTo>
                  <a:cubicBezTo>
                    <a:pt x="55" y="32"/>
                    <a:pt x="72" y="24"/>
                    <a:pt x="90" y="24"/>
                  </a:cubicBezTo>
                  <a:cubicBezTo>
                    <a:pt x="1199" y="24"/>
                    <a:pt x="1199" y="24"/>
                    <a:pt x="1199" y="24"/>
                  </a:cubicBezTo>
                  <a:cubicBezTo>
                    <a:pt x="1217" y="24"/>
                    <a:pt x="1234" y="32"/>
                    <a:pt x="1246" y="43"/>
                  </a:cubicBezTo>
                  <a:cubicBezTo>
                    <a:pt x="1258" y="55"/>
                    <a:pt x="1265" y="72"/>
                    <a:pt x="1265" y="90"/>
                  </a:cubicBezTo>
                  <a:cubicBezTo>
                    <a:pt x="1277" y="90"/>
                    <a:pt x="1277" y="90"/>
                    <a:pt x="1277" y="90"/>
                  </a:cubicBezTo>
                  <a:cubicBezTo>
                    <a:pt x="1289" y="90"/>
                    <a:pt x="1289" y="90"/>
                    <a:pt x="1289" y="90"/>
                  </a:cubicBezTo>
                  <a:cubicBezTo>
                    <a:pt x="1289" y="65"/>
                    <a:pt x="1279" y="43"/>
                    <a:pt x="1263" y="27"/>
                  </a:cubicBezTo>
                  <a:cubicBezTo>
                    <a:pt x="1247" y="10"/>
                    <a:pt x="1224" y="0"/>
                    <a:pt x="1199" y="0"/>
                  </a:cubicBezTo>
                  <a:cubicBezTo>
                    <a:pt x="90" y="0"/>
                    <a:pt x="90" y="0"/>
                    <a:pt x="90" y="0"/>
                  </a:cubicBezTo>
                  <a:cubicBezTo>
                    <a:pt x="65" y="0"/>
                    <a:pt x="43" y="10"/>
                    <a:pt x="26" y="27"/>
                  </a:cubicBezTo>
                  <a:cubicBezTo>
                    <a:pt x="10" y="43"/>
                    <a:pt x="0" y="65"/>
                    <a:pt x="0" y="90"/>
                  </a:cubicBezTo>
                  <a:cubicBezTo>
                    <a:pt x="0" y="844"/>
                    <a:pt x="0" y="844"/>
                    <a:pt x="0" y="844"/>
                  </a:cubicBezTo>
                  <a:cubicBezTo>
                    <a:pt x="0" y="869"/>
                    <a:pt x="10" y="891"/>
                    <a:pt x="26" y="908"/>
                  </a:cubicBezTo>
                  <a:cubicBezTo>
                    <a:pt x="43" y="924"/>
                    <a:pt x="65" y="934"/>
                    <a:pt x="90" y="934"/>
                  </a:cubicBezTo>
                  <a:cubicBezTo>
                    <a:pt x="1199" y="934"/>
                    <a:pt x="1199" y="934"/>
                    <a:pt x="1199" y="934"/>
                  </a:cubicBezTo>
                  <a:cubicBezTo>
                    <a:pt x="1224" y="934"/>
                    <a:pt x="1247" y="924"/>
                    <a:pt x="1263" y="908"/>
                  </a:cubicBezTo>
                  <a:cubicBezTo>
                    <a:pt x="1279" y="891"/>
                    <a:pt x="1289" y="869"/>
                    <a:pt x="1289" y="844"/>
                  </a:cubicBezTo>
                  <a:cubicBezTo>
                    <a:pt x="1289" y="90"/>
                    <a:pt x="1289" y="90"/>
                    <a:pt x="1289" y="90"/>
                  </a:cubicBezTo>
                  <a:cubicBezTo>
                    <a:pt x="1277" y="90"/>
                    <a:pt x="1277" y="90"/>
                    <a:pt x="1277" y="90"/>
                  </a:cubicBezTo>
                </a:path>
              </a:pathLst>
            </a:custGeom>
            <a:solidFill>
              <a:srgbClr val="7AC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4" name="Freeform 96">
              <a:extLst>
                <a:ext uri="{FF2B5EF4-FFF2-40B4-BE49-F238E27FC236}">
                  <a16:creationId xmlns:a16="http://schemas.microsoft.com/office/drawing/2014/main" id="{A706FEF7-5DA8-4B9C-98FE-FDF8D9AC3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5439" y="2670654"/>
              <a:ext cx="1190011" cy="159770"/>
            </a:xfrm>
            <a:custGeom>
              <a:avLst/>
              <a:gdLst>
                <a:gd name="T0" fmla="*/ 1265 w 1265"/>
                <a:gd name="T1" fmla="*/ 0 h 170"/>
                <a:gd name="T2" fmla="*/ 1265 w 1265"/>
                <a:gd name="T3" fmla="*/ 92 h 170"/>
                <a:gd name="T4" fmla="*/ 1187 w 1265"/>
                <a:gd name="T5" fmla="*/ 170 h 170"/>
                <a:gd name="T6" fmla="*/ 78 w 1265"/>
                <a:gd name="T7" fmla="*/ 170 h 170"/>
                <a:gd name="T8" fmla="*/ 0 w 1265"/>
                <a:gd name="T9" fmla="*/ 92 h 170"/>
                <a:gd name="T10" fmla="*/ 0 w 1265"/>
                <a:gd name="T11" fmla="*/ 0 h 170"/>
                <a:gd name="T12" fmla="*/ 1265 w 1265"/>
                <a:gd name="T13" fmla="*/ 0 h 1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5" h="170">
                  <a:moveTo>
                    <a:pt x="1265" y="0"/>
                  </a:moveTo>
                  <a:cubicBezTo>
                    <a:pt x="1265" y="92"/>
                    <a:pt x="1265" y="92"/>
                    <a:pt x="1265" y="92"/>
                  </a:cubicBezTo>
                  <a:cubicBezTo>
                    <a:pt x="1265" y="135"/>
                    <a:pt x="1230" y="170"/>
                    <a:pt x="1187" y="170"/>
                  </a:cubicBezTo>
                  <a:cubicBezTo>
                    <a:pt x="78" y="170"/>
                    <a:pt x="78" y="170"/>
                    <a:pt x="78" y="170"/>
                  </a:cubicBezTo>
                  <a:cubicBezTo>
                    <a:pt x="35" y="170"/>
                    <a:pt x="0" y="135"/>
                    <a:pt x="0" y="9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65" y="0"/>
                    <a:pt x="1265" y="0"/>
                    <a:pt x="1265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5" name="Freeform 97">
              <a:extLst>
                <a:ext uri="{FF2B5EF4-FFF2-40B4-BE49-F238E27FC236}">
                  <a16:creationId xmlns:a16="http://schemas.microsoft.com/office/drawing/2014/main" id="{37386908-16D8-4007-8723-414163C59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920" y="2659134"/>
              <a:ext cx="1213049" cy="182308"/>
            </a:xfrm>
            <a:custGeom>
              <a:avLst/>
              <a:gdLst>
                <a:gd name="T0" fmla="*/ 1277 w 1289"/>
                <a:gd name="T1" fmla="*/ 12 h 194"/>
                <a:gd name="T2" fmla="*/ 1265 w 1289"/>
                <a:gd name="T3" fmla="*/ 12 h 194"/>
                <a:gd name="T4" fmla="*/ 1265 w 1289"/>
                <a:gd name="T5" fmla="*/ 104 h 194"/>
                <a:gd name="T6" fmla="*/ 1246 w 1289"/>
                <a:gd name="T7" fmla="*/ 151 h 194"/>
                <a:gd name="T8" fmla="*/ 1199 w 1289"/>
                <a:gd name="T9" fmla="*/ 170 h 194"/>
                <a:gd name="T10" fmla="*/ 90 w 1289"/>
                <a:gd name="T11" fmla="*/ 170 h 194"/>
                <a:gd name="T12" fmla="*/ 43 w 1289"/>
                <a:gd name="T13" fmla="*/ 151 h 194"/>
                <a:gd name="T14" fmla="*/ 24 w 1289"/>
                <a:gd name="T15" fmla="*/ 104 h 194"/>
                <a:gd name="T16" fmla="*/ 24 w 1289"/>
                <a:gd name="T17" fmla="*/ 24 h 194"/>
                <a:gd name="T18" fmla="*/ 1277 w 1289"/>
                <a:gd name="T19" fmla="*/ 24 h 194"/>
                <a:gd name="T20" fmla="*/ 1277 w 1289"/>
                <a:gd name="T21" fmla="*/ 12 h 194"/>
                <a:gd name="T22" fmla="*/ 1265 w 1289"/>
                <a:gd name="T23" fmla="*/ 12 h 194"/>
                <a:gd name="T24" fmla="*/ 1277 w 1289"/>
                <a:gd name="T25" fmla="*/ 12 h 194"/>
                <a:gd name="T26" fmla="*/ 1277 w 1289"/>
                <a:gd name="T27" fmla="*/ 0 h 194"/>
                <a:gd name="T28" fmla="*/ 12 w 1289"/>
                <a:gd name="T29" fmla="*/ 0 h 194"/>
                <a:gd name="T30" fmla="*/ 4 w 1289"/>
                <a:gd name="T31" fmla="*/ 4 h 194"/>
                <a:gd name="T32" fmla="*/ 0 w 1289"/>
                <a:gd name="T33" fmla="*/ 12 h 194"/>
                <a:gd name="T34" fmla="*/ 0 w 1289"/>
                <a:gd name="T35" fmla="*/ 104 h 194"/>
                <a:gd name="T36" fmla="*/ 26 w 1289"/>
                <a:gd name="T37" fmla="*/ 168 h 194"/>
                <a:gd name="T38" fmla="*/ 90 w 1289"/>
                <a:gd name="T39" fmla="*/ 194 h 194"/>
                <a:gd name="T40" fmla="*/ 1199 w 1289"/>
                <a:gd name="T41" fmla="*/ 194 h 194"/>
                <a:gd name="T42" fmla="*/ 1263 w 1289"/>
                <a:gd name="T43" fmla="*/ 168 h 194"/>
                <a:gd name="T44" fmla="*/ 1289 w 1289"/>
                <a:gd name="T45" fmla="*/ 104 h 194"/>
                <a:gd name="T46" fmla="*/ 1289 w 1289"/>
                <a:gd name="T47" fmla="*/ 12 h 194"/>
                <a:gd name="T48" fmla="*/ 1286 w 1289"/>
                <a:gd name="T49" fmla="*/ 4 h 194"/>
                <a:gd name="T50" fmla="*/ 1277 w 1289"/>
                <a:gd name="T51" fmla="*/ 0 h 194"/>
                <a:gd name="T52" fmla="*/ 1277 w 1289"/>
                <a:gd name="T53" fmla="*/ 12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89" h="194">
                  <a:moveTo>
                    <a:pt x="1277" y="12"/>
                  </a:moveTo>
                  <a:cubicBezTo>
                    <a:pt x="1265" y="12"/>
                    <a:pt x="1265" y="12"/>
                    <a:pt x="1265" y="12"/>
                  </a:cubicBezTo>
                  <a:cubicBezTo>
                    <a:pt x="1265" y="104"/>
                    <a:pt x="1265" y="104"/>
                    <a:pt x="1265" y="104"/>
                  </a:cubicBezTo>
                  <a:cubicBezTo>
                    <a:pt x="1265" y="122"/>
                    <a:pt x="1258" y="139"/>
                    <a:pt x="1246" y="151"/>
                  </a:cubicBezTo>
                  <a:cubicBezTo>
                    <a:pt x="1234" y="163"/>
                    <a:pt x="1217" y="170"/>
                    <a:pt x="1199" y="170"/>
                  </a:cubicBezTo>
                  <a:cubicBezTo>
                    <a:pt x="90" y="170"/>
                    <a:pt x="90" y="170"/>
                    <a:pt x="90" y="170"/>
                  </a:cubicBezTo>
                  <a:cubicBezTo>
                    <a:pt x="72" y="170"/>
                    <a:pt x="55" y="163"/>
                    <a:pt x="43" y="151"/>
                  </a:cubicBezTo>
                  <a:cubicBezTo>
                    <a:pt x="31" y="139"/>
                    <a:pt x="24" y="122"/>
                    <a:pt x="24" y="104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1277" y="24"/>
                    <a:pt x="1277" y="24"/>
                    <a:pt x="1277" y="24"/>
                  </a:cubicBezTo>
                  <a:cubicBezTo>
                    <a:pt x="1277" y="12"/>
                    <a:pt x="1277" y="12"/>
                    <a:pt x="1277" y="12"/>
                  </a:cubicBezTo>
                  <a:cubicBezTo>
                    <a:pt x="1265" y="12"/>
                    <a:pt x="1265" y="12"/>
                    <a:pt x="1265" y="12"/>
                  </a:cubicBezTo>
                  <a:cubicBezTo>
                    <a:pt x="1277" y="12"/>
                    <a:pt x="1277" y="12"/>
                    <a:pt x="1277" y="12"/>
                  </a:cubicBezTo>
                  <a:cubicBezTo>
                    <a:pt x="1277" y="0"/>
                    <a:pt x="1277" y="0"/>
                    <a:pt x="127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6" y="1"/>
                    <a:pt x="4" y="4"/>
                  </a:cubicBezTo>
                  <a:cubicBezTo>
                    <a:pt x="1" y="6"/>
                    <a:pt x="0" y="9"/>
                    <a:pt x="0" y="12"/>
                  </a:cubicBezTo>
                  <a:cubicBezTo>
                    <a:pt x="0" y="104"/>
                    <a:pt x="0" y="104"/>
                    <a:pt x="0" y="104"/>
                  </a:cubicBezTo>
                  <a:cubicBezTo>
                    <a:pt x="0" y="129"/>
                    <a:pt x="10" y="151"/>
                    <a:pt x="26" y="168"/>
                  </a:cubicBezTo>
                  <a:cubicBezTo>
                    <a:pt x="43" y="184"/>
                    <a:pt x="65" y="194"/>
                    <a:pt x="90" y="194"/>
                  </a:cubicBezTo>
                  <a:cubicBezTo>
                    <a:pt x="1199" y="194"/>
                    <a:pt x="1199" y="194"/>
                    <a:pt x="1199" y="194"/>
                  </a:cubicBezTo>
                  <a:cubicBezTo>
                    <a:pt x="1224" y="194"/>
                    <a:pt x="1247" y="184"/>
                    <a:pt x="1263" y="168"/>
                  </a:cubicBezTo>
                  <a:cubicBezTo>
                    <a:pt x="1279" y="151"/>
                    <a:pt x="1289" y="129"/>
                    <a:pt x="1289" y="104"/>
                  </a:cubicBezTo>
                  <a:cubicBezTo>
                    <a:pt x="1289" y="12"/>
                    <a:pt x="1289" y="12"/>
                    <a:pt x="1289" y="12"/>
                  </a:cubicBezTo>
                  <a:cubicBezTo>
                    <a:pt x="1289" y="9"/>
                    <a:pt x="1288" y="6"/>
                    <a:pt x="1286" y="4"/>
                  </a:cubicBezTo>
                  <a:cubicBezTo>
                    <a:pt x="1283" y="1"/>
                    <a:pt x="1280" y="0"/>
                    <a:pt x="1277" y="0"/>
                  </a:cubicBezTo>
                  <a:cubicBezTo>
                    <a:pt x="1277" y="12"/>
                    <a:pt x="1277" y="12"/>
                    <a:pt x="1277" y="12"/>
                  </a:cubicBezTo>
                </a:path>
              </a:pathLst>
            </a:custGeom>
            <a:solidFill>
              <a:srgbClr val="7AC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6" name="Oval 98">
              <a:extLst>
                <a:ext uri="{FF2B5EF4-FFF2-40B4-BE49-F238E27FC236}">
                  <a16:creationId xmlns:a16="http://schemas.microsoft.com/office/drawing/2014/main" id="{F988158C-0356-44FF-BA6D-FB9D3CD74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35920" y="2722241"/>
              <a:ext cx="56596" cy="56596"/>
            </a:xfrm>
            <a:prstGeom prst="ellipse">
              <a:avLst/>
            </a:prstGeom>
            <a:solidFill>
              <a:srgbClr val="AFDA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7" name="Rectangle 107">
              <a:extLst>
                <a:ext uri="{FF2B5EF4-FFF2-40B4-BE49-F238E27FC236}">
                  <a16:creationId xmlns:a16="http://schemas.microsoft.com/office/drawing/2014/main" id="{F02632B6-8F2C-4EA8-B770-3399A91E48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56116" y="2932596"/>
              <a:ext cx="415702" cy="45577"/>
            </a:xfrm>
            <a:prstGeom prst="rect">
              <a:avLst/>
            </a:prstGeom>
            <a:solidFill>
              <a:srgbClr val="E4F3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8" name="Freeform 108">
              <a:extLst>
                <a:ext uri="{FF2B5EF4-FFF2-40B4-BE49-F238E27FC236}">
                  <a16:creationId xmlns:a16="http://schemas.microsoft.com/office/drawing/2014/main" id="{FED9B4A5-F499-484A-B76E-5F34DBE56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5098" y="2921578"/>
              <a:ext cx="438241" cy="67614"/>
            </a:xfrm>
            <a:custGeom>
              <a:avLst/>
              <a:gdLst>
                <a:gd name="T0" fmla="*/ 454 w 466"/>
                <a:gd name="T1" fmla="*/ 60 h 72"/>
                <a:gd name="T2" fmla="*/ 454 w 466"/>
                <a:gd name="T3" fmla="*/ 48 h 72"/>
                <a:gd name="T4" fmla="*/ 24 w 466"/>
                <a:gd name="T5" fmla="*/ 48 h 72"/>
                <a:gd name="T6" fmla="*/ 24 w 466"/>
                <a:gd name="T7" fmla="*/ 24 h 72"/>
                <a:gd name="T8" fmla="*/ 442 w 466"/>
                <a:gd name="T9" fmla="*/ 24 h 72"/>
                <a:gd name="T10" fmla="*/ 442 w 466"/>
                <a:gd name="T11" fmla="*/ 60 h 72"/>
                <a:gd name="T12" fmla="*/ 454 w 466"/>
                <a:gd name="T13" fmla="*/ 60 h 72"/>
                <a:gd name="T14" fmla="*/ 454 w 466"/>
                <a:gd name="T15" fmla="*/ 48 h 72"/>
                <a:gd name="T16" fmla="*/ 454 w 466"/>
                <a:gd name="T17" fmla="*/ 60 h 72"/>
                <a:gd name="T18" fmla="*/ 466 w 466"/>
                <a:gd name="T19" fmla="*/ 60 h 72"/>
                <a:gd name="T20" fmla="*/ 466 w 466"/>
                <a:gd name="T21" fmla="*/ 12 h 72"/>
                <a:gd name="T22" fmla="*/ 462 w 466"/>
                <a:gd name="T23" fmla="*/ 3 h 72"/>
                <a:gd name="T24" fmla="*/ 454 w 466"/>
                <a:gd name="T25" fmla="*/ 0 h 72"/>
                <a:gd name="T26" fmla="*/ 12 w 466"/>
                <a:gd name="T27" fmla="*/ 0 h 72"/>
                <a:gd name="T28" fmla="*/ 4 w 466"/>
                <a:gd name="T29" fmla="*/ 3 h 72"/>
                <a:gd name="T30" fmla="*/ 0 w 466"/>
                <a:gd name="T31" fmla="*/ 12 h 72"/>
                <a:gd name="T32" fmla="*/ 0 w 466"/>
                <a:gd name="T33" fmla="*/ 60 h 72"/>
                <a:gd name="T34" fmla="*/ 4 w 466"/>
                <a:gd name="T35" fmla="*/ 69 h 72"/>
                <a:gd name="T36" fmla="*/ 12 w 466"/>
                <a:gd name="T37" fmla="*/ 72 h 72"/>
                <a:gd name="T38" fmla="*/ 454 w 466"/>
                <a:gd name="T39" fmla="*/ 72 h 72"/>
                <a:gd name="T40" fmla="*/ 462 w 466"/>
                <a:gd name="T41" fmla="*/ 69 h 72"/>
                <a:gd name="T42" fmla="*/ 466 w 466"/>
                <a:gd name="T43" fmla="*/ 60 h 72"/>
                <a:gd name="T44" fmla="*/ 454 w 466"/>
                <a:gd name="T45" fmla="*/ 60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66" h="72">
                  <a:moveTo>
                    <a:pt x="454" y="60"/>
                  </a:moveTo>
                  <a:cubicBezTo>
                    <a:pt x="454" y="48"/>
                    <a:pt x="454" y="48"/>
                    <a:pt x="454" y="48"/>
                  </a:cubicBezTo>
                  <a:cubicBezTo>
                    <a:pt x="24" y="48"/>
                    <a:pt x="24" y="48"/>
                    <a:pt x="24" y="48"/>
                  </a:cubicBezTo>
                  <a:cubicBezTo>
                    <a:pt x="24" y="24"/>
                    <a:pt x="24" y="24"/>
                    <a:pt x="24" y="24"/>
                  </a:cubicBezTo>
                  <a:cubicBezTo>
                    <a:pt x="442" y="24"/>
                    <a:pt x="442" y="24"/>
                    <a:pt x="442" y="24"/>
                  </a:cubicBezTo>
                  <a:cubicBezTo>
                    <a:pt x="442" y="60"/>
                    <a:pt x="442" y="60"/>
                    <a:pt x="442" y="60"/>
                  </a:cubicBezTo>
                  <a:cubicBezTo>
                    <a:pt x="454" y="60"/>
                    <a:pt x="454" y="60"/>
                    <a:pt x="454" y="60"/>
                  </a:cubicBezTo>
                  <a:cubicBezTo>
                    <a:pt x="454" y="48"/>
                    <a:pt x="454" y="48"/>
                    <a:pt x="454" y="48"/>
                  </a:cubicBezTo>
                  <a:cubicBezTo>
                    <a:pt x="454" y="60"/>
                    <a:pt x="454" y="60"/>
                    <a:pt x="454" y="60"/>
                  </a:cubicBezTo>
                  <a:cubicBezTo>
                    <a:pt x="466" y="60"/>
                    <a:pt x="466" y="60"/>
                    <a:pt x="466" y="60"/>
                  </a:cubicBezTo>
                  <a:cubicBezTo>
                    <a:pt x="466" y="12"/>
                    <a:pt x="466" y="12"/>
                    <a:pt x="466" y="12"/>
                  </a:cubicBezTo>
                  <a:cubicBezTo>
                    <a:pt x="466" y="8"/>
                    <a:pt x="465" y="5"/>
                    <a:pt x="462" y="3"/>
                  </a:cubicBezTo>
                  <a:cubicBezTo>
                    <a:pt x="460" y="1"/>
                    <a:pt x="457" y="0"/>
                    <a:pt x="454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0"/>
                    <a:pt x="6" y="1"/>
                    <a:pt x="4" y="3"/>
                  </a:cubicBezTo>
                  <a:cubicBezTo>
                    <a:pt x="2" y="5"/>
                    <a:pt x="0" y="8"/>
                    <a:pt x="0" y="12"/>
                  </a:cubicBezTo>
                  <a:cubicBezTo>
                    <a:pt x="0" y="60"/>
                    <a:pt x="0" y="60"/>
                    <a:pt x="0" y="60"/>
                  </a:cubicBezTo>
                  <a:cubicBezTo>
                    <a:pt x="0" y="64"/>
                    <a:pt x="2" y="67"/>
                    <a:pt x="4" y="69"/>
                  </a:cubicBezTo>
                  <a:cubicBezTo>
                    <a:pt x="6" y="71"/>
                    <a:pt x="9" y="72"/>
                    <a:pt x="12" y="72"/>
                  </a:cubicBezTo>
                  <a:cubicBezTo>
                    <a:pt x="454" y="72"/>
                    <a:pt x="454" y="72"/>
                    <a:pt x="454" y="72"/>
                  </a:cubicBezTo>
                  <a:cubicBezTo>
                    <a:pt x="457" y="72"/>
                    <a:pt x="460" y="71"/>
                    <a:pt x="462" y="69"/>
                  </a:cubicBezTo>
                  <a:cubicBezTo>
                    <a:pt x="465" y="67"/>
                    <a:pt x="466" y="64"/>
                    <a:pt x="466" y="60"/>
                  </a:cubicBezTo>
                  <a:lnTo>
                    <a:pt x="454" y="60"/>
                  </a:lnTo>
                  <a:close/>
                </a:path>
              </a:pathLst>
            </a:custGeom>
            <a:solidFill>
              <a:srgbClr val="7AC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9" name="Freeform 109">
              <a:extLst>
                <a:ext uri="{FF2B5EF4-FFF2-40B4-BE49-F238E27FC236}">
                  <a16:creationId xmlns:a16="http://schemas.microsoft.com/office/drawing/2014/main" id="{D52D3A63-55DB-4421-BDC7-DC7641095C1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462" y="2703209"/>
              <a:ext cx="458274" cy="520880"/>
            </a:xfrm>
            <a:custGeom>
              <a:avLst/>
              <a:gdLst>
                <a:gd name="T0" fmla="*/ 382 w 487"/>
                <a:gd name="T1" fmla="*/ 0 h 554"/>
                <a:gd name="T2" fmla="*/ 210 w 487"/>
                <a:gd name="T3" fmla="*/ 301 h 554"/>
                <a:gd name="T4" fmla="*/ 0 w 487"/>
                <a:gd name="T5" fmla="*/ 456 h 554"/>
                <a:gd name="T6" fmla="*/ 48 w 487"/>
                <a:gd name="T7" fmla="*/ 554 h 554"/>
                <a:gd name="T8" fmla="*/ 50 w 487"/>
                <a:gd name="T9" fmla="*/ 553 h 554"/>
                <a:gd name="T10" fmla="*/ 486 w 487"/>
                <a:gd name="T11" fmla="*/ 32 h 554"/>
                <a:gd name="T12" fmla="*/ 487 w 487"/>
                <a:gd name="T13" fmla="*/ 30 h 554"/>
                <a:gd name="T14" fmla="*/ 382 w 487"/>
                <a:gd name="T15" fmla="*/ 0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87" h="554">
                  <a:moveTo>
                    <a:pt x="382" y="0"/>
                  </a:moveTo>
                  <a:cubicBezTo>
                    <a:pt x="349" y="114"/>
                    <a:pt x="289" y="217"/>
                    <a:pt x="210" y="301"/>
                  </a:cubicBezTo>
                  <a:cubicBezTo>
                    <a:pt x="150" y="364"/>
                    <a:pt x="79" y="417"/>
                    <a:pt x="0" y="456"/>
                  </a:cubicBezTo>
                  <a:cubicBezTo>
                    <a:pt x="11" y="491"/>
                    <a:pt x="27" y="524"/>
                    <a:pt x="48" y="554"/>
                  </a:cubicBezTo>
                  <a:cubicBezTo>
                    <a:pt x="49" y="554"/>
                    <a:pt x="50" y="553"/>
                    <a:pt x="50" y="553"/>
                  </a:cubicBezTo>
                  <a:cubicBezTo>
                    <a:pt x="260" y="449"/>
                    <a:pt x="420" y="261"/>
                    <a:pt x="486" y="32"/>
                  </a:cubicBezTo>
                  <a:cubicBezTo>
                    <a:pt x="487" y="32"/>
                    <a:pt x="487" y="31"/>
                    <a:pt x="487" y="30"/>
                  </a:cubicBezTo>
                  <a:cubicBezTo>
                    <a:pt x="454" y="15"/>
                    <a:pt x="419" y="4"/>
                    <a:pt x="382" y="0"/>
                  </a:cubicBezTo>
                </a:path>
              </a:pathLst>
            </a:custGeom>
            <a:solidFill>
              <a:srgbClr val="CFE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0" name="Freeform 110">
              <a:extLst>
                <a:ext uri="{FF2B5EF4-FFF2-40B4-BE49-F238E27FC236}">
                  <a16:creationId xmlns:a16="http://schemas.microsoft.com/office/drawing/2014/main" id="{2914CFFF-08D5-4594-8B1B-46460A2E97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039" y="2731757"/>
              <a:ext cx="423215" cy="501848"/>
            </a:xfrm>
            <a:custGeom>
              <a:avLst/>
              <a:gdLst>
                <a:gd name="T0" fmla="*/ 439 w 450"/>
                <a:gd name="T1" fmla="*/ 0 h 534"/>
                <a:gd name="T2" fmla="*/ 438 w 450"/>
                <a:gd name="T3" fmla="*/ 2 h 534"/>
                <a:gd name="T4" fmla="*/ 2 w 450"/>
                <a:gd name="T5" fmla="*/ 523 h 534"/>
                <a:gd name="T6" fmla="*/ 0 w 450"/>
                <a:gd name="T7" fmla="*/ 524 h 534"/>
                <a:gd name="T8" fmla="*/ 8 w 450"/>
                <a:gd name="T9" fmla="*/ 534 h 534"/>
                <a:gd name="T10" fmla="*/ 450 w 450"/>
                <a:gd name="T11" fmla="*/ 6 h 534"/>
                <a:gd name="T12" fmla="*/ 439 w 450"/>
                <a:gd name="T13" fmla="*/ 0 h 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50" h="534">
                  <a:moveTo>
                    <a:pt x="439" y="0"/>
                  </a:moveTo>
                  <a:cubicBezTo>
                    <a:pt x="439" y="1"/>
                    <a:pt x="439" y="2"/>
                    <a:pt x="438" y="2"/>
                  </a:cubicBezTo>
                  <a:cubicBezTo>
                    <a:pt x="372" y="231"/>
                    <a:pt x="212" y="419"/>
                    <a:pt x="2" y="523"/>
                  </a:cubicBezTo>
                  <a:cubicBezTo>
                    <a:pt x="2" y="523"/>
                    <a:pt x="1" y="524"/>
                    <a:pt x="0" y="524"/>
                  </a:cubicBezTo>
                  <a:cubicBezTo>
                    <a:pt x="3" y="527"/>
                    <a:pt x="5" y="531"/>
                    <a:pt x="8" y="534"/>
                  </a:cubicBezTo>
                  <a:cubicBezTo>
                    <a:pt x="220" y="428"/>
                    <a:pt x="383" y="237"/>
                    <a:pt x="450" y="6"/>
                  </a:cubicBezTo>
                  <a:cubicBezTo>
                    <a:pt x="446" y="4"/>
                    <a:pt x="443" y="2"/>
                    <a:pt x="439" y="0"/>
                  </a:cubicBezTo>
                </a:path>
              </a:pathLst>
            </a:custGeom>
            <a:solidFill>
              <a:srgbClr val="6FB7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Freeform 111">
              <a:extLst>
                <a:ext uri="{FF2B5EF4-FFF2-40B4-BE49-F238E27FC236}">
                  <a16:creationId xmlns:a16="http://schemas.microsoft.com/office/drawing/2014/main" id="{E982EB24-631F-4DE7-ACB7-9C50A240F9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7447" y="2700705"/>
              <a:ext cx="346085" cy="265949"/>
            </a:xfrm>
            <a:custGeom>
              <a:avLst/>
              <a:gdLst>
                <a:gd name="T0" fmla="*/ 347 w 368"/>
                <a:gd name="T1" fmla="*/ 0 h 283"/>
                <a:gd name="T2" fmla="*/ 329 w 368"/>
                <a:gd name="T3" fmla="*/ 0 h 283"/>
                <a:gd name="T4" fmla="*/ 329 w 368"/>
                <a:gd name="T5" fmla="*/ 60 h 283"/>
                <a:gd name="T6" fmla="*/ 329 w 368"/>
                <a:gd name="T7" fmla="*/ 60 h 283"/>
                <a:gd name="T8" fmla="*/ 303 w 368"/>
                <a:gd name="T9" fmla="*/ 124 h 283"/>
                <a:gd name="T10" fmla="*/ 239 w 368"/>
                <a:gd name="T11" fmla="*/ 150 h 283"/>
                <a:gd name="T12" fmla="*/ 58 w 368"/>
                <a:gd name="T13" fmla="*/ 150 h 283"/>
                <a:gd name="T14" fmla="*/ 0 w 368"/>
                <a:gd name="T15" fmla="*/ 283 h 283"/>
                <a:gd name="T16" fmla="*/ 206 w 368"/>
                <a:gd name="T17" fmla="*/ 283 h 283"/>
                <a:gd name="T18" fmla="*/ 368 w 368"/>
                <a:gd name="T19" fmla="*/ 0 h 283"/>
                <a:gd name="T20" fmla="*/ 347 w 368"/>
                <a:gd name="T21" fmla="*/ 0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68" h="283">
                  <a:moveTo>
                    <a:pt x="347" y="0"/>
                  </a:moveTo>
                  <a:cubicBezTo>
                    <a:pt x="341" y="0"/>
                    <a:pt x="335" y="0"/>
                    <a:pt x="329" y="0"/>
                  </a:cubicBezTo>
                  <a:cubicBezTo>
                    <a:pt x="329" y="60"/>
                    <a:pt x="329" y="60"/>
                    <a:pt x="329" y="60"/>
                  </a:cubicBezTo>
                  <a:cubicBezTo>
                    <a:pt x="329" y="60"/>
                    <a:pt x="329" y="60"/>
                    <a:pt x="329" y="60"/>
                  </a:cubicBezTo>
                  <a:cubicBezTo>
                    <a:pt x="329" y="85"/>
                    <a:pt x="319" y="107"/>
                    <a:pt x="303" y="124"/>
                  </a:cubicBezTo>
                  <a:cubicBezTo>
                    <a:pt x="287" y="140"/>
                    <a:pt x="264" y="150"/>
                    <a:pt x="239" y="150"/>
                  </a:cubicBezTo>
                  <a:cubicBezTo>
                    <a:pt x="58" y="150"/>
                    <a:pt x="58" y="150"/>
                    <a:pt x="58" y="150"/>
                  </a:cubicBezTo>
                  <a:cubicBezTo>
                    <a:pt x="30" y="189"/>
                    <a:pt x="10" y="235"/>
                    <a:pt x="0" y="283"/>
                  </a:cubicBezTo>
                  <a:cubicBezTo>
                    <a:pt x="206" y="283"/>
                    <a:pt x="206" y="283"/>
                    <a:pt x="206" y="283"/>
                  </a:cubicBezTo>
                  <a:cubicBezTo>
                    <a:pt x="280" y="204"/>
                    <a:pt x="336" y="107"/>
                    <a:pt x="368" y="0"/>
                  </a:cubicBezTo>
                  <a:cubicBezTo>
                    <a:pt x="361" y="0"/>
                    <a:pt x="354" y="0"/>
                    <a:pt x="347" y="0"/>
                  </a:cubicBezTo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2" name="Freeform 112">
              <a:extLst>
                <a:ext uri="{FF2B5EF4-FFF2-40B4-BE49-F238E27FC236}">
                  <a16:creationId xmlns:a16="http://schemas.microsoft.com/office/drawing/2014/main" id="{65F2D363-DF35-4385-9EC0-54E381F079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462" y="2700705"/>
              <a:ext cx="359608" cy="431229"/>
            </a:xfrm>
            <a:custGeom>
              <a:avLst/>
              <a:gdLst>
                <a:gd name="T0" fmla="*/ 358 w 382"/>
                <a:gd name="T1" fmla="*/ 0 h 459"/>
                <a:gd name="T2" fmla="*/ 196 w 382"/>
                <a:gd name="T3" fmla="*/ 283 h 459"/>
                <a:gd name="T4" fmla="*/ 201 w 382"/>
                <a:gd name="T5" fmla="*/ 283 h 459"/>
                <a:gd name="T6" fmla="*/ 212 w 382"/>
                <a:gd name="T7" fmla="*/ 291 h 459"/>
                <a:gd name="T8" fmla="*/ 210 w 382"/>
                <a:gd name="T9" fmla="*/ 304 h 459"/>
                <a:gd name="T10" fmla="*/ 0 w 382"/>
                <a:gd name="T11" fmla="*/ 459 h 459"/>
                <a:gd name="T12" fmla="*/ 0 w 382"/>
                <a:gd name="T13" fmla="*/ 459 h 459"/>
                <a:gd name="T14" fmla="*/ 210 w 382"/>
                <a:gd name="T15" fmla="*/ 304 h 459"/>
                <a:gd name="T16" fmla="*/ 382 w 382"/>
                <a:gd name="T17" fmla="*/ 3 h 459"/>
                <a:gd name="T18" fmla="*/ 358 w 382"/>
                <a:gd name="T19" fmla="*/ 0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82" h="459">
                  <a:moveTo>
                    <a:pt x="358" y="0"/>
                  </a:moveTo>
                  <a:cubicBezTo>
                    <a:pt x="326" y="107"/>
                    <a:pt x="270" y="204"/>
                    <a:pt x="196" y="283"/>
                  </a:cubicBezTo>
                  <a:cubicBezTo>
                    <a:pt x="201" y="283"/>
                    <a:pt x="201" y="283"/>
                    <a:pt x="201" y="283"/>
                  </a:cubicBezTo>
                  <a:cubicBezTo>
                    <a:pt x="206" y="283"/>
                    <a:pt x="211" y="286"/>
                    <a:pt x="212" y="291"/>
                  </a:cubicBezTo>
                  <a:cubicBezTo>
                    <a:pt x="214" y="295"/>
                    <a:pt x="213" y="300"/>
                    <a:pt x="210" y="304"/>
                  </a:cubicBezTo>
                  <a:cubicBezTo>
                    <a:pt x="150" y="367"/>
                    <a:pt x="79" y="420"/>
                    <a:pt x="0" y="459"/>
                  </a:cubicBezTo>
                  <a:cubicBezTo>
                    <a:pt x="0" y="459"/>
                    <a:pt x="0" y="459"/>
                    <a:pt x="0" y="459"/>
                  </a:cubicBezTo>
                  <a:cubicBezTo>
                    <a:pt x="79" y="420"/>
                    <a:pt x="150" y="367"/>
                    <a:pt x="210" y="304"/>
                  </a:cubicBezTo>
                  <a:cubicBezTo>
                    <a:pt x="289" y="220"/>
                    <a:pt x="349" y="117"/>
                    <a:pt x="382" y="3"/>
                  </a:cubicBezTo>
                  <a:cubicBezTo>
                    <a:pt x="374" y="2"/>
                    <a:pt x="366" y="1"/>
                    <a:pt x="358" y="0"/>
                  </a:cubicBezTo>
                </a:path>
              </a:pathLst>
            </a:custGeom>
            <a:solidFill>
              <a:srgbClr val="6FB7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3" name="Freeform 113">
              <a:extLst>
                <a:ext uri="{FF2B5EF4-FFF2-40B4-BE49-F238E27FC236}">
                  <a16:creationId xmlns:a16="http://schemas.microsoft.com/office/drawing/2014/main" id="{05C0D1F9-B600-43D5-8FE7-3F78032607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1436" y="2989192"/>
              <a:ext cx="177801" cy="121205"/>
            </a:xfrm>
            <a:custGeom>
              <a:avLst/>
              <a:gdLst>
                <a:gd name="T0" fmla="*/ 189 w 189"/>
                <a:gd name="T1" fmla="*/ 0 h 129"/>
                <a:gd name="T2" fmla="*/ 2 w 189"/>
                <a:gd name="T3" fmla="*/ 0 h 129"/>
                <a:gd name="T4" fmla="*/ 0 w 189"/>
                <a:gd name="T5" fmla="*/ 46 h 129"/>
                <a:gd name="T6" fmla="*/ 9 w 189"/>
                <a:gd name="T7" fmla="*/ 129 h 129"/>
                <a:gd name="T8" fmla="*/ 189 w 189"/>
                <a:gd name="T9" fmla="*/ 0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9" h="129">
                  <a:moveTo>
                    <a:pt x="189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15"/>
                    <a:pt x="0" y="31"/>
                    <a:pt x="0" y="46"/>
                  </a:cubicBezTo>
                  <a:cubicBezTo>
                    <a:pt x="0" y="75"/>
                    <a:pt x="3" y="102"/>
                    <a:pt x="9" y="129"/>
                  </a:cubicBezTo>
                  <a:cubicBezTo>
                    <a:pt x="76" y="95"/>
                    <a:pt x="136" y="52"/>
                    <a:pt x="189" y="0"/>
                  </a:cubicBezTo>
                </a:path>
              </a:pathLst>
            </a:custGeom>
            <a:solidFill>
              <a:srgbClr val="9FCE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4" name="Freeform 114">
              <a:extLst>
                <a:ext uri="{FF2B5EF4-FFF2-40B4-BE49-F238E27FC236}">
                  <a16:creationId xmlns:a16="http://schemas.microsoft.com/office/drawing/2014/main" id="{2773C1E1-A16F-41D9-87E8-CB1EF426516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43440" y="2966654"/>
              <a:ext cx="214362" cy="165279"/>
            </a:xfrm>
            <a:custGeom>
              <a:avLst/>
              <a:gdLst>
                <a:gd name="T0" fmla="*/ 215 w 228"/>
                <a:gd name="T1" fmla="*/ 12 h 176"/>
                <a:gd name="T2" fmla="*/ 207 w 228"/>
                <a:gd name="T3" fmla="*/ 4 h 176"/>
                <a:gd name="T4" fmla="*/ 215 w 228"/>
                <a:gd name="T5" fmla="*/ 12 h 176"/>
                <a:gd name="T6" fmla="*/ 215 w 228"/>
                <a:gd name="T7" fmla="*/ 0 h 176"/>
                <a:gd name="T8" fmla="*/ 215 w 228"/>
                <a:gd name="T9" fmla="*/ 0 h 176"/>
                <a:gd name="T10" fmla="*/ 210 w 228"/>
                <a:gd name="T11" fmla="*/ 0 h 176"/>
                <a:gd name="T12" fmla="*/ 4 w 228"/>
                <a:gd name="T13" fmla="*/ 0 h 176"/>
                <a:gd name="T14" fmla="*/ 0 w 228"/>
                <a:gd name="T15" fmla="*/ 24 h 176"/>
                <a:gd name="T16" fmla="*/ 187 w 228"/>
                <a:gd name="T17" fmla="*/ 24 h 176"/>
                <a:gd name="T18" fmla="*/ 7 w 228"/>
                <a:gd name="T19" fmla="*/ 153 h 176"/>
                <a:gd name="T20" fmla="*/ 14 w 228"/>
                <a:gd name="T21" fmla="*/ 176 h 176"/>
                <a:gd name="T22" fmla="*/ 224 w 228"/>
                <a:gd name="T23" fmla="*/ 21 h 176"/>
                <a:gd name="T24" fmla="*/ 226 w 228"/>
                <a:gd name="T25" fmla="*/ 8 h 176"/>
                <a:gd name="T26" fmla="*/ 215 w 228"/>
                <a:gd name="T27" fmla="*/ 0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" h="176">
                  <a:moveTo>
                    <a:pt x="215" y="12"/>
                  </a:moveTo>
                  <a:cubicBezTo>
                    <a:pt x="207" y="4"/>
                    <a:pt x="207" y="4"/>
                    <a:pt x="207" y="4"/>
                  </a:cubicBezTo>
                  <a:cubicBezTo>
                    <a:pt x="215" y="12"/>
                    <a:pt x="215" y="12"/>
                    <a:pt x="215" y="12"/>
                  </a:cubicBezTo>
                  <a:moveTo>
                    <a:pt x="215" y="0"/>
                  </a:moveTo>
                  <a:cubicBezTo>
                    <a:pt x="215" y="0"/>
                    <a:pt x="215" y="0"/>
                    <a:pt x="215" y="0"/>
                  </a:cubicBezTo>
                  <a:cubicBezTo>
                    <a:pt x="210" y="0"/>
                    <a:pt x="210" y="0"/>
                    <a:pt x="21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8"/>
                    <a:pt x="2" y="16"/>
                    <a:pt x="0" y="24"/>
                  </a:cubicBezTo>
                  <a:cubicBezTo>
                    <a:pt x="187" y="24"/>
                    <a:pt x="187" y="24"/>
                    <a:pt x="187" y="24"/>
                  </a:cubicBezTo>
                  <a:cubicBezTo>
                    <a:pt x="134" y="76"/>
                    <a:pt x="74" y="119"/>
                    <a:pt x="7" y="153"/>
                  </a:cubicBezTo>
                  <a:cubicBezTo>
                    <a:pt x="9" y="161"/>
                    <a:pt x="11" y="168"/>
                    <a:pt x="14" y="176"/>
                  </a:cubicBezTo>
                  <a:cubicBezTo>
                    <a:pt x="93" y="137"/>
                    <a:pt x="164" y="84"/>
                    <a:pt x="224" y="21"/>
                  </a:cubicBezTo>
                  <a:cubicBezTo>
                    <a:pt x="227" y="17"/>
                    <a:pt x="228" y="12"/>
                    <a:pt x="226" y="8"/>
                  </a:cubicBezTo>
                  <a:cubicBezTo>
                    <a:pt x="225" y="3"/>
                    <a:pt x="220" y="0"/>
                    <a:pt x="215" y="0"/>
                  </a:cubicBezTo>
                </a:path>
              </a:pathLst>
            </a:custGeom>
            <a:solidFill>
              <a:srgbClr val="6FB7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5" name="Freeform 115">
              <a:extLst>
                <a:ext uri="{FF2B5EF4-FFF2-40B4-BE49-F238E27FC236}">
                  <a16:creationId xmlns:a16="http://schemas.microsoft.com/office/drawing/2014/main" id="{FD9EE5EA-7BD5-4550-8FC4-559B83090A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18567" y="2702708"/>
              <a:ext cx="215865" cy="116196"/>
            </a:xfrm>
            <a:custGeom>
              <a:avLst/>
              <a:gdLst>
                <a:gd name="T0" fmla="*/ 229 w 229"/>
                <a:gd name="T1" fmla="*/ 0 h 124"/>
                <a:gd name="T2" fmla="*/ 0 w 229"/>
                <a:gd name="T3" fmla="*/ 124 h 124"/>
                <a:gd name="T4" fmla="*/ 163 w 229"/>
                <a:gd name="T5" fmla="*/ 124 h 124"/>
                <a:gd name="T6" fmla="*/ 210 w 229"/>
                <a:gd name="T7" fmla="*/ 105 h 124"/>
                <a:gd name="T8" fmla="*/ 229 w 229"/>
                <a:gd name="T9" fmla="*/ 58 h 124"/>
                <a:gd name="T10" fmla="*/ 229 w 229"/>
                <a:gd name="T11" fmla="*/ 0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9" h="124">
                  <a:moveTo>
                    <a:pt x="229" y="0"/>
                  </a:moveTo>
                  <a:cubicBezTo>
                    <a:pt x="138" y="11"/>
                    <a:pt x="57" y="57"/>
                    <a:pt x="0" y="124"/>
                  </a:cubicBezTo>
                  <a:cubicBezTo>
                    <a:pt x="163" y="124"/>
                    <a:pt x="163" y="124"/>
                    <a:pt x="163" y="124"/>
                  </a:cubicBezTo>
                  <a:cubicBezTo>
                    <a:pt x="181" y="124"/>
                    <a:pt x="198" y="117"/>
                    <a:pt x="210" y="105"/>
                  </a:cubicBezTo>
                  <a:cubicBezTo>
                    <a:pt x="222" y="93"/>
                    <a:pt x="229" y="76"/>
                    <a:pt x="229" y="58"/>
                  </a:cubicBezTo>
                  <a:cubicBezTo>
                    <a:pt x="229" y="0"/>
                    <a:pt x="229" y="0"/>
                    <a:pt x="229" y="0"/>
                  </a:cubicBezTo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16">
              <a:extLst>
                <a:ext uri="{FF2B5EF4-FFF2-40B4-BE49-F238E27FC236}">
                  <a16:creationId xmlns:a16="http://schemas.microsoft.com/office/drawing/2014/main" id="{1281CACF-A286-40B2-A5F0-E2DFEEF0F5E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2039" y="2700705"/>
              <a:ext cx="254931" cy="140738"/>
            </a:xfrm>
            <a:custGeom>
              <a:avLst/>
              <a:gdLst>
                <a:gd name="T0" fmla="*/ 271 w 271"/>
                <a:gd name="T1" fmla="*/ 0 h 150"/>
                <a:gd name="T2" fmla="*/ 247 w 271"/>
                <a:gd name="T3" fmla="*/ 2 h 150"/>
                <a:gd name="T4" fmla="*/ 247 w 271"/>
                <a:gd name="T5" fmla="*/ 60 h 150"/>
                <a:gd name="T6" fmla="*/ 228 w 271"/>
                <a:gd name="T7" fmla="*/ 107 h 150"/>
                <a:gd name="T8" fmla="*/ 181 w 271"/>
                <a:gd name="T9" fmla="*/ 126 h 150"/>
                <a:gd name="T10" fmla="*/ 18 w 271"/>
                <a:gd name="T11" fmla="*/ 126 h 150"/>
                <a:gd name="T12" fmla="*/ 0 w 271"/>
                <a:gd name="T13" fmla="*/ 150 h 150"/>
                <a:gd name="T14" fmla="*/ 181 w 271"/>
                <a:gd name="T15" fmla="*/ 150 h 150"/>
                <a:gd name="T16" fmla="*/ 245 w 271"/>
                <a:gd name="T17" fmla="*/ 124 h 150"/>
                <a:gd name="T18" fmla="*/ 271 w 271"/>
                <a:gd name="T19" fmla="*/ 60 h 150"/>
                <a:gd name="T20" fmla="*/ 271 w 271"/>
                <a:gd name="T21" fmla="*/ 60 h 150"/>
                <a:gd name="T22" fmla="*/ 271 w 271"/>
                <a:gd name="T23" fmla="*/ 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71" h="150">
                  <a:moveTo>
                    <a:pt x="271" y="0"/>
                  </a:moveTo>
                  <a:cubicBezTo>
                    <a:pt x="263" y="1"/>
                    <a:pt x="255" y="1"/>
                    <a:pt x="247" y="2"/>
                  </a:cubicBezTo>
                  <a:cubicBezTo>
                    <a:pt x="247" y="60"/>
                    <a:pt x="247" y="60"/>
                    <a:pt x="247" y="60"/>
                  </a:cubicBezTo>
                  <a:cubicBezTo>
                    <a:pt x="247" y="78"/>
                    <a:pt x="240" y="95"/>
                    <a:pt x="228" y="107"/>
                  </a:cubicBezTo>
                  <a:cubicBezTo>
                    <a:pt x="216" y="119"/>
                    <a:pt x="199" y="126"/>
                    <a:pt x="181" y="126"/>
                  </a:cubicBezTo>
                  <a:cubicBezTo>
                    <a:pt x="18" y="126"/>
                    <a:pt x="18" y="126"/>
                    <a:pt x="18" y="126"/>
                  </a:cubicBezTo>
                  <a:cubicBezTo>
                    <a:pt x="12" y="134"/>
                    <a:pt x="6" y="142"/>
                    <a:pt x="0" y="150"/>
                  </a:cubicBezTo>
                  <a:cubicBezTo>
                    <a:pt x="181" y="150"/>
                    <a:pt x="181" y="150"/>
                    <a:pt x="181" y="150"/>
                  </a:cubicBezTo>
                  <a:cubicBezTo>
                    <a:pt x="206" y="150"/>
                    <a:pt x="229" y="140"/>
                    <a:pt x="245" y="124"/>
                  </a:cubicBezTo>
                  <a:cubicBezTo>
                    <a:pt x="261" y="107"/>
                    <a:pt x="271" y="85"/>
                    <a:pt x="271" y="60"/>
                  </a:cubicBezTo>
                  <a:cubicBezTo>
                    <a:pt x="271" y="60"/>
                    <a:pt x="271" y="60"/>
                    <a:pt x="271" y="60"/>
                  </a:cubicBezTo>
                  <a:cubicBezTo>
                    <a:pt x="271" y="0"/>
                    <a:pt x="271" y="0"/>
                    <a:pt x="271" y="0"/>
                  </a:cubicBezTo>
                </a:path>
              </a:pathLst>
            </a:custGeom>
            <a:solidFill>
              <a:srgbClr val="6FB7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Oval 117">
              <a:extLst>
                <a:ext uri="{FF2B5EF4-FFF2-40B4-BE49-F238E27FC236}">
                  <a16:creationId xmlns:a16="http://schemas.microsoft.com/office/drawing/2014/main" id="{94FCEC4C-8F13-4AD8-9C3E-312F846350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572" y="2764312"/>
              <a:ext cx="537408" cy="53640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18">
              <a:extLst>
                <a:ext uri="{FF2B5EF4-FFF2-40B4-BE49-F238E27FC236}">
                  <a16:creationId xmlns:a16="http://schemas.microsoft.com/office/drawing/2014/main" id="{43F676ED-978F-445E-B38D-B646834AC50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1707" y="2778837"/>
              <a:ext cx="440244" cy="521882"/>
            </a:xfrm>
            <a:custGeom>
              <a:avLst/>
              <a:gdLst>
                <a:gd name="T0" fmla="*/ 468 w 468"/>
                <a:gd name="T1" fmla="*/ 270 h 555"/>
                <a:gd name="T2" fmla="*/ 183 w 468"/>
                <a:gd name="T3" fmla="*/ 555 h 555"/>
                <a:gd name="T4" fmla="*/ 0 w 468"/>
                <a:gd name="T5" fmla="*/ 489 h 555"/>
                <a:gd name="T6" fmla="*/ 93 w 468"/>
                <a:gd name="T7" fmla="*/ 505 h 555"/>
                <a:gd name="T8" fmla="*/ 378 w 468"/>
                <a:gd name="T9" fmla="*/ 219 h 555"/>
                <a:gd name="T10" fmla="*/ 276 w 468"/>
                <a:gd name="T11" fmla="*/ 0 h 555"/>
                <a:gd name="T12" fmla="*/ 468 w 468"/>
                <a:gd name="T13" fmla="*/ 270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8" h="555">
                  <a:moveTo>
                    <a:pt x="468" y="270"/>
                  </a:moveTo>
                  <a:cubicBezTo>
                    <a:pt x="468" y="428"/>
                    <a:pt x="340" y="555"/>
                    <a:pt x="183" y="555"/>
                  </a:cubicBezTo>
                  <a:cubicBezTo>
                    <a:pt x="113" y="555"/>
                    <a:pt x="49" y="531"/>
                    <a:pt x="0" y="489"/>
                  </a:cubicBezTo>
                  <a:cubicBezTo>
                    <a:pt x="29" y="499"/>
                    <a:pt x="60" y="505"/>
                    <a:pt x="93" y="505"/>
                  </a:cubicBezTo>
                  <a:cubicBezTo>
                    <a:pt x="250" y="505"/>
                    <a:pt x="378" y="377"/>
                    <a:pt x="378" y="219"/>
                  </a:cubicBezTo>
                  <a:cubicBezTo>
                    <a:pt x="378" y="131"/>
                    <a:pt x="338" y="53"/>
                    <a:pt x="276" y="0"/>
                  </a:cubicBezTo>
                  <a:cubicBezTo>
                    <a:pt x="388" y="39"/>
                    <a:pt x="468" y="145"/>
                    <a:pt x="468" y="270"/>
                  </a:cubicBezTo>
                  <a:close/>
                </a:path>
              </a:pathLst>
            </a:custGeom>
            <a:solidFill>
              <a:srgbClr val="D1E3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19">
              <a:extLst>
                <a:ext uri="{FF2B5EF4-FFF2-40B4-BE49-F238E27FC236}">
                  <a16:creationId xmlns:a16="http://schemas.microsoft.com/office/drawing/2014/main" id="{991B6A65-514F-4350-AF10-ED9FCC8D3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3524" y="2753294"/>
              <a:ext cx="559445" cy="558444"/>
            </a:xfrm>
            <a:custGeom>
              <a:avLst/>
              <a:gdLst>
                <a:gd name="T0" fmla="*/ 583 w 595"/>
                <a:gd name="T1" fmla="*/ 297 h 594"/>
                <a:gd name="T2" fmla="*/ 571 w 595"/>
                <a:gd name="T3" fmla="*/ 297 h 594"/>
                <a:gd name="T4" fmla="*/ 491 w 595"/>
                <a:gd name="T5" fmla="*/ 490 h 594"/>
                <a:gd name="T6" fmla="*/ 298 w 595"/>
                <a:gd name="T7" fmla="*/ 570 h 594"/>
                <a:gd name="T8" fmla="*/ 105 w 595"/>
                <a:gd name="T9" fmla="*/ 490 h 594"/>
                <a:gd name="T10" fmla="*/ 24 w 595"/>
                <a:gd name="T11" fmla="*/ 297 h 594"/>
                <a:gd name="T12" fmla="*/ 105 w 595"/>
                <a:gd name="T13" fmla="*/ 104 h 594"/>
                <a:gd name="T14" fmla="*/ 298 w 595"/>
                <a:gd name="T15" fmla="*/ 24 h 594"/>
                <a:gd name="T16" fmla="*/ 491 w 595"/>
                <a:gd name="T17" fmla="*/ 104 h 594"/>
                <a:gd name="T18" fmla="*/ 571 w 595"/>
                <a:gd name="T19" fmla="*/ 297 h 594"/>
                <a:gd name="T20" fmla="*/ 583 w 595"/>
                <a:gd name="T21" fmla="*/ 297 h 594"/>
                <a:gd name="T22" fmla="*/ 595 w 595"/>
                <a:gd name="T23" fmla="*/ 297 h 594"/>
                <a:gd name="T24" fmla="*/ 508 w 595"/>
                <a:gd name="T25" fmla="*/ 87 h 594"/>
                <a:gd name="T26" fmla="*/ 298 w 595"/>
                <a:gd name="T27" fmla="*/ 0 h 594"/>
                <a:gd name="T28" fmla="*/ 88 w 595"/>
                <a:gd name="T29" fmla="*/ 87 h 594"/>
                <a:gd name="T30" fmla="*/ 0 w 595"/>
                <a:gd name="T31" fmla="*/ 297 h 594"/>
                <a:gd name="T32" fmla="*/ 88 w 595"/>
                <a:gd name="T33" fmla="*/ 507 h 594"/>
                <a:gd name="T34" fmla="*/ 298 w 595"/>
                <a:gd name="T35" fmla="*/ 594 h 594"/>
                <a:gd name="T36" fmla="*/ 508 w 595"/>
                <a:gd name="T37" fmla="*/ 507 h 594"/>
                <a:gd name="T38" fmla="*/ 595 w 595"/>
                <a:gd name="T39" fmla="*/ 297 h 594"/>
                <a:gd name="T40" fmla="*/ 583 w 595"/>
                <a:gd name="T41" fmla="*/ 297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595" h="594">
                  <a:moveTo>
                    <a:pt x="583" y="297"/>
                  </a:moveTo>
                  <a:cubicBezTo>
                    <a:pt x="571" y="297"/>
                    <a:pt x="571" y="297"/>
                    <a:pt x="571" y="297"/>
                  </a:cubicBezTo>
                  <a:cubicBezTo>
                    <a:pt x="571" y="373"/>
                    <a:pt x="541" y="441"/>
                    <a:pt x="491" y="490"/>
                  </a:cubicBezTo>
                  <a:cubicBezTo>
                    <a:pt x="442" y="540"/>
                    <a:pt x="373" y="570"/>
                    <a:pt x="298" y="570"/>
                  </a:cubicBezTo>
                  <a:cubicBezTo>
                    <a:pt x="222" y="570"/>
                    <a:pt x="154" y="540"/>
                    <a:pt x="105" y="490"/>
                  </a:cubicBezTo>
                  <a:cubicBezTo>
                    <a:pt x="55" y="441"/>
                    <a:pt x="24" y="373"/>
                    <a:pt x="24" y="297"/>
                  </a:cubicBezTo>
                  <a:cubicBezTo>
                    <a:pt x="24" y="222"/>
                    <a:pt x="55" y="153"/>
                    <a:pt x="105" y="104"/>
                  </a:cubicBezTo>
                  <a:cubicBezTo>
                    <a:pt x="154" y="54"/>
                    <a:pt x="222" y="24"/>
                    <a:pt x="298" y="24"/>
                  </a:cubicBezTo>
                  <a:cubicBezTo>
                    <a:pt x="373" y="24"/>
                    <a:pt x="442" y="54"/>
                    <a:pt x="491" y="104"/>
                  </a:cubicBezTo>
                  <a:cubicBezTo>
                    <a:pt x="541" y="153"/>
                    <a:pt x="571" y="222"/>
                    <a:pt x="571" y="297"/>
                  </a:cubicBezTo>
                  <a:cubicBezTo>
                    <a:pt x="583" y="297"/>
                    <a:pt x="583" y="297"/>
                    <a:pt x="583" y="297"/>
                  </a:cubicBezTo>
                  <a:cubicBezTo>
                    <a:pt x="595" y="297"/>
                    <a:pt x="595" y="297"/>
                    <a:pt x="595" y="297"/>
                  </a:cubicBezTo>
                  <a:cubicBezTo>
                    <a:pt x="595" y="215"/>
                    <a:pt x="562" y="141"/>
                    <a:pt x="508" y="87"/>
                  </a:cubicBezTo>
                  <a:cubicBezTo>
                    <a:pt x="454" y="33"/>
                    <a:pt x="380" y="0"/>
                    <a:pt x="298" y="0"/>
                  </a:cubicBezTo>
                  <a:cubicBezTo>
                    <a:pt x="216" y="0"/>
                    <a:pt x="141" y="33"/>
                    <a:pt x="88" y="87"/>
                  </a:cubicBezTo>
                  <a:cubicBezTo>
                    <a:pt x="34" y="141"/>
                    <a:pt x="0" y="215"/>
                    <a:pt x="0" y="297"/>
                  </a:cubicBezTo>
                  <a:cubicBezTo>
                    <a:pt x="0" y="379"/>
                    <a:pt x="34" y="454"/>
                    <a:pt x="88" y="507"/>
                  </a:cubicBezTo>
                  <a:cubicBezTo>
                    <a:pt x="141" y="561"/>
                    <a:pt x="216" y="594"/>
                    <a:pt x="298" y="594"/>
                  </a:cubicBezTo>
                  <a:cubicBezTo>
                    <a:pt x="380" y="594"/>
                    <a:pt x="454" y="561"/>
                    <a:pt x="508" y="507"/>
                  </a:cubicBezTo>
                  <a:cubicBezTo>
                    <a:pt x="562" y="454"/>
                    <a:pt x="595" y="379"/>
                    <a:pt x="595" y="297"/>
                  </a:cubicBezTo>
                  <a:lnTo>
                    <a:pt x="583" y="297"/>
                  </a:lnTo>
                  <a:close/>
                </a:path>
              </a:pathLst>
            </a:custGeom>
            <a:solidFill>
              <a:srgbClr val="7AC2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83D9F53E-E0B0-4B5F-94F2-32019F7FBFD8}"/>
                </a:ext>
              </a:extLst>
            </p:cNvPr>
            <p:cNvGrpSpPr/>
            <p:nvPr/>
          </p:nvGrpSpPr>
          <p:grpSpPr>
            <a:xfrm>
              <a:off x="6581671" y="2870913"/>
              <a:ext cx="211138" cy="344488"/>
              <a:chOff x="4613275" y="2108200"/>
              <a:chExt cx="211138" cy="344488"/>
            </a:xfrm>
          </p:grpSpPr>
          <p:sp>
            <p:nvSpPr>
              <p:cNvPr id="158" name="Freeform 233">
                <a:extLst>
                  <a:ext uri="{FF2B5EF4-FFF2-40B4-BE49-F238E27FC236}">
                    <a16:creationId xmlns:a16="http://schemas.microsoft.com/office/drawing/2014/main" id="{81D77E4D-8CB9-4140-9EB0-F069BD9BBF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3275" y="2228850"/>
                <a:ext cx="128588" cy="223838"/>
              </a:xfrm>
              <a:custGeom>
                <a:avLst/>
                <a:gdLst>
                  <a:gd name="T0" fmla="*/ 51 w 81"/>
                  <a:gd name="T1" fmla="*/ 141 h 141"/>
                  <a:gd name="T2" fmla="*/ 33 w 81"/>
                  <a:gd name="T3" fmla="*/ 103 h 141"/>
                  <a:gd name="T4" fmla="*/ 0 w 81"/>
                  <a:gd name="T5" fmla="*/ 129 h 141"/>
                  <a:gd name="T6" fmla="*/ 30 w 81"/>
                  <a:gd name="T7" fmla="*/ 0 h 141"/>
                  <a:gd name="T8" fmla="*/ 81 w 81"/>
                  <a:gd name="T9" fmla="*/ 12 h 141"/>
                  <a:gd name="T10" fmla="*/ 51 w 81"/>
                  <a:gd name="T11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141">
                    <a:moveTo>
                      <a:pt x="51" y="141"/>
                    </a:moveTo>
                    <a:lnTo>
                      <a:pt x="33" y="103"/>
                    </a:lnTo>
                    <a:lnTo>
                      <a:pt x="0" y="129"/>
                    </a:lnTo>
                    <a:lnTo>
                      <a:pt x="30" y="0"/>
                    </a:lnTo>
                    <a:lnTo>
                      <a:pt x="81" y="12"/>
                    </a:lnTo>
                    <a:lnTo>
                      <a:pt x="51" y="141"/>
                    </a:lnTo>
                    <a:close/>
                  </a:path>
                </a:pathLst>
              </a:custGeom>
              <a:solidFill>
                <a:srgbClr val="E4F3FE"/>
              </a:solidFill>
              <a:ln w="20638" cap="rnd">
                <a:solidFill>
                  <a:srgbClr val="7AC2F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 234">
                <a:extLst>
                  <a:ext uri="{FF2B5EF4-FFF2-40B4-BE49-F238E27FC236}">
                    <a16:creationId xmlns:a16="http://schemas.microsoft.com/office/drawing/2014/main" id="{A4329F6E-23BD-4525-B006-05A8DB591C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825" y="2228850"/>
                <a:ext cx="128588" cy="223838"/>
              </a:xfrm>
              <a:custGeom>
                <a:avLst/>
                <a:gdLst>
                  <a:gd name="T0" fmla="*/ 30 w 81"/>
                  <a:gd name="T1" fmla="*/ 141 h 141"/>
                  <a:gd name="T2" fmla="*/ 48 w 81"/>
                  <a:gd name="T3" fmla="*/ 103 h 141"/>
                  <a:gd name="T4" fmla="*/ 81 w 81"/>
                  <a:gd name="T5" fmla="*/ 129 h 141"/>
                  <a:gd name="T6" fmla="*/ 51 w 81"/>
                  <a:gd name="T7" fmla="*/ 0 h 141"/>
                  <a:gd name="T8" fmla="*/ 0 w 81"/>
                  <a:gd name="T9" fmla="*/ 12 h 141"/>
                  <a:gd name="T10" fmla="*/ 30 w 81"/>
                  <a:gd name="T11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141">
                    <a:moveTo>
                      <a:pt x="30" y="141"/>
                    </a:moveTo>
                    <a:lnTo>
                      <a:pt x="48" y="103"/>
                    </a:lnTo>
                    <a:lnTo>
                      <a:pt x="81" y="129"/>
                    </a:lnTo>
                    <a:lnTo>
                      <a:pt x="51" y="0"/>
                    </a:lnTo>
                    <a:lnTo>
                      <a:pt x="0" y="12"/>
                    </a:lnTo>
                    <a:lnTo>
                      <a:pt x="30" y="141"/>
                    </a:lnTo>
                    <a:close/>
                  </a:path>
                </a:pathLst>
              </a:custGeom>
              <a:solidFill>
                <a:srgbClr val="E4F3FE"/>
              </a:solidFill>
              <a:ln w="20638" cap="rnd">
                <a:solidFill>
                  <a:srgbClr val="7AC2F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Oval 235">
                <a:extLst>
                  <a:ext uri="{FF2B5EF4-FFF2-40B4-BE49-F238E27FC236}">
                    <a16:creationId xmlns:a16="http://schemas.microsoft.com/office/drawing/2014/main" id="{6C1CDCB2-AC78-4202-9AEC-D4EFEA34E8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275" y="2108200"/>
                <a:ext cx="211138" cy="209550"/>
              </a:xfrm>
              <a:prstGeom prst="ellipse">
                <a:avLst/>
              </a:prstGeom>
              <a:solidFill>
                <a:srgbClr val="E4F3FE"/>
              </a:solidFill>
              <a:ln w="20638" cap="rnd">
                <a:solidFill>
                  <a:srgbClr val="7AC2F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 236">
                <a:extLst>
                  <a:ext uri="{FF2B5EF4-FFF2-40B4-BE49-F238E27FC236}">
                    <a16:creationId xmlns:a16="http://schemas.microsoft.com/office/drawing/2014/main" id="{A00C1D2E-F616-47BB-B4F1-7CAF0CBB05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9788" y="2151063"/>
                <a:ext cx="138113" cy="131763"/>
              </a:xfrm>
              <a:custGeom>
                <a:avLst/>
                <a:gdLst>
                  <a:gd name="T0" fmla="*/ 128 w 169"/>
                  <a:gd name="T1" fmla="*/ 160 h 160"/>
                  <a:gd name="T2" fmla="*/ 121 w 169"/>
                  <a:gd name="T3" fmla="*/ 157 h 160"/>
                  <a:gd name="T4" fmla="*/ 84 w 169"/>
                  <a:gd name="T5" fmla="*/ 131 h 160"/>
                  <a:gd name="T6" fmla="*/ 47 w 169"/>
                  <a:gd name="T7" fmla="*/ 157 h 160"/>
                  <a:gd name="T8" fmla="*/ 40 w 169"/>
                  <a:gd name="T9" fmla="*/ 160 h 160"/>
                  <a:gd name="T10" fmla="*/ 33 w 169"/>
                  <a:gd name="T11" fmla="*/ 157 h 160"/>
                  <a:gd name="T12" fmla="*/ 29 w 169"/>
                  <a:gd name="T13" fmla="*/ 144 h 160"/>
                  <a:gd name="T14" fmla="*/ 43 w 169"/>
                  <a:gd name="T15" fmla="*/ 101 h 160"/>
                  <a:gd name="T16" fmla="*/ 6 w 169"/>
                  <a:gd name="T17" fmla="*/ 74 h 160"/>
                  <a:gd name="T18" fmla="*/ 2 w 169"/>
                  <a:gd name="T19" fmla="*/ 60 h 160"/>
                  <a:gd name="T20" fmla="*/ 13 w 169"/>
                  <a:gd name="T21" fmla="*/ 52 h 160"/>
                  <a:gd name="T22" fmla="*/ 59 w 169"/>
                  <a:gd name="T23" fmla="*/ 52 h 160"/>
                  <a:gd name="T24" fmla="*/ 73 w 169"/>
                  <a:gd name="T25" fmla="*/ 9 h 160"/>
                  <a:gd name="T26" fmla="*/ 84 w 169"/>
                  <a:gd name="T27" fmla="*/ 0 h 160"/>
                  <a:gd name="T28" fmla="*/ 96 w 169"/>
                  <a:gd name="T29" fmla="*/ 9 h 160"/>
                  <a:gd name="T30" fmla="*/ 110 w 169"/>
                  <a:gd name="T31" fmla="*/ 52 h 160"/>
                  <a:gd name="T32" fmla="*/ 156 w 169"/>
                  <a:gd name="T33" fmla="*/ 52 h 160"/>
                  <a:gd name="T34" fmla="*/ 167 w 169"/>
                  <a:gd name="T35" fmla="*/ 60 h 160"/>
                  <a:gd name="T36" fmla="*/ 163 w 169"/>
                  <a:gd name="T37" fmla="*/ 74 h 160"/>
                  <a:gd name="T38" fmla="*/ 126 w 169"/>
                  <a:gd name="T39" fmla="*/ 101 h 160"/>
                  <a:gd name="T40" fmla="*/ 140 w 169"/>
                  <a:gd name="T41" fmla="*/ 144 h 160"/>
                  <a:gd name="T42" fmla="*/ 135 w 169"/>
                  <a:gd name="T43" fmla="*/ 157 h 160"/>
                  <a:gd name="T44" fmla="*/ 128 w 169"/>
                  <a:gd name="T45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" h="160">
                    <a:moveTo>
                      <a:pt x="128" y="160"/>
                    </a:moveTo>
                    <a:cubicBezTo>
                      <a:pt x="126" y="160"/>
                      <a:pt x="123" y="159"/>
                      <a:pt x="121" y="157"/>
                    </a:cubicBezTo>
                    <a:cubicBezTo>
                      <a:pt x="84" y="131"/>
                      <a:pt x="84" y="131"/>
                      <a:pt x="84" y="131"/>
                    </a:cubicBezTo>
                    <a:cubicBezTo>
                      <a:pt x="47" y="157"/>
                      <a:pt x="47" y="157"/>
                      <a:pt x="47" y="157"/>
                    </a:cubicBezTo>
                    <a:cubicBezTo>
                      <a:pt x="45" y="159"/>
                      <a:pt x="43" y="160"/>
                      <a:pt x="40" y="160"/>
                    </a:cubicBezTo>
                    <a:cubicBezTo>
                      <a:pt x="38" y="160"/>
                      <a:pt x="35" y="159"/>
                      <a:pt x="33" y="157"/>
                    </a:cubicBezTo>
                    <a:cubicBezTo>
                      <a:pt x="29" y="154"/>
                      <a:pt x="27" y="149"/>
                      <a:pt x="29" y="144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2" y="71"/>
                      <a:pt x="0" y="65"/>
                      <a:pt x="2" y="60"/>
                    </a:cubicBezTo>
                    <a:cubicBezTo>
                      <a:pt x="3" y="55"/>
                      <a:pt x="8" y="52"/>
                      <a:pt x="13" y="52"/>
                    </a:cubicBezTo>
                    <a:cubicBezTo>
                      <a:pt x="59" y="52"/>
                      <a:pt x="59" y="52"/>
                      <a:pt x="59" y="52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5" y="4"/>
                      <a:pt x="79" y="0"/>
                      <a:pt x="84" y="0"/>
                    </a:cubicBezTo>
                    <a:cubicBezTo>
                      <a:pt x="90" y="0"/>
                      <a:pt x="94" y="4"/>
                      <a:pt x="96" y="9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61" y="52"/>
                      <a:pt x="165" y="55"/>
                      <a:pt x="167" y="60"/>
                    </a:cubicBezTo>
                    <a:cubicBezTo>
                      <a:pt x="169" y="65"/>
                      <a:pt x="167" y="71"/>
                      <a:pt x="163" y="74"/>
                    </a:cubicBezTo>
                    <a:cubicBezTo>
                      <a:pt x="126" y="101"/>
                      <a:pt x="126" y="101"/>
                      <a:pt x="126" y="101"/>
                    </a:cubicBezTo>
                    <a:cubicBezTo>
                      <a:pt x="140" y="144"/>
                      <a:pt x="140" y="144"/>
                      <a:pt x="140" y="144"/>
                    </a:cubicBezTo>
                    <a:cubicBezTo>
                      <a:pt x="141" y="149"/>
                      <a:pt x="140" y="154"/>
                      <a:pt x="135" y="157"/>
                    </a:cubicBezTo>
                    <a:cubicBezTo>
                      <a:pt x="133" y="159"/>
                      <a:pt x="131" y="160"/>
                      <a:pt x="128" y="160"/>
                    </a:cubicBezTo>
                    <a:close/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 237">
                <a:extLst>
                  <a:ext uri="{FF2B5EF4-FFF2-40B4-BE49-F238E27FC236}">
                    <a16:creationId xmlns:a16="http://schemas.microsoft.com/office/drawing/2014/main" id="{697EAED3-C41C-4A61-933A-E1561CBEBD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38675" y="2141538"/>
                <a:ext cx="158750" cy="150813"/>
              </a:xfrm>
              <a:custGeom>
                <a:avLst/>
                <a:gdLst>
                  <a:gd name="T0" fmla="*/ 97 w 193"/>
                  <a:gd name="T1" fmla="*/ 24 h 184"/>
                  <a:gd name="T2" fmla="*/ 114 w 193"/>
                  <a:gd name="T3" fmla="*/ 76 h 184"/>
                  <a:gd name="T4" fmla="*/ 169 w 193"/>
                  <a:gd name="T5" fmla="*/ 76 h 184"/>
                  <a:gd name="T6" fmla="*/ 125 w 193"/>
                  <a:gd name="T7" fmla="*/ 108 h 184"/>
                  <a:gd name="T8" fmla="*/ 141 w 193"/>
                  <a:gd name="T9" fmla="*/ 160 h 184"/>
                  <a:gd name="T10" fmla="*/ 97 w 193"/>
                  <a:gd name="T11" fmla="*/ 128 h 184"/>
                  <a:gd name="T12" fmla="*/ 53 w 193"/>
                  <a:gd name="T13" fmla="*/ 160 h 184"/>
                  <a:gd name="T14" fmla="*/ 70 w 193"/>
                  <a:gd name="T15" fmla="*/ 108 h 184"/>
                  <a:gd name="T16" fmla="*/ 26 w 193"/>
                  <a:gd name="T17" fmla="*/ 76 h 184"/>
                  <a:gd name="T18" fmla="*/ 81 w 193"/>
                  <a:gd name="T19" fmla="*/ 76 h 184"/>
                  <a:gd name="T20" fmla="*/ 97 w 193"/>
                  <a:gd name="T21" fmla="*/ 24 h 184"/>
                  <a:gd name="T22" fmla="*/ 169 w 193"/>
                  <a:gd name="T23" fmla="*/ 76 h 184"/>
                  <a:gd name="T24" fmla="*/ 169 w 193"/>
                  <a:gd name="T25" fmla="*/ 76 h 184"/>
                  <a:gd name="T26" fmla="*/ 97 w 193"/>
                  <a:gd name="T27" fmla="*/ 0 h 184"/>
                  <a:gd name="T28" fmla="*/ 75 w 193"/>
                  <a:gd name="T29" fmla="*/ 17 h 184"/>
                  <a:gd name="T30" fmla="*/ 63 w 193"/>
                  <a:gd name="T31" fmla="*/ 52 h 184"/>
                  <a:gd name="T32" fmla="*/ 26 w 193"/>
                  <a:gd name="T33" fmla="*/ 52 h 184"/>
                  <a:gd name="T34" fmla="*/ 3 w 193"/>
                  <a:gd name="T35" fmla="*/ 69 h 184"/>
                  <a:gd name="T36" fmla="*/ 12 w 193"/>
                  <a:gd name="T37" fmla="*/ 95 h 184"/>
                  <a:gd name="T38" fmla="*/ 42 w 193"/>
                  <a:gd name="T39" fmla="*/ 117 h 184"/>
                  <a:gd name="T40" fmla="*/ 31 w 193"/>
                  <a:gd name="T41" fmla="*/ 152 h 184"/>
                  <a:gd name="T42" fmla="*/ 39 w 193"/>
                  <a:gd name="T43" fmla="*/ 179 h 184"/>
                  <a:gd name="T44" fmla="*/ 53 w 193"/>
                  <a:gd name="T45" fmla="*/ 184 h 184"/>
                  <a:gd name="T46" fmla="*/ 68 w 193"/>
                  <a:gd name="T47" fmla="*/ 179 h 184"/>
                  <a:gd name="T48" fmla="*/ 97 w 193"/>
                  <a:gd name="T49" fmla="*/ 157 h 184"/>
                  <a:gd name="T50" fmla="*/ 127 w 193"/>
                  <a:gd name="T51" fmla="*/ 179 h 184"/>
                  <a:gd name="T52" fmla="*/ 141 w 193"/>
                  <a:gd name="T53" fmla="*/ 184 h 184"/>
                  <a:gd name="T54" fmla="*/ 155 w 193"/>
                  <a:gd name="T55" fmla="*/ 179 h 184"/>
                  <a:gd name="T56" fmla="*/ 164 w 193"/>
                  <a:gd name="T57" fmla="*/ 152 h 184"/>
                  <a:gd name="T58" fmla="*/ 153 w 193"/>
                  <a:gd name="T59" fmla="*/ 117 h 184"/>
                  <a:gd name="T60" fmla="*/ 182 w 193"/>
                  <a:gd name="T61" fmla="*/ 96 h 184"/>
                  <a:gd name="T62" fmla="*/ 193 w 193"/>
                  <a:gd name="T63" fmla="*/ 76 h 184"/>
                  <a:gd name="T64" fmla="*/ 169 w 193"/>
                  <a:gd name="T65" fmla="*/ 52 h 184"/>
                  <a:gd name="T66" fmla="*/ 169 w 193"/>
                  <a:gd name="T67" fmla="*/ 52 h 184"/>
                  <a:gd name="T68" fmla="*/ 132 w 193"/>
                  <a:gd name="T69" fmla="*/ 52 h 184"/>
                  <a:gd name="T70" fmla="*/ 120 w 193"/>
                  <a:gd name="T71" fmla="*/ 17 h 184"/>
                  <a:gd name="T72" fmla="*/ 97 w 193"/>
                  <a:gd name="T73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3" h="184">
                    <a:moveTo>
                      <a:pt x="97" y="24"/>
                    </a:moveTo>
                    <a:cubicBezTo>
                      <a:pt x="114" y="76"/>
                      <a:pt x="114" y="76"/>
                      <a:pt x="114" y="76"/>
                    </a:cubicBezTo>
                    <a:cubicBezTo>
                      <a:pt x="169" y="76"/>
                      <a:pt x="169" y="76"/>
                      <a:pt x="169" y="76"/>
                    </a:cubicBezTo>
                    <a:cubicBezTo>
                      <a:pt x="125" y="108"/>
                      <a:pt x="125" y="108"/>
                      <a:pt x="125" y="108"/>
                    </a:cubicBezTo>
                    <a:cubicBezTo>
                      <a:pt x="141" y="160"/>
                      <a:pt x="141" y="160"/>
                      <a:pt x="141" y="160"/>
                    </a:cubicBezTo>
                    <a:cubicBezTo>
                      <a:pt x="97" y="128"/>
                      <a:pt x="97" y="128"/>
                      <a:pt x="97" y="128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70" y="108"/>
                      <a:pt x="70" y="108"/>
                      <a:pt x="70" y="108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81" y="76"/>
                      <a:pt x="81" y="76"/>
                      <a:pt x="81" y="76"/>
                    </a:cubicBezTo>
                    <a:cubicBezTo>
                      <a:pt x="97" y="24"/>
                      <a:pt x="97" y="24"/>
                      <a:pt x="97" y="24"/>
                    </a:cubicBezTo>
                    <a:moveTo>
                      <a:pt x="169" y="76"/>
                    </a:moveTo>
                    <a:cubicBezTo>
                      <a:pt x="169" y="76"/>
                      <a:pt x="169" y="76"/>
                      <a:pt x="169" y="76"/>
                    </a:cubicBezTo>
                    <a:moveTo>
                      <a:pt x="97" y="0"/>
                    </a:moveTo>
                    <a:cubicBezTo>
                      <a:pt x="87" y="0"/>
                      <a:pt x="78" y="7"/>
                      <a:pt x="75" y="17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16" y="52"/>
                      <a:pt x="7" y="59"/>
                      <a:pt x="3" y="69"/>
                    </a:cubicBezTo>
                    <a:cubicBezTo>
                      <a:pt x="0" y="78"/>
                      <a:pt x="4" y="89"/>
                      <a:pt x="12" y="95"/>
                    </a:cubicBezTo>
                    <a:cubicBezTo>
                      <a:pt x="42" y="117"/>
                      <a:pt x="42" y="117"/>
                      <a:pt x="42" y="117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7" y="162"/>
                      <a:pt x="31" y="173"/>
                      <a:pt x="39" y="179"/>
                    </a:cubicBezTo>
                    <a:cubicBezTo>
                      <a:pt x="44" y="182"/>
                      <a:pt x="48" y="184"/>
                      <a:pt x="53" y="184"/>
                    </a:cubicBezTo>
                    <a:cubicBezTo>
                      <a:pt x="58" y="184"/>
                      <a:pt x="63" y="182"/>
                      <a:pt x="68" y="179"/>
                    </a:cubicBezTo>
                    <a:cubicBezTo>
                      <a:pt x="97" y="157"/>
                      <a:pt x="97" y="157"/>
                      <a:pt x="97" y="157"/>
                    </a:cubicBezTo>
                    <a:cubicBezTo>
                      <a:pt x="127" y="179"/>
                      <a:pt x="127" y="179"/>
                      <a:pt x="127" y="179"/>
                    </a:cubicBezTo>
                    <a:cubicBezTo>
                      <a:pt x="131" y="182"/>
                      <a:pt x="136" y="184"/>
                      <a:pt x="141" y="184"/>
                    </a:cubicBezTo>
                    <a:cubicBezTo>
                      <a:pt x="146" y="184"/>
                      <a:pt x="151" y="182"/>
                      <a:pt x="155" y="179"/>
                    </a:cubicBezTo>
                    <a:cubicBezTo>
                      <a:pt x="164" y="173"/>
                      <a:pt x="167" y="162"/>
                      <a:pt x="164" y="152"/>
                    </a:cubicBezTo>
                    <a:cubicBezTo>
                      <a:pt x="153" y="117"/>
                      <a:pt x="153" y="117"/>
                      <a:pt x="153" y="117"/>
                    </a:cubicBezTo>
                    <a:cubicBezTo>
                      <a:pt x="182" y="96"/>
                      <a:pt x="182" y="96"/>
                      <a:pt x="182" y="96"/>
                    </a:cubicBezTo>
                    <a:cubicBezTo>
                      <a:pt x="188" y="91"/>
                      <a:pt x="193" y="84"/>
                      <a:pt x="193" y="76"/>
                    </a:cubicBezTo>
                    <a:cubicBezTo>
                      <a:pt x="193" y="63"/>
                      <a:pt x="182" y="52"/>
                      <a:pt x="169" y="52"/>
                    </a:cubicBezTo>
                    <a:cubicBezTo>
                      <a:pt x="169" y="52"/>
                      <a:pt x="169" y="52"/>
                      <a:pt x="169" y="52"/>
                    </a:cubicBezTo>
                    <a:cubicBezTo>
                      <a:pt x="132" y="52"/>
                      <a:pt x="132" y="52"/>
                      <a:pt x="132" y="52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17" y="7"/>
                      <a:pt x="108" y="0"/>
                      <a:pt x="97" y="0"/>
                    </a:cubicBez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A958A9D9-4CEA-48A1-91C4-A00967656F89}"/>
                </a:ext>
              </a:extLst>
            </p:cNvPr>
            <p:cNvSpPr/>
            <p:nvPr/>
          </p:nvSpPr>
          <p:spPr>
            <a:xfrm>
              <a:off x="5528562" y="2045097"/>
              <a:ext cx="1034247" cy="551431"/>
            </a:xfrm>
            <a:prstGeom prst="rect">
              <a:avLst/>
            </a:prstGeom>
            <a:solidFill>
              <a:srgbClr val="FFFFFF"/>
            </a:solidFill>
            <a:ln w="22225">
              <a:solidFill>
                <a:srgbClr val="7AC2F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A386B112-9F22-4E69-8618-44A919C3EF11}"/>
                </a:ext>
              </a:extLst>
            </p:cNvPr>
            <p:cNvGrpSpPr/>
            <p:nvPr/>
          </p:nvGrpSpPr>
          <p:grpSpPr>
            <a:xfrm>
              <a:off x="5941370" y="2165441"/>
              <a:ext cx="211138" cy="344488"/>
              <a:chOff x="4613275" y="2108200"/>
              <a:chExt cx="211138" cy="344488"/>
            </a:xfrm>
          </p:grpSpPr>
          <p:sp>
            <p:nvSpPr>
              <p:cNvPr id="153" name="Freeform 233">
                <a:extLst>
                  <a:ext uri="{FF2B5EF4-FFF2-40B4-BE49-F238E27FC236}">
                    <a16:creationId xmlns:a16="http://schemas.microsoft.com/office/drawing/2014/main" id="{BCCED8B5-5D10-4E40-B23A-14BF5DF592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13275" y="2228850"/>
                <a:ext cx="128588" cy="223838"/>
              </a:xfrm>
              <a:custGeom>
                <a:avLst/>
                <a:gdLst>
                  <a:gd name="T0" fmla="*/ 51 w 81"/>
                  <a:gd name="T1" fmla="*/ 141 h 141"/>
                  <a:gd name="T2" fmla="*/ 33 w 81"/>
                  <a:gd name="T3" fmla="*/ 103 h 141"/>
                  <a:gd name="T4" fmla="*/ 0 w 81"/>
                  <a:gd name="T5" fmla="*/ 129 h 141"/>
                  <a:gd name="T6" fmla="*/ 30 w 81"/>
                  <a:gd name="T7" fmla="*/ 0 h 141"/>
                  <a:gd name="T8" fmla="*/ 81 w 81"/>
                  <a:gd name="T9" fmla="*/ 12 h 141"/>
                  <a:gd name="T10" fmla="*/ 51 w 81"/>
                  <a:gd name="T11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141">
                    <a:moveTo>
                      <a:pt x="51" y="141"/>
                    </a:moveTo>
                    <a:lnTo>
                      <a:pt x="33" y="103"/>
                    </a:lnTo>
                    <a:lnTo>
                      <a:pt x="0" y="129"/>
                    </a:lnTo>
                    <a:lnTo>
                      <a:pt x="30" y="0"/>
                    </a:lnTo>
                    <a:lnTo>
                      <a:pt x="81" y="12"/>
                    </a:lnTo>
                    <a:lnTo>
                      <a:pt x="51" y="141"/>
                    </a:lnTo>
                    <a:close/>
                  </a:path>
                </a:pathLst>
              </a:custGeom>
              <a:solidFill>
                <a:srgbClr val="E4F3FE"/>
              </a:solidFill>
              <a:ln w="22225" cap="rnd">
                <a:solidFill>
                  <a:srgbClr val="7AC2F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 234">
                <a:extLst>
                  <a:ext uri="{FF2B5EF4-FFF2-40B4-BE49-F238E27FC236}">
                    <a16:creationId xmlns:a16="http://schemas.microsoft.com/office/drawing/2014/main" id="{F215233B-251E-468C-8E9B-9852A0078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5825" y="2228850"/>
                <a:ext cx="128588" cy="223838"/>
              </a:xfrm>
              <a:custGeom>
                <a:avLst/>
                <a:gdLst>
                  <a:gd name="T0" fmla="*/ 30 w 81"/>
                  <a:gd name="T1" fmla="*/ 141 h 141"/>
                  <a:gd name="T2" fmla="*/ 48 w 81"/>
                  <a:gd name="T3" fmla="*/ 103 h 141"/>
                  <a:gd name="T4" fmla="*/ 81 w 81"/>
                  <a:gd name="T5" fmla="*/ 129 h 141"/>
                  <a:gd name="T6" fmla="*/ 51 w 81"/>
                  <a:gd name="T7" fmla="*/ 0 h 141"/>
                  <a:gd name="T8" fmla="*/ 0 w 81"/>
                  <a:gd name="T9" fmla="*/ 12 h 141"/>
                  <a:gd name="T10" fmla="*/ 30 w 81"/>
                  <a:gd name="T11" fmla="*/ 141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1" h="141">
                    <a:moveTo>
                      <a:pt x="30" y="141"/>
                    </a:moveTo>
                    <a:lnTo>
                      <a:pt x="48" y="103"/>
                    </a:lnTo>
                    <a:lnTo>
                      <a:pt x="81" y="129"/>
                    </a:lnTo>
                    <a:lnTo>
                      <a:pt x="51" y="0"/>
                    </a:lnTo>
                    <a:lnTo>
                      <a:pt x="0" y="12"/>
                    </a:lnTo>
                    <a:lnTo>
                      <a:pt x="30" y="141"/>
                    </a:lnTo>
                    <a:close/>
                  </a:path>
                </a:pathLst>
              </a:custGeom>
              <a:solidFill>
                <a:srgbClr val="E4F3FE"/>
              </a:solidFill>
              <a:ln w="22225" cap="rnd">
                <a:solidFill>
                  <a:srgbClr val="7AC2F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Oval 235">
                <a:extLst>
                  <a:ext uri="{FF2B5EF4-FFF2-40B4-BE49-F238E27FC236}">
                    <a16:creationId xmlns:a16="http://schemas.microsoft.com/office/drawing/2014/main" id="{E71DFECA-A7B2-47F6-864A-4A6B16F59B2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613275" y="2108200"/>
                <a:ext cx="211138" cy="209550"/>
              </a:xfrm>
              <a:prstGeom prst="ellipse">
                <a:avLst/>
              </a:prstGeom>
              <a:solidFill>
                <a:srgbClr val="E4F3FE"/>
              </a:solidFill>
              <a:ln w="22225" cap="rnd">
                <a:solidFill>
                  <a:srgbClr val="7AC2F9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 236">
                <a:extLst>
                  <a:ext uri="{FF2B5EF4-FFF2-40B4-BE49-F238E27FC236}">
                    <a16:creationId xmlns:a16="http://schemas.microsoft.com/office/drawing/2014/main" id="{AEA1B327-C25D-4643-AE55-7D7A792990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49788" y="2151063"/>
                <a:ext cx="138113" cy="131763"/>
              </a:xfrm>
              <a:custGeom>
                <a:avLst/>
                <a:gdLst>
                  <a:gd name="T0" fmla="*/ 128 w 169"/>
                  <a:gd name="T1" fmla="*/ 160 h 160"/>
                  <a:gd name="T2" fmla="*/ 121 w 169"/>
                  <a:gd name="T3" fmla="*/ 157 h 160"/>
                  <a:gd name="T4" fmla="*/ 84 w 169"/>
                  <a:gd name="T5" fmla="*/ 131 h 160"/>
                  <a:gd name="T6" fmla="*/ 47 w 169"/>
                  <a:gd name="T7" fmla="*/ 157 h 160"/>
                  <a:gd name="T8" fmla="*/ 40 w 169"/>
                  <a:gd name="T9" fmla="*/ 160 h 160"/>
                  <a:gd name="T10" fmla="*/ 33 w 169"/>
                  <a:gd name="T11" fmla="*/ 157 h 160"/>
                  <a:gd name="T12" fmla="*/ 29 w 169"/>
                  <a:gd name="T13" fmla="*/ 144 h 160"/>
                  <a:gd name="T14" fmla="*/ 43 w 169"/>
                  <a:gd name="T15" fmla="*/ 101 h 160"/>
                  <a:gd name="T16" fmla="*/ 6 w 169"/>
                  <a:gd name="T17" fmla="*/ 74 h 160"/>
                  <a:gd name="T18" fmla="*/ 2 w 169"/>
                  <a:gd name="T19" fmla="*/ 60 h 160"/>
                  <a:gd name="T20" fmla="*/ 13 w 169"/>
                  <a:gd name="T21" fmla="*/ 52 h 160"/>
                  <a:gd name="T22" fmla="*/ 59 w 169"/>
                  <a:gd name="T23" fmla="*/ 52 h 160"/>
                  <a:gd name="T24" fmla="*/ 73 w 169"/>
                  <a:gd name="T25" fmla="*/ 9 h 160"/>
                  <a:gd name="T26" fmla="*/ 84 w 169"/>
                  <a:gd name="T27" fmla="*/ 0 h 160"/>
                  <a:gd name="T28" fmla="*/ 96 w 169"/>
                  <a:gd name="T29" fmla="*/ 9 h 160"/>
                  <a:gd name="T30" fmla="*/ 110 w 169"/>
                  <a:gd name="T31" fmla="*/ 52 h 160"/>
                  <a:gd name="T32" fmla="*/ 156 w 169"/>
                  <a:gd name="T33" fmla="*/ 52 h 160"/>
                  <a:gd name="T34" fmla="*/ 167 w 169"/>
                  <a:gd name="T35" fmla="*/ 60 h 160"/>
                  <a:gd name="T36" fmla="*/ 163 w 169"/>
                  <a:gd name="T37" fmla="*/ 74 h 160"/>
                  <a:gd name="T38" fmla="*/ 126 w 169"/>
                  <a:gd name="T39" fmla="*/ 101 h 160"/>
                  <a:gd name="T40" fmla="*/ 140 w 169"/>
                  <a:gd name="T41" fmla="*/ 144 h 160"/>
                  <a:gd name="T42" fmla="*/ 135 w 169"/>
                  <a:gd name="T43" fmla="*/ 157 h 160"/>
                  <a:gd name="T44" fmla="*/ 128 w 169"/>
                  <a:gd name="T45" fmla="*/ 160 h 1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69" h="160">
                    <a:moveTo>
                      <a:pt x="128" y="160"/>
                    </a:moveTo>
                    <a:cubicBezTo>
                      <a:pt x="126" y="160"/>
                      <a:pt x="123" y="159"/>
                      <a:pt x="121" y="157"/>
                    </a:cubicBezTo>
                    <a:cubicBezTo>
                      <a:pt x="84" y="131"/>
                      <a:pt x="84" y="131"/>
                      <a:pt x="84" y="131"/>
                    </a:cubicBezTo>
                    <a:cubicBezTo>
                      <a:pt x="47" y="157"/>
                      <a:pt x="47" y="157"/>
                      <a:pt x="47" y="157"/>
                    </a:cubicBezTo>
                    <a:cubicBezTo>
                      <a:pt x="45" y="159"/>
                      <a:pt x="43" y="160"/>
                      <a:pt x="40" y="160"/>
                    </a:cubicBezTo>
                    <a:cubicBezTo>
                      <a:pt x="38" y="160"/>
                      <a:pt x="35" y="159"/>
                      <a:pt x="33" y="157"/>
                    </a:cubicBezTo>
                    <a:cubicBezTo>
                      <a:pt x="29" y="154"/>
                      <a:pt x="27" y="149"/>
                      <a:pt x="29" y="144"/>
                    </a:cubicBezTo>
                    <a:cubicBezTo>
                      <a:pt x="43" y="101"/>
                      <a:pt x="43" y="101"/>
                      <a:pt x="43" y="101"/>
                    </a:cubicBezTo>
                    <a:cubicBezTo>
                      <a:pt x="6" y="74"/>
                      <a:pt x="6" y="74"/>
                      <a:pt x="6" y="74"/>
                    </a:cubicBezTo>
                    <a:cubicBezTo>
                      <a:pt x="2" y="71"/>
                      <a:pt x="0" y="65"/>
                      <a:pt x="2" y="60"/>
                    </a:cubicBezTo>
                    <a:cubicBezTo>
                      <a:pt x="3" y="55"/>
                      <a:pt x="8" y="52"/>
                      <a:pt x="13" y="52"/>
                    </a:cubicBezTo>
                    <a:cubicBezTo>
                      <a:pt x="59" y="52"/>
                      <a:pt x="59" y="52"/>
                      <a:pt x="59" y="52"/>
                    </a:cubicBezTo>
                    <a:cubicBezTo>
                      <a:pt x="73" y="9"/>
                      <a:pt x="73" y="9"/>
                      <a:pt x="73" y="9"/>
                    </a:cubicBezTo>
                    <a:cubicBezTo>
                      <a:pt x="75" y="4"/>
                      <a:pt x="79" y="0"/>
                      <a:pt x="84" y="0"/>
                    </a:cubicBezTo>
                    <a:cubicBezTo>
                      <a:pt x="90" y="0"/>
                      <a:pt x="94" y="4"/>
                      <a:pt x="96" y="9"/>
                    </a:cubicBezTo>
                    <a:cubicBezTo>
                      <a:pt x="110" y="52"/>
                      <a:pt x="110" y="52"/>
                      <a:pt x="110" y="52"/>
                    </a:cubicBezTo>
                    <a:cubicBezTo>
                      <a:pt x="156" y="52"/>
                      <a:pt x="156" y="52"/>
                      <a:pt x="156" y="52"/>
                    </a:cubicBezTo>
                    <a:cubicBezTo>
                      <a:pt x="161" y="52"/>
                      <a:pt x="165" y="55"/>
                      <a:pt x="167" y="60"/>
                    </a:cubicBezTo>
                    <a:cubicBezTo>
                      <a:pt x="169" y="65"/>
                      <a:pt x="167" y="71"/>
                      <a:pt x="163" y="74"/>
                    </a:cubicBezTo>
                    <a:cubicBezTo>
                      <a:pt x="126" y="101"/>
                      <a:pt x="126" y="101"/>
                      <a:pt x="126" y="101"/>
                    </a:cubicBezTo>
                    <a:cubicBezTo>
                      <a:pt x="140" y="144"/>
                      <a:pt x="140" y="144"/>
                      <a:pt x="140" y="144"/>
                    </a:cubicBezTo>
                    <a:cubicBezTo>
                      <a:pt x="141" y="149"/>
                      <a:pt x="140" y="154"/>
                      <a:pt x="135" y="157"/>
                    </a:cubicBezTo>
                    <a:cubicBezTo>
                      <a:pt x="133" y="159"/>
                      <a:pt x="131" y="160"/>
                      <a:pt x="128" y="160"/>
                    </a:cubicBezTo>
                    <a:close/>
                  </a:path>
                </a:pathLst>
              </a:custGeom>
              <a:solidFill>
                <a:srgbClr val="E4F3F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 237">
                <a:extLst>
                  <a:ext uri="{FF2B5EF4-FFF2-40B4-BE49-F238E27FC236}">
                    <a16:creationId xmlns:a16="http://schemas.microsoft.com/office/drawing/2014/main" id="{705CE452-958C-41D9-A3A3-1CCFB38FC5D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4638675" y="2141538"/>
                <a:ext cx="158750" cy="150813"/>
              </a:xfrm>
              <a:custGeom>
                <a:avLst/>
                <a:gdLst>
                  <a:gd name="T0" fmla="*/ 97 w 193"/>
                  <a:gd name="T1" fmla="*/ 24 h 184"/>
                  <a:gd name="T2" fmla="*/ 114 w 193"/>
                  <a:gd name="T3" fmla="*/ 76 h 184"/>
                  <a:gd name="T4" fmla="*/ 169 w 193"/>
                  <a:gd name="T5" fmla="*/ 76 h 184"/>
                  <a:gd name="T6" fmla="*/ 125 w 193"/>
                  <a:gd name="T7" fmla="*/ 108 h 184"/>
                  <a:gd name="T8" fmla="*/ 141 w 193"/>
                  <a:gd name="T9" fmla="*/ 160 h 184"/>
                  <a:gd name="T10" fmla="*/ 97 w 193"/>
                  <a:gd name="T11" fmla="*/ 128 h 184"/>
                  <a:gd name="T12" fmla="*/ 53 w 193"/>
                  <a:gd name="T13" fmla="*/ 160 h 184"/>
                  <a:gd name="T14" fmla="*/ 70 w 193"/>
                  <a:gd name="T15" fmla="*/ 108 h 184"/>
                  <a:gd name="T16" fmla="*/ 26 w 193"/>
                  <a:gd name="T17" fmla="*/ 76 h 184"/>
                  <a:gd name="T18" fmla="*/ 81 w 193"/>
                  <a:gd name="T19" fmla="*/ 76 h 184"/>
                  <a:gd name="T20" fmla="*/ 97 w 193"/>
                  <a:gd name="T21" fmla="*/ 24 h 184"/>
                  <a:gd name="T22" fmla="*/ 169 w 193"/>
                  <a:gd name="T23" fmla="*/ 76 h 184"/>
                  <a:gd name="T24" fmla="*/ 169 w 193"/>
                  <a:gd name="T25" fmla="*/ 76 h 184"/>
                  <a:gd name="T26" fmla="*/ 97 w 193"/>
                  <a:gd name="T27" fmla="*/ 0 h 184"/>
                  <a:gd name="T28" fmla="*/ 75 w 193"/>
                  <a:gd name="T29" fmla="*/ 17 h 184"/>
                  <a:gd name="T30" fmla="*/ 63 w 193"/>
                  <a:gd name="T31" fmla="*/ 52 h 184"/>
                  <a:gd name="T32" fmla="*/ 26 w 193"/>
                  <a:gd name="T33" fmla="*/ 52 h 184"/>
                  <a:gd name="T34" fmla="*/ 3 w 193"/>
                  <a:gd name="T35" fmla="*/ 69 h 184"/>
                  <a:gd name="T36" fmla="*/ 12 w 193"/>
                  <a:gd name="T37" fmla="*/ 95 h 184"/>
                  <a:gd name="T38" fmla="*/ 42 w 193"/>
                  <a:gd name="T39" fmla="*/ 117 h 184"/>
                  <a:gd name="T40" fmla="*/ 31 w 193"/>
                  <a:gd name="T41" fmla="*/ 152 h 184"/>
                  <a:gd name="T42" fmla="*/ 39 w 193"/>
                  <a:gd name="T43" fmla="*/ 179 h 184"/>
                  <a:gd name="T44" fmla="*/ 53 w 193"/>
                  <a:gd name="T45" fmla="*/ 184 h 184"/>
                  <a:gd name="T46" fmla="*/ 68 w 193"/>
                  <a:gd name="T47" fmla="*/ 179 h 184"/>
                  <a:gd name="T48" fmla="*/ 97 w 193"/>
                  <a:gd name="T49" fmla="*/ 157 h 184"/>
                  <a:gd name="T50" fmla="*/ 127 w 193"/>
                  <a:gd name="T51" fmla="*/ 179 h 184"/>
                  <a:gd name="T52" fmla="*/ 141 w 193"/>
                  <a:gd name="T53" fmla="*/ 184 h 184"/>
                  <a:gd name="T54" fmla="*/ 155 w 193"/>
                  <a:gd name="T55" fmla="*/ 179 h 184"/>
                  <a:gd name="T56" fmla="*/ 164 w 193"/>
                  <a:gd name="T57" fmla="*/ 152 h 184"/>
                  <a:gd name="T58" fmla="*/ 153 w 193"/>
                  <a:gd name="T59" fmla="*/ 117 h 184"/>
                  <a:gd name="T60" fmla="*/ 182 w 193"/>
                  <a:gd name="T61" fmla="*/ 96 h 184"/>
                  <a:gd name="T62" fmla="*/ 193 w 193"/>
                  <a:gd name="T63" fmla="*/ 76 h 184"/>
                  <a:gd name="T64" fmla="*/ 169 w 193"/>
                  <a:gd name="T65" fmla="*/ 52 h 184"/>
                  <a:gd name="T66" fmla="*/ 169 w 193"/>
                  <a:gd name="T67" fmla="*/ 52 h 184"/>
                  <a:gd name="T68" fmla="*/ 132 w 193"/>
                  <a:gd name="T69" fmla="*/ 52 h 184"/>
                  <a:gd name="T70" fmla="*/ 120 w 193"/>
                  <a:gd name="T71" fmla="*/ 17 h 184"/>
                  <a:gd name="T72" fmla="*/ 97 w 193"/>
                  <a:gd name="T73" fmla="*/ 0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93" h="184">
                    <a:moveTo>
                      <a:pt x="97" y="24"/>
                    </a:moveTo>
                    <a:cubicBezTo>
                      <a:pt x="114" y="76"/>
                      <a:pt x="114" y="76"/>
                      <a:pt x="114" y="76"/>
                    </a:cubicBezTo>
                    <a:cubicBezTo>
                      <a:pt x="169" y="76"/>
                      <a:pt x="169" y="76"/>
                      <a:pt x="169" y="76"/>
                    </a:cubicBezTo>
                    <a:cubicBezTo>
                      <a:pt x="125" y="108"/>
                      <a:pt x="125" y="108"/>
                      <a:pt x="125" y="108"/>
                    </a:cubicBezTo>
                    <a:cubicBezTo>
                      <a:pt x="141" y="160"/>
                      <a:pt x="141" y="160"/>
                      <a:pt x="141" y="160"/>
                    </a:cubicBezTo>
                    <a:cubicBezTo>
                      <a:pt x="97" y="128"/>
                      <a:pt x="97" y="128"/>
                      <a:pt x="97" y="128"/>
                    </a:cubicBezTo>
                    <a:cubicBezTo>
                      <a:pt x="53" y="160"/>
                      <a:pt x="53" y="160"/>
                      <a:pt x="53" y="160"/>
                    </a:cubicBezTo>
                    <a:cubicBezTo>
                      <a:pt x="70" y="108"/>
                      <a:pt x="70" y="108"/>
                      <a:pt x="70" y="108"/>
                    </a:cubicBezTo>
                    <a:cubicBezTo>
                      <a:pt x="26" y="76"/>
                      <a:pt x="26" y="76"/>
                      <a:pt x="26" y="76"/>
                    </a:cubicBezTo>
                    <a:cubicBezTo>
                      <a:pt x="81" y="76"/>
                      <a:pt x="81" y="76"/>
                      <a:pt x="81" y="76"/>
                    </a:cubicBezTo>
                    <a:cubicBezTo>
                      <a:pt x="97" y="24"/>
                      <a:pt x="97" y="24"/>
                      <a:pt x="97" y="24"/>
                    </a:cubicBezTo>
                    <a:moveTo>
                      <a:pt x="169" y="76"/>
                    </a:moveTo>
                    <a:cubicBezTo>
                      <a:pt x="169" y="76"/>
                      <a:pt x="169" y="76"/>
                      <a:pt x="169" y="76"/>
                    </a:cubicBezTo>
                    <a:moveTo>
                      <a:pt x="97" y="0"/>
                    </a:moveTo>
                    <a:cubicBezTo>
                      <a:pt x="87" y="0"/>
                      <a:pt x="78" y="7"/>
                      <a:pt x="75" y="17"/>
                    </a:cubicBezTo>
                    <a:cubicBezTo>
                      <a:pt x="63" y="52"/>
                      <a:pt x="63" y="52"/>
                      <a:pt x="63" y="52"/>
                    </a:cubicBezTo>
                    <a:cubicBezTo>
                      <a:pt x="26" y="52"/>
                      <a:pt x="26" y="52"/>
                      <a:pt x="26" y="52"/>
                    </a:cubicBezTo>
                    <a:cubicBezTo>
                      <a:pt x="16" y="52"/>
                      <a:pt x="7" y="59"/>
                      <a:pt x="3" y="69"/>
                    </a:cubicBezTo>
                    <a:cubicBezTo>
                      <a:pt x="0" y="78"/>
                      <a:pt x="4" y="89"/>
                      <a:pt x="12" y="95"/>
                    </a:cubicBezTo>
                    <a:cubicBezTo>
                      <a:pt x="42" y="117"/>
                      <a:pt x="42" y="117"/>
                      <a:pt x="42" y="117"/>
                    </a:cubicBezTo>
                    <a:cubicBezTo>
                      <a:pt x="31" y="152"/>
                      <a:pt x="31" y="152"/>
                      <a:pt x="31" y="152"/>
                    </a:cubicBezTo>
                    <a:cubicBezTo>
                      <a:pt x="27" y="162"/>
                      <a:pt x="31" y="173"/>
                      <a:pt x="39" y="179"/>
                    </a:cubicBezTo>
                    <a:cubicBezTo>
                      <a:pt x="44" y="182"/>
                      <a:pt x="48" y="184"/>
                      <a:pt x="53" y="184"/>
                    </a:cubicBezTo>
                    <a:cubicBezTo>
                      <a:pt x="58" y="184"/>
                      <a:pt x="63" y="182"/>
                      <a:pt x="68" y="179"/>
                    </a:cubicBezTo>
                    <a:cubicBezTo>
                      <a:pt x="97" y="157"/>
                      <a:pt x="97" y="157"/>
                      <a:pt x="97" y="157"/>
                    </a:cubicBezTo>
                    <a:cubicBezTo>
                      <a:pt x="127" y="179"/>
                      <a:pt x="127" y="179"/>
                      <a:pt x="127" y="179"/>
                    </a:cubicBezTo>
                    <a:cubicBezTo>
                      <a:pt x="131" y="182"/>
                      <a:pt x="136" y="184"/>
                      <a:pt x="141" y="184"/>
                    </a:cubicBezTo>
                    <a:cubicBezTo>
                      <a:pt x="146" y="184"/>
                      <a:pt x="151" y="182"/>
                      <a:pt x="155" y="179"/>
                    </a:cubicBezTo>
                    <a:cubicBezTo>
                      <a:pt x="164" y="173"/>
                      <a:pt x="167" y="162"/>
                      <a:pt x="164" y="152"/>
                    </a:cubicBezTo>
                    <a:cubicBezTo>
                      <a:pt x="153" y="117"/>
                      <a:pt x="153" y="117"/>
                      <a:pt x="153" y="117"/>
                    </a:cubicBezTo>
                    <a:cubicBezTo>
                      <a:pt x="182" y="96"/>
                      <a:pt x="182" y="96"/>
                      <a:pt x="182" y="96"/>
                    </a:cubicBezTo>
                    <a:cubicBezTo>
                      <a:pt x="188" y="91"/>
                      <a:pt x="193" y="84"/>
                      <a:pt x="193" y="76"/>
                    </a:cubicBezTo>
                    <a:cubicBezTo>
                      <a:pt x="193" y="63"/>
                      <a:pt x="182" y="52"/>
                      <a:pt x="169" y="52"/>
                    </a:cubicBezTo>
                    <a:cubicBezTo>
                      <a:pt x="169" y="52"/>
                      <a:pt x="169" y="52"/>
                      <a:pt x="169" y="52"/>
                    </a:cubicBezTo>
                    <a:cubicBezTo>
                      <a:pt x="132" y="52"/>
                      <a:pt x="132" y="52"/>
                      <a:pt x="132" y="52"/>
                    </a:cubicBezTo>
                    <a:cubicBezTo>
                      <a:pt x="120" y="17"/>
                      <a:pt x="120" y="17"/>
                      <a:pt x="120" y="17"/>
                    </a:cubicBezTo>
                    <a:cubicBezTo>
                      <a:pt x="117" y="7"/>
                      <a:pt x="108" y="0"/>
                      <a:pt x="97" y="0"/>
                    </a:cubicBezTo>
                    <a:close/>
                  </a:path>
                </a:pathLst>
              </a:custGeom>
              <a:solidFill>
                <a:srgbClr val="7AC2F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163" name="Rectangle 162">
            <a:extLst>
              <a:ext uri="{FF2B5EF4-FFF2-40B4-BE49-F238E27FC236}">
                <a16:creationId xmlns:a16="http://schemas.microsoft.com/office/drawing/2014/main" id="{9A254DE9-97CA-44C9-A491-B8D134E3627F}"/>
              </a:ext>
            </a:extLst>
          </p:cNvPr>
          <p:cNvSpPr/>
          <p:nvPr/>
        </p:nvSpPr>
        <p:spPr>
          <a:xfrm>
            <a:off x="8492063" y="3555141"/>
            <a:ext cx="2918438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NEED MORE SLIDES?</a:t>
            </a:r>
          </a:p>
        </p:txBody>
      </p:sp>
      <p:sp>
        <p:nvSpPr>
          <p:cNvPr id="164" name="Rectangle 163">
            <a:extLst>
              <a:ext uri="{FF2B5EF4-FFF2-40B4-BE49-F238E27FC236}">
                <a16:creationId xmlns:a16="http://schemas.microsoft.com/office/drawing/2014/main" id="{D8FA849A-F78C-4CB5-AF83-DB2B6DE7A67A}"/>
              </a:ext>
            </a:extLst>
          </p:cNvPr>
          <p:cNvSpPr/>
          <p:nvPr/>
        </p:nvSpPr>
        <p:spPr>
          <a:xfrm>
            <a:off x="8797990" y="3876180"/>
            <a:ext cx="2306584" cy="4308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Ask us about special enterprise pricing.</a:t>
            </a:r>
          </a:p>
        </p:txBody>
      </p:sp>
      <p:sp>
        <p:nvSpPr>
          <p:cNvPr id="184" name="Rounded Rectangle 109">
            <a:extLst>
              <a:ext uri="{FF2B5EF4-FFF2-40B4-BE49-F238E27FC236}">
                <a16:creationId xmlns:a16="http://schemas.microsoft.com/office/drawing/2014/main" id="{FE924B0A-EE56-47DC-A2B2-4E228E4169C0}"/>
              </a:ext>
            </a:extLst>
          </p:cNvPr>
          <p:cNvSpPr/>
          <p:nvPr/>
        </p:nvSpPr>
        <p:spPr>
          <a:xfrm>
            <a:off x="10744964" y="6914539"/>
            <a:ext cx="2094671" cy="354514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1BED403C-A43A-4B47-BB94-C2A67956DCC4}"/>
              </a:ext>
            </a:extLst>
          </p:cNvPr>
          <p:cNvGrpSpPr/>
          <p:nvPr/>
        </p:nvGrpSpPr>
        <p:grpSpPr>
          <a:xfrm>
            <a:off x="-1" y="4941426"/>
            <a:ext cx="12192000" cy="1909138"/>
            <a:chOff x="0" y="4948862"/>
            <a:chExt cx="12192000" cy="1909138"/>
          </a:xfrm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45A43FA3-E6AD-4BC1-8F03-3B181CC959C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8F1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A3F741A2-2517-494A-868D-957D47F779A9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C2F9">
                <a:alpha val="11000"/>
              </a:srgb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4FB97BD3-49D0-466F-B87A-29A1676F7288}"/>
              </a:ext>
            </a:extLst>
          </p:cNvPr>
          <p:cNvGrpSpPr/>
          <p:nvPr/>
        </p:nvGrpSpPr>
        <p:grpSpPr>
          <a:xfrm>
            <a:off x="10928712" y="6378850"/>
            <a:ext cx="947290" cy="270982"/>
            <a:chOff x="4103688" y="-2378075"/>
            <a:chExt cx="1309687" cy="374650"/>
          </a:xfrm>
          <a:solidFill>
            <a:srgbClr val="468DC3"/>
          </a:solidFill>
        </p:grpSpPr>
        <p:sp>
          <p:nvSpPr>
            <p:cNvPr id="196" name="Freeform 254">
              <a:extLst>
                <a:ext uri="{FF2B5EF4-FFF2-40B4-BE49-F238E27FC236}">
                  <a16:creationId xmlns:a16="http://schemas.microsoft.com/office/drawing/2014/main" id="{9F837505-F58C-430A-9373-2F8E4B18E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3688" y="-2374900"/>
              <a:ext cx="182562" cy="288925"/>
            </a:xfrm>
            <a:custGeom>
              <a:avLst/>
              <a:gdLst>
                <a:gd name="T0" fmla="*/ 43 w 61"/>
                <a:gd name="T1" fmla="*/ 47 h 95"/>
                <a:gd name="T2" fmla="*/ 30 w 61"/>
                <a:gd name="T3" fmla="*/ 55 h 95"/>
                <a:gd name="T4" fmla="*/ 11 w 61"/>
                <a:gd name="T5" fmla="*/ 83 h 95"/>
                <a:gd name="T6" fmla="*/ 11 w 61"/>
                <a:gd name="T7" fmla="*/ 85 h 95"/>
                <a:gd name="T8" fmla="*/ 57 w 61"/>
                <a:gd name="T9" fmla="*/ 85 h 95"/>
                <a:gd name="T10" fmla="*/ 60 w 61"/>
                <a:gd name="T11" fmla="*/ 88 h 95"/>
                <a:gd name="T12" fmla="*/ 60 w 61"/>
                <a:gd name="T13" fmla="*/ 93 h 95"/>
                <a:gd name="T14" fmla="*/ 57 w 61"/>
                <a:gd name="T15" fmla="*/ 95 h 95"/>
                <a:gd name="T16" fmla="*/ 3 w 61"/>
                <a:gd name="T17" fmla="*/ 95 h 95"/>
                <a:gd name="T18" fmla="*/ 0 w 61"/>
                <a:gd name="T19" fmla="*/ 93 h 95"/>
                <a:gd name="T20" fmla="*/ 0 w 61"/>
                <a:gd name="T21" fmla="*/ 83 h 95"/>
                <a:gd name="T22" fmla="*/ 21 w 61"/>
                <a:gd name="T23" fmla="*/ 49 h 95"/>
                <a:gd name="T24" fmla="*/ 35 w 61"/>
                <a:gd name="T25" fmla="*/ 40 h 95"/>
                <a:gd name="T26" fmla="*/ 49 w 61"/>
                <a:gd name="T27" fmla="*/ 22 h 95"/>
                <a:gd name="T28" fmla="*/ 28 w 61"/>
                <a:gd name="T29" fmla="*/ 9 h 95"/>
                <a:gd name="T30" fmla="*/ 4 w 61"/>
                <a:gd name="T31" fmla="*/ 11 h 95"/>
                <a:gd name="T32" fmla="*/ 3 w 61"/>
                <a:gd name="T33" fmla="*/ 11 h 95"/>
                <a:gd name="T34" fmla="*/ 1 w 61"/>
                <a:gd name="T35" fmla="*/ 9 h 95"/>
                <a:gd name="T36" fmla="*/ 1 w 61"/>
                <a:gd name="T37" fmla="*/ 4 h 95"/>
                <a:gd name="T38" fmla="*/ 4 w 61"/>
                <a:gd name="T39" fmla="*/ 2 h 95"/>
                <a:gd name="T40" fmla="*/ 28 w 61"/>
                <a:gd name="T41" fmla="*/ 0 h 95"/>
                <a:gd name="T42" fmla="*/ 61 w 61"/>
                <a:gd name="T43" fmla="*/ 22 h 95"/>
                <a:gd name="T44" fmla="*/ 43 w 61"/>
                <a:gd name="T45" fmla="*/ 47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61" h="95">
                  <a:moveTo>
                    <a:pt x="43" y="47"/>
                  </a:moveTo>
                  <a:cubicBezTo>
                    <a:pt x="30" y="55"/>
                    <a:pt x="30" y="55"/>
                    <a:pt x="30" y="55"/>
                  </a:cubicBezTo>
                  <a:cubicBezTo>
                    <a:pt x="15" y="65"/>
                    <a:pt x="11" y="72"/>
                    <a:pt x="11" y="83"/>
                  </a:cubicBezTo>
                  <a:cubicBezTo>
                    <a:pt x="11" y="85"/>
                    <a:pt x="11" y="85"/>
                    <a:pt x="11" y="85"/>
                  </a:cubicBezTo>
                  <a:cubicBezTo>
                    <a:pt x="57" y="85"/>
                    <a:pt x="57" y="85"/>
                    <a:pt x="57" y="85"/>
                  </a:cubicBezTo>
                  <a:cubicBezTo>
                    <a:pt x="59" y="85"/>
                    <a:pt x="60" y="86"/>
                    <a:pt x="60" y="88"/>
                  </a:cubicBezTo>
                  <a:cubicBezTo>
                    <a:pt x="60" y="93"/>
                    <a:pt x="60" y="93"/>
                    <a:pt x="60" y="93"/>
                  </a:cubicBezTo>
                  <a:cubicBezTo>
                    <a:pt x="60" y="95"/>
                    <a:pt x="59" y="95"/>
                    <a:pt x="57" y="95"/>
                  </a:cubicBezTo>
                  <a:cubicBezTo>
                    <a:pt x="3" y="95"/>
                    <a:pt x="3" y="95"/>
                    <a:pt x="3" y="95"/>
                  </a:cubicBezTo>
                  <a:cubicBezTo>
                    <a:pt x="1" y="95"/>
                    <a:pt x="0" y="94"/>
                    <a:pt x="0" y="9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69"/>
                    <a:pt x="6" y="58"/>
                    <a:pt x="21" y="49"/>
                  </a:cubicBezTo>
                  <a:cubicBezTo>
                    <a:pt x="35" y="40"/>
                    <a:pt x="35" y="40"/>
                    <a:pt x="35" y="40"/>
                  </a:cubicBezTo>
                  <a:cubicBezTo>
                    <a:pt x="46" y="33"/>
                    <a:pt x="49" y="30"/>
                    <a:pt x="49" y="22"/>
                  </a:cubicBezTo>
                  <a:cubicBezTo>
                    <a:pt x="49" y="13"/>
                    <a:pt x="43" y="9"/>
                    <a:pt x="28" y="9"/>
                  </a:cubicBezTo>
                  <a:cubicBezTo>
                    <a:pt x="21" y="9"/>
                    <a:pt x="12" y="10"/>
                    <a:pt x="4" y="11"/>
                  </a:cubicBezTo>
                  <a:cubicBezTo>
                    <a:pt x="4" y="11"/>
                    <a:pt x="4" y="11"/>
                    <a:pt x="3" y="11"/>
                  </a:cubicBezTo>
                  <a:cubicBezTo>
                    <a:pt x="2" y="11"/>
                    <a:pt x="1" y="10"/>
                    <a:pt x="1" y="9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3" y="2"/>
                    <a:pt x="4" y="2"/>
                  </a:cubicBezTo>
                  <a:cubicBezTo>
                    <a:pt x="11" y="0"/>
                    <a:pt x="20" y="0"/>
                    <a:pt x="28" y="0"/>
                  </a:cubicBezTo>
                  <a:cubicBezTo>
                    <a:pt x="51" y="0"/>
                    <a:pt x="61" y="7"/>
                    <a:pt x="61" y="22"/>
                  </a:cubicBezTo>
                  <a:cubicBezTo>
                    <a:pt x="61" y="33"/>
                    <a:pt x="56" y="39"/>
                    <a:pt x="43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7" name="Freeform 255">
              <a:extLst>
                <a:ext uri="{FF2B5EF4-FFF2-40B4-BE49-F238E27FC236}">
                  <a16:creationId xmlns:a16="http://schemas.microsoft.com/office/drawing/2014/main" id="{2DC673B3-9598-40CF-9563-7116FF8E1C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08463" y="-2308225"/>
              <a:ext cx="211137" cy="304800"/>
            </a:xfrm>
            <a:custGeom>
              <a:avLst/>
              <a:gdLst>
                <a:gd name="T0" fmla="*/ 68 w 70"/>
                <a:gd name="T1" fmla="*/ 74 h 100"/>
                <a:gd name="T2" fmla="*/ 56 w 70"/>
                <a:gd name="T3" fmla="*/ 74 h 100"/>
                <a:gd name="T4" fmla="*/ 56 w 70"/>
                <a:gd name="T5" fmla="*/ 98 h 100"/>
                <a:gd name="T6" fmla="*/ 54 w 70"/>
                <a:gd name="T7" fmla="*/ 100 h 100"/>
                <a:gd name="T8" fmla="*/ 46 w 70"/>
                <a:gd name="T9" fmla="*/ 100 h 100"/>
                <a:gd name="T10" fmla="*/ 44 w 70"/>
                <a:gd name="T11" fmla="*/ 98 h 100"/>
                <a:gd name="T12" fmla="*/ 44 w 70"/>
                <a:gd name="T13" fmla="*/ 74 h 100"/>
                <a:gd name="T14" fmla="*/ 5 w 70"/>
                <a:gd name="T15" fmla="*/ 74 h 100"/>
                <a:gd name="T16" fmla="*/ 0 w 70"/>
                <a:gd name="T17" fmla="*/ 68 h 100"/>
                <a:gd name="T18" fmla="*/ 0 w 70"/>
                <a:gd name="T19" fmla="*/ 63 h 100"/>
                <a:gd name="T20" fmla="*/ 1 w 70"/>
                <a:gd name="T21" fmla="*/ 58 h 100"/>
                <a:gd name="T22" fmla="*/ 41 w 70"/>
                <a:gd name="T23" fmla="*/ 2 h 100"/>
                <a:gd name="T24" fmla="*/ 45 w 70"/>
                <a:gd name="T25" fmla="*/ 0 h 100"/>
                <a:gd name="T26" fmla="*/ 52 w 70"/>
                <a:gd name="T27" fmla="*/ 0 h 100"/>
                <a:gd name="T28" fmla="*/ 56 w 70"/>
                <a:gd name="T29" fmla="*/ 3 h 100"/>
                <a:gd name="T30" fmla="*/ 56 w 70"/>
                <a:gd name="T31" fmla="*/ 63 h 100"/>
                <a:gd name="T32" fmla="*/ 68 w 70"/>
                <a:gd name="T33" fmla="*/ 63 h 100"/>
                <a:gd name="T34" fmla="*/ 70 w 70"/>
                <a:gd name="T35" fmla="*/ 66 h 100"/>
                <a:gd name="T36" fmla="*/ 70 w 70"/>
                <a:gd name="T37" fmla="*/ 71 h 100"/>
                <a:gd name="T38" fmla="*/ 68 w 70"/>
                <a:gd name="T39" fmla="*/ 74 h 100"/>
                <a:gd name="T40" fmla="*/ 44 w 70"/>
                <a:gd name="T41" fmla="*/ 17 h 100"/>
                <a:gd name="T42" fmla="*/ 43 w 70"/>
                <a:gd name="T43" fmla="*/ 17 h 100"/>
                <a:gd name="T44" fmla="*/ 43 w 70"/>
                <a:gd name="T45" fmla="*/ 17 h 100"/>
                <a:gd name="T46" fmla="*/ 42 w 70"/>
                <a:gd name="T47" fmla="*/ 17 h 100"/>
                <a:gd name="T48" fmla="*/ 11 w 70"/>
                <a:gd name="T49" fmla="*/ 61 h 100"/>
                <a:gd name="T50" fmla="*/ 11 w 70"/>
                <a:gd name="T51" fmla="*/ 63 h 100"/>
                <a:gd name="T52" fmla="*/ 12 w 70"/>
                <a:gd name="T53" fmla="*/ 63 h 100"/>
                <a:gd name="T54" fmla="*/ 44 w 70"/>
                <a:gd name="T55" fmla="*/ 63 h 100"/>
                <a:gd name="T56" fmla="*/ 44 w 70"/>
                <a:gd name="T57" fmla="*/ 17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0" h="100">
                  <a:moveTo>
                    <a:pt x="68" y="74"/>
                  </a:moveTo>
                  <a:cubicBezTo>
                    <a:pt x="56" y="74"/>
                    <a:pt x="56" y="74"/>
                    <a:pt x="56" y="74"/>
                  </a:cubicBezTo>
                  <a:cubicBezTo>
                    <a:pt x="56" y="98"/>
                    <a:pt x="56" y="98"/>
                    <a:pt x="56" y="98"/>
                  </a:cubicBezTo>
                  <a:cubicBezTo>
                    <a:pt x="56" y="99"/>
                    <a:pt x="55" y="100"/>
                    <a:pt x="54" y="100"/>
                  </a:cubicBezTo>
                  <a:cubicBezTo>
                    <a:pt x="46" y="100"/>
                    <a:pt x="46" y="100"/>
                    <a:pt x="46" y="100"/>
                  </a:cubicBezTo>
                  <a:cubicBezTo>
                    <a:pt x="44" y="100"/>
                    <a:pt x="44" y="99"/>
                    <a:pt x="44" y="98"/>
                  </a:cubicBezTo>
                  <a:cubicBezTo>
                    <a:pt x="44" y="74"/>
                    <a:pt x="44" y="74"/>
                    <a:pt x="44" y="74"/>
                  </a:cubicBezTo>
                  <a:cubicBezTo>
                    <a:pt x="5" y="74"/>
                    <a:pt x="5" y="74"/>
                    <a:pt x="5" y="74"/>
                  </a:cubicBezTo>
                  <a:cubicBezTo>
                    <a:pt x="1" y="74"/>
                    <a:pt x="0" y="72"/>
                    <a:pt x="0" y="68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1"/>
                    <a:pt x="0" y="60"/>
                    <a:pt x="1" y="58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1"/>
                    <a:pt x="42" y="0"/>
                    <a:pt x="45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5" y="0"/>
                    <a:pt x="56" y="1"/>
                    <a:pt x="56" y="3"/>
                  </a:cubicBezTo>
                  <a:cubicBezTo>
                    <a:pt x="56" y="63"/>
                    <a:pt x="56" y="63"/>
                    <a:pt x="56" y="63"/>
                  </a:cubicBezTo>
                  <a:cubicBezTo>
                    <a:pt x="68" y="63"/>
                    <a:pt x="68" y="63"/>
                    <a:pt x="68" y="63"/>
                  </a:cubicBezTo>
                  <a:cubicBezTo>
                    <a:pt x="69" y="63"/>
                    <a:pt x="70" y="64"/>
                    <a:pt x="70" y="66"/>
                  </a:cubicBezTo>
                  <a:cubicBezTo>
                    <a:pt x="70" y="71"/>
                    <a:pt x="70" y="71"/>
                    <a:pt x="70" y="71"/>
                  </a:cubicBezTo>
                  <a:cubicBezTo>
                    <a:pt x="70" y="73"/>
                    <a:pt x="69" y="74"/>
                    <a:pt x="68" y="74"/>
                  </a:cubicBezTo>
                  <a:close/>
                  <a:moveTo>
                    <a:pt x="44" y="17"/>
                  </a:moveTo>
                  <a:cubicBezTo>
                    <a:pt x="44" y="17"/>
                    <a:pt x="44" y="17"/>
                    <a:pt x="43" y="17"/>
                  </a:cubicBezTo>
                  <a:cubicBezTo>
                    <a:pt x="43" y="17"/>
                    <a:pt x="43" y="17"/>
                    <a:pt x="43" y="17"/>
                  </a:cubicBezTo>
                  <a:cubicBezTo>
                    <a:pt x="43" y="17"/>
                    <a:pt x="42" y="17"/>
                    <a:pt x="42" y="17"/>
                  </a:cubicBezTo>
                  <a:cubicBezTo>
                    <a:pt x="11" y="61"/>
                    <a:pt x="11" y="61"/>
                    <a:pt x="11" y="61"/>
                  </a:cubicBezTo>
                  <a:cubicBezTo>
                    <a:pt x="11" y="62"/>
                    <a:pt x="11" y="62"/>
                    <a:pt x="11" y="63"/>
                  </a:cubicBezTo>
                  <a:cubicBezTo>
                    <a:pt x="11" y="63"/>
                    <a:pt x="11" y="63"/>
                    <a:pt x="12" y="63"/>
                  </a:cubicBezTo>
                  <a:cubicBezTo>
                    <a:pt x="44" y="63"/>
                    <a:pt x="44" y="63"/>
                    <a:pt x="44" y="63"/>
                  </a:cubicBezTo>
                  <a:lnTo>
                    <a:pt x="44" y="1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8" name="Freeform 256">
              <a:extLst>
                <a:ext uri="{FF2B5EF4-FFF2-40B4-BE49-F238E27FC236}">
                  <a16:creationId xmlns:a16="http://schemas.microsoft.com/office/drawing/2014/main" id="{64ED6B7C-5205-4F5A-94CF-B178038719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45025" y="-2374900"/>
              <a:ext cx="34925" cy="292100"/>
            </a:xfrm>
            <a:custGeom>
              <a:avLst/>
              <a:gdLst>
                <a:gd name="T0" fmla="*/ 11 w 12"/>
                <a:gd name="T1" fmla="*/ 95 h 96"/>
                <a:gd name="T2" fmla="*/ 10 w 12"/>
                <a:gd name="T3" fmla="*/ 96 h 96"/>
                <a:gd name="T4" fmla="*/ 3 w 12"/>
                <a:gd name="T5" fmla="*/ 96 h 96"/>
                <a:gd name="T6" fmla="*/ 1 w 12"/>
                <a:gd name="T7" fmla="*/ 95 h 96"/>
                <a:gd name="T8" fmla="*/ 0 w 12"/>
                <a:gd name="T9" fmla="*/ 93 h 96"/>
                <a:gd name="T10" fmla="*/ 0 w 12"/>
                <a:gd name="T11" fmla="*/ 2 h 96"/>
                <a:gd name="T12" fmla="*/ 1 w 12"/>
                <a:gd name="T13" fmla="*/ 1 h 96"/>
                <a:gd name="T14" fmla="*/ 3 w 12"/>
                <a:gd name="T15" fmla="*/ 0 h 96"/>
                <a:gd name="T16" fmla="*/ 10 w 12"/>
                <a:gd name="T17" fmla="*/ 0 h 96"/>
                <a:gd name="T18" fmla="*/ 11 w 12"/>
                <a:gd name="T19" fmla="*/ 1 h 96"/>
                <a:gd name="T20" fmla="*/ 12 w 12"/>
                <a:gd name="T21" fmla="*/ 2 h 96"/>
                <a:gd name="T22" fmla="*/ 12 w 12"/>
                <a:gd name="T23" fmla="*/ 93 h 96"/>
                <a:gd name="T24" fmla="*/ 11 w 12"/>
                <a:gd name="T25" fmla="*/ 9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6">
                  <a:moveTo>
                    <a:pt x="11" y="95"/>
                  </a:moveTo>
                  <a:cubicBezTo>
                    <a:pt x="11" y="95"/>
                    <a:pt x="10" y="96"/>
                    <a:pt x="10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2" y="96"/>
                    <a:pt x="1" y="95"/>
                    <a:pt x="1" y="95"/>
                  </a:cubicBezTo>
                  <a:cubicBezTo>
                    <a:pt x="0" y="94"/>
                    <a:pt x="0" y="94"/>
                    <a:pt x="0" y="9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2"/>
                  </a:cubicBezTo>
                  <a:cubicBezTo>
                    <a:pt x="12" y="93"/>
                    <a:pt x="12" y="93"/>
                    <a:pt x="12" y="93"/>
                  </a:cubicBezTo>
                  <a:cubicBezTo>
                    <a:pt x="12" y="94"/>
                    <a:pt x="12" y="94"/>
                    <a:pt x="11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9" name="Freeform 257">
              <a:extLst>
                <a:ext uri="{FF2B5EF4-FFF2-40B4-BE49-F238E27FC236}">
                  <a16:creationId xmlns:a16="http://schemas.microsoft.com/office/drawing/2014/main" id="{502E8264-1E78-402C-8062-41904FCF68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43450" y="-2378075"/>
              <a:ext cx="36512" cy="295275"/>
            </a:xfrm>
            <a:custGeom>
              <a:avLst/>
              <a:gdLst>
                <a:gd name="T0" fmla="*/ 11 w 12"/>
                <a:gd name="T1" fmla="*/ 15 h 97"/>
                <a:gd name="T2" fmla="*/ 9 w 12"/>
                <a:gd name="T3" fmla="*/ 15 h 97"/>
                <a:gd name="T4" fmla="*/ 3 w 12"/>
                <a:gd name="T5" fmla="*/ 15 h 97"/>
                <a:gd name="T6" fmla="*/ 1 w 12"/>
                <a:gd name="T7" fmla="*/ 15 h 97"/>
                <a:gd name="T8" fmla="*/ 0 w 12"/>
                <a:gd name="T9" fmla="*/ 13 h 97"/>
                <a:gd name="T10" fmla="*/ 0 w 12"/>
                <a:gd name="T11" fmla="*/ 3 h 97"/>
                <a:gd name="T12" fmla="*/ 1 w 12"/>
                <a:gd name="T13" fmla="*/ 1 h 97"/>
                <a:gd name="T14" fmla="*/ 3 w 12"/>
                <a:gd name="T15" fmla="*/ 0 h 97"/>
                <a:gd name="T16" fmla="*/ 9 w 12"/>
                <a:gd name="T17" fmla="*/ 0 h 97"/>
                <a:gd name="T18" fmla="*/ 11 w 12"/>
                <a:gd name="T19" fmla="*/ 1 h 97"/>
                <a:gd name="T20" fmla="*/ 12 w 12"/>
                <a:gd name="T21" fmla="*/ 3 h 97"/>
                <a:gd name="T22" fmla="*/ 12 w 12"/>
                <a:gd name="T23" fmla="*/ 13 h 97"/>
                <a:gd name="T24" fmla="*/ 11 w 12"/>
                <a:gd name="T25" fmla="*/ 15 h 97"/>
                <a:gd name="T26" fmla="*/ 11 w 12"/>
                <a:gd name="T27" fmla="*/ 96 h 97"/>
                <a:gd name="T28" fmla="*/ 9 w 12"/>
                <a:gd name="T29" fmla="*/ 97 h 97"/>
                <a:gd name="T30" fmla="*/ 3 w 12"/>
                <a:gd name="T31" fmla="*/ 97 h 97"/>
                <a:gd name="T32" fmla="*/ 1 w 12"/>
                <a:gd name="T33" fmla="*/ 96 h 97"/>
                <a:gd name="T34" fmla="*/ 0 w 12"/>
                <a:gd name="T35" fmla="*/ 94 h 97"/>
                <a:gd name="T36" fmla="*/ 0 w 12"/>
                <a:gd name="T37" fmla="*/ 29 h 97"/>
                <a:gd name="T38" fmla="*/ 1 w 12"/>
                <a:gd name="T39" fmla="*/ 27 h 97"/>
                <a:gd name="T40" fmla="*/ 3 w 12"/>
                <a:gd name="T41" fmla="*/ 27 h 97"/>
                <a:gd name="T42" fmla="*/ 9 w 12"/>
                <a:gd name="T43" fmla="*/ 27 h 97"/>
                <a:gd name="T44" fmla="*/ 11 w 12"/>
                <a:gd name="T45" fmla="*/ 27 h 97"/>
                <a:gd name="T46" fmla="*/ 12 w 12"/>
                <a:gd name="T47" fmla="*/ 29 h 97"/>
                <a:gd name="T48" fmla="*/ 12 w 12"/>
                <a:gd name="T49" fmla="*/ 94 h 97"/>
                <a:gd name="T50" fmla="*/ 11 w 12"/>
                <a:gd name="T51" fmla="*/ 96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2" h="97">
                  <a:moveTo>
                    <a:pt x="11" y="15"/>
                  </a:moveTo>
                  <a:cubicBezTo>
                    <a:pt x="11" y="15"/>
                    <a:pt x="10" y="15"/>
                    <a:pt x="9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1" y="15"/>
                    <a:pt x="1" y="15"/>
                  </a:cubicBezTo>
                  <a:cubicBezTo>
                    <a:pt x="0" y="14"/>
                    <a:pt x="0" y="14"/>
                    <a:pt x="0" y="1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0"/>
                    <a:pt x="2" y="0"/>
                    <a:pt x="3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0" y="0"/>
                    <a:pt x="11" y="0"/>
                    <a:pt x="11" y="1"/>
                  </a:cubicBezTo>
                  <a:cubicBezTo>
                    <a:pt x="12" y="1"/>
                    <a:pt x="12" y="2"/>
                    <a:pt x="12" y="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1" y="15"/>
                  </a:cubicBezTo>
                  <a:close/>
                  <a:moveTo>
                    <a:pt x="11" y="96"/>
                  </a:moveTo>
                  <a:cubicBezTo>
                    <a:pt x="10" y="96"/>
                    <a:pt x="10" y="97"/>
                    <a:pt x="9" y="97"/>
                  </a:cubicBezTo>
                  <a:cubicBezTo>
                    <a:pt x="3" y="97"/>
                    <a:pt x="3" y="97"/>
                    <a:pt x="3" y="97"/>
                  </a:cubicBezTo>
                  <a:cubicBezTo>
                    <a:pt x="2" y="97"/>
                    <a:pt x="1" y="96"/>
                    <a:pt x="1" y="96"/>
                  </a:cubicBezTo>
                  <a:cubicBezTo>
                    <a:pt x="0" y="95"/>
                    <a:pt x="0" y="95"/>
                    <a:pt x="0" y="94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8"/>
                    <a:pt x="0" y="28"/>
                    <a:pt x="1" y="27"/>
                  </a:cubicBezTo>
                  <a:cubicBezTo>
                    <a:pt x="1" y="27"/>
                    <a:pt x="2" y="27"/>
                    <a:pt x="3" y="27"/>
                  </a:cubicBezTo>
                  <a:cubicBezTo>
                    <a:pt x="9" y="27"/>
                    <a:pt x="9" y="27"/>
                    <a:pt x="9" y="27"/>
                  </a:cubicBezTo>
                  <a:cubicBezTo>
                    <a:pt x="10" y="27"/>
                    <a:pt x="10" y="27"/>
                    <a:pt x="11" y="27"/>
                  </a:cubicBezTo>
                  <a:cubicBezTo>
                    <a:pt x="11" y="28"/>
                    <a:pt x="12" y="28"/>
                    <a:pt x="12" y="29"/>
                  </a:cubicBezTo>
                  <a:cubicBezTo>
                    <a:pt x="12" y="94"/>
                    <a:pt x="12" y="94"/>
                    <a:pt x="12" y="94"/>
                  </a:cubicBezTo>
                  <a:cubicBezTo>
                    <a:pt x="12" y="95"/>
                    <a:pt x="11" y="95"/>
                    <a:pt x="11" y="9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0" name="Freeform 258">
              <a:extLst>
                <a:ext uri="{FF2B5EF4-FFF2-40B4-BE49-F238E27FC236}">
                  <a16:creationId xmlns:a16="http://schemas.microsoft.com/office/drawing/2014/main" id="{647CC5EE-ED70-4B94-9CC8-79E89A4355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30763" y="-2374900"/>
              <a:ext cx="171450" cy="295275"/>
            </a:xfrm>
            <a:custGeom>
              <a:avLst/>
              <a:gdLst>
                <a:gd name="T0" fmla="*/ 56 w 57"/>
                <a:gd name="T1" fmla="*/ 93 h 97"/>
                <a:gd name="T2" fmla="*/ 54 w 57"/>
                <a:gd name="T3" fmla="*/ 94 h 97"/>
                <a:gd name="T4" fmla="*/ 41 w 57"/>
                <a:gd name="T5" fmla="*/ 96 h 97"/>
                <a:gd name="T6" fmla="*/ 29 w 57"/>
                <a:gd name="T7" fmla="*/ 97 h 97"/>
                <a:gd name="T8" fmla="*/ 16 w 57"/>
                <a:gd name="T9" fmla="*/ 94 h 97"/>
                <a:gd name="T10" fmla="*/ 7 w 57"/>
                <a:gd name="T11" fmla="*/ 88 h 97"/>
                <a:gd name="T12" fmla="*/ 2 w 57"/>
                <a:gd name="T13" fmla="*/ 78 h 97"/>
                <a:gd name="T14" fmla="*/ 0 w 57"/>
                <a:gd name="T15" fmla="*/ 65 h 97"/>
                <a:gd name="T16" fmla="*/ 0 w 57"/>
                <a:gd name="T17" fmla="*/ 56 h 97"/>
                <a:gd name="T18" fmla="*/ 7 w 57"/>
                <a:gd name="T19" fmla="*/ 33 h 97"/>
                <a:gd name="T20" fmla="*/ 29 w 57"/>
                <a:gd name="T21" fmla="*/ 25 h 97"/>
                <a:gd name="T22" fmla="*/ 37 w 57"/>
                <a:gd name="T23" fmla="*/ 25 h 97"/>
                <a:gd name="T24" fmla="*/ 45 w 57"/>
                <a:gd name="T25" fmla="*/ 26 h 97"/>
                <a:gd name="T26" fmla="*/ 45 w 57"/>
                <a:gd name="T27" fmla="*/ 2 h 97"/>
                <a:gd name="T28" fmla="*/ 46 w 57"/>
                <a:gd name="T29" fmla="*/ 1 h 97"/>
                <a:gd name="T30" fmla="*/ 47 w 57"/>
                <a:gd name="T31" fmla="*/ 0 h 97"/>
                <a:gd name="T32" fmla="*/ 54 w 57"/>
                <a:gd name="T33" fmla="*/ 0 h 97"/>
                <a:gd name="T34" fmla="*/ 56 w 57"/>
                <a:gd name="T35" fmla="*/ 1 h 97"/>
                <a:gd name="T36" fmla="*/ 57 w 57"/>
                <a:gd name="T37" fmla="*/ 2 h 97"/>
                <a:gd name="T38" fmla="*/ 57 w 57"/>
                <a:gd name="T39" fmla="*/ 91 h 97"/>
                <a:gd name="T40" fmla="*/ 56 w 57"/>
                <a:gd name="T41" fmla="*/ 93 h 97"/>
                <a:gd name="T42" fmla="*/ 45 w 57"/>
                <a:gd name="T43" fmla="*/ 35 h 97"/>
                <a:gd name="T44" fmla="*/ 37 w 57"/>
                <a:gd name="T45" fmla="*/ 35 h 97"/>
                <a:gd name="T46" fmla="*/ 29 w 57"/>
                <a:gd name="T47" fmla="*/ 35 h 97"/>
                <a:gd name="T48" fmla="*/ 16 w 57"/>
                <a:gd name="T49" fmla="*/ 40 h 97"/>
                <a:gd name="T50" fmla="*/ 12 w 57"/>
                <a:gd name="T51" fmla="*/ 56 h 97"/>
                <a:gd name="T52" fmla="*/ 12 w 57"/>
                <a:gd name="T53" fmla="*/ 65 h 97"/>
                <a:gd name="T54" fmla="*/ 16 w 57"/>
                <a:gd name="T55" fmla="*/ 81 h 97"/>
                <a:gd name="T56" fmla="*/ 29 w 57"/>
                <a:gd name="T57" fmla="*/ 87 h 97"/>
                <a:gd name="T58" fmla="*/ 37 w 57"/>
                <a:gd name="T59" fmla="*/ 86 h 97"/>
                <a:gd name="T60" fmla="*/ 45 w 57"/>
                <a:gd name="T61" fmla="*/ 86 h 97"/>
                <a:gd name="T62" fmla="*/ 45 w 57"/>
                <a:gd name="T63" fmla="*/ 35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7" h="97">
                  <a:moveTo>
                    <a:pt x="56" y="93"/>
                  </a:moveTo>
                  <a:cubicBezTo>
                    <a:pt x="56" y="94"/>
                    <a:pt x="55" y="94"/>
                    <a:pt x="54" y="94"/>
                  </a:cubicBezTo>
                  <a:cubicBezTo>
                    <a:pt x="50" y="95"/>
                    <a:pt x="46" y="96"/>
                    <a:pt x="41" y="96"/>
                  </a:cubicBezTo>
                  <a:cubicBezTo>
                    <a:pt x="37" y="96"/>
                    <a:pt x="33" y="97"/>
                    <a:pt x="29" y="97"/>
                  </a:cubicBezTo>
                  <a:cubicBezTo>
                    <a:pt x="24" y="97"/>
                    <a:pt x="20" y="96"/>
                    <a:pt x="16" y="94"/>
                  </a:cubicBezTo>
                  <a:cubicBezTo>
                    <a:pt x="13" y="93"/>
                    <a:pt x="10" y="91"/>
                    <a:pt x="7" y="88"/>
                  </a:cubicBezTo>
                  <a:cubicBezTo>
                    <a:pt x="5" y="85"/>
                    <a:pt x="3" y="82"/>
                    <a:pt x="2" y="78"/>
                  </a:cubicBezTo>
                  <a:cubicBezTo>
                    <a:pt x="1" y="74"/>
                    <a:pt x="0" y="70"/>
                    <a:pt x="0" y="65"/>
                  </a:cubicBezTo>
                  <a:cubicBezTo>
                    <a:pt x="0" y="56"/>
                    <a:pt x="0" y="56"/>
                    <a:pt x="0" y="56"/>
                  </a:cubicBezTo>
                  <a:cubicBezTo>
                    <a:pt x="0" y="46"/>
                    <a:pt x="3" y="38"/>
                    <a:pt x="7" y="33"/>
                  </a:cubicBezTo>
                  <a:cubicBezTo>
                    <a:pt x="12" y="27"/>
                    <a:pt x="19" y="25"/>
                    <a:pt x="29" y="25"/>
                  </a:cubicBezTo>
                  <a:cubicBezTo>
                    <a:pt x="31" y="25"/>
                    <a:pt x="34" y="25"/>
                    <a:pt x="37" y="25"/>
                  </a:cubicBezTo>
                  <a:cubicBezTo>
                    <a:pt x="40" y="25"/>
                    <a:pt x="42" y="26"/>
                    <a:pt x="45" y="26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5" y="2"/>
                    <a:pt x="45" y="1"/>
                    <a:pt x="46" y="1"/>
                  </a:cubicBezTo>
                  <a:cubicBezTo>
                    <a:pt x="46" y="0"/>
                    <a:pt x="47" y="0"/>
                    <a:pt x="47" y="0"/>
                  </a:cubicBezTo>
                  <a:cubicBezTo>
                    <a:pt x="54" y="0"/>
                    <a:pt x="54" y="0"/>
                    <a:pt x="54" y="0"/>
                  </a:cubicBezTo>
                  <a:cubicBezTo>
                    <a:pt x="55" y="0"/>
                    <a:pt x="56" y="0"/>
                    <a:pt x="56" y="1"/>
                  </a:cubicBezTo>
                  <a:cubicBezTo>
                    <a:pt x="56" y="1"/>
                    <a:pt x="57" y="2"/>
                    <a:pt x="57" y="2"/>
                  </a:cubicBezTo>
                  <a:cubicBezTo>
                    <a:pt x="57" y="91"/>
                    <a:pt x="57" y="91"/>
                    <a:pt x="57" y="91"/>
                  </a:cubicBezTo>
                  <a:cubicBezTo>
                    <a:pt x="57" y="92"/>
                    <a:pt x="57" y="93"/>
                    <a:pt x="56" y="93"/>
                  </a:cubicBezTo>
                  <a:close/>
                  <a:moveTo>
                    <a:pt x="45" y="35"/>
                  </a:moveTo>
                  <a:cubicBezTo>
                    <a:pt x="43" y="35"/>
                    <a:pt x="40" y="35"/>
                    <a:pt x="37" y="35"/>
                  </a:cubicBezTo>
                  <a:cubicBezTo>
                    <a:pt x="34" y="35"/>
                    <a:pt x="31" y="35"/>
                    <a:pt x="29" y="35"/>
                  </a:cubicBezTo>
                  <a:cubicBezTo>
                    <a:pt x="23" y="35"/>
                    <a:pt x="18" y="36"/>
                    <a:pt x="16" y="40"/>
                  </a:cubicBezTo>
                  <a:cubicBezTo>
                    <a:pt x="13" y="44"/>
                    <a:pt x="12" y="49"/>
                    <a:pt x="12" y="56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72"/>
                    <a:pt x="13" y="77"/>
                    <a:pt x="16" y="81"/>
                  </a:cubicBezTo>
                  <a:cubicBezTo>
                    <a:pt x="18" y="85"/>
                    <a:pt x="23" y="87"/>
                    <a:pt x="29" y="87"/>
                  </a:cubicBezTo>
                  <a:cubicBezTo>
                    <a:pt x="32" y="87"/>
                    <a:pt x="34" y="87"/>
                    <a:pt x="37" y="86"/>
                  </a:cubicBezTo>
                  <a:cubicBezTo>
                    <a:pt x="40" y="86"/>
                    <a:pt x="43" y="86"/>
                    <a:pt x="45" y="86"/>
                  </a:cubicBezTo>
                  <a:lnTo>
                    <a:pt x="45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1" name="Freeform 259">
              <a:extLst>
                <a:ext uri="{FF2B5EF4-FFF2-40B4-BE49-F238E27FC236}">
                  <a16:creationId xmlns:a16="http://schemas.microsoft.com/office/drawing/2014/main" id="{5DCFFD9E-33C1-45DE-88EB-C3794A3154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46663" y="-2298700"/>
              <a:ext cx="180975" cy="219075"/>
            </a:xfrm>
            <a:custGeom>
              <a:avLst/>
              <a:gdLst>
                <a:gd name="T0" fmla="*/ 57 w 60"/>
                <a:gd name="T1" fmla="*/ 39 h 72"/>
                <a:gd name="T2" fmla="*/ 12 w 60"/>
                <a:gd name="T3" fmla="*/ 39 h 72"/>
                <a:gd name="T4" fmla="*/ 12 w 60"/>
                <a:gd name="T5" fmla="*/ 41 h 72"/>
                <a:gd name="T6" fmla="*/ 17 w 60"/>
                <a:gd name="T7" fmla="*/ 57 h 72"/>
                <a:gd name="T8" fmla="*/ 31 w 60"/>
                <a:gd name="T9" fmla="*/ 62 h 72"/>
                <a:gd name="T10" fmla="*/ 43 w 60"/>
                <a:gd name="T11" fmla="*/ 61 h 72"/>
                <a:gd name="T12" fmla="*/ 55 w 60"/>
                <a:gd name="T13" fmla="*/ 60 h 72"/>
                <a:gd name="T14" fmla="*/ 55 w 60"/>
                <a:gd name="T15" fmla="*/ 60 h 72"/>
                <a:gd name="T16" fmla="*/ 57 w 60"/>
                <a:gd name="T17" fmla="*/ 61 h 72"/>
                <a:gd name="T18" fmla="*/ 57 w 60"/>
                <a:gd name="T19" fmla="*/ 62 h 72"/>
                <a:gd name="T20" fmla="*/ 57 w 60"/>
                <a:gd name="T21" fmla="*/ 66 h 72"/>
                <a:gd name="T22" fmla="*/ 57 w 60"/>
                <a:gd name="T23" fmla="*/ 68 h 72"/>
                <a:gd name="T24" fmla="*/ 55 w 60"/>
                <a:gd name="T25" fmla="*/ 69 h 72"/>
                <a:gd name="T26" fmla="*/ 43 w 60"/>
                <a:gd name="T27" fmla="*/ 71 h 72"/>
                <a:gd name="T28" fmla="*/ 31 w 60"/>
                <a:gd name="T29" fmla="*/ 72 h 72"/>
                <a:gd name="T30" fmla="*/ 20 w 60"/>
                <a:gd name="T31" fmla="*/ 70 h 72"/>
                <a:gd name="T32" fmla="*/ 10 w 60"/>
                <a:gd name="T33" fmla="*/ 65 h 72"/>
                <a:gd name="T34" fmla="*/ 3 w 60"/>
                <a:gd name="T35" fmla="*/ 56 h 72"/>
                <a:gd name="T36" fmla="*/ 0 w 60"/>
                <a:gd name="T37" fmla="*/ 41 h 72"/>
                <a:gd name="T38" fmla="*/ 0 w 60"/>
                <a:gd name="T39" fmla="*/ 29 h 72"/>
                <a:gd name="T40" fmla="*/ 8 w 60"/>
                <a:gd name="T41" fmla="*/ 8 h 72"/>
                <a:gd name="T42" fmla="*/ 30 w 60"/>
                <a:gd name="T43" fmla="*/ 0 h 72"/>
                <a:gd name="T44" fmla="*/ 43 w 60"/>
                <a:gd name="T45" fmla="*/ 2 h 72"/>
                <a:gd name="T46" fmla="*/ 52 w 60"/>
                <a:gd name="T47" fmla="*/ 8 h 72"/>
                <a:gd name="T48" fmla="*/ 58 w 60"/>
                <a:gd name="T49" fmla="*/ 17 h 72"/>
                <a:gd name="T50" fmla="*/ 60 w 60"/>
                <a:gd name="T51" fmla="*/ 29 h 72"/>
                <a:gd name="T52" fmla="*/ 60 w 60"/>
                <a:gd name="T53" fmla="*/ 36 h 72"/>
                <a:gd name="T54" fmla="*/ 57 w 60"/>
                <a:gd name="T55" fmla="*/ 39 h 72"/>
                <a:gd name="T56" fmla="*/ 48 w 60"/>
                <a:gd name="T57" fmla="*/ 29 h 72"/>
                <a:gd name="T58" fmla="*/ 43 w 60"/>
                <a:gd name="T59" fmla="*/ 14 h 72"/>
                <a:gd name="T60" fmla="*/ 30 w 60"/>
                <a:gd name="T61" fmla="*/ 10 h 72"/>
                <a:gd name="T62" fmla="*/ 17 w 60"/>
                <a:gd name="T63" fmla="*/ 14 h 72"/>
                <a:gd name="T64" fmla="*/ 12 w 60"/>
                <a:gd name="T65" fmla="*/ 29 h 72"/>
                <a:gd name="T66" fmla="*/ 12 w 60"/>
                <a:gd name="T67" fmla="*/ 31 h 72"/>
                <a:gd name="T68" fmla="*/ 48 w 60"/>
                <a:gd name="T69" fmla="*/ 31 h 72"/>
                <a:gd name="T70" fmla="*/ 48 w 60"/>
                <a:gd name="T71" fmla="*/ 29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0" h="72">
                  <a:moveTo>
                    <a:pt x="57" y="39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49"/>
                    <a:pt x="14" y="54"/>
                    <a:pt x="17" y="57"/>
                  </a:cubicBezTo>
                  <a:cubicBezTo>
                    <a:pt x="20" y="60"/>
                    <a:pt x="25" y="62"/>
                    <a:pt x="31" y="62"/>
                  </a:cubicBezTo>
                  <a:cubicBezTo>
                    <a:pt x="35" y="62"/>
                    <a:pt x="39" y="62"/>
                    <a:pt x="43" y="61"/>
                  </a:cubicBezTo>
                  <a:cubicBezTo>
                    <a:pt x="48" y="61"/>
                    <a:pt x="51" y="61"/>
                    <a:pt x="55" y="60"/>
                  </a:cubicBezTo>
                  <a:cubicBezTo>
                    <a:pt x="55" y="60"/>
                    <a:pt x="55" y="60"/>
                    <a:pt x="55" y="60"/>
                  </a:cubicBezTo>
                  <a:cubicBezTo>
                    <a:pt x="56" y="60"/>
                    <a:pt x="56" y="60"/>
                    <a:pt x="57" y="61"/>
                  </a:cubicBezTo>
                  <a:cubicBezTo>
                    <a:pt x="57" y="61"/>
                    <a:pt x="57" y="61"/>
                    <a:pt x="57" y="62"/>
                  </a:cubicBezTo>
                  <a:cubicBezTo>
                    <a:pt x="57" y="66"/>
                    <a:pt x="57" y="66"/>
                    <a:pt x="57" y="66"/>
                  </a:cubicBezTo>
                  <a:cubicBezTo>
                    <a:pt x="57" y="67"/>
                    <a:pt x="57" y="68"/>
                    <a:pt x="57" y="68"/>
                  </a:cubicBezTo>
                  <a:cubicBezTo>
                    <a:pt x="56" y="69"/>
                    <a:pt x="56" y="69"/>
                    <a:pt x="55" y="69"/>
                  </a:cubicBezTo>
                  <a:cubicBezTo>
                    <a:pt x="51" y="70"/>
                    <a:pt x="47" y="71"/>
                    <a:pt x="43" y="71"/>
                  </a:cubicBezTo>
                  <a:cubicBezTo>
                    <a:pt x="39" y="71"/>
                    <a:pt x="35" y="72"/>
                    <a:pt x="31" y="72"/>
                  </a:cubicBezTo>
                  <a:cubicBezTo>
                    <a:pt x="27" y="72"/>
                    <a:pt x="23" y="71"/>
                    <a:pt x="20" y="70"/>
                  </a:cubicBezTo>
                  <a:cubicBezTo>
                    <a:pt x="16" y="69"/>
                    <a:pt x="13" y="67"/>
                    <a:pt x="10" y="65"/>
                  </a:cubicBezTo>
                  <a:cubicBezTo>
                    <a:pt x="7" y="63"/>
                    <a:pt x="5" y="60"/>
                    <a:pt x="3" y="56"/>
                  </a:cubicBezTo>
                  <a:cubicBezTo>
                    <a:pt x="1" y="52"/>
                    <a:pt x="0" y="47"/>
                    <a:pt x="0" y="41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0"/>
                    <a:pt x="3" y="13"/>
                    <a:pt x="8" y="8"/>
                  </a:cubicBezTo>
                  <a:cubicBezTo>
                    <a:pt x="13" y="2"/>
                    <a:pt x="20" y="0"/>
                    <a:pt x="30" y="0"/>
                  </a:cubicBezTo>
                  <a:cubicBezTo>
                    <a:pt x="35" y="0"/>
                    <a:pt x="39" y="0"/>
                    <a:pt x="43" y="2"/>
                  </a:cubicBezTo>
                  <a:cubicBezTo>
                    <a:pt x="47" y="3"/>
                    <a:pt x="50" y="5"/>
                    <a:pt x="52" y="8"/>
                  </a:cubicBezTo>
                  <a:cubicBezTo>
                    <a:pt x="55" y="10"/>
                    <a:pt x="56" y="14"/>
                    <a:pt x="58" y="17"/>
                  </a:cubicBezTo>
                  <a:cubicBezTo>
                    <a:pt x="59" y="21"/>
                    <a:pt x="60" y="25"/>
                    <a:pt x="60" y="29"/>
                  </a:cubicBezTo>
                  <a:cubicBezTo>
                    <a:pt x="60" y="36"/>
                    <a:pt x="60" y="36"/>
                    <a:pt x="60" y="36"/>
                  </a:cubicBezTo>
                  <a:cubicBezTo>
                    <a:pt x="60" y="38"/>
                    <a:pt x="59" y="39"/>
                    <a:pt x="57" y="39"/>
                  </a:cubicBezTo>
                  <a:close/>
                  <a:moveTo>
                    <a:pt x="48" y="29"/>
                  </a:moveTo>
                  <a:cubicBezTo>
                    <a:pt x="48" y="22"/>
                    <a:pt x="46" y="17"/>
                    <a:pt x="43" y="14"/>
                  </a:cubicBezTo>
                  <a:cubicBezTo>
                    <a:pt x="40" y="11"/>
                    <a:pt x="36" y="10"/>
                    <a:pt x="30" y="10"/>
                  </a:cubicBezTo>
                  <a:cubicBezTo>
                    <a:pt x="24" y="10"/>
                    <a:pt x="20" y="11"/>
                    <a:pt x="17" y="14"/>
                  </a:cubicBezTo>
                  <a:cubicBezTo>
                    <a:pt x="14" y="18"/>
                    <a:pt x="12" y="23"/>
                    <a:pt x="12" y="29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48" y="31"/>
                    <a:pt x="48" y="31"/>
                    <a:pt x="48" y="31"/>
                  </a:cubicBezTo>
                  <a:lnTo>
                    <a:pt x="48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2" name="Freeform 260">
              <a:extLst>
                <a:ext uri="{FF2B5EF4-FFF2-40B4-BE49-F238E27FC236}">
                  <a16:creationId xmlns:a16="http://schemas.microsoft.com/office/drawing/2014/main" id="{8D7DE8EB-EA55-4012-A945-DAAAF31F65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265738" y="-2298700"/>
              <a:ext cx="147637" cy="219075"/>
            </a:xfrm>
            <a:custGeom>
              <a:avLst/>
              <a:gdLst>
                <a:gd name="T0" fmla="*/ 49 w 49"/>
                <a:gd name="T1" fmla="*/ 53 h 72"/>
                <a:gd name="T2" fmla="*/ 42 w 49"/>
                <a:gd name="T3" fmla="*/ 67 h 72"/>
                <a:gd name="T4" fmla="*/ 24 w 49"/>
                <a:gd name="T5" fmla="*/ 72 h 72"/>
                <a:gd name="T6" fmla="*/ 20 w 49"/>
                <a:gd name="T7" fmla="*/ 71 h 72"/>
                <a:gd name="T8" fmla="*/ 14 w 49"/>
                <a:gd name="T9" fmla="*/ 71 h 72"/>
                <a:gd name="T10" fmla="*/ 8 w 49"/>
                <a:gd name="T11" fmla="*/ 70 h 72"/>
                <a:gd name="T12" fmla="*/ 3 w 49"/>
                <a:gd name="T13" fmla="*/ 70 h 72"/>
                <a:gd name="T14" fmla="*/ 0 w 49"/>
                <a:gd name="T15" fmla="*/ 67 h 72"/>
                <a:gd name="T16" fmla="*/ 0 w 49"/>
                <a:gd name="T17" fmla="*/ 63 h 72"/>
                <a:gd name="T18" fmla="*/ 1 w 49"/>
                <a:gd name="T19" fmla="*/ 61 h 72"/>
                <a:gd name="T20" fmla="*/ 3 w 49"/>
                <a:gd name="T21" fmla="*/ 61 h 72"/>
                <a:gd name="T22" fmla="*/ 3 w 49"/>
                <a:gd name="T23" fmla="*/ 61 h 72"/>
                <a:gd name="T24" fmla="*/ 8 w 49"/>
                <a:gd name="T25" fmla="*/ 61 h 72"/>
                <a:gd name="T26" fmla="*/ 14 w 49"/>
                <a:gd name="T27" fmla="*/ 62 h 72"/>
                <a:gd name="T28" fmla="*/ 20 w 49"/>
                <a:gd name="T29" fmla="*/ 62 h 72"/>
                <a:gd name="T30" fmla="*/ 24 w 49"/>
                <a:gd name="T31" fmla="*/ 62 h 72"/>
                <a:gd name="T32" fmla="*/ 34 w 49"/>
                <a:gd name="T33" fmla="*/ 60 h 72"/>
                <a:gd name="T34" fmla="*/ 37 w 49"/>
                <a:gd name="T35" fmla="*/ 53 h 72"/>
                <a:gd name="T36" fmla="*/ 35 w 49"/>
                <a:gd name="T37" fmla="*/ 48 h 72"/>
                <a:gd name="T38" fmla="*/ 27 w 49"/>
                <a:gd name="T39" fmla="*/ 42 h 72"/>
                <a:gd name="T40" fmla="*/ 14 w 49"/>
                <a:gd name="T41" fmla="*/ 35 h 72"/>
                <a:gd name="T42" fmla="*/ 4 w 49"/>
                <a:gd name="T43" fmla="*/ 27 h 72"/>
                <a:gd name="T44" fmla="*/ 0 w 49"/>
                <a:gd name="T45" fmla="*/ 17 h 72"/>
                <a:gd name="T46" fmla="*/ 2 w 49"/>
                <a:gd name="T47" fmla="*/ 8 h 72"/>
                <a:gd name="T48" fmla="*/ 7 w 49"/>
                <a:gd name="T49" fmla="*/ 3 h 72"/>
                <a:gd name="T50" fmla="*/ 15 w 49"/>
                <a:gd name="T51" fmla="*/ 0 h 72"/>
                <a:gd name="T52" fmla="*/ 24 w 49"/>
                <a:gd name="T53" fmla="*/ 0 h 72"/>
                <a:gd name="T54" fmla="*/ 35 w 49"/>
                <a:gd name="T55" fmla="*/ 0 h 72"/>
                <a:gd name="T56" fmla="*/ 45 w 49"/>
                <a:gd name="T57" fmla="*/ 1 h 72"/>
                <a:gd name="T58" fmla="*/ 48 w 49"/>
                <a:gd name="T59" fmla="*/ 4 h 72"/>
                <a:gd name="T60" fmla="*/ 48 w 49"/>
                <a:gd name="T61" fmla="*/ 8 h 72"/>
                <a:gd name="T62" fmla="*/ 45 w 49"/>
                <a:gd name="T63" fmla="*/ 10 h 72"/>
                <a:gd name="T64" fmla="*/ 45 w 49"/>
                <a:gd name="T65" fmla="*/ 10 h 72"/>
                <a:gd name="T66" fmla="*/ 36 w 49"/>
                <a:gd name="T67" fmla="*/ 10 h 72"/>
                <a:gd name="T68" fmla="*/ 24 w 49"/>
                <a:gd name="T69" fmla="*/ 9 h 72"/>
                <a:gd name="T70" fmla="*/ 15 w 49"/>
                <a:gd name="T71" fmla="*/ 11 h 72"/>
                <a:gd name="T72" fmla="*/ 12 w 49"/>
                <a:gd name="T73" fmla="*/ 17 h 72"/>
                <a:gd name="T74" fmla="*/ 14 w 49"/>
                <a:gd name="T75" fmla="*/ 22 h 72"/>
                <a:gd name="T76" fmla="*/ 21 w 49"/>
                <a:gd name="T77" fmla="*/ 26 h 72"/>
                <a:gd name="T78" fmla="*/ 34 w 49"/>
                <a:gd name="T79" fmla="*/ 34 h 72"/>
                <a:gd name="T80" fmla="*/ 46 w 49"/>
                <a:gd name="T81" fmla="*/ 43 h 72"/>
                <a:gd name="T82" fmla="*/ 49 w 49"/>
                <a:gd name="T83" fmla="*/ 5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49" h="72">
                  <a:moveTo>
                    <a:pt x="49" y="53"/>
                  </a:moveTo>
                  <a:cubicBezTo>
                    <a:pt x="49" y="59"/>
                    <a:pt x="47" y="64"/>
                    <a:pt x="42" y="67"/>
                  </a:cubicBezTo>
                  <a:cubicBezTo>
                    <a:pt x="38" y="70"/>
                    <a:pt x="32" y="72"/>
                    <a:pt x="24" y="72"/>
                  </a:cubicBezTo>
                  <a:cubicBezTo>
                    <a:pt x="23" y="72"/>
                    <a:pt x="21" y="71"/>
                    <a:pt x="20" y="71"/>
                  </a:cubicBezTo>
                  <a:cubicBezTo>
                    <a:pt x="18" y="71"/>
                    <a:pt x="16" y="71"/>
                    <a:pt x="14" y="71"/>
                  </a:cubicBezTo>
                  <a:cubicBezTo>
                    <a:pt x="12" y="71"/>
                    <a:pt x="10" y="71"/>
                    <a:pt x="8" y="70"/>
                  </a:cubicBezTo>
                  <a:cubicBezTo>
                    <a:pt x="6" y="70"/>
                    <a:pt x="5" y="70"/>
                    <a:pt x="3" y="70"/>
                  </a:cubicBezTo>
                  <a:cubicBezTo>
                    <a:pt x="1" y="69"/>
                    <a:pt x="0" y="68"/>
                    <a:pt x="0" y="6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0" y="62"/>
                    <a:pt x="0" y="62"/>
                    <a:pt x="1" y="61"/>
                  </a:cubicBezTo>
                  <a:cubicBezTo>
                    <a:pt x="1" y="61"/>
                    <a:pt x="2" y="61"/>
                    <a:pt x="3" y="61"/>
                  </a:cubicBezTo>
                  <a:cubicBezTo>
                    <a:pt x="3" y="61"/>
                    <a:pt x="3" y="61"/>
                    <a:pt x="3" y="61"/>
                  </a:cubicBezTo>
                  <a:cubicBezTo>
                    <a:pt x="5" y="61"/>
                    <a:pt x="6" y="61"/>
                    <a:pt x="8" y="61"/>
                  </a:cubicBezTo>
                  <a:cubicBezTo>
                    <a:pt x="10" y="61"/>
                    <a:pt x="12" y="62"/>
                    <a:pt x="14" y="62"/>
                  </a:cubicBezTo>
                  <a:cubicBezTo>
                    <a:pt x="16" y="62"/>
                    <a:pt x="18" y="62"/>
                    <a:pt x="20" y="62"/>
                  </a:cubicBezTo>
                  <a:cubicBezTo>
                    <a:pt x="21" y="62"/>
                    <a:pt x="23" y="62"/>
                    <a:pt x="24" y="62"/>
                  </a:cubicBezTo>
                  <a:cubicBezTo>
                    <a:pt x="28" y="62"/>
                    <a:pt x="32" y="61"/>
                    <a:pt x="34" y="60"/>
                  </a:cubicBezTo>
                  <a:cubicBezTo>
                    <a:pt x="36" y="59"/>
                    <a:pt x="37" y="57"/>
                    <a:pt x="37" y="53"/>
                  </a:cubicBezTo>
                  <a:cubicBezTo>
                    <a:pt x="37" y="51"/>
                    <a:pt x="37" y="49"/>
                    <a:pt x="35" y="48"/>
                  </a:cubicBezTo>
                  <a:cubicBezTo>
                    <a:pt x="34" y="47"/>
                    <a:pt x="31" y="45"/>
                    <a:pt x="27" y="42"/>
                  </a:cubicBezTo>
                  <a:cubicBezTo>
                    <a:pt x="14" y="35"/>
                    <a:pt x="14" y="35"/>
                    <a:pt x="14" y="35"/>
                  </a:cubicBezTo>
                  <a:cubicBezTo>
                    <a:pt x="10" y="32"/>
                    <a:pt x="6" y="30"/>
                    <a:pt x="4" y="27"/>
                  </a:cubicBezTo>
                  <a:cubicBezTo>
                    <a:pt x="1" y="24"/>
                    <a:pt x="0" y="21"/>
                    <a:pt x="0" y="17"/>
                  </a:cubicBezTo>
                  <a:cubicBezTo>
                    <a:pt x="0" y="13"/>
                    <a:pt x="1" y="11"/>
                    <a:pt x="2" y="8"/>
                  </a:cubicBezTo>
                  <a:cubicBezTo>
                    <a:pt x="3" y="6"/>
                    <a:pt x="5" y="5"/>
                    <a:pt x="7" y="3"/>
                  </a:cubicBezTo>
                  <a:cubicBezTo>
                    <a:pt x="9" y="2"/>
                    <a:pt x="12" y="1"/>
                    <a:pt x="15" y="0"/>
                  </a:cubicBezTo>
                  <a:cubicBezTo>
                    <a:pt x="18" y="0"/>
                    <a:pt x="21" y="0"/>
                    <a:pt x="24" y="0"/>
                  </a:cubicBezTo>
                  <a:cubicBezTo>
                    <a:pt x="28" y="0"/>
                    <a:pt x="32" y="0"/>
                    <a:pt x="35" y="0"/>
                  </a:cubicBezTo>
                  <a:cubicBezTo>
                    <a:pt x="39" y="0"/>
                    <a:pt x="42" y="1"/>
                    <a:pt x="45" y="1"/>
                  </a:cubicBezTo>
                  <a:cubicBezTo>
                    <a:pt x="47" y="2"/>
                    <a:pt x="48" y="2"/>
                    <a:pt x="48" y="4"/>
                  </a:cubicBezTo>
                  <a:cubicBezTo>
                    <a:pt x="48" y="8"/>
                    <a:pt x="48" y="8"/>
                    <a:pt x="48" y="8"/>
                  </a:cubicBezTo>
                  <a:cubicBezTo>
                    <a:pt x="48" y="10"/>
                    <a:pt x="47" y="10"/>
                    <a:pt x="45" y="10"/>
                  </a:cubicBezTo>
                  <a:cubicBezTo>
                    <a:pt x="45" y="10"/>
                    <a:pt x="45" y="10"/>
                    <a:pt x="45" y="10"/>
                  </a:cubicBezTo>
                  <a:cubicBezTo>
                    <a:pt x="43" y="10"/>
                    <a:pt x="40" y="10"/>
                    <a:pt x="36" y="10"/>
                  </a:cubicBezTo>
                  <a:cubicBezTo>
                    <a:pt x="32" y="9"/>
                    <a:pt x="28" y="9"/>
                    <a:pt x="24" y="9"/>
                  </a:cubicBezTo>
                  <a:cubicBezTo>
                    <a:pt x="21" y="9"/>
                    <a:pt x="18" y="10"/>
                    <a:pt x="15" y="11"/>
                  </a:cubicBezTo>
                  <a:cubicBezTo>
                    <a:pt x="13" y="11"/>
                    <a:pt x="12" y="13"/>
                    <a:pt x="12" y="17"/>
                  </a:cubicBezTo>
                  <a:cubicBezTo>
                    <a:pt x="12" y="19"/>
                    <a:pt x="13" y="20"/>
                    <a:pt x="14" y="22"/>
                  </a:cubicBezTo>
                  <a:cubicBezTo>
                    <a:pt x="16" y="23"/>
                    <a:pt x="18" y="25"/>
                    <a:pt x="21" y="26"/>
                  </a:cubicBezTo>
                  <a:cubicBezTo>
                    <a:pt x="34" y="34"/>
                    <a:pt x="34" y="34"/>
                    <a:pt x="34" y="34"/>
                  </a:cubicBezTo>
                  <a:cubicBezTo>
                    <a:pt x="40" y="37"/>
                    <a:pt x="44" y="40"/>
                    <a:pt x="46" y="43"/>
                  </a:cubicBezTo>
                  <a:cubicBezTo>
                    <a:pt x="48" y="46"/>
                    <a:pt x="49" y="49"/>
                    <a:pt x="49" y="5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3" name="Rectangle 261">
              <a:extLst>
                <a:ext uri="{FF2B5EF4-FFF2-40B4-BE49-F238E27FC236}">
                  <a16:creationId xmlns:a16="http://schemas.microsoft.com/office/drawing/2014/main" id="{807B0D91-E3FA-4C4E-BE44-BAF1A31F7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10075" y="-2116138"/>
              <a:ext cx="165100" cy="333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4" name="Freeform 262">
              <a:extLst>
                <a:ext uri="{FF2B5EF4-FFF2-40B4-BE49-F238E27FC236}">
                  <a16:creationId xmlns:a16="http://schemas.microsoft.com/office/drawing/2014/main" id="{17C8CF70-D7A5-489B-9E49-4849C3864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9600" y="-2374900"/>
              <a:ext cx="168275" cy="292100"/>
            </a:xfrm>
            <a:custGeom>
              <a:avLst/>
              <a:gdLst>
                <a:gd name="T0" fmla="*/ 7 w 56"/>
                <a:gd name="T1" fmla="*/ 5 h 96"/>
                <a:gd name="T2" fmla="*/ 30 w 56"/>
                <a:gd name="T3" fmla="*/ 0 h 96"/>
                <a:gd name="T4" fmla="*/ 41 w 56"/>
                <a:gd name="T5" fmla="*/ 0 h 96"/>
                <a:gd name="T6" fmla="*/ 52 w 56"/>
                <a:gd name="T7" fmla="*/ 2 h 96"/>
                <a:gd name="T8" fmla="*/ 54 w 56"/>
                <a:gd name="T9" fmla="*/ 3 h 96"/>
                <a:gd name="T10" fmla="*/ 54 w 56"/>
                <a:gd name="T11" fmla="*/ 5 h 96"/>
                <a:gd name="T12" fmla="*/ 54 w 56"/>
                <a:gd name="T13" fmla="*/ 9 h 96"/>
                <a:gd name="T14" fmla="*/ 52 w 56"/>
                <a:gd name="T15" fmla="*/ 12 h 96"/>
                <a:gd name="T16" fmla="*/ 52 w 56"/>
                <a:gd name="T17" fmla="*/ 12 h 96"/>
                <a:gd name="T18" fmla="*/ 41 w 56"/>
                <a:gd name="T19" fmla="*/ 10 h 96"/>
                <a:gd name="T20" fmla="*/ 30 w 56"/>
                <a:gd name="T21" fmla="*/ 10 h 96"/>
                <a:gd name="T22" fmla="*/ 15 w 56"/>
                <a:gd name="T23" fmla="*/ 13 h 96"/>
                <a:gd name="T24" fmla="*/ 11 w 56"/>
                <a:gd name="T25" fmla="*/ 23 h 96"/>
                <a:gd name="T26" fmla="*/ 11 w 56"/>
                <a:gd name="T27" fmla="*/ 28 h 96"/>
                <a:gd name="T28" fmla="*/ 13 w 56"/>
                <a:gd name="T29" fmla="*/ 32 h 96"/>
                <a:gd name="T30" fmla="*/ 17 w 56"/>
                <a:gd name="T31" fmla="*/ 36 h 96"/>
                <a:gd name="T32" fmla="*/ 24 w 56"/>
                <a:gd name="T33" fmla="*/ 41 h 96"/>
                <a:gd name="T34" fmla="*/ 36 w 56"/>
                <a:gd name="T35" fmla="*/ 49 h 96"/>
                <a:gd name="T36" fmla="*/ 51 w 56"/>
                <a:gd name="T37" fmla="*/ 65 h 96"/>
                <a:gd name="T38" fmla="*/ 56 w 56"/>
                <a:gd name="T39" fmla="*/ 83 h 96"/>
                <a:gd name="T40" fmla="*/ 56 w 56"/>
                <a:gd name="T41" fmla="*/ 93 h 96"/>
                <a:gd name="T42" fmla="*/ 55 w 56"/>
                <a:gd name="T43" fmla="*/ 95 h 96"/>
                <a:gd name="T44" fmla="*/ 53 w 56"/>
                <a:gd name="T45" fmla="*/ 96 h 96"/>
                <a:gd name="T46" fmla="*/ 3 w 56"/>
                <a:gd name="T47" fmla="*/ 96 h 96"/>
                <a:gd name="T48" fmla="*/ 2 w 56"/>
                <a:gd name="T49" fmla="*/ 95 h 96"/>
                <a:gd name="T50" fmla="*/ 1 w 56"/>
                <a:gd name="T51" fmla="*/ 93 h 96"/>
                <a:gd name="T52" fmla="*/ 1 w 56"/>
                <a:gd name="T53" fmla="*/ 88 h 96"/>
                <a:gd name="T54" fmla="*/ 2 w 56"/>
                <a:gd name="T55" fmla="*/ 86 h 96"/>
                <a:gd name="T56" fmla="*/ 3 w 56"/>
                <a:gd name="T57" fmla="*/ 85 h 96"/>
                <a:gd name="T58" fmla="*/ 46 w 56"/>
                <a:gd name="T59" fmla="*/ 85 h 96"/>
                <a:gd name="T60" fmla="*/ 46 w 56"/>
                <a:gd name="T61" fmla="*/ 83 h 96"/>
                <a:gd name="T62" fmla="*/ 45 w 56"/>
                <a:gd name="T63" fmla="*/ 75 h 96"/>
                <a:gd name="T64" fmla="*/ 42 w 56"/>
                <a:gd name="T65" fmla="*/ 69 h 96"/>
                <a:gd name="T66" fmla="*/ 37 w 56"/>
                <a:gd name="T67" fmla="*/ 62 h 96"/>
                <a:gd name="T68" fmla="*/ 28 w 56"/>
                <a:gd name="T69" fmla="*/ 56 h 96"/>
                <a:gd name="T70" fmla="*/ 16 w 56"/>
                <a:gd name="T71" fmla="*/ 47 h 96"/>
                <a:gd name="T72" fmla="*/ 3 w 56"/>
                <a:gd name="T73" fmla="*/ 36 h 96"/>
                <a:gd name="T74" fmla="*/ 0 w 56"/>
                <a:gd name="T75" fmla="*/ 23 h 96"/>
                <a:gd name="T76" fmla="*/ 7 w 56"/>
                <a:gd name="T77" fmla="*/ 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56" h="96">
                  <a:moveTo>
                    <a:pt x="7" y="5"/>
                  </a:moveTo>
                  <a:cubicBezTo>
                    <a:pt x="12" y="2"/>
                    <a:pt x="19" y="0"/>
                    <a:pt x="30" y="0"/>
                  </a:cubicBezTo>
                  <a:cubicBezTo>
                    <a:pt x="33" y="0"/>
                    <a:pt x="37" y="0"/>
                    <a:pt x="41" y="0"/>
                  </a:cubicBezTo>
                  <a:cubicBezTo>
                    <a:pt x="45" y="1"/>
                    <a:pt x="49" y="1"/>
                    <a:pt x="52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4" y="3"/>
                    <a:pt x="54" y="4"/>
                    <a:pt x="54" y="5"/>
                  </a:cubicBezTo>
                  <a:cubicBezTo>
                    <a:pt x="54" y="9"/>
                    <a:pt x="54" y="9"/>
                    <a:pt x="54" y="9"/>
                  </a:cubicBezTo>
                  <a:cubicBezTo>
                    <a:pt x="54" y="11"/>
                    <a:pt x="54" y="12"/>
                    <a:pt x="52" y="12"/>
                  </a:cubicBezTo>
                  <a:cubicBezTo>
                    <a:pt x="52" y="12"/>
                    <a:pt x="52" y="12"/>
                    <a:pt x="52" y="12"/>
                  </a:cubicBezTo>
                  <a:cubicBezTo>
                    <a:pt x="48" y="11"/>
                    <a:pt x="45" y="11"/>
                    <a:pt x="41" y="10"/>
                  </a:cubicBezTo>
                  <a:cubicBezTo>
                    <a:pt x="37" y="10"/>
                    <a:pt x="33" y="10"/>
                    <a:pt x="30" y="10"/>
                  </a:cubicBezTo>
                  <a:cubicBezTo>
                    <a:pt x="23" y="10"/>
                    <a:pt x="18" y="11"/>
                    <a:pt x="15" y="13"/>
                  </a:cubicBezTo>
                  <a:cubicBezTo>
                    <a:pt x="12" y="15"/>
                    <a:pt x="11" y="18"/>
                    <a:pt x="11" y="23"/>
                  </a:cubicBezTo>
                  <a:cubicBezTo>
                    <a:pt x="11" y="25"/>
                    <a:pt x="11" y="26"/>
                    <a:pt x="11" y="28"/>
                  </a:cubicBezTo>
                  <a:cubicBezTo>
                    <a:pt x="12" y="29"/>
                    <a:pt x="12" y="31"/>
                    <a:pt x="13" y="32"/>
                  </a:cubicBezTo>
                  <a:cubicBezTo>
                    <a:pt x="14" y="33"/>
                    <a:pt x="16" y="35"/>
                    <a:pt x="17" y="36"/>
                  </a:cubicBezTo>
                  <a:cubicBezTo>
                    <a:pt x="19" y="37"/>
                    <a:pt x="21" y="39"/>
                    <a:pt x="24" y="41"/>
                  </a:cubicBezTo>
                  <a:cubicBezTo>
                    <a:pt x="36" y="49"/>
                    <a:pt x="36" y="49"/>
                    <a:pt x="36" y="49"/>
                  </a:cubicBezTo>
                  <a:cubicBezTo>
                    <a:pt x="43" y="54"/>
                    <a:pt x="48" y="59"/>
                    <a:pt x="51" y="65"/>
                  </a:cubicBezTo>
                  <a:cubicBezTo>
                    <a:pt x="54" y="70"/>
                    <a:pt x="56" y="76"/>
                    <a:pt x="56" y="83"/>
                  </a:cubicBezTo>
                  <a:cubicBezTo>
                    <a:pt x="56" y="93"/>
                    <a:pt x="56" y="93"/>
                    <a:pt x="56" y="93"/>
                  </a:cubicBezTo>
                  <a:cubicBezTo>
                    <a:pt x="56" y="94"/>
                    <a:pt x="56" y="94"/>
                    <a:pt x="55" y="95"/>
                  </a:cubicBezTo>
                  <a:cubicBezTo>
                    <a:pt x="55" y="95"/>
                    <a:pt x="54" y="96"/>
                    <a:pt x="53" y="96"/>
                  </a:cubicBezTo>
                  <a:cubicBezTo>
                    <a:pt x="3" y="96"/>
                    <a:pt x="3" y="96"/>
                    <a:pt x="3" y="96"/>
                  </a:cubicBezTo>
                  <a:cubicBezTo>
                    <a:pt x="3" y="96"/>
                    <a:pt x="2" y="95"/>
                    <a:pt x="2" y="95"/>
                  </a:cubicBezTo>
                  <a:cubicBezTo>
                    <a:pt x="1" y="94"/>
                    <a:pt x="1" y="94"/>
                    <a:pt x="1" y="93"/>
                  </a:cubicBezTo>
                  <a:cubicBezTo>
                    <a:pt x="1" y="88"/>
                    <a:pt x="1" y="88"/>
                    <a:pt x="1" y="88"/>
                  </a:cubicBezTo>
                  <a:cubicBezTo>
                    <a:pt x="1" y="87"/>
                    <a:pt x="1" y="86"/>
                    <a:pt x="2" y="86"/>
                  </a:cubicBezTo>
                  <a:cubicBezTo>
                    <a:pt x="2" y="86"/>
                    <a:pt x="3" y="85"/>
                    <a:pt x="3" y="85"/>
                  </a:cubicBezTo>
                  <a:cubicBezTo>
                    <a:pt x="46" y="85"/>
                    <a:pt x="46" y="85"/>
                    <a:pt x="46" y="85"/>
                  </a:cubicBezTo>
                  <a:cubicBezTo>
                    <a:pt x="46" y="83"/>
                    <a:pt x="46" y="83"/>
                    <a:pt x="46" y="83"/>
                  </a:cubicBezTo>
                  <a:cubicBezTo>
                    <a:pt x="46" y="80"/>
                    <a:pt x="46" y="77"/>
                    <a:pt x="45" y="75"/>
                  </a:cubicBezTo>
                  <a:cubicBezTo>
                    <a:pt x="44" y="73"/>
                    <a:pt x="44" y="71"/>
                    <a:pt x="42" y="69"/>
                  </a:cubicBezTo>
                  <a:cubicBezTo>
                    <a:pt x="41" y="66"/>
                    <a:pt x="39" y="64"/>
                    <a:pt x="37" y="62"/>
                  </a:cubicBezTo>
                  <a:cubicBezTo>
                    <a:pt x="35" y="60"/>
                    <a:pt x="32" y="58"/>
                    <a:pt x="28" y="56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0" y="43"/>
                    <a:pt x="6" y="39"/>
                    <a:pt x="3" y="36"/>
                  </a:cubicBezTo>
                  <a:cubicBezTo>
                    <a:pt x="1" y="32"/>
                    <a:pt x="0" y="28"/>
                    <a:pt x="0" y="23"/>
                  </a:cubicBezTo>
                  <a:cubicBezTo>
                    <a:pt x="0" y="15"/>
                    <a:pt x="2" y="9"/>
                    <a:pt x="7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B545BCDF-AE9B-4A79-AB96-AD1ECE344488}"/>
              </a:ext>
            </a:extLst>
          </p:cNvPr>
          <p:cNvSpPr/>
          <p:nvPr/>
        </p:nvSpPr>
        <p:spPr>
          <a:xfrm>
            <a:off x="4033032" y="5872775"/>
            <a:ext cx="41259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Go to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24Slides.com/</a:t>
            </a:r>
            <a:r>
              <a: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sales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83D65"/>
                </a:solidFill>
                <a:effectLst/>
                <a:uLnTx/>
                <a:uFillTx/>
                <a:latin typeface="Segoe UI" panose="020B0502040204020203" pitchFamily="34" charset="0"/>
                <a:ea typeface="Open Sans Light"/>
                <a:cs typeface="Segoe UI" panose="020B0502040204020203" pitchFamily="34" charset="0"/>
                <a:sym typeface="Open Sans Light"/>
              </a:rPr>
              <a:t>to find out more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83D65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8201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A1A41DC-AC10-4271-A5BA-DDCD09A856E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" t="28380" r="54" b="29700"/>
          <a:stretch/>
        </p:blipFill>
        <p:spPr>
          <a:xfrm>
            <a:off x="-12700" y="14514"/>
            <a:ext cx="12204700" cy="34108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3B7E1FFB-D9C0-4FC1-B8A6-00D710D5FB9A}"/>
              </a:ext>
            </a:extLst>
          </p:cNvPr>
          <p:cNvSpPr/>
          <p:nvPr/>
        </p:nvSpPr>
        <p:spPr>
          <a:xfrm>
            <a:off x="-14514" y="0"/>
            <a:ext cx="12221029" cy="3429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33">
            <a:extLst>
              <a:ext uri="{FF2B5EF4-FFF2-40B4-BE49-F238E27FC236}">
                <a16:creationId xmlns:a16="http://schemas.microsoft.com/office/drawing/2014/main" id="{1A05AC2F-F09C-4BE5-B6A0-562507B70482}"/>
              </a:ext>
            </a:extLst>
          </p:cNvPr>
          <p:cNvSpPr/>
          <p:nvPr/>
        </p:nvSpPr>
        <p:spPr>
          <a:xfrm>
            <a:off x="382303" y="189045"/>
            <a:ext cx="292461" cy="292461"/>
          </a:xfrm>
          <a:custGeom>
            <a:avLst/>
            <a:gdLst>
              <a:gd name="connsiteX0" fmla="*/ 0 w 350520"/>
              <a:gd name="connsiteY0" fmla="*/ 211455 h 350520"/>
              <a:gd name="connsiteX1" fmla="*/ 0 w 350520"/>
              <a:gd name="connsiteY1" fmla="*/ 139065 h 350520"/>
              <a:gd name="connsiteX2" fmla="*/ 139065 w 350520"/>
              <a:gd name="connsiteY2" fmla="*/ 139065 h 350520"/>
              <a:gd name="connsiteX3" fmla="*/ 139065 w 350520"/>
              <a:gd name="connsiteY3" fmla="*/ 0 h 350520"/>
              <a:gd name="connsiteX4" fmla="*/ 211455 w 350520"/>
              <a:gd name="connsiteY4" fmla="*/ 0 h 350520"/>
              <a:gd name="connsiteX5" fmla="*/ 211455 w 350520"/>
              <a:gd name="connsiteY5" fmla="*/ 139065 h 350520"/>
              <a:gd name="connsiteX6" fmla="*/ 350520 w 350520"/>
              <a:gd name="connsiteY6" fmla="*/ 139065 h 350520"/>
              <a:gd name="connsiteX7" fmla="*/ 350520 w 350520"/>
              <a:gd name="connsiteY7" fmla="*/ 211455 h 350520"/>
              <a:gd name="connsiteX8" fmla="*/ 211455 w 350520"/>
              <a:gd name="connsiteY8" fmla="*/ 211455 h 350520"/>
              <a:gd name="connsiteX9" fmla="*/ 211455 w 350520"/>
              <a:gd name="connsiteY9" fmla="*/ 350520 h 350520"/>
              <a:gd name="connsiteX10" fmla="*/ 139065 w 350520"/>
              <a:gd name="connsiteY10" fmla="*/ 350520 h 350520"/>
              <a:gd name="connsiteX11" fmla="*/ 139065 w 350520"/>
              <a:gd name="connsiteY11" fmla="*/ 211455 h 35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520" h="350520">
                <a:moveTo>
                  <a:pt x="0" y="211455"/>
                </a:moveTo>
                <a:lnTo>
                  <a:pt x="0" y="139065"/>
                </a:lnTo>
                <a:lnTo>
                  <a:pt x="139065" y="139065"/>
                </a:lnTo>
                <a:lnTo>
                  <a:pt x="139065" y="0"/>
                </a:lnTo>
                <a:lnTo>
                  <a:pt x="211455" y="0"/>
                </a:lnTo>
                <a:lnTo>
                  <a:pt x="211455" y="139065"/>
                </a:lnTo>
                <a:lnTo>
                  <a:pt x="350520" y="139065"/>
                </a:lnTo>
                <a:lnTo>
                  <a:pt x="350520" y="211455"/>
                </a:lnTo>
                <a:lnTo>
                  <a:pt x="211455" y="211455"/>
                </a:lnTo>
                <a:lnTo>
                  <a:pt x="211455" y="350520"/>
                </a:lnTo>
                <a:lnTo>
                  <a:pt x="139065" y="350520"/>
                </a:lnTo>
                <a:lnTo>
                  <a:pt x="139065" y="211455"/>
                </a:lnTo>
                <a:close/>
              </a:path>
            </a:pathLst>
          </a:custGeom>
          <a:solidFill>
            <a:srgbClr val="17B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5336E42-C779-4C45-829B-579B30B27537}"/>
              </a:ext>
            </a:extLst>
          </p:cNvPr>
          <p:cNvGrpSpPr/>
          <p:nvPr/>
        </p:nvGrpSpPr>
        <p:grpSpPr>
          <a:xfrm>
            <a:off x="674764" y="585640"/>
            <a:ext cx="2805127" cy="1594669"/>
            <a:chOff x="3951373" y="2542839"/>
            <a:chExt cx="2805127" cy="159466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4E5BEE1-C0F5-4D41-831B-660614117614}"/>
                </a:ext>
              </a:extLst>
            </p:cNvPr>
            <p:cNvSpPr txBox="1"/>
            <p:nvPr/>
          </p:nvSpPr>
          <p:spPr>
            <a:xfrm>
              <a:off x="3951373" y="2542839"/>
              <a:ext cx="2805127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id-ID" sz="7200" b="1" spc="300" dirty="0">
                  <a:solidFill>
                    <a:schemeClr val="bg1"/>
                  </a:solidFill>
                  <a:latin typeface="+mj-lt"/>
                </a:rPr>
                <a:t>SWOT</a:t>
              </a:r>
              <a:endParaRPr lang="en-US" sz="7200" b="1" spc="3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5E19A9F-AE34-43DF-AA51-5012389B4125}"/>
                </a:ext>
              </a:extLst>
            </p:cNvPr>
            <p:cNvSpPr txBox="1"/>
            <p:nvPr/>
          </p:nvSpPr>
          <p:spPr>
            <a:xfrm>
              <a:off x="3951373" y="3922064"/>
              <a:ext cx="103714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id-ID" sz="1400" spc="300" dirty="0">
                  <a:solidFill>
                    <a:schemeClr val="bg1"/>
                  </a:solidFill>
                </a:rPr>
                <a:t>ANALYSIS</a:t>
              </a:r>
              <a:endParaRPr lang="en-US" sz="1400" spc="300" dirty="0">
                <a:solidFill>
                  <a:schemeClr val="bg1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1FE19FD-7D24-4DBC-8382-2756DB942554}"/>
                </a:ext>
              </a:extLst>
            </p:cNvPr>
            <p:cNvCxnSpPr>
              <a:cxnSpLocks/>
            </p:cNvCxnSpPr>
            <p:nvPr/>
          </p:nvCxnSpPr>
          <p:spPr>
            <a:xfrm>
              <a:off x="3951373" y="3704153"/>
              <a:ext cx="39203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F7B5067A-740E-4AB2-9C72-2A973393687F}"/>
              </a:ext>
            </a:extLst>
          </p:cNvPr>
          <p:cNvSpPr txBox="1">
            <a:spLocks/>
          </p:cNvSpPr>
          <p:nvPr/>
        </p:nvSpPr>
        <p:spPr>
          <a:xfrm>
            <a:off x="674764" y="2392631"/>
            <a:ext cx="5421236" cy="5195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Lorem Ipsum is simply dummy text of the printing and typesetting industry. Lorem Ipsum has been the industry's standard dummy text ever since the 1500s.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D956D7E-506E-4DB2-A28C-431F7DB398C9}"/>
              </a:ext>
            </a:extLst>
          </p:cNvPr>
          <p:cNvGrpSpPr/>
          <p:nvPr/>
        </p:nvGrpSpPr>
        <p:grpSpPr>
          <a:xfrm>
            <a:off x="687614" y="3967876"/>
            <a:ext cx="2416052" cy="1947881"/>
            <a:chOff x="660978" y="3967876"/>
            <a:chExt cx="2416052" cy="1947881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358287C5-651A-4D6F-A0C4-2CC1AB291F3E}"/>
                </a:ext>
              </a:extLst>
            </p:cNvPr>
            <p:cNvGrpSpPr/>
            <p:nvPr/>
          </p:nvGrpSpPr>
          <p:grpSpPr>
            <a:xfrm>
              <a:off x="660978" y="3967876"/>
              <a:ext cx="306381" cy="304267"/>
              <a:chOff x="7021513" y="2532063"/>
              <a:chExt cx="230188" cy="228600"/>
            </a:xfrm>
            <a:solidFill>
              <a:srgbClr val="17B580"/>
            </a:solidFill>
          </p:grpSpPr>
          <p:sp>
            <p:nvSpPr>
              <p:cNvPr id="48" name="Freeform 3758">
                <a:extLst>
                  <a:ext uri="{FF2B5EF4-FFF2-40B4-BE49-F238E27FC236}">
                    <a16:creationId xmlns:a16="http://schemas.microsoft.com/office/drawing/2014/main" id="{8CECBED9-8DE2-4873-89C4-C7A545C7AE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601913"/>
                <a:ext cx="144463" cy="158750"/>
              </a:xfrm>
              <a:custGeom>
                <a:avLst/>
                <a:gdLst>
                  <a:gd name="T0" fmla="*/ 243 w 455"/>
                  <a:gd name="T1" fmla="*/ 406 h 496"/>
                  <a:gd name="T2" fmla="*/ 215 w 455"/>
                  <a:gd name="T3" fmla="*/ 425 h 496"/>
                  <a:gd name="T4" fmla="*/ 187 w 455"/>
                  <a:gd name="T5" fmla="*/ 435 h 496"/>
                  <a:gd name="T6" fmla="*/ 159 w 455"/>
                  <a:gd name="T7" fmla="*/ 435 h 496"/>
                  <a:gd name="T8" fmla="*/ 135 w 455"/>
                  <a:gd name="T9" fmla="*/ 427 h 496"/>
                  <a:gd name="T10" fmla="*/ 115 w 455"/>
                  <a:gd name="T11" fmla="*/ 412 h 496"/>
                  <a:gd name="T12" fmla="*/ 74 w 455"/>
                  <a:gd name="T13" fmla="*/ 369 h 496"/>
                  <a:gd name="T14" fmla="*/ 64 w 455"/>
                  <a:gd name="T15" fmla="*/ 346 h 496"/>
                  <a:gd name="T16" fmla="*/ 60 w 455"/>
                  <a:gd name="T17" fmla="*/ 321 h 496"/>
                  <a:gd name="T18" fmla="*/ 63 w 455"/>
                  <a:gd name="T19" fmla="*/ 297 h 496"/>
                  <a:gd name="T20" fmla="*/ 74 w 455"/>
                  <a:gd name="T21" fmla="*/ 273 h 496"/>
                  <a:gd name="T22" fmla="*/ 250 w 455"/>
                  <a:gd name="T23" fmla="*/ 95 h 496"/>
                  <a:gd name="T24" fmla="*/ 279 w 455"/>
                  <a:gd name="T25" fmla="*/ 71 h 496"/>
                  <a:gd name="T26" fmla="*/ 308 w 455"/>
                  <a:gd name="T27" fmla="*/ 61 h 496"/>
                  <a:gd name="T28" fmla="*/ 336 w 455"/>
                  <a:gd name="T29" fmla="*/ 61 h 496"/>
                  <a:gd name="T30" fmla="*/ 365 w 455"/>
                  <a:gd name="T31" fmla="*/ 72 h 496"/>
                  <a:gd name="T32" fmla="*/ 391 w 455"/>
                  <a:gd name="T33" fmla="*/ 96 h 496"/>
                  <a:gd name="T34" fmla="*/ 409 w 455"/>
                  <a:gd name="T35" fmla="*/ 114 h 496"/>
                  <a:gd name="T36" fmla="*/ 426 w 455"/>
                  <a:gd name="T37" fmla="*/ 119 h 496"/>
                  <a:gd name="T38" fmla="*/ 442 w 455"/>
                  <a:gd name="T39" fmla="*/ 112 h 496"/>
                  <a:gd name="T40" fmla="*/ 452 w 455"/>
                  <a:gd name="T41" fmla="*/ 98 h 496"/>
                  <a:gd name="T42" fmla="*/ 454 w 455"/>
                  <a:gd name="T43" fmla="*/ 81 h 496"/>
                  <a:gd name="T44" fmla="*/ 435 w 455"/>
                  <a:gd name="T45" fmla="*/ 55 h 496"/>
                  <a:gd name="T46" fmla="*/ 394 w 455"/>
                  <a:gd name="T47" fmla="*/ 20 h 496"/>
                  <a:gd name="T48" fmla="*/ 346 w 455"/>
                  <a:gd name="T49" fmla="*/ 2 h 496"/>
                  <a:gd name="T50" fmla="*/ 306 w 455"/>
                  <a:gd name="T51" fmla="*/ 0 h 496"/>
                  <a:gd name="T52" fmla="*/ 259 w 455"/>
                  <a:gd name="T53" fmla="*/ 15 h 496"/>
                  <a:gd name="T54" fmla="*/ 225 w 455"/>
                  <a:gd name="T55" fmla="*/ 36 h 496"/>
                  <a:gd name="T56" fmla="*/ 43 w 455"/>
                  <a:gd name="T57" fmla="*/ 217 h 496"/>
                  <a:gd name="T58" fmla="*/ 17 w 455"/>
                  <a:gd name="T59" fmla="*/ 253 h 496"/>
                  <a:gd name="T60" fmla="*/ 3 w 455"/>
                  <a:gd name="T61" fmla="*/ 293 h 496"/>
                  <a:gd name="T62" fmla="*/ 1 w 455"/>
                  <a:gd name="T63" fmla="*/ 335 h 496"/>
                  <a:gd name="T64" fmla="*/ 11 w 455"/>
                  <a:gd name="T65" fmla="*/ 377 h 496"/>
                  <a:gd name="T66" fmla="*/ 32 w 455"/>
                  <a:gd name="T67" fmla="*/ 414 h 496"/>
                  <a:gd name="T68" fmla="*/ 82 w 455"/>
                  <a:gd name="T69" fmla="*/ 465 h 496"/>
                  <a:gd name="T70" fmla="*/ 118 w 455"/>
                  <a:gd name="T71" fmla="*/ 485 h 496"/>
                  <a:gd name="T72" fmla="*/ 158 w 455"/>
                  <a:gd name="T73" fmla="*/ 495 h 496"/>
                  <a:gd name="T74" fmla="*/ 180 w 455"/>
                  <a:gd name="T75" fmla="*/ 496 h 496"/>
                  <a:gd name="T76" fmla="*/ 225 w 455"/>
                  <a:gd name="T77" fmla="*/ 486 h 496"/>
                  <a:gd name="T78" fmla="*/ 269 w 455"/>
                  <a:gd name="T79" fmla="*/ 463 h 496"/>
                  <a:gd name="T80" fmla="*/ 389 w 455"/>
                  <a:gd name="T81" fmla="*/ 346 h 496"/>
                  <a:gd name="T82" fmla="*/ 398 w 455"/>
                  <a:gd name="T83" fmla="*/ 331 h 496"/>
                  <a:gd name="T84" fmla="*/ 396 w 455"/>
                  <a:gd name="T85" fmla="*/ 314 h 496"/>
                  <a:gd name="T86" fmla="*/ 385 w 455"/>
                  <a:gd name="T87" fmla="*/ 300 h 496"/>
                  <a:gd name="T88" fmla="*/ 368 w 455"/>
                  <a:gd name="T89" fmla="*/ 294 h 496"/>
                  <a:gd name="T90" fmla="*/ 352 w 455"/>
                  <a:gd name="T91" fmla="*/ 30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5" h="496">
                    <a:moveTo>
                      <a:pt x="347" y="303"/>
                    </a:moveTo>
                    <a:lnTo>
                      <a:pt x="253" y="397"/>
                    </a:lnTo>
                    <a:lnTo>
                      <a:pt x="243" y="406"/>
                    </a:lnTo>
                    <a:lnTo>
                      <a:pt x="235" y="413"/>
                    </a:lnTo>
                    <a:lnTo>
                      <a:pt x="225" y="420"/>
                    </a:lnTo>
                    <a:lnTo>
                      <a:pt x="215" y="425"/>
                    </a:lnTo>
                    <a:lnTo>
                      <a:pt x="206" y="429"/>
                    </a:lnTo>
                    <a:lnTo>
                      <a:pt x="196" y="433"/>
                    </a:lnTo>
                    <a:lnTo>
                      <a:pt x="187" y="435"/>
                    </a:lnTo>
                    <a:lnTo>
                      <a:pt x="176" y="436"/>
                    </a:lnTo>
                    <a:lnTo>
                      <a:pt x="167" y="436"/>
                    </a:lnTo>
                    <a:lnTo>
                      <a:pt x="159" y="435"/>
                    </a:lnTo>
                    <a:lnTo>
                      <a:pt x="151" y="434"/>
                    </a:lnTo>
                    <a:lnTo>
                      <a:pt x="143" y="431"/>
                    </a:lnTo>
                    <a:lnTo>
                      <a:pt x="135" y="427"/>
                    </a:lnTo>
                    <a:lnTo>
                      <a:pt x="128" y="423"/>
                    </a:lnTo>
                    <a:lnTo>
                      <a:pt x="121" y="419"/>
                    </a:lnTo>
                    <a:lnTo>
                      <a:pt x="115" y="412"/>
                    </a:lnTo>
                    <a:lnTo>
                      <a:pt x="85" y="382"/>
                    </a:lnTo>
                    <a:lnTo>
                      <a:pt x="79" y="376"/>
                    </a:lnTo>
                    <a:lnTo>
                      <a:pt x="74" y="369"/>
                    </a:lnTo>
                    <a:lnTo>
                      <a:pt x="70" y="362"/>
                    </a:lnTo>
                    <a:lnTo>
                      <a:pt x="66" y="354"/>
                    </a:lnTo>
                    <a:lnTo>
                      <a:pt x="64" y="346"/>
                    </a:lnTo>
                    <a:lnTo>
                      <a:pt x="62" y="338"/>
                    </a:lnTo>
                    <a:lnTo>
                      <a:pt x="61" y="330"/>
                    </a:lnTo>
                    <a:lnTo>
                      <a:pt x="60" y="321"/>
                    </a:lnTo>
                    <a:lnTo>
                      <a:pt x="61" y="313"/>
                    </a:lnTo>
                    <a:lnTo>
                      <a:pt x="62" y="305"/>
                    </a:lnTo>
                    <a:lnTo>
                      <a:pt x="63" y="297"/>
                    </a:lnTo>
                    <a:lnTo>
                      <a:pt x="66" y="288"/>
                    </a:lnTo>
                    <a:lnTo>
                      <a:pt x="70" y="280"/>
                    </a:lnTo>
                    <a:lnTo>
                      <a:pt x="74" y="273"/>
                    </a:lnTo>
                    <a:lnTo>
                      <a:pt x="79" y="267"/>
                    </a:lnTo>
                    <a:lnTo>
                      <a:pt x="85" y="260"/>
                    </a:lnTo>
                    <a:lnTo>
                      <a:pt x="250" y="95"/>
                    </a:lnTo>
                    <a:lnTo>
                      <a:pt x="259" y="85"/>
                    </a:lnTo>
                    <a:lnTo>
                      <a:pt x="269" y="78"/>
                    </a:lnTo>
                    <a:lnTo>
                      <a:pt x="279" y="71"/>
                    </a:lnTo>
                    <a:lnTo>
                      <a:pt x="288" y="67"/>
                    </a:lnTo>
                    <a:lnTo>
                      <a:pt x="298" y="63"/>
                    </a:lnTo>
                    <a:lnTo>
                      <a:pt x="308" y="61"/>
                    </a:lnTo>
                    <a:lnTo>
                      <a:pt x="316" y="60"/>
                    </a:lnTo>
                    <a:lnTo>
                      <a:pt x="326" y="60"/>
                    </a:lnTo>
                    <a:lnTo>
                      <a:pt x="336" y="61"/>
                    </a:lnTo>
                    <a:lnTo>
                      <a:pt x="345" y="64"/>
                    </a:lnTo>
                    <a:lnTo>
                      <a:pt x="355" y="67"/>
                    </a:lnTo>
                    <a:lnTo>
                      <a:pt x="365" y="72"/>
                    </a:lnTo>
                    <a:lnTo>
                      <a:pt x="374" y="80"/>
                    </a:lnTo>
                    <a:lnTo>
                      <a:pt x="383" y="87"/>
                    </a:lnTo>
                    <a:lnTo>
                      <a:pt x="391" y="96"/>
                    </a:lnTo>
                    <a:lnTo>
                      <a:pt x="400" y="107"/>
                    </a:lnTo>
                    <a:lnTo>
                      <a:pt x="404" y="111"/>
                    </a:lnTo>
                    <a:lnTo>
                      <a:pt x="409" y="114"/>
                    </a:lnTo>
                    <a:lnTo>
                      <a:pt x="414" y="117"/>
                    </a:lnTo>
                    <a:lnTo>
                      <a:pt x="420" y="119"/>
                    </a:lnTo>
                    <a:lnTo>
                      <a:pt x="426" y="119"/>
                    </a:lnTo>
                    <a:lnTo>
                      <a:pt x="431" y="117"/>
                    </a:lnTo>
                    <a:lnTo>
                      <a:pt x="437" y="115"/>
                    </a:lnTo>
                    <a:lnTo>
                      <a:pt x="442" y="112"/>
                    </a:lnTo>
                    <a:lnTo>
                      <a:pt x="447" y="109"/>
                    </a:lnTo>
                    <a:lnTo>
                      <a:pt x="450" y="104"/>
                    </a:lnTo>
                    <a:lnTo>
                      <a:pt x="452" y="98"/>
                    </a:lnTo>
                    <a:lnTo>
                      <a:pt x="454" y="93"/>
                    </a:lnTo>
                    <a:lnTo>
                      <a:pt x="455" y="87"/>
                    </a:lnTo>
                    <a:lnTo>
                      <a:pt x="454" y="81"/>
                    </a:lnTo>
                    <a:lnTo>
                      <a:pt x="451" y="76"/>
                    </a:lnTo>
                    <a:lnTo>
                      <a:pt x="448" y="70"/>
                    </a:lnTo>
                    <a:lnTo>
                      <a:pt x="435" y="55"/>
                    </a:lnTo>
                    <a:lnTo>
                      <a:pt x="422" y="41"/>
                    </a:lnTo>
                    <a:lnTo>
                      <a:pt x="409" y="30"/>
                    </a:lnTo>
                    <a:lnTo>
                      <a:pt x="394" y="20"/>
                    </a:lnTo>
                    <a:lnTo>
                      <a:pt x="378" y="12"/>
                    </a:lnTo>
                    <a:lnTo>
                      <a:pt x="362" y="6"/>
                    </a:lnTo>
                    <a:lnTo>
                      <a:pt x="346" y="2"/>
                    </a:lnTo>
                    <a:lnTo>
                      <a:pt x="330" y="0"/>
                    </a:lnTo>
                    <a:lnTo>
                      <a:pt x="318" y="0"/>
                    </a:lnTo>
                    <a:lnTo>
                      <a:pt x="306" y="0"/>
                    </a:lnTo>
                    <a:lnTo>
                      <a:pt x="291" y="3"/>
                    </a:lnTo>
                    <a:lnTo>
                      <a:pt x="276" y="7"/>
                    </a:lnTo>
                    <a:lnTo>
                      <a:pt x="259" y="15"/>
                    </a:lnTo>
                    <a:lnTo>
                      <a:pt x="242" y="23"/>
                    </a:lnTo>
                    <a:lnTo>
                      <a:pt x="234" y="30"/>
                    </a:lnTo>
                    <a:lnTo>
                      <a:pt x="225" y="36"/>
                    </a:lnTo>
                    <a:lnTo>
                      <a:pt x="217" y="43"/>
                    </a:lnTo>
                    <a:lnTo>
                      <a:pt x="208" y="52"/>
                    </a:lnTo>
                    <a:lnTo>
                      <a:pt x="43" y="217"/>
                    </a:lnTo>
                    <a:lnTo>
                      <a:pt x="32" y="229"/>
                    </a:lnTo>
                    <a:lnTo>
                      <a:pt x="23" y="241"/>
                    </a:lnTo>
                    <a:lnTo>
                      <a:pt x="17" y="253"/>
                    </a:lnTo>
                    <a:lnTo>
                      <a:pt x="11" y="265"/>
                    </a:lnTo>
                    <a:lnTo>
                      <a:pt x="6" y="279"/>
                    </a:lnTo>
                    <a:lnTo>
                      <a:pt x="3" y="293"/>
                    </a:lnTo>
                    <a:lnTo>
                      <a:pt x="1" y="307"/>
                    </a:lnTo>
                    <a:lnTo>
                      <a:pt x="0" y="321"/>
                    </a:lnTo>
                    <a:lnTo>
                      <a:pt x="1" y="335"/>
                    </a:lnTo>
                    <a:lnTo>
                      <a:pt x="3" y="350"/>
                    </a:lnTo>
                    <a:lnTo>
                      <a:pt x="6" y="363"/>
                    </a:lnTo>
                    <a:lnTo>
                      <a:pt x="11" y="377"/>
                    </a:lnTo>
                    <a:lnTo>
                      <a:pt x="17" y="390"/>
                    </a:lnTo>
                    <a:lnTo>
                      <a:pt x="23" y="403"/>
                    </a:lnTo>
                    <a:lnTo>
                      <a:pt x="32" y="414"/>
                    </a:lnTo>
                    <a:lnTo>
                      <a:pt x="43" y="425"/>
                    </a:lnTo>
                    <a:lnTo>
                      <a:pt x="73" y="455"/>
                    </a:lnTo>
                    <a:lnTo>
                      <a:pt x="82" y="465"/>
                    </a:lnTo>
                    <a:lnTo>
                      <a:pt x="93" y="472"/>
                    </a:lnTo>
                    <a:lnTo>
                      <a:pt x="105" y="480"/>
                    </a:lnTo>
                    <a:lnTo>
                      <a:pt x="118" y="485"/>
                    </a:lnTo>
                    <a:lnTo>
                      <a:pt x="131" y="491"/>
                    </a:lnTo>
                    <a:lnTo>
                      <a:pt x="144" y="494"/>
                    </a:lnTo>
                    <a:lnTo>
                      <a:pt x="158" y="495"/>
                    </a:lnTo>
                    <a:lnTo>
                      <a:pt x="172" y="496"/>
                    </a:lnTo>
                    <a:lnTo>
                      <a:pt x="176" y="496"/>
                    </a:lnTo>
                    <a:lnTo>
                      <a:pt x="180" y="496"/>
                    </a:lnTo>
                    <a:lnTo>
                      <a:pt x="195" y="494"/>
                    </a:lnTo>
                    <a:lnTo>
                      <a:pt x="210" y="491"/>
                    </a:lnTo>
                    <a:lnTo>
                      <a:pt x="225" y="486"/>
                    </a:lnTo>
                    <a:lnTo>
                      <a:pt x="240" y="480"/>
                    </a:lnTo>
                    <a:lnTo>
                      <a:pt x="255" y="472"/>
                    </a:lnTo>
                    <a:lnTo>
                      <a:pt x="269" y="463"/>
                    </a:lnTo>
                    <a:lnTo>
                      <a:pt x="282" y="452"/>
                    </a:lnTo>
                    <a:lnTo>
                      <a:pt x="295" y="440"/>
                    </a:lnTo>
                    <a:lnTo>
                      <a:pt x="389" y="346"/>
                    </a:lnTo>
                    <a:lnTo>
                      <a:pt x="394" y="342"/>
                    </a:lnTo>
                    <a:lnTo>
                      <a:pt x="396" y="336"/>
                    </a:lnTo>
                    <a:lnTo>
                      <a:pt x="398" y="331"/>
                    </a:lnTo>
                    <a:lnTo>
                      <a:pt x="399" y="324"/>
                    </a:lnTo>
                    <a:lnTo>
                      <a:pt x="398" y="319"/>
                    </a:lnTo>
                    <a:lnTo>
                      <a:pt x="396" y="314"/>
                    </a:lnTo>
                    <a:lnTo>
                      <a:pt x="394" y="308"/>
                    </a:lnTo>
                    <a:lnTo>
                      <a:pt x="389" y="303"/>
                    </a:lnTo>
                    <a:lnTo>
                      <a:pt x="385" y="300"/>
                    </a:lnTo>
                    <a:lnTo>
                      <a:pt x="380" y="297"/>
                    </a:lnTo>
                    <a:lnTo>
                      <a:pt x="374" y="295"/>
                    </a:lnTo>
                    <a:lnTo>
                      <a:pt x="368" y="294"/>
                    </a:lnTo>
                    <a:lnTo>
                      <a:pt x="362" y="295"/>
                    </a:lnTo>
                    <a:lnTo>
                      <a:pt x="357" y="297"/>
                    </a:lnTo>
                    <a:lnTo>
                      <a:pt x="352" y="300"/>
                    </a:lnTo>
                    <a:lnTo>
                      <a:pt x="347" y="303"/>
                    </a:lnTo>
                    <a:lnTo>
                      <a:pt x="347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Freeform 3759">
                <a:extLst>
                  <a:ext uri="{FF2B5EF4-FFF2-40B4-BE49-F238E27FC236}">
                    <a16:creationId xmlns:a16="http://schemas.microsoft.com/office/drawing/2014/main" id="{EDE90F26-B9FE-48BB-B074-F42BA2C213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6763" y="2532063"/>
                <a:ext cx="134938" cy="155575"/>
              </a:xfrm>
              <a:custGeom>
                <a:avLst/>
                <a:gdLst>
                  <a:gd name="T0" fmla="*/ 342 w 424"/>
                  <a:gd name="T1" fmla="*/ 40 h 490"/>
                  <a:gd name="T2" fmla="*/ 305 w 424"/>
                  <a:gd name="T3" fmla="*/ 17 h 490"/>
                  <a:gd name="T4" fmla="*/ 263 w 424"/>
                  <a:gd name="T5" fmla="*/ 3 h 490"/>
                  <a:gd name="T6" fmla="*/ 220 w 424"/>
                  <a:gd name="T7" fmla="*/ 1 h 490"/>
                  <a:gd name="T8" fmla="*/ 180 w 424"/>
                  <a:gd name="T9" fmla="*/ 10 h 490"/>
                  <a:gd name="T10" fmla="*/ 144 w 424"/>
                  <a:gd name="T11" fmla="*/ 35 h 490"/>
                  <a:gd name="T12" fmla="*/ 29 w 424"/>
                  <a:gd name="T13" fmla="*/ 153 h 490"/>
                  <a:gd name="T14" fmla="*/ 27 w 424"/>
                  <a:gd name="T15" fmla="*/ 170 h 490"/>
                  <a:gd name="T16" fmla="*/ 36 w 424"/>
                  <a:gd name="T17" fmla="*/ 186 h 490"/>
                  <a:gd name="T18" fmla="*/ 51 w 424"/>
                  <a:gd name="T19" fmla="*/ 194 h 490"/>
                  <a:gd name="T20" fmla="*/ 68 w 424"/>
                  <a:gd name="T21" fmla="*/ 193 h 490"/>
                  <a:gd name="T22" fmla="*/ 186 w 424"/>
                  <a:gd name="T23" fmla="*/ 78 h 490"/>
                  <a:gd name="T24" fmla="*/ 206 w 424"/>
                  <a:gd name="T25" fmla="*/ 64 h 490"/>
                  <a:gd name="T26" fmla="*/ 231 w 424"/>
                  <a:gd name="T27" fmla="*/ 60 h 490"/>
                  <a:gd name="T28" fmla="*/ 256 w 424"/>
                  <a:gd name="T29" fmla="*/ 63 h 490"/>
                  <a:gd name="T30" fmla="*/ 280 w 424"/>
                  <a:gd name="T31" fmla="*/ 72 h 490"/>
                  <a:gd name="T32" fmla="*/ 303 w 424"/>
                  <a:gd name="T33" fmla="*/ 86 h 490"/>
                  <a:gd name="T34" fmla="*/ 345 w 424"/>
                  <a:gd name="T35" fmla="*/ 128 h 490"/>
                  <a:gd name="T36" fmla="*/ 358 w 424"/>
                  <a:gd name="T37" fmla="*/ 149 h 490"/>
                  <a:gd name="T38" fmla="*/ 363 w 424"/>
                  <a:gd name="T39" fmla="*/ 169 h 490"/>
                  <a:gd name="T40" fmla="*/ 362 w 424"/>
                  <a:gd name="T41" fmla="*/ 190 h 490"/>
                  <a:gd name="T42" fmla="*/ 354 w 424"/>
                  <a:gd name="T43" fmla="*/ 211 h 490"/>
                  <a:gd name="T44" fmla="*/ 339 w 424"/>
                  <a:gd name="T45" fmla="*/ 230 h 490"/>
                  <a:gd name="T46" fmla="*/ 144 w 424"/>
                  <a:gd name="T47" fmla="*/ 421 h 490"/>
                  <a:gd name="T48" fmla="*/ 116 w 424"/>
                  <a:gd name="T49" fmla="*/ 428 h 490"/>
                  <a:gd name="T50" fmla="*/ 91 w 424"/>
                  <a:gd name="T51" fmla="*/ 425 h 490"/>
                  <a:gd name="T52" fmla="*/ 70 w 424"/>
                  <a:gd name="T53" fmla="*/ 416 h 490"/>
                  <a:gd name="T54" fmla="*/ 55 w 424"/>
                  <a:gd name="T55" fmla="*/ 401 h 490"/>
                  <a:gd name="T56" fmla="*/ 41 w 424"/>
                  <a:gd name="T57" fmla="*/ 389 h 490"/>
                  <a:gd name="T58" fmla="*/ 24 w 424"/>
                  <a:gd name="T59" fmla="*/ 388 h 490"/>
                  <a:gd name="T60" fmla="*/ 9 w 424"/>
                  <a:gd name="T61" fmla="*/ 395 h 490"/>
                  <a:gd name="T62" fmla="*/ 0 w 424"/>
                  <a:gd name="T63" fmla="*/ 411 h 490"/>
                  <a:gd name="T64" fmla="*/ 3 w 424"/>
                  <a:gd name="T65" fmla="*/ 428 h 490"/>
                  <a:gd name="T66" fmla="*/ 23 w 424"/>
                  <a:gd name="T67" fmla="*/ 454 h 490"/>
                  <a:gd name="T68" fmla="*/ 58 w 424"/>
                  <a:gd name="T69" fmla="*/ 478 h 490"/>
                  <a:gd name="T70" fmla="*/ 100 w 424"/>
                  <a:gd name="T71" fmla="*/ 488 h 490"/>
                  <a:gd name="T72" fmla="*/ 126 w 424"/>
                  <a:gd name="T73" fmla="*/ 488 h 490"/>
                  <a:gd name="T74" fmla="*/ 161 w 424"/>
                  <a:gd name="T75" fmla="*/ 480 h 490"/>
                  <a:gd name="T76" fmla="*/ 192 w 424"/>
                  <a:gd name="T77" fmla="*/ 462 h 490"/>
                  <a:gd name="T78" fmla="*/ 392 w 424"/>
                  <a:gd name="T79" fmla="*/ 262 h 490"/>
                  <a:gd name="T80" fmla="*/ 413 w 424"/>
                  <a:gd name="T81" fmla="*/ 228 h 490"/>
                  <a:gd name="T82" fmla="*/ 423 w 424"/>
                  <a:gd name="T83" fmla="*/ 189 h 490"/>
                  <a:gd name="T84" fmla="*/ 421 w 424"/>
                  <a:gd name="T85" fmla="*/ 151 h 490"/>
                  <a:gd name="T86" fmla="*/ 407 w 424"/>
                  <a:gd name="T87" fmla="*/ 113 h 490"/>
                  <a:gd name="T88" fmla="*/ 382 w 424"/>
                  <a:gd name="T89" fmla="*/ 8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24" h="490">
                    <a:moveTo>
                      <a:pt x="382" y="80"/>
                    </a:moveTo>
                    <a:lnTo>
                      <a:pt x="352" y="50"/>
                    </a:lnTo>
                    <a:lnTo>
                      <a:pt x="342" y="40"/>
                    </a:lnTo>
                    <a:lnTo>
                      <a:pt x="330" y="32"/>
                    </a:lnTo>
                    <a:lnTo>
                      <a:pt x="318" y="23"/>
                    </a:lnTo>
                    <a:lnTo>
                      <a:pt x="305" y="17"/>
                    </a:lnTo>
                    <a:lnTo>
                      <a:pt x="291" y="11"/>
                    </a:lnTo>
                    <a:lnTo>
                      <a:pt x="277" y="6"/>
                    </a:lnTo>
                    <a:lnTo>
                      <a:pt x="263" y="3"/>
                    </a:lnTo>
                    <a:lnTo>
                      <a:pt x="249" y="1"/>
                    </a:lnTo>
                    <a:lnTo>
                      <a:pt x="235" y="0"/>
                    </a:lnTo>
                    <a:lnTo>
                      <a:pt x="220" y="1"/>
                    </a:lnTo>
                    <a:lnTo>
                      <a:pt x="206" y="2"/>
                    </a:lnTo>
                    <a:lnTo>
                      <a:pt x="194" y="6"/>
                    </a:lnTo>
                    <a:lnTo>
                      <a:pt x="180" y="10"/>
                    </a:lnTo>
                    <a:lnTo>
                      <a:pt x="168" y="17"/>
                    </a:lnTo>
                    <a:lnTo>
                      <a:pt x="155" y="25"/>
                    </a:lnTo>
                    <a:lnTo>
                      <a:pt x="144" y="35"/>
                    </a:lnTo>
                    <a:lnTo>
                      <a:pt x="36" y="143"/>
                    </a:lnTo>
                    <a:lnTo>
                      <a:pt x="32" y="149"/>
                    </a:lnTo>
                    <a:lnTo>
                      <a:pt x="29" y="153"/>
                    </a:lnTo>
                    <a:lnTo>
                      <a:pt x="27" y="159"/>
                    </a:lnTo>
                    <a:lnTo>
                      <a:pt x="26" y="165"/>
                    </a:lnTo>
                    <a:lnTo>
                      <a:pt x="27" y="170"/>
                    </a:lnTo>
                    <a:lnTo>
                      <a:pt x="29" y="176"/>
                    </a:lnTo>
                    <a:lnTo>
                      <a:pt x="32" y="181"/>
                    </a:lnTo>
                    <a:lnTo>
                      <a:pt x="36" y="186"/>
                    </a:lnTo>
                    <a:lnTo>
                      <a:pt x="40" y="189"/>
                    </a:lnTo>
                    <a:lnTo>
                      <a:pt x="46" y="193"/>
                    </a:lnTo>
                    <a:lnTo>
                      <a:pt x="51" y="194"/>
                    </a:lnTo>
                    <a:lnTo>
                      <a:pt x="56" y="195"/>
                    </a:lnTo>
                    <a:lnTo>
                      <a:pt x="63" y="195"/>
                    </a:lnTo>
                    <a:lnTo>
                      <a:pt x="68" y="193"/>
                    </a:lnTo>
                    <a:lnTo>
                      <a:pt x="73" y="189"/>
                    </a:lnTo>
                    <a:lnTo>
                      <a:pt x="78" y="186"/>
                    </a:lnTo>
                    <a:lnTo>
                      <a:pt x="186" y="78"/>
                    </a:lnTo>
                    <a:lnTo>
                      <a:pt x="192" y="72"/>
                    </a:lnTo>
                    <a:lnTo>
                      <a:pt x="200" y="67"/>
                    </a:lnTo>
                    <a:lnTo>
                      <a:pt x="206" y="64"/>
                    </a:lnTo>
                    <a:lnTo>
                      <a:pt x="215" y="62"/>
                    </a:lnTo>
                    <a:lnTo>
                      <a:pt x="223" y="61"/>
                    </a:lnTo>
                    <a:lnTo>
                      <a:pt x="231" y="60"/>
                    </a:lnTo>
                    <a:lnTo>
                      <a:pt x="239" y="60"/>
                    </a:lnTo>
                    <a:lnTo>
                      <a:pt x="247" y="61"/>
                    </a:lnTo>
                    <a:lnTo>
                      <a:pt x="256" y="63"/>
                    </a:lnTo>
                    <a:lnTo>
                      <a:pt x="264" y="65"/>
                    </a:lnTo>
                    <a:lnTo>
                      <a:pt x="273" y="68"/>
                    </a:lnTo>
                    <a:lnTo>
                      <a:pt x="280" y="72"/>
                    </a:lnTo>
                    <a:lnTo>
                      <a:pt x="289" y="77"/>
                    </a:lnTo>
                    <a:lnTo>
                      <a:pt x="295" y="81"/>
                    </a:lnTo>
                    <a:lnTo>
                      <a:pt x="303" y="86"/>
                    </a:lnTo>
                    <a:lnTo>
                      <a:pt x="309" y="93"/>
                    </a:lnTo>
                    <a:lnTo>
                      <a:pt x="339" y="123"/>
                    </a:lnTo>
                    <a:lnTo>
                      <a:pt x="345" y="128"/>
                    </a:lnTo>
                    <a:lnTo>
                      <a:pt x="350" y="135"/>
                    </a:lnTo>
                    <a:lnTo>
                      <a:pt x="354" y="141"/>
                    </a:lnTo>
                    <a:lnTo>
                      <a:pt x="358" y="149"/>
                    </a:lnTo>
                    <a:lnTo>
                      <a:pt x="361" y="155"/>
                    </a:lnTo>
                    <a:lnTo>
                      <a:pt x="362" y="162"/>
                    </a:lnTo>
                    <a:lnTo>
                      <a:pt x="363" y="169"/>
                    </a:lnTo>
                    <a:lnTo>
                      <a:pt x="364" y="176"/>
                    </a:lnTo>
                    <a:lnTo>
                      <a:pt x="363" y="184"/>
                    </a:lnTo>
                    <a:lnTo>
                      <a:pt x="362" y="190"/>
                    </a:lnTo>
                    <a:lnTo>
                      <a:pt x="361" y="198"/>
                    </a:lnTo>
                    <a:lnTo>
                      <a:pt x="358" y="204"/>
                    </a:lnTo>
                    <a:lnTo>
                      <a:pt x="354" y="211"/>
                    </a:lnTo>
                    <a:lnTo>
                      <a:pt x="350" y="218"/>
                    </a:lnTo>
                    <a:lnTo>
                      <a:pt x="345" y="224"/>
                    </a:lnTo>
                    <a:lnTo>
                      <a:pt x="339" y="230"/>
                    </a:lnTo>
                    <a:lnTo>
                      <a:pt x="159" y="410"/>
                    </a:lnTo>
                    <a:lnTo>
                      <a:pt x="152" y="417"/>
                    </a:lnTo>
                    <a:lnTo>
                      <a:pt x="144" y="421"/>
                    </a:lnTo>
                    <a:lnTo>
                      <a:pt x="138" y="424"/>
                    </a:lnTo>
                    <a:lnTo>
                      <a:pt x="130" y="427"/>
                    </a:lnTo>
                    <a:lnTo>
                      <a:pt x="116" y="428"/>
                    </a:lnTo>
                    <a:lnTo>
                      <a:pt x="106" y="428"/>
                    </a:lnTo>
                    <a:lnTo>
                      <a:pt x="98" y="427"/>
                    </a:lnTo>
                    <a:lnTo>
                      <a:pt x="91" y="425"/>
                    </a:lnTo>
                    <a:lnTo>
                      <a:pt x="83" y="423"/>
                    </a:lnTo>
                    <a:lnTo>
                      <a:pt x="77" y="420"/>
                    </a:lnTo>
                    <a:lnTo>
                      <a:pt x="70" y="416"/>
                    </a:lnTo>
                    <a:lnTo>
                      <a:pt x="65" y="411"/>
                    </a:lnTo>
                    <a:lnTo>
                      <a:pt x="59" y="406"/>
                    </a:lnTo>
                    <a:lnTo>
                      <a:pt x="55" y="401"/>
                    </a:lnTo>
                    <a:lnTo>
                      <a:pt x="51" y="395"/>
                    </a:lnTo>
                    <a:lnTo>
                      <a:pt x="47" y="392"/>
                    </a:lnTo>
                    <a:lnTo>
                      <a:pt x="41" y="389"/>
                    </a:lnTo>
                    <a:lnTo>
                      <a:pt x="36" y="388"/>
                    </a:lnTo>
                    <a:lnTo>
                      <a:pt x="31" y="387"/>
                    </a:lnTo>
                    <a:lnTo>
                      <a:pt x="24" y="388"/>
                    </a:lnTo>
                    <a:lnTo>
                      <a:pt x="19" y="389"/>
                    </a:lnTo>
                    <a:lnTo>
                      <a:pt x="13" y="392"/>
                    </a:lnTo>
                    <a:lnTo>
                      <a:pt x="9" y="395"/>
                    </a:lnTo>
                    <a:lnTo>
                      <a:pt x="5" y="401"/>
                    </a:lnTo>
                    <a:lnTo>
                      <a:pt x="3" y="405"/>
                    </a:lnTo>
                    <a:lnTo>
                      <a:pt x="0" y="411"/>
                    </a:lnTo>
                    <a:lnTo>
                      <a:pt x="0" y="417"/>
                    </a:lnTo>
                    <a:lnTo>
                      <a:pt x="0" y="422"/>
                    </a:lnTo>
                    <a:lnTo>
                      <a:pt x="3" y="428"/>
                    </a:lnTo>
                    <a:lnTo>
                      <a:pt x="5" y="434"/>
                    </a:lnTo>
                    <a:lnTo>
                      <a:pt x="13" y="444"/>
                    </a:lnTo>
                    <a:lnTo>
                      <a:pt x="23" y="454"/>
                    </a:lnTo>
                    <a:lnTo>
                      <a:pt x="34" y="463"/>
                    </a:lnTo>
                    <a:lnTo>
                      <a:pt x="46" y="471"/>
                    </a:lnTo>
                    <a:lnTo>
                      <a:pt x="58" y="478"/>
                    </a:lnTo>
                    <a:lnTo>
                      <a:pt x="71" y="482"/>
                    </a:lnTo>
                    <a:lnTo>
                      <a:pt x="85" y="486"/>
                    </a:lnTo>
                    <a:lnTo>
                      <a:pt x="100" y="488"/>
                    </a:lnTo>
                    <a:lnTo>
                      <a:pt x="107" y="488"/>
                    </a:lnTo>
                    <a:lnTo>
                      <a:pt x="113" y="490"/>
                    </a:lnTo>
                    <a:lnTo>
                      <a:pt x="126" y="488"/>
                    </a:lnTo>
                    <a:lnTo>
                      <a:pt x="138" y="486"/>
                    </a:lnTo>
                    <a:lnTo>
                      <a:pt x="150" y="484"/>
                    </a:lnTo>
                    <a:lnTo>
                      <a:pt x="161" y="480"/>
                    </a:lnTo>
                    <a:lnTo>
                      <a:pt x="172" y="475"/>
                    </a:lnTo>
                    <a:lnTo>
                      <a:pt x="183" y="468"/>
                    </a:lnTo>
                    <a:lnTo>
                      <a:pt x="192" y="462"/>
                    </a:lnTo>
                    <a:lnTo>
                      <a:pt x="201" y="453"/>
                    </a:lnTo>
                    <a:lnTo>
                      <a:pt x="382" y="273"/>
                    </a:lnTo>
                    <a:lnTo>
                      <a:pt x="392" y="262"/>
                    </a:lnTo>
                    <a:lnTo>
                      <a:pt x="399" y="251"/>
                    </a:lnTo>
                    <a:lnTo>
                      <a:pt x="407" y="240"/>
                    </a:lnTo>
                    <a:lnTo>
                      <a:pt x="413" y="228"/>
                    </a:lnTo>
                    <a:lnTo>
                      <a:pt x="418" y="215"/>
                    </a:lnTo>
                    <a:lnTo>
                      <a:pt x="421" y="202"/>
                    </a:lnTo>
                    <a:lnTo>
                      <a:pt x="423" y="189"/>
                    </a:lnTo>
                    <a:lnTo>
                      <a:pt x="424" y="176"/>
                    </a:lnTo>
                    <a:lnTo>
                      <a:pt x="423" y="164"/>
                    </a:lnTo>
                    <a:lnTo>
                      <a:pt x="421" y="151"/>
                    </a:lnTo>
                    <a:lnTo>
                      <a:pt x="418" y="138"/>
                    </a:lnTo>
                    <a:lnTo>
                      <a:pt x="413" y="125"/>
                    </a:lnTo>
                    <a:lnTo>
                      <a:pt x="407" y="113"/>
                    </a:lnTo>
                    <a:lnTo>
                      <a:pt x="399" y="101"/>
                    </a:lnTo>
                    <a:lnTo>
                      <a:pt x="392" y="91"/>
                    </a:lnTo>
                    <a:lnTo>
                      <a:pt x="382" y="80"/>
                    </a:lnTo>
                    <a:lnTo>
                      <a:pt x="382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6E68947-6EDF-42F6-A3D4-3D8F8A497B8D}"/>
                </a:ext>
              </a:extLst>
            </p:cNvPr>
            <p:cNvSpPr txBox="1"/>
            <p:nvPr/>
          </p:nvSpPr>
          <p:spPr>
            <a:xfrm>
              <a:off x="660978" y="4392263"/>
              <a:ext cx="11912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>
                  <a:latin typeface="+mj-lt"/>
                </a:rPr>
                <a:t>STRENGTH</a:t>
              </a:r>
            </a:p>
          </p:txBody>
        </p:sp>
        <p:sp>
          <p:nvSpPr>
            <p:cNvPr id="76" name="Text Placeholder 2">
              <a:extLst>
                <a:ext uri="{FF2B5EF4-FFF2-40B4-BE49-F238E27FC236}">
                  <a16:creationId xmlns:a16="http://schemas.microsoft.com/office/drawing/2014/main" id="{8464E7AA-4934-46F6-A032-D5B4BF15BCF5}"/>
                </a:ext>
              </a:extLst>
            </p:cNvPr>
            <p:cNvSpPr txBox="1">
              <a:spLocks/>
            </p:cNvSpPr>
            <p:nvPr/>
          </p:nvSpPr>
          <p:spPr>
            <a:xfrm>
              <a:off x="660978" y="4807761"/>
              <a:ext cx="2416052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1200" dirty="0"/>
                <a:t>Lorem Ipsum is simply dummy text of the printing and typesetting industry. Lorem Ipsum has been the industry's standard dummy since the 1500s.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94BCB7E-0524-47D6-8B68-46EB1A6E4AE8}"/>
                </a:ext>
              </a:extLst>
            </p:cNvPr>
            <p:cNvCxnSpPr>
              <a:cxnSpLocks/>
            </p:cNvCxnSpPr>
            <p:nvPr/>
          </p:nvCxnSpPr>
          <p:spPr>
            <a:xfrm>
              <a:off x="660978" y="4738511"/>
              <a:ext cx="392036" cy="0"/>
            </a:xfrm>
            <a:prstGeom prst="line">
              <a:avLst/>
            </a:prstGeom>
            <a:ln>
              <a:solidFill>
                <a:srgbClr val="45C2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CB66EF10-B37F-418E-AA1D-9A70081CC560}"/>
              </a:ext>
            </a:extLst>
          </p:cNvPr>
          <p:cNvGrpSpPr/>
          <p:nvPr/>
        </p:nvGrpSpPr>
        <p:grpSpPr>
          <a:xfrm>
            <a:off x="3470380" y="3932148"/>
            <a:ext cx="2445068" cy="1983609"/>
            <a:chOff x="3432202" y="3932148"/>
            <a:chExt cx="2445068" cy="1983609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69448EA-5FAB-44D9-B184-AD8341CAC439}"/>
                </a:ext>
              </a:extLst>
            </p:cNvPr>
            <p:cNvGrpSpPr/>
            <p:nvPr/>
          </p:nvGrpSpPr>
          <p:grpSpPr>
            <a:xfrm>
              <a:off x="3432202" y="3932148"/>
              <a:ext cx="345758" cy="339995"/>
              <a:chOff x="6443663" y="2484438"/>
              <a:chExt cx="285750" cy="280987"/>
            </a:xfrm>
            <a:solidFill>
              <a:srgbClr val="17B580"/>
            </a:solidFill>
          </p:grpSpPr>
          <p:sp>
            <p:nvSpPr>
              <p:cNvPr id="41" name="Freeform 3837">
                <a:extLst>
                  <a:ext uri="{FF2B5EF4-FFF2-40B4-BE49-F238E27FC236}">
                    <a16:creationId xmlns:a16="http://schemas.microsoft.com/office/drawing/2014/main" id="{23EFE504-AE12-48E4-AC97-5224DA31A1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525" y="2498725"/>
                <a:ext cx="42863" cy="42863"/>
              </a:xfrm>
              <a:custGeom>
                <a:avLst/>
                <a:gdLst>
                  <a:gd name="T0" fmla="*/ 84 w 135"/>
                  <a:gd name="T1" fmla="*/ 127 h 136"/>
                  <a:gd name="T2" fmla="*/ 89 w 135"/>
                  <a:gd name="T3" fmla="*/ 130 h 136"/>
                  <a:gd name="T4" fmla="*/ 95 w 135"/>
                  <a:gd name="T5" fmla="*/ 133 h 136"/>
                  <a:gd name="T6" fmla="*/ 100 w 135"/>
                  <a:gd name="T7" fmla="*/ 134 h 136"/>
                  <a:gd name="T8" fmla="*/ 105 w 135"/>
                  <a:gd name="T9" fmla="*/ 136 h 136"/>
                  <a:gd name="T10" fmla="*/ 112 w 135"/>
                  <a:gd name="T11" fmla="*/ 134 h 136"/>
                  <a:gd name="T12" fmla="*/ 117 w 135"/>
                  <a:gd name="T13" fmla="*/ 133 h 136"/>
                  <a:gd name="T14" fmla="*/ 122 w 135"/>
                  <a:gd name="T15" fmla="*/ 130 h 136"/>
                  <a:gd name="T16" fmla="*/ 127 w 135"/>
                  <a:gd name="T17" fmla="*/ 127 h 136"/>
                  <a:gd name="T18" fmla="*/ 131 w 135"/>
                  <a:gd name="T19" fmla="*/ 122 h 136"/>
                  <a:gd name="T20" fmla="*/ 133 w 135"/>
                  <a:gd name="T21" fmla="*/ 116 h 136"/>
                  <a:gd name="T22" fmla="*/ 135 w 135"/>
                  <a:gd name="T23" fmla="*/ 111 h 136"/>
                  <a:gd name="T24" fmla="*/ 135 w 135"/>
                  <a:gd name="T25" fmla="*/ 106 h 136"/>
                  <a:gd name="T26" fmla="*/ 135 w 135"/>
                  <a:gd name="T27" fmla="*/ 100 h 136"/>
                  <a:gd name="T28" fmla="*/ 133 w 135"/>
                  <a:gd name="T29" fmla="*/ 94 h 136"/>
                  <a:gd name="T30" fmla="*/ 131 w 135"/>
                  <a:gd name="T31" fmla="*/ 89 h 136"/>
                  <a:gd name="T32" fmla="*/ 127 w 135"/>
                  <a:gd name="T33" fmla="*/ 84 h 136"/>
                  <a:gd name="T34" fmla="*/ 52 w 135"/>
                  <a:gd name="T35" fmla="*/ 9 h 136"/>
                  <a:gd name="T36" fmla="*/ 47 w 135"/>
                  <a:gd name="T37" fmla="*/ 5 h 136"/>
                  <a:gd name="T38" fmla="*/ 42 w 135"/>
                  <a:gd name="T39" fmla="*/ 3 h 136"/>
                  <a:gd name="T40" fmla="*/ 36 w 135"/>
                  <a:gd name="T41" fmla="*/ 0 h 136"/>
                  <a:gd name="T42" fmla="*/ 30 w 135"/>
                  <a:gd name="T43" fmla="*/ 0 h 136"/>
                  <a:gd name="T44" fmla="*/ 25 w 135"/>
                  <a:gd name="T45" fmla="*/ 0 h 136"/>
                  <a:gd name="T46" fmla="*/ 19 w 135"/>
                  <a:gd name="T47" fmla="*/ 3 h 136"/>
                  <a:gd name="T48" fmla="*/ 14 w 135"/>
                  <a:gd name="T49" fmla="*/ 5 h 136"/>
                  <a:gd name="T50" fmla="*/ 9 w 135"/>
                  <a:gd name="T51" fmla="*/ 9 h 136"/>
                  <a:gd name="T52" fmla="*/ 6 w 135"/>
                  <a:gd name="T53" fmla="*/ 13 h 136"/>
                  <a:gd name="T54" fmla="*/ 2 w 135"/>
                  <a:gd name="T55" fmla="*/ 19 h 136"/>
                  <a:gd name="T56" fmla="*/ 1 w 135"/>
                  <a:gd name="T57" fmla="*/ 25 h 136"/>
                  <a:gd name="T58" fmla="*/ 0 w 135"/>
                  <a:gd name="T59" fmla="*/ 30 h 136"/>
                  <a:gd name="T60" fmla="*/ 1 w 135"/>
                  <a:gd name="T61" fmla="*/ 36 h 136"/>
                  <a:gd name="T62" fmla="*/ 2 w 135"/>
                  <a:gd name="T63" fmla="*/ 41 h 136"/>
                  <a:gd name="T64" fmla="*/ 6 w 135"/>
                  <a:gd name="T65" fmla="*/ 47 h 136"/>
                  <a:gd name="T66" fmla="*/ 9 w 135"/>
                  <a:gd name="T67" fmla="*/ 52 h 136"/>
                  <a:gd name="T68" fmla="*/ 84 w 135"/>
                  <a:gd name="T69" fmla="*/ 12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5" h="136">
                    <a:moveTo>
                      <a:pt x="84" y="127"/>
                    </a:moveTo>
                    <a:lnTo>
                      <a:pt x="89" y="130"/>
                    </a:lnTo>
                    <a:lnTo>
                      <a:pt x="95" y="133"/>
                    </a:lnTo>
                    <a:lnTo>
                      <a:pt x="100" y="134"/>
                    </a:lnTo>
                    <a:lnTo>
                      <a:pt x="105" y="136"/>
                    </a:lnTo>
                    <a:lnTo>
                      <a:pt x="112" y="134"/>
                    </a:lnTo>
                    <a:lnTo>
                      <a:pt x="117" y="133"/>
                    </a:lnTo>
                    <a:lnTo>
                      <a:pt x="122" y="130"/>
                    </a:lnTo>
                    <a:lnTo>
                      <a:pt x="127" y="127"/>
                    </a:lnTo>
                    <a:lnTo>
                      <a:pt x="131" y="122"/>
                    </a:lnTo>
                    <a:lnTo>
                      <a:pt x="133" y="116"/>
                    </a:lnTo>
                    <a:lnTo>
                      <a:pt x="135" y="111"/>
                    </a:lnTo>
                    <a:lnTo>
                      <a:pt x="135" y="106"/>
                    </a:lnTo>
                    <a:lnTo>
                      <a:pt x="135" y="100"/>
                    </a:lnTo>
                    <a:lnTo>
                      <a:pt x="133" y="94"/>
                    </a:lnTo>
                    <a:lnTo>
                      <a:pt x="131" y="89"/>
                    </a:lnTo>
                    <a:lnTo>
                      <a:pt x="127" y="84"/>
                    </a:lnTo>
                    <a:lnTo>
                      <a:pt x="52" y="9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5" y="0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1" y="25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84" y="1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3838">
                <a:extLst>
                  <a:ext uri="{FF2B5EF4-FFF2-40B4-BE49-F238E27FC236}">
                    <a16:creationId xmlns:a16="http://schemas.microsoft.com/office/drawing/2014/main" id="{9CC49523-A229-4107-A4E7-D15B9A3738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675" y="2484438"/>
                <a:ext cx="19050" cy="47625"/>
              </a:xfrm>
              <a:custGeom>
                <a:avLst/>
                <a:gdLst>
                  <a:gd name="T0" fmla="*/ 30 w 60"/>
                  <a:gd name="T1" fmla="*/ 151 h 151"/>
                  <a:gd name="T2" fmla="*/ 37 w 60"/>
                  <a:gd name="T3" fmla="*/ 149 h 151"/>
                  <a:gd name="T4" fmla="*/ 42 w 60"/>
                  <a:gd name="T5" fmla="*/ 148 h 151"/>
                  <a:gd name="T6" fmla="*/ 48 w 60"/>
                  <a:gd name="T7" fmla="*/ 145 h 151"/>
                  <a:gd name="T8" fmla="*/ 52 w 60"/>
                  <a:gd name="T9" fmla="*/ 142 h 151"/>
                  <a:gd name="T10" fmla="*/ 55 w 60"/>
                  <a:gd name="T11" fmla="*/ 138 h 151"/>
                  <a:gd name="T12" fmla="*/ 58 w 60"/>
                  <a:gd name="T13" fmla="*/ 132 h 151"/>
                  <a:gd name="T14" fmla="*/ 60 w 60"/>
                  <a:gd name="T15" fmla="*/ 127 h 151"/>
                  <a:gd name="T16" fmla="*/ 60 w 60"/>
                  <a:gd name="T17" fmla="*/ 120 h 151"/>
                  <a:gd name="T18" fmla="*/ 60 w 60"/>
                  <a:gd name="T19" fmla="*/ 30 h 151"/>
                  <a:gd name="T20" fmla="*/ 60 w 60"/>
                  <a:gd name="T21" fmla="*/ 24 h 151"/>
                  <a:gd name="T22" fmla="*/ 58 w 60"/>
                  <a:gd name="T23" fmla="*/ 19 h 151"/>
                  <a:gd name="T24" fmla="*/ 55 w 60"/>
                  <a:gd name="T25" fmla="*/ 13 h 151"/>
                  <a:gd name="T26" fmla="*/ 52 w 60"/>
                  <a:gd name="T27" fmla="*/ 9 h 151"/>
                  <a:gd name="T28" fmla="*/ 48 w 60"/>
                  <a:gd name="T29" fmla="*/ 6 h 151"/>
                  <a:gd name="T30" fmla="*/ 42 w 60"/>
                  <a:gd name="T31" fmla="*/ 3 h 151"/>
                  <a:gd name="T32" fmla="*/ 37 w 60"/>
                  <a:gd name="T33" fmla="*/ 0 h 151"/>
                  <a:gd name="T34" fmla="*/ 30 w 60"/>
                  <a:gd name="T35" fmla="*/ 0 h 151"/>
                  <a:gd name="T36" fmla="*/ 25 w 60"/>
                  <a:gd name="T37" fmla="*/ 0 h 151"/>
                  <a:gd name="T38" fmla="*/ 19 w 60"/>
                  <a:gd name="T39" fmla="*/ 3 h 151"/>
                  <a:gd name="T40" fmla="*/ 14 w 60"/>
                  <a:gd name="T41" fmla="*/ 6 h 151"/>
                  <a:gd name="T42" fmla="*/ 9 w 60"/>
                  <a:gd name="T43" fmla="*/ 9 h 151"/>
                  <a:gd name="T44" fmla="*/ 6 w 60"/>
                  <a:gd name="T45" fmla="*/ 13 h 151"/>
                  <a:gd name="T46" fmla="*/ 2 w 60"/>
                  <a:gd name="T47" fmla="*/ 19 h 151"/>
                  <a:gd name="T48" fmla="*/ 1 w 60"/>
                  <a:gd name="T49" fmla="*/ 24 h 151"/>
                  <a:gd name="T50" fmla="*/ 0 w 60"/>
                  <a:gd name="T51" fmla="*/ 30 h 151"/>
                  <a:gd name="T52" fmla="*/ 0 w 60"/>
                  <a:gd name="T53" fmla="*/ 120 h 151"/>
                  <a:gd name="T54" fmla="*/ 1 w 60"/>
                  <a:gd name="T55" fmla="*/ 127 h 151"/>
                  <a:gd name="T56" fmla="*/ 2 w 60"/>
                  <a:gd name="T57" fmla="*/ 132 h 151"/>
                  <a:gd name="T58" fmla="*/ 6 w 60"/>
                  <a:gd name="T59" fmla="*/ 138 h 151"/>
                  <a:gd name="T60" fmla="*/ 9 w 60"/>
                  <a:gd name="T61" fmla="*/ 142 h 151"/>
                  <a:gd name="T62" fmla="*/ 14 w 60"/>
                  <a:gd name="T63" fmla="*/ 145 h 151"/>
                  <a:gd name="T64" fmla="*/ 19 w 60"/>
                  <a:gd name="T65" fmla="*/ 148 h 151"/>
                  <a:gd name="T66" fmla="*/ 25 w 60"/>
                  <a:gd name="T67" fmla="*/ 149 h 151"/>
                  <a:gd name="T68" fmla="*/ 30 w 60"/>
                  <a:gd name="T69" fmla="*/ 151 h 151"/>
                  <a:gd name="T70" fmla="*/ 30 w 60"/>
                  <a:gd name="T71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0" h="151">
                    <a:moveTo>
                      <a:pt x="30" y="151"/>
                    </a:moveTo>
                    <a:lnTo>
                      <a:pt x="37" y="149"/>
                    </a:lnTo>
                    <a:lnTo>
                      <a:pt x="42" y="148"/>
                    </a:lnTo>
                    <a:lnTo>
                      <a:pt x="48" y="145"/>
                    </a:lnTo>
                    <a:lnTo>
                      <a:pt x="52" y="142"/>
                    </a:lnTo>
                    <a:lnTo>
                      <a:pt x="55" y="138"/>
                    </a:lnTo>
                    <a:lnTo>
                      <a:pt x="58" y="132"/>
                    </a:lnTo>
                    <a:lnTo>
                      <a:pt x="60" y="127"/>
                    </a:lnTo>
                    <a:lnTo>
                      <a:pt x="60" y="120"/>
                    </a:lnTo>
                    <a:lnTo>
                      <a:pt x="60" y="30"/>
                    </a:lnTo>
                    <a:lnTo>
                      <a:pt x="60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9"/>
                    </a:lnTo>
                    <a:lnTo>
                      <a:pt x="48" y="6"/>
                    </a:lnTo>
                    <a:lnTo>
                      <a:pt x="42" y="3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25" y="0"/>
                    </a:lnTo>
                    <a:lnTo>
                      <a:pt x="19" y="3"/>
                    </a:lnTo>
                    <a:lnTo>
                      <a:pt x="14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0" y="120"/>
                    </a:lnTo>
                    <a:lnTo>
                      <a:pt x="1" y="127"/>
                    </a:lnTo>
                    <a:lnTo>
                      <a:pt x="2" y="132"/>
                    </a:lnTo>
                    <a:lnTo>
                      <a:pt x="6" y="138"/>
                    </a:lnTo>
                    <a:lnTo>
                      <a:pt x="9" y="142"/>
                    </a:lnTo>
                    <a:lnTo>
                      <a:pt x="14" y="145"/>
                    </a:lnTo>
                    <a:lnTo>
                      <a:pt x="19" y="148"/>
                    </a:lnTo>
                    <a:lnTo>
                      <a:pt x="25" y="149"/>
                    </a:lnTo>
                    <a:lnTo>
                      <a:pt x="30" y="151"/>
                    </a:lnTo>
                    <a:lnTo>
                      <a:pt x="30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839">
                <a:extLst>
                  <a:ext uri="{FF2B5EF4-FFF2-40B4-BE49-F238E27FC236}">
                    <a16:creationId xmlns:a16="http://schemas.microsoft.com/office/drawing/2014/main" id="{A292FDDD-A705-4B55-86D4-EE321E718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7475" y="2555875"/>
                <a:ext cx="47625" cy="19050"/>
              </a:xfrm>
              <a:custGeom>
                <a:avLst/>
                <a:gdLst>
                  <a:gd name="T0" fmla="*/ 30 w 150"/>
                  <a:gd name="T1" fmla="*/ 60 h 60"/>
                  <a:gd name="T2" fmla="*/ 120 w 150"/>
                  <a:gd name="T3" fmla="*/ 60 h 60"/>
                  <a:gd name="T4" fmla="*/ 127 w 150"/>
                  <a:gd name="T5" fmla="*/ 59 h 60"/>
                  <a:gd name="T6" fmla="*/ 132 w 150"/>
                  <a:gd name="T7" fmla="*/ 57 h 60"/>
                  <a:gd name="T8" fmla="*/ 137 w 150"/>
                  <a:gd name="T9" fmla="*/ 54 h 60"/>
                  <a:gd name="T10" fmla="*/ 142 w 150"/>
                  <a:gd name="T11" fmla="*/ 51 h 60"/>
                  <a:gd name="T12" fmla="*/ 145 w 150"/>
                  <a:gd name="T13" fmla="*/ 47 h 60"/>
                  <a:gd name="T14" fmla="*/ 148 w 150"/>
                  <a:gd name="T15" fmla="*/ 41 h 60"/>
                  <a:gd name="T16" fmla="*/ 150 w 150"/>
                  <a:gd name="T17" fmla="*/ 36 h 60"/>
                  <a:gd name="T18" fmla="*/ 150 w 150"/>
                  <a:gd name="T19" fmla="*/ 30 h 60"/>
                  <a:gd name="T20" fmla="*/ 150 w 150"/>
                  <a:gd name="T21" fmla="*/ 23 h 60"/>
                  <a:gd name="T22" fmla="*/ 148 w 150"/>
                  <a:gd name="T23" fmla="*/ 18 h 60"/>
                  <a:gd name="T24" fmla="*/ 145 w 150"/>
                  <a:gd name="T25" fmla="*/ 12 h 60"/>
                  <a:gd name="T26" fmla="*/ 142 w 150"/>
                  <a:gd name="T27" fmla="*/ 8 h 60"/>
                  <a:gd name="T28" fmla="*/ 137 w 150"/>
                  <a:gd name="T29" fmla="*/ 5 h 60"/>
                  <a:gd name="T30" fmla="*/ 132 w 150"/>
                  <a:gd name="T31" fmla="*/ 2 h 60"/>
                  <a:gd name="T32" fmla="*/ 127 w 150"/>
                  <a:gd name="T33" fmla="*/ 1 h 60"/>
                  <a:gd name="T34" fmla="*/ 120 w 150"/>
                  <a:gd name="T35" fmla="*/ 0 h 60"/>
                  <a:gd name="T36" fmla="*/ 30 w 150"/>
                  <a:gd name="T37" fmla="*/ 0 h 60"/>
                  <a:gd name="T38" fmla="*/ 24 w 150"/>
                  <a:gd name="T39" fmla="*/ 1 h 60"/>
                  <a:gd name="T40" fmla="*/ 18 w 150"/>
                  <a:gd name="T41" fmla="*/ 2 h 60"/>
                  <a:gd name="T42" fmla="*/ 13 w 150"/>
                  <a:gd name="T43" fmla="*/ 5 h 60"/>
                  <a:gd name="T44" fmla="*/ 9 w 150"/>
                  <a:gd name="T45" fmla="*/ 8 h 60"/>
                  <a:gd name="T46" fmla="*/ 5 w 150"/>
                  <a:gd name="T47" fmla="*/ 12 h 60"/>
                  <a:gd name="T48" fmla="*/ 2 w 150"/>
                  <a:gd name="T49" fmla="*/ 18 h 60"/>
                  <a:gd name="T50" fmla="*/ 1 w 150"/>
                  <a:gd name="T51" fmla="*/ 23 h 60"/>
                  <a:gd name="T52" fmla="*/ 0 w 150"/>
                  <a:gd name="T53" fmla="*/ 30 h 60"/>
                  <a:gd name="T54" fmla="*/ 1 w 150"/>
                  <a:gd name="T55" fmla="*/ 36 h 60"/>
                  <a:gd name="T56" fmla="*/ 2 w 150"/>
                  <a:gd name="T57" fmla="*/ 41 h 60"/>
                  <a:gd name="T58" fmla="*/ 5 w 150"/>
                  <a:gd name="T59" fmla="*/ 47 h 60"/>
                  <a:gd name="T60" fmla="*/ 9 w 150"/>
                  <a:gd name="T61" fmla="*/ 51 h 60"/>
                  <a:gd name="T62" fmla="*/ 13 w 150"/>
                  <a:gd name="T63" fmla="*/ 54 h 60"/>
                  <a:gd name="T64" fmla="*/ 18 w 150"/>
                  <a:gd name="T65" fmla="*/ 57 h 60"/>
                  <a:gd name="T66" fmla="*/ 24 w 150"/>
                  <a:gd name="T67" fmla="*/ 59 h 60"/>
                  <a:gd name="T68" fmla="*/ 30 w 150"/>
                  <a:gd name="T69" fmla="*/ 60 h 60"/>
                  <a:gd name="T70" fmla="*/ 30 w 150"/>
                  <a:gd name="T7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0" h="60">
                    <a:moveTo>
                      <a:pt x="30" y="60"/>
                    </a:moveTo>
                    <a:lnTo>
                      <a:pt x="120" y="60"/>
                    </a:lnTo>
                    <a:lnTo>
                      <a:pt x="127" y="59"/>
                    </a:lnTo>
                    <a:lnTo>
                      <a:pt x="132" y="57"/>
                    </a:lnTo>
                    <a:lnTo>
                      <a:pt x="137" y="54"/>
                    </a:lnTo>
                    <a:lnTo>
                      <a:pt x="142" y="51"/>
                    </a:lnTo>
                    <a:lnTo>
                      <a:pt x="145" y="47"/>
                    </a:lnTo>
                    <a:lnTo>
                      <a:pt x="148" y="41"/>
                    </a:lnTo>
                    <a:lnTo>
                      <a:pt x="150" y="36"/>
                    </a:lnTo>
                    <a:lnTo>
                      <a:pt x="150" y="30"/>
                    </a:lnTo>
                    <a:lnTo>
                      <a:pt x="150" y="23"/>
                    </a:lnTo>
                    <a:lnTo>
                      <a:pt x="148" y="18"/>
                    </a:lnTo>
                    <a:lnTo>
                      <a:pt x="145" y="12"/>
                    </a:lnTo>
                    <a:lnTo>
                      <a:pt x="142" y="8"/>
                    </a:lnTo>
                    <a:lnTo>
                      <a:pt x="137" y="5"/>
                    </a:lnTo>
                    <a:lnTo>
                      <a:pt x="132" y="2"/>
                    </a:lnTo>
                    <a:lnTo>
                      <a:pt x="127" y="1"/>
                    </a:lnTo>
                    <a:lnTo>
                      <a:pt x="120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8" y="2"/>
                    </a:lnTo>
                    <a:lnTo>
                      <a:pt x="13" y="5"/>
                    </a:lnTo>
                    <a:lnTo>
                      <a:pt x="9" y="8"/>
                    </a:lnTo>
                    <a:lnTo>
                      <a:pt x="5" y="12"/>
                    </a:lnTo>
                    <a:lnTo>
                      <a:pt x="2" y="18"/>
                    </a:lnTo>
                    <a:lnTo>
                      <a:pt x="1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3840">
                <a:extLst>
                  <a:ext uri="{FF2B5EF4-FFF2-40B4-BE49-F238E27FC236}">
                    <a16:creationId xmlns:a16="http://schemas.microsoft.com/office/drawing/2014/main" id="{4FEB9B35-EE10-4472-A8FE-A1A2A51EA1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3663" y="2622550"/>
                <a:ext cx="142875" cy="142875"/>
              </a:xfrm>
              <a:custGeom>
                <a:avLst/>
                <a:gdLst>
                  <a:gd name="T0" fmla="*/ 279 w 450"/>
                  <a:gd name="T1" fmla="*/ 355 h 451"/>
                  <a:gd name="T2" fmla="*/ 261 w 450"/>
                  <a:gd name="T3" fmla="*/ 370 h 451"/>
                  <a:gd name="T4" fmla="*/ 241 w 450"/>
                  <a:gd name="T5" fmla="*/ 381 h 451"/>
                  <a:gd name="T6" fmla="*/ 222 w 450"/>
                  <a:gd name="T7" fmla="*/ 388 h 451"/>
                  <a:gd name="T8" fmla="*/ 203 w 450"/>
                  <a:gd name="T9" fmla="*/ 391 h 451"/>
                  <a:gd name="T10" fmla="*/ 183 w 450"/>
                  <a:gd name="T11" fmla="*/ 388 h 451"/>
                  <a:gd name="T12" fmla="*/ 164 w 450"/>
                  <a:gd name="T13" fmla="*/ 381 h 451"/>
                  <a:gd name="T14" fmla="*/ 145 w 450"/>
                  <a:gd name="T15" fmla="*/ 370 h 451"/>
                  <a:gd name="T16" fmla="*/ 127 w 450"/>
                  <a:gd name="T17" fmla="*/ 355 h 451"/>
                  <a:gd name="T18" fmla="*/ 88 w 450"/>
                  <a:gd name="T19" fmla="*/ 315 h 451"/>
                  <a:gd name="T20" fmla="*/ 74 w 450"/>
                  <a:gd name="T21" fmla="*/ 296 h 451"/>
                  <a:gd name="T22" fmla="*/ 65 w 450"/>
                  <a:gd name="T23" fmla="*/ 277 h 451"/>
                  <a:gd name="T24" fmla="*/ 60 w 450"/>
                  <a:gd name="T25" fmla="*/ 257 h 451"/>
                  <a:gd name="T26" fmla="*/ 60 w 450"/>
                  <a:gd name="T27" fmla="*/ 238 h 451"/>
                  <a:gd name="T28" fmla="*/ 65 w 450"/>
                  <a:gd name="T29" fmla="*/ 218 h 451"/>
                  <a:gd name="T30" fmla="*/ 74 w 450"/>
                  <a:gd name="T31" fmla="*/ 199 h 451"/>
                  <a:gd name="T32" fmla="*/ 88 w 450"/>
                  <a:gd name="T33" fmla="*/ 181 h 451"/>
                  <a:gd name="T34" fmla="*/ 217 w 450"/>
                  <a:gd name="T35" fmla="*/ 51 h 451"/>
                  <a:gd name="T36" fmla="*/ 223 w 450"/>
                  <a:gd name="T37" fmla="*/ 42 h 451"/>
                  <a:gd name="T38" fmla="*/ 225 w 450"/>
                  <a:gd name="T39" fmla="*/ 30 h 451"/>
                  <a:gd name="T40" fmla="*/ 223 w 450"/>
                  <a:gd name="T41" fmla="*/ 19 h 451"/>
                  <a:gd name="T42" fmla="*/ 217 w 450"/>
                  <a:gd name="T43" fmla="*/ 8 h 451"/>
                  <a:gd name="T44" fmla="*/ 207 w 450"/>
                  <a:gd name="T45" fmla="*/ 2 h 451"/>
                  <a:gd name="T46" fmla="*/ 195 w 450"/>
                  <a:gd name="T47" fmla="*/ 0 h 451"/>
                  <a:gd name="T48" fmla="*/ 184 w 450"/>
                  <a:gd name="T49" fmla="*/ 2 h 451"/>
                  <a:gd name="T50" fmla="*/ 174 w 450"/>
                  <a:gd name="T51" fmla="*/ 8 h 451"/>
                  <a:gd name="T52" fmla="*/ 41 w 450"/>
                  <a:gd name="T53" fmla="*/ 142 h 451"/>
                  <a:gd name="T54" fmla="*/ 20 w 450"/>
                  <a:gd name="T55" fmla="*/ 171 h 451"/>
                  <a:gd name="T56" fmla="*/ 8 w 450"/>
                  <a:gd name="T57" fmla="*/ 201 h 451"/>
                  <a:gd name="T58" fmla="*/ 1 w 450"/>
                  <a:gd name="T59" fmla="*/ 232 h 451"/>
                  <a:gd name="T60" fmla="*/ 1 w 450"/>
                  <a:gd name="T61" fmla="*/ 263 h 451"/>
                  <a:gd name="T62" fmla="*/ 8 w 450"/>
                  <a:gd name="T63" fmla="*/ 294 h 451"/>
                  <a:gd name="T64" fmla="*/ 20 w 450"/>
                  <a:gd name="T65" fmla="*/ 324 h 451"/>
                  <a:gd name="T66" fmla="*/ 41 w 450"/>
                  <a:gd name="T67" fmla="*/ 352 h 451"/>
                  <a:gd name="T68" fmla="*/ 84 w 450"/>
                  <a:gd name="T69" fmla="*/ 396 h 451"/>
                  <a:gd name="T70" fmla="*/ 112 w 450"/>
                  <a:gd name="T71" fmla="*/ 420 h 451"/>
                  <a:gd name="T72" fmla="*/ 142 w 450"/>
                  <a:gd name="T73" fmla="*/ 437 h 451"/>
                  <a:gd name="T74" fmla="*/ 172 w 450"/>
                  <a:gd name="T75" fmla="*/ 448 h 451"/>
                  <a:gd name="T76" fmla="*/ 203 w 450"/>
                  <a:gd name="T77" fmla="*/ 451 h 451"/>
                  <a:gd name="T78" fmla="*/ 234 w 450"/>
                  <a:gd name="T79" fmla="*/ 448 h 451"/>
                  <a:gd name="T80" fmla="*/ 264 w 450"/>
                  <a:gd name="T81" fmla="*/ 437 h 451"/>
                  <a:gd name="T82" fmla="*/ 294 w 450"/>
                  <a:gd name="T83" fmla="*/ 420 h 451"/>
                  <a:gd name="T84" fmla="*/ 322 w 450"/>
                  <a:gd name="T85" fmla="*/ 396 h 451"/>
                  <a:gd name="T86" fmla="*/ 446 w 450"/>
                  <a:gd name="T87" fmla="*/ 272 h 451"/>
                  <a:gd name="T88" fmla="*/ 450 w 450"/>
                  <a:gd name="T89" fmla="*/ 261 h 451"/>
                  <a:gd name="T90" fmla="*/ 450 w 450"/>
                  <a:gd name="T91" fmla="*/ 250 h 451"/>
                  <a:gd name="T92" fmla="*/ 446 w 450"/>
                  <a:gd name="T93" fmla="*/ 239 h 451"/>
                  <a:gd name="T94" fmla="*/ 438 w 450"/>
                  <a:gd name="T95" fmla="*/ 230 h 451"/>
                  <a:gd name="T96" fmla="*/ 427 w 450"/>
                  <a:gd name="T97" fmla="*/ 226 h 451"/>
                  <a:gd name="T98" fmla="*/ 415 w 450"/>
                  <a:gd name="T99" fmla="*/ 226 h 451"/>
                  <a:gd name="T100" fmla="*/ 404 w 450"/>
                  <a:gd name="T101" fmla="*/ 230 h 451"/>
                  <a:gd name="T102" fmla="*/ 399 w 450"/>
                  <a:gd name="T103" fmla="*/ 233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50" h="451">
                    <a:moveTo>
                      <a:pt x="399" y="233"/>
                    </a:moveTo>
                    <a:lnTo>
                      <a:pt x="279" y="355"/>
                    </a:lnTo>
                    <a:lnTo>
                      <a:pt x="270" y="362"/>
                    </a:lnTo>
                    <a:lnTo>
                      <a:pt x="261" y="370"/>
                    </a:lnTo>
                    <a:lnTo>
                      <a:pt x="251" y="376"/>
                    </a:lnTo>
                    <a:lnTo>
                      <a:pt x="241" y="381"/>
                    </a:lnTo>
                    <a:lnTo>
                      <a:pt x="232" y="386"/>
                    </a:lnTo>
                    <a:lnTo>
                      <a:pt x="222" y="388"/>
                    </a:lnTo>
                    <a:lnTo>
                      <a:pt x="212" y="390"/>
                    </a:lnTo>
                    <a:lnTo>
                      <a:pt x="203" y="391"/>
                    </a:lnTo>
                    <a:lnTo>
                      <a:pt x="193" y="390"/>
                    </a:lnTo>
                    <a:lnTo>
                      <a:pt x="183" y="388"/>
                    </a:lnTo>
                    <a:lnTo>
                      <a:pt x="174" y="386"/>
                    </a:lnTo>
                    <a:lnTo>
                      <a:pt x="164" y="381"/>
                    </a:lnTo>
                    <a:lnTo>
                      <a:pt x="154" y="376"/>
                    </a:lnTo>
                    <a:lnTo>
                      <a:pt x="145" y="370"/>
                    </a:lnTo>
                    <a:lnTo>
                      <a:pt x="135" y="363"/>
                    </a:lnTo>
                    <a:lnTo>
                      <a:pt x="127" y="355"/>
                    </a:lnTo>
                    <a:lnTo>
                      <a:pt x="97" y="325"/>
                    </a:lnTo>
                    <a:lnTo>
                      <a:pt x="88" y="315"/>
                    </a:lnTo>
                    <a:lnTo>
                      <a:pt x="80" y="305"/>
                    </a:lnTo>
                    <a:lnTo>
                      <a:pt x="74" y="296"/>
                    </a:lnTo>
                    <a:lnTo>
                      <a:pt x="69" y="287"/>
                    </a:lnTo>
                    <a:lnTo>
                      <a:pt x="65" y="277"/>
                    </a:lnTo>
                    <a:lnTo>
                      <a:pt x="62" y="268"/>
                    </a:lnTo>
                    <a:lnTo>
                      <a:pt x="60" y="257"/>
                    </a:lnTo>
                    <a:lnTo>
                      <a:pt x="60" y="247"/>
                    </a:lnTo>
                    <a:lnTo>
                      <a:pt x="60" y="238"/>
                    </a:lnTo>
                    <a:lnTo>
                      <a:pt x="62" y="228"/>
                    </a:lnTo>
                    <a:lnTo>
                      <a:pt x="65" y="218"/>
                    </a:lnTo>
                    <a:lnTo>
                      <a:pt x="69" y="209"/>
                    </a:lnTo>
                    <a:lnTo>
                      <a:pt x="74" y="199"/>
                    </a:lnTo>
                    <a:lnTo>
                      <a:pt x="80" y="190"/>
                    </a:lnTo>
                    <a:lnTo>
                      <a:pt x="88" y="181"/>
                    </a:lnTo>
                    <a:lnTo>
                      <a:pt x="97" y="171"/>
                    </a:lnTo>
                    <a:lnTo>
                      <a:pt x="217" y="51"/>
                    </a:lnTo>
                    <a:lnTo>
                      <a:pt x="221" y="47"/>
                    </a:lnTo>
                    <a:lnTo>
                      <a:pt x="223" y="42"/>
                    </a:lnTo>
                    <a:lnTo>
                      <a:pt x="225" y="35"/>
                    </a:lnTo>
                    <a:lnTo>
                      <a:pt x="225" y="30"/>
                    </a:lnTo>
                    <a:lnTo>
                      <a:pt x="225" y="24"/>
                    </a:lnTo>
                    <a:lnTo>
                      <a:pt x="223" y="19"/>
                    </a:lnTo>
                    <a:lnTo>
                      <a:pt x="221" y="14"/>
                    </a:lnTo>
                    <a:lnTo>
                      <a:pt x="217" y="8"/>
                    </a:lnTo>
                    <a:lnTo>
                      <a:pt x="212" y="5"/>
                    </a:lnTo>
                    <a:lnTo>
                      <a:pt x="207" y="2"/>
                    </a:lnTo>
                    <a:lnTo>
                      <a:pt x="202" y="1"/>
                    </a:lnTo>
                    <a:lnTo>
                      <a:pt x="195" y="0"/>
                    </a:lnTo>
                    <a:lnTo>
                      <a:pt x="190" y="1"/>
                    </a:lnTo>
                    <a:lnTo>
                      <a:pt x="184" y="2"/>
                    </a:lnTo>
                    <a:lnTo>
                      <a:pt x="179" y="5"/>
                    </a:lnTo>
                    <a:lnTo>
                      <a:pt x="174" y="8"/>
                    </a:lnTo>
                    <a:lnTo>
                      <a:pt x="54" y="128"/>
                    </a:lnTo>
                    <a:lnTo>
                      <a:pt x="41" y="142"/>
                    </a:lnTo>
                    <a:lnTo>
                      <a:pt x="30" y="157"/>
                    </a:lnTo>
                    <a:lnTo>
                      <a:pt x="20" y="171"/>
                    </a:lnTo>
                    <a:lnTo>
                      <a:pt x="13" y="186"/>
                    </a:lnTo>
                    <a:lnTo>
                      <a:pt x="8" y="201"/>
                    </a:lnTo>
                    <a:lnTo>
                      <a:pt x="3" y="216"/>
                    </a:lnTo>
                    <a:lnTo>
                      <a:pt x="1" y="232"/>
                    </a:lnTo>
                    <a:lnTo>
                      <a:pt x="0" y="247"/>
                    </a:lnTo>
                    <a:lnTo>
                      <a:pt x="1" y="263"/>
                    </a:lnTo>
                    <a:lnTo>
                      <a:pt x="3" y="278"/>
                    </a:lnTo>
                    <a:lnTo>
                      <a:pt x="8" y="294"/>
                    </a:lnTo>
                    <a:lnTo>
                      <a:pt x="13" y="310"/>
                    </a:lnTo>
                    <a:lnTo>
                      <a:pt x="20" y="324"/>
                    </a:lnTo>
                    <a:lnTo>
                      <a:pt x="30" y="339"/>
                    </a:lnTo>
                    <a:lnTo>
                      <a:pt x="41" y="352"/>
                    </a:lnTo>
                    <a:lnTo>
                      <a:pt x="54" y="366"/>
                    </a:lnTo>
                    <a:lnTo>
                      <a:pt x="84" y="396"/>
                    </a:lnTo>
                    <a:lnTo>
                      <a:pt x="98" y="409"/>
                    </a:lnTo>
                    <a:lnTo>
                      <a:pt x="112" y="420"/>
                    </a:lnTo>
                    <a:lnTo>
                      <a:pt x="127" y="430"/>
                    </a:lnTo>
                    <a:lnTo>
                      <a:pt x="142" y="437"/>
                    </a:lnTo>
                    <a:lnTo>
                      <a:pt x="157" y="444"/>
                    </a:lnTo>
                    <a:lnTo>
                      <a:pt x="172" y="448"/>
                    </a:lnTo>
                    <a:lnTo>
                      <a:pt x="188" y="450"/>
                    </a:lnTo>
                    <a:lnTo>
                      <a:pt x="203" y="451"/>
                    </a:lnTo>
                    <a:lnTo>
                      <a:pt x="219" y="450"/>
                    </a:lnTo>
                    <a:lnTo>
                      <a:pt x="234" y="448"/>
                    </a:lnTo>
                    <a:lnTo>
                      <a:pt x="249" y="444"/>
                    </a:lnTo>
                    <a:lnTo>
                      <a:pt x="264" y="437"/>
                    </a:lnTo>
                    <a:lnTo>
                      <a:pt x="279" y="430"/>
                    </a:lnTo>
                    <a:lnTo>
                      <a:pt x="294" y="420"/>
                    </a:lnTo>
                    <a:lnTo>
                      <a:pt x="308" y="409"/>
                    </a:lnTo>
                    <a:lnTo>
                      <a:pt x="322" y="396"/>
                    </a:lnTo>
                    <a:lnTo>
                      <a:pt x="442" y="276"/>
                    </a:lnTo>
                    <a:lnTo>
                      <a:pt x="446" y="272"/>
                    </a:lnTo>
                    <a:lnTo>
                      <a:pt x="448" y="267"/>
                    </a:lnTo>
                    <a:lnTo>
                      <a:pt x="450" y="261"/>
                    </a:lnTo>
                    <a:lnTo>
                      <a:pt x="450" y="255"/>
                    </a:lnTo>
                    <a:lnTo>
                      <a:pt x="450" y="250"/>
                    </a:lnTo>
                    <a:lnTo>
                      <a:pt x="448" y="244"/>
                    </a:lnTo>
                    <a:lnTo>
                      <a:pt x="446" y="239"/>
                    </a:lnTo>
                    <a:lnTo>
                      <a:pt x="442" y="235"/>
                    </a:lnTo>
                    <a:lnTo>
                      <a:pt x="438" y="230"/>
                    </a:lnTo>
                    <a:lnTo>
                      <a:pt x="432" y="227"/>
                    </a:lnTo>
                    <a:lnTo>
                      <a:pt x="427" y="226"/>
                    </a:lnTo>
                    <a:lnTo>
                      <a:pt x="420" y="225"/>
                    </a:lnTo>
                    <a:lnTo>
                      <a:pt x="415" y="226"/>
                    </a:lnTo>
                    <a:lnTo>
                      <a:pt x="410" y="227"/>
                    </a:lnTo>
                    <a:lnTo>
                      <a:pt x="404" y="230"/>
                    </a:lnTo>
                    <a:lnTo>
                      <a:pt x="399" y="235"/>
                    </a:lnTo>
                    <a:lnTo>
                      <a:pt x="399" y="2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3841">
                <a:extLst>
                  <a:ext uri="{FF2B5EF4-FFF2-40B4-BE49-F238E27FC236}">
                    <a16:creationId xmlns:a16="http://schemas.microsoft.com/office/drawing/2014/main" id="{67C50AEA-BA33-40E9-967E-D4829222F2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5113" y="2555875"/>
                <a:ext cx="114300" cy="133350"/>
              </a:xfrm>
              <a:custGeom>
                <a:avLst/>
                <a:gdLst>
                  <a:gd name="T0" fmla="*/ 30 w 361"/>
                  <a:gd name="T1" fmla="*/ 0 h 420"/>
                  <a:gd name="T2" fmla="*/ 19 w 361"/>
                  <a:gd name="T3" fmla="*/ 2 h 420"/>
                  <a:gd name="T4" fmla="*/ 9 w 361"/>
                  <a:gd name="T5" fmla="*/ 8 h 420"/>
                  <a:gd name="T6" fmla="*/ 3 w 361"/>
                  <a:gd name="T7" fmla="*/ 18 h 420"/>
                  <a:gd name="T8" fmla="*/ 0 w 361"/>
                  <a:gd name="T9" fmla="*/ 30 h 420"/>
                  <a:gd name="T10" fmla="*/ 3 w 361"/>
                  <a:gd name="T11" fmla="*/ 41 h 420"/>
                  <a:gd name="T12" fmla="*/ 9 w 361"/>
                  <a:gd name="T13" fmla="*/ 51 h 420"/>
                  <a:gd name="T14" fmla="*/ 19 w 361"/>
                  <a:gd name="T15" fmla="*/ 57 h 420"/>
                  <a:gd name="T16" fmla="*/ 30 w 361"/>
                  <a:gd name="T17" fmla="*/ 60 h 420"/>
                  <a:gd name="T18" fmla="*/ 205 w 361"/>
                  <a:gd name="T19" fmla="*/ 61 h 420"/>
                  <a:gd name="T20" fmla="*/ 225 w 361"/>
                  <a:gd name="T21" fmla="*/ 65 h 420"/>
                  <a:gd name="T22" fmla="*/ 243 w 361"/>
                  <a:gd name="T23" fmla="*/ 75 h 420"/>
                  <a:gd name="T24" fmla="*/ 260 w 361"/>
                  <a:gd name="T25" fmla="*/ 89 h 420"/>
                  <a:gd name="T26" fmla="*/ 275 w 361"/>
                  <a:gd name="T27" fmla="*/ 106 h 420"/>
                  <a:gd name="T28" fmla="*/ 287 w 361"/>
                  <a:gd name="T29" fmla="*/ 125 h 420"/>
                  <a:gd name="T30" fmla="*/ 296 w 361"/>
                  <a:gd name="T31" fmla="*/ 145 h 420"/>
                  <a:gd name="T32" fmla="*/ 300 w 361"/>
                  <a:gd name="T33" fmla="*/ 168 h 420"/>
                  <a:gd name="T34" fmla="*/ 301 w 361"/>
                  <a:gd name="T35" fmla="*/ 255 h 420"/>
                  <a:gd name="T36" fmla="*/ 299 w 361"/>
                  <a:gd name="T37" fmla="*/ 275 h 420"/>
                  <a:gd name="T38" fmla="*/ 292 w 361"/>
                  <a:gd name="T39" fmla="*/ 295 h 420"/>
                  <a:gd name="T40" fmla="*/ 282 w 361"/>
                  <a:gd name="T41" fmla="*/ 313 h 420"/>
                  <a:gd name="T42" fmla="*/ 269 w 361"/>
                  <a:gd name="T43" fmla="*/ 329 h 420"/>
                  <a:gd name="T44" fmla="*/ 254 w 361"/>
                  <a:gd name="T45" fmla="*/ 342 h 420"/>
                  <a:gd name="T46" fmla="*/ 236 w 361"/>
                  <a:gd name="T47" fmla="*/ 351 h 420"/>
                  <a:gd name="T48" fmla="*/ 216 w 361"/>
                  <a:gd name="T49" fmla="*/ 358 h 420"/>
                  <a:gd name="T50" fmla="*/ 196 w 361"/>
                  <a:gd name="T51" fmla="*/ 360 h 420"/>
                  <a:gd name="T52" fmla="*/ 24 w 361"/>
                  <a:gd name="T53" fmla="*/ 361 h 420"/>
                  <a:gd name="T54" fmla="*/ 13 w 361"/>
                  <a:gd name="T55" fmla="*/ 365 h 420"/>
                  <a:gd name="T56" fmla="*/ 5 w 361"/>
                  <a:gd name="T57" fmla="*/ 374 h 420"/>
                  <a:gd name="T58" fmla="*/ 1 w 361"/>
                  <a:gd name="T59" fmla="*/ 384 h 420"/>
                  <a:gd name="T60" fmla="*/ 1 w 361"/>
                  <a:gd name="T61" fmla="*/ 396 h 420"/>
                  <a:gd name="T62" fmla="*/ 5 w 361"/>
                  <a:gd name="T63" fmla="*/ 407 h 420"/>
                  <a:gd name="T64" fmla="*/ 13 w 361"/>
                  <a:gd name="T65" fmla="*/ 416 h 420"/>
                  <a:gd name="T66" fmla="*/ 24 w 361"/>
                  <a:gd name="T67" fmla="*/ 420 h 420"/>
                  <a:gd name="T68" fmla="*/ 196 w 361"/>
                  <a:gd name="T69" fmla="*/ 420 h 420"/>
                  <a:gd name="T70" fmla="*/ 228 w 361"/>
                  <a:gd name="T71" fmla="*/ 417 h 420"/>
                  <a:gd name="T72" fmla="*/ 259 w 361"/>
                  <a:gd name="T73" fmla="*/ 407 h 420"/>
                  <a:gd name="T74" fmla="*/ 287 w 361"/>
                  <a:gd name="T75" fmla="*/ 392 h 420"/>
                  <a:gd name="T76" fmla="*/ 312 w 361"/>
                  <a:gd name="T77" fmla="*/ 372 h 420"/>
                  <a:gd name="T78" fmla="*/ 332 w 361"/>
                  <a:gd name="T79" fmla="*/ 347 h 420"/>
                  <a:gd name="T80" fmla="*/ 347 w 361"/>
                  <a:gd name="T81" fmla="*/ 319 h 420"/>
                  <a:gd name="T82" fmla="*/ 357 w 361"/>
                  <a:gd name="T83" fmla="*/ 288 h 420"/>
                  <a:gd name="T84" fmla="*/ 361 w 361"/>
                  <a:gd name="T85" fmla="*/ 255 h 420"/>
                  <a:gd name="T86" fmla="*/ 360 w 361"/>
                  <a:gd name="T87" fmla="*/ 163 h 420"/>
                  <a:gd name="T88" fmla="*/ 353 w 361"/>
                  <a:gd name="T89" fmla="*/ 130 h 420"/>
                  <a:gd name="T90" fmla="*/ 342 w 361"/>
                  <a:gd name="T91" fmla="*/ 99 h 420"/>
                  <a:gd name="T92" fmla="*/ 323 w 361"/>
                  <a:gd name="T93" fmla="*/ 70 h 420"/>
                  <a:gd name="T94" fmla="*/ 302 w 361"/>
                  <a:gd name="T95" fmla="*/ 45 h 420"/>
                  <a:gd name="T96" fmla="*/ 275 w 361"/>
                  <a:gd name="T97" fmla="*/ 24 h 420"/>
                  <a:gd name="T98" fmla="*/ 246 w 361"/>
                  <a:gd name="T99" fmla="*/ 9 h 420"/>
                  <a:gd name="T100" fmla="*/ 213 w 361"/>
                  <a:gd name="T101" fmla="*/ 1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61" h="420">
                    <a:moveTo>
                      <a:pt x="196" y="0"/>
                    </a:moveTo>
                    <a:lnTo>
                      <a:pt x="30" y="0"/>
                    </a:lnTo>
                    <a:lnTo>
                      <a:pt x="24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8"/>
                    </a:lnTo>
                    <a:lnTo>
                      <a:pt x="5" y="12"/>
                    </a:lnTo>
                    <a:lnTo>
                      <a:pt x="3" y="18"/>
                    </a:lnTo>
                    <a:lnTo>
                      <a:pt x="1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196" y="60"/>
                    </a:lnTo>
                    <a:lnTo>
                      <a:pt x="205" y="61"/>
                    </a:lnTo>
                    <a:lnTo>
                      <a:pt x="215" y="62"/>
                    </a:lnTo>
                    <a:lnTo>
                      <a:pt x="225" y="65"/>
                    </a:lnTo>
                    <a:lnTo>
                      <a:pt x="234" y="69"/>
                    </a:lnTo>
                    <a:lnTo>
                      <a:pt x="243" y="75"/>
                    </a:lnTo>
                    <a:lnTo>
                      <a:pt x="252" y="81"/>
                    </a:lnTo>
                    <a:lnTo>
                      <a:pt x="260" y="89"/>
                    </a:lnTo>
                    <a:lnTo>
                      <a:pt x="268" y="97"/>
                    </a:lnTo>
                    <a:lnTo>
                      <a:pt x="275" y="106"/>
                    </a:lnTo>
                    <a:lnTo>
                      <a:pt x="282" y="114"/>
                    </a:lnTo>
                    <a:lnTo>
                      <a:pt x="287" y="125"/>
                    </a:lnTo>
                    <a:lnTo>
                      <a:pt x="291" y="135"/>
                    </a:lnTo>
                    <a:lnTo>
                      <a:pt x="296" y="145"/>
                    </a:lnTo>
                    <a:lnTo>
                      <a:pt x="298" y="156"/>
                    </a:lnTo>
                    <a:lnTo>
                      <a:pt x="300" y="168"/>
                    </a:lnTo>
                    <a:lnTo>
                      <a:pt x="301" y="179"/>
                    </a:lnTo>
                    <a:lnTo>
                      <a:pt x="301" y="255"/>
                    </a:lnTo>
                    <a:lnTo>
                      <a:pt x="300" y="265"/>
                    </a:lnTo>
                    <a:lnTo>
                      <a:pt x="299" y="275"/>
                    </a:lnTo>
                    <a:lnTo>
                      <a:pt x="296" y="286"/>
                    </a:lnTo>
                    <a:lnTo>
                      <a:pt x="292" y="295"/>
                    </a:lnTo>
                    <a:lnTo>
                      <a:pt x="287" y="304"/>
                    </a:lnTo>
                    <a:lnTo>
                      <a:pt x="282" y="313"/>
                    </a:lnTo>
                    <a:lnTo>
                      <a:pt x="276" y="321"/>
                    </a:lnTo>
                    <a:lnTo>
                      <a:pt x="269" y="329"/>
                    </a:lnTo>
                    <a:lnTo>
                      <a:pt x="261" y="335"/>
                    </a:lnTo>
                    <a:lnTo>
                      <a:pt x="254" y="342"/>
                    </a:lnTo>
                    <a:lnTo>
                      <a:pt x="244" y="347"/>
                    </a:lnTo>
                    <a:lnTo>
                      <a:pt x="236" y="351"/>
                    </a:lnTo>
                    <a:lnTo>
                      <a:pt x="226" y="356"/>
                    </a:lnTo>
                    <a:lnTo>
                      <a:pt x="216" y="358"/>
                    </a:lnTo>
                    <a:lnTo>
                      <a:pt x="205" y="360"/>
                    </a:lnTo>
                    <a:lnTo>
                      <a:pt x="196" y="360"/>
                    </a:lnTo>
                    <a:lnTo>
                      <a:pt x="30" y="360"/>
                    </a:lnTo>
                    <a:lnTo>
                      <a:pt x="24" y="361"/>
                    </a:lnTo>
                    <a:lnTo>
                      <a:pt x="19" y="362"/>
                    </a:lnTo>
                    <a:lnTo>
                      <a:pt x="13" y="365"/>
                    </a:lnTo>
                    <a:lnTo>
                      <a:pt x="9" y="368"/>
                    </a:lnTo>
                    <a:lnTo>
                      <a:pt x="5" y="374"/>
                    </a:lnTo>
                    <a:lnTo>
                      <a:pt x="3" y="378"/>
                    </a:lnTo>
                    <a:lnTo>
                      <a:pt x="1" y="384"/>
                    </a:lnTo>
                    <a:lnTo>
                      <a:pt x="0" y="390"/>
                    </a:lnTo>
                    <a:lnTo>
                      <a:pt x="1" y="396"/>
                    </a:lnTo>
                    <a:lnTo>
                      <a:pt x="3" y="402"/>
                    </a:lnTo>
                    <a:lnTo>
                      <a:pt x="5" y="407"/>
                    </a:lnTo>
                    <a:lnTo>
                      <a:pt x="9" y="411"/>
                    </a:lnTo>
                    <a:lnTo>
                      <a:pt x="13" y="416"/>
                    </a:lnTo>
                    <a:lnTo>
                      <a:pt x="19" y="418"/>
                    </a:lnTo>
                    <a:lnTo>
                      <a:pt x="24" y="420"/>
                    </a:lnTo>
                    <a:lnTo>
                      <a:pt x="30" y="420"/>
                    </a:lnTo>
                    <a:lnTo>
                      <a:pt x="196" y="420"/>
                    </a:lnTo>
                    <a:lnTo>
                      <a:pt x="212" y="419"/>
                    </a:lnTo>
                    <a:lnTo>
                      <a:pt x="228" y="417"/>
                    </a:lnTo>
                    <a:lnTo>
                      <a:pt x="244" y="412"/>
                    </a:lnTo>
                    <a:lnTo>
                      <a:pt x="259" y="407"/>
                    </a:lnTo>
                    <a:lnTo>
                      <a:pt x="273" y="400"/>
                    </a:lnTo>
                    <a:lnTo>
                      <a:pt x="287" y="392"/>
                    </a:lnTo>
                    <a:lnTo>
                      <a:pt x="300" y="382"/>
                    </a:lnTo>
                    <a:lnTo>
                      <a:pt x="312" y="372"/>
                    </a:lnTo>
                    <a:lnTo>
                      <a:pt x="322" y="360"/>
                    </a:lnTo>
                    <a:lnTo>
                      <a:pt x="332" y="347"/>
                    </a:lnTo>
                    <a:lnTo>
                      <a:pt x="341" y="333"/>
                    </a:lnTo>
                    <a:lnTo>
                      <a:pt x="347" y="319"/>
                    </a:lnTo>
                    <a:lnTo>
                      <a:pt x="353" y="303"/>
                    </a:lnTo>
                    <a:lnTo>
                      <a:pt x="357" y="288"/>
                    </a:lnTo>
                    <a:lnTo>
                      <a:pt x="360" y="272"/>
                    </a:lnTo>
                    <a:lnTo>
                      <a:pt x="361" y="255"/>
                    </a:lnTo>
                    <a:lnTo>
                      <a:pt x="361" y="179"/>
                    </a:lnTo>
                    <a:lnTo>
                      <a:pt x="360" y="163"/>
                    </a:lnTo>
                    <a:lnTo>
                      <a:pt x="358" y="146"/>
                    </a:lnTo>
                    <a:lnTo>
                      <a:pt x="353" y="130"/>
                    </a:lnTo>
                    <a:lnTo>
                      <a:pt x="348" y="115"/>
                    </a:lnTo>
                    <a:lnTo>
                      <a:pt x="342" y="99"/>
                    </a:lnTo>
                    <a:lnTo>
                      <a:pt x="333" y="85"/>
                    </a:lnTo>
                    <a:lnTo>
                      <a:pt x="323" y="70"/>
                    </a:lnTo>
                    <a:lnTo>
                      <a:pt x="314" y="57"/>
                    </a:lnTo>
                    <a:lnTo>
                      <a:pt x="302" y="45"/>
                    </a:lnTo>
                    <a:lnTo>
                      <a:pt x="289" y="34"/>
                    </a:lnTo>
                    <a:lnTo>
                      <a:pt x="275" y="24"/>
                    </a:lnTo>
                    <a:lnTo>
                      <a:pt x="261" y="16"/>
                    </a:lnTo>
                    <a:lnTo>
                      <a:pt x="246" y="9"/>
                    </a:lnTo>
                    <a:lnTo>
                      <a:pt x="229" y="4"/>
                    </a:lnTo>
                    <a:lnTo>
                      <a:pt x="213" y="1"/>
                    </a:lnTo>
                    <a:lnTo>
                      <a:pt x="19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64EF62FA-9F4B-4C51-A457-E075661C7549}"/>
                </a:ext>
              </a:extLst>
            </p:cNvPr>
            <p:cNvSpPr txBox="1"/>
            <p:nvPr/>
          </p:nvSpPr>
          <p:spPr>
            <a:xfrm>
              <a:off x="3461218" y="4392263"/>
              <a:ext cx="1300099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>
                  <a:latin typeface="+mj-lt"/>
                </a:rPr>
                <a:t>WEAKNESS </a:t>
              </a:r>
            </a:p>
          </p:txBody>
        </p:sp>
        <p:sp>
          <p:nvSpPr>
            <p:cNvPr id="109" name="Text Placeholder 2">
              <a:extLst>
                <a:ext uri="{FF2B5EF4-FFF2-40B4-BE49-F238E27FC236}">
                  <a16:creationId xmlns:a16="http://schemas.microsoft.com/office/drawing/2014/main" id="{9B415C73-4BEE-44CD-A296-07D6CE4EF35F}"/>
                </a:ext>
              </a:extLst>
            </p:cNvPr>
            <p:cNvSpPr txBox="1">
              <a:spLocks/>
            </p:cNvSpPr>
            <p:nvPr/>
          </p:nvSpPr>
          <p:spPr>
            <a:xfrm>
              <a:off x="3461218" y="4807761"/>
              <a:ext cx="2416052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1200" dirty="0"/>
                <a:t>Lorem Ipsum is simply dummy text of the printing and typesetting industry. Lorem Ipsum has been the industry's standard dummy since the 1500s.</a:t>
              </a:r>
            </a:p>
          </p:txBody>
        </p: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E7250207-8CC5-42E2-A76F-E4DBC90C4E6F}"/>
                </a:ext>
              </a:extLst>
            </p:cNvPr>
            <p:cNvCxnSpPr>
              <a:cxnSpLocks/>
            </p:cNvCxnSpPr>
            <p:nvPr/>
          </p:nvCxnSpPr>
          <p:spPr>
            <a:xfrm>
              <a:off x="3461218" y="4738511"/>
              <a:ext cx="392036" cy="0"/>
            </a:xfrm>
            <a:prstGeom prst="line">
              <a:avLst/>
            </a:prstGeom>
            <a:ln>
              <a:solidFill>
                <a:srgbClr val="45C2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416212C-1AF0-406C-AA3F-CDEF8648B2E6}"/>
              </a:ext>
            </a:extLst>
          </p:cNvPr>
          <p:cNvGrpSpPr/>
          <p:nvPr/>
        </p:nvGrpSpPr>
        <p:grpSpPr>
          <a:xfrm>
            <a:off x="6282162" y="3941674"/>
            <a:ext cx="2439458" cy="1974083"/>
            <a:chOff x="6238052" y="3941674"/>
            <a:chExt cx="2439458" cy="1974083"/>
          </a:xfrm>
        </p:grpSpPr>
        <p:sp>
          <p:nvSpPr>
            <p:cNvPr id="46" name="Freeform 4404">
              <a:extLst>
                <a:ext uri="{FF2B5EF4-FFF2-40B4-BE49-F238E27FC236}">
                  <a16:creationId xmlns:a16="http://schemas.microsoft.com/office/drawing/2014/main" id="{1F2722C4-D774-4523-A700-4B3DAF7DCC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38052" y="3941674"/>
              <a:ext cx="207963" cy="284163"/>
            </a:xfrm>
            <a:custGeom>
              <a:avLst/>
              <a:gdLst>
                <a:gd name="T0" fmla="*/ 337 w 658"/>
                <a:gd name="T1" fmla="*/ 615 h 896"/>
                <a:gd name="T2" fmla="*/ 327 w 658"/>
                <a:gd name="T3" fmla="*/ 613 h 896"/>
                <a:gd name="T4" fmla="*/ 219 w 658"/>
                <a:gd name="T5" fmla="*/ 717 h 896"/>
                <a:gd name="T6" fmla="*/ 106 w 658"/>
                <a:gd name="T7" fmla="*/ 664 h 896"/>
                <a:gd name="T8" fmla="*/ 115 w 658"/>
                <a:gd name="T9" fmla="*/ 619 h 896"/>
                <a:gd name="T10" fmla="*/ 143 w 658"/>
                <a:gd name="T11" fmla="*/ 562 h 896"/>
                <a:gd name="T12" fmla="*/ 203 w 658"/>
                <a:gd name="T13" fmla="*/ 501 h 896"/>
                <a:gd name="T14" fmla="*/ 261 w 658"/>
                <a:gd name="T15" fmla="*/ 473 h 896"/>
                <a:gd name="T16" fmla="*/ 306 w 658"/>
                <a:gd name="T17" fmla="*/ 464 h 896"/>
                <a:gd name="T18" fmla="*/ 352 w 658"/>
                <a:gd name="T19" fmla="*/ 464 h 896"/>
                <a:gd name="T20" fmla="*/ 397 w 658"/>
                <a:gd name="T21" fmla="*/ 473 h 896"/>
                <a:gd name="T22" fmla="*/ 438 w 658"/>
                <a:gd name="T23" fmla="*/ 489 h 896"/>
                <a:gd name="T24" fmla="*/ 489 w 658"/>
                <a:gd name="T25" fmla="*/ 527 h 896"/>
                <a:gd name="T26" fmla="*/ 536 w 658"/>
                <a:gd name="T27" fmla="*/ 599 h 896"/>
                <a:gd name="T28" fmla="*/ 549 w 658"/>
                <a:gd name="T29" fmla="*/ 641 h 896"/>
                <a:gd name="T30" fmla="*/ 554 w 658"/>
                <a:gd name="T31" fmla="*/ 687 h 896"/>
                <a:gd name="T32" fmla="*/ 127 w 658"/>
                <a:gd name="T33" fmla="*/ 308 h 896"/>
                <a:gd name="T34" fmla="*/ 109 w 658"/>
                <a:gd name="T35" fmla="*/ 253 h 896"/>
                <a:gd name="T36" fmla="*/ 105 w 658"/>
                <a:gd name="T37" fmla="*/ 29 h 896"/>
                <a:gd name="T38" fmla="*/ 551 w 658"/>
                <a:gd name="T39" fmla="*/ 238 h 896"/>
                <a:gd name="T40" fmla="*/ 537 w 658"/>
                <a:gd name="T41" fmla="*/ 295 h 896"/>
                <a:gd name="T42" fmla="*/ 643 w 658"/>
                <a:gd name="T43" fmla="*/ 866 h 896"/>
                <a:gd name="T44" fmla="*/ 582 w 658"/>
                <a:gd name="T45" fmla="*/ 666 h 896"/>
                <a:gd name="T46" fmla="*/ 564 w 658"/>
                <a:gd name="T47" fmla="*/ 588 h 896"/>
                <a:gd name="T48" fmla="*/ 526 w 658"/>
                <a:gd name="T49" fmla="*/ 523 h 896"/>
                <a:gd name="T50" fmla="*/ 469 w 658"/>
                <a:gd name="T51" fmla="*/ 473 h 896"/>
                <a:gd name="T52" fmla="*/ 436 w 658"/>
                <a:gd name="T53" fmla="*/ 441 h 896"/>
                <a:gd name="T54" fmla="*/ 504 w 658"/>
                <a:gd name="T55" fmla="*/ 395 h 896"/>
                <a:gd name="T56" fmla="*/ 554 w 658"/>
                <a:gd name="T57" fmla="*/ 333 h 896"/>
                <a:gd name="T58" fmla="*/ 578 w 658"/>
                <a:gd name="T59" fmla="*/ 264 h 896"/>
                <a:gd name="T60" fmla="*/ 584 w 658"/>
                <a:gd name="T61" fmla="*/ 29 h 896"/>
                <a:gd name="T62" fmla="*/ 652 w 658"/>
                <a:gd name="T63" fmla="*/ 27 h 896"/>
                <a:gd name="T64" fmla="*/ 658 w 658"/>
                <a:gd name="T65" fmla="*/ 17 h 896"/>
                <a:gd name="T66" fmla="*/ 655 w 658"/>
                <a:gd name="T67" fmla="*/ 6 h 896"/>
                <a:gd name="T68" fmla="*/ 647 w 658"/>
                <a:gd name="T69" fmla="*/ 0 h 896"/>
                <a:gd name="T70" fmla="*/ 15 w 658"/>
                <a:gd name="T71" fmla="*/ 0 h 896"/>
                <a:gd name="T72" fmla="*/ 5 w 658"/>
                <a:gd name="T73" fmla="*/ 4 h 896"/>
                <a:gd name="T74" fmla="*/ 0 w 658"/>
                <a:gd name="T75" fmla="*/ 14 h 896"/>
                <a:gd name="T76" fmla="*/ 5 w 658"/>
                <a:gd name="T77" fmla="*/ 26 h 896"/>
                <a:gd name="T78" fmla="*/ 15 w 658"/>
                <a:gd name="T79" fmla="*/ 29 h 896"/>
                <a:gd name="T80" fmla="*/ 77 w 658"/>
                <a:gd name="T81" fmla="*/ 245 h 896"/>
                <a:gd name="T82" fmla="*/ 96 w 658"/>
                <a:gd name="T83" fmla="*/ 312 h 896"/>
                <a:gd name="T84" fmla="*/ 137 w 658"/>
                <a:gd name="T85" fmla="*/ 378 h 896"/>
                <a:gd name="T86" fmla="*/ 204 w 658"/>
                <a:gd name="T87" fmla="*/ 431 h 896"/>
                <a:gd name="T88" fmla="*/ 207 w 658"/>
                <a:gd name="T89" fmla="*/ 464 h 896"/>
                <a:gd name="T90" fmla="*/ 146 w 658"/>
                <a:gd name="T91" fmla="*/ 510 h 896"/>
                <a:gd name="T92" fmla="*/ 102 w 658"/>
                <a:gd name="T93" fmla="*/ 572 h 896"/>
                <a:gd name="T94" fmla="*/ 78 w 658"/>
                <a:gd name="T95" fmla="*/ 647 h 896"/>
                <a:gd name="T96" fmla="*/ 75 w 658"/>
                <a:gd name="T97" fmla="*/ 866 h 896"/>
                <a:gd name="T98" fmla="*/ 7 w 658"/>
                <a:gd name="T99" fmla="*/ 870 h 896"/>
                <a:gd name="T100" fmla="*/ 0 w 658"/>
                <a:gd name="T101" fmla="*/ 879 h 896"/>
                <a:gd name="T102" fmla="*/ 2 w 658"/>
                <a:gd name="T103" fmla="*/ 890 h 896"/>
                <a:gd name="T104" fmla="*/ 12 w 658"/>
                <a:gd name="T105" fmla="*/ 896 h 896"/>
                <a:gd name="T106" fmla="*/ 643 w 658"/>
                <a:gd name="T107" fmla="*/ 896 h 896"/>
                <a:gd name="T108" fmla="*/ 654 w 658"/>
                <a:gd name="T109" fmla="*/ 892 h 896"/>
                <a:gd name="T110" fmla="*/ 658 w 658"/>
                <a:gd name="T111" fmla="*/ 881 h 896"/>
                <a:gd name="T112" fmla="*/ 654 w 658"/>
                <a:gd name="T113" fmla="*/ 872 h 896"/>
                <a:gd name="T114" fmla="*/ 643 w 658"/>
                <a:gd name="T115" fmla="*/ 866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8" h="896">
                  <a:moveTo>
                    <a:pt x="554" y="717"/>
                  </a:moveTo>
                  <a:lnTo>
                    <a:pt x="440" y="717"/>
                  </a:lnTo>
                  <a:lnTo>
                    <a:pt x="340" y="617"/>
                  </a:lnTo>
                  <a:lnTo>
                    <a:pt x="337" y="615"/>
                  </a:lnTo>
                  <a:lnTo>
                    <a:pt x="335" y="614"/>
                  </a:lnTo>
                  <a:lnTo>
                    <a:pt x="332" y="613"/>
                  </a:lnTo>
                  <a:lnTo>
                    <a:pt x="329" y="613"/>
                  </a:lnTo>
                  <a:lnTo>
                    <a:pt x="327" y="613"/>
                  </a:lnTo>
                  <a:lnTo>
                    <a:pt x="323" y="614"/>
                  </a:lnTo>
                  <a:lnTo>
                    <a:pt x="321" y="615"/>
                  </a:lnTo>
                  <a:lnTo>
                    <a:pt x="318" y="617"/>
                  </a:lnTo>
                  <a:lnTo>
                    <a:pt x="219" y="717"/>
                  </a:lnTo>
                  <a:lnTo>
                    <a:pt x="105" y="717"/>
                  </a:lnTo>
                  <a:lnTo>
                    <a:pt x="105" y="687"/>
                  </a:lnTo>
                  <a:lnTo>
                    <a:pt x="105" y="676"/>
                  </a:lnTo>
                  <a:lnTo>
                    <a:pt x="106" y="664"/>
                  </a:lnTo>
                  <a:lnTo>
                    <a:pt x="107" y="652"/>
                  </a:lnTo>
                  <a:lnTo>
                    <a:pt x="109" y="642"/>
                  </a:lnTo>
                  <a:lnTo>
                    <a:pt x="112" y="630"/>
                  </a:lnTo>
                  <a:lnTo>
                    <a:pt x="115" y="619"/>
                  </a:lnTo>
                  <a:lnTo>
                    <a:pt x="118" y="610"/>
                  </a:lnTo>
                  <a:lnTo>
                    <a:pt x="122" y="599"/>
                  </a:lnTo>
                  <a:lnTo>
                    <a:pt x="132" y="580"/>
                  </a:lnTo>
                  <a:lnTo>
                    <a:pt x="143" y="562"/>
                  </a:lnTo>
                  <a:lnTo>
                    <a:pt x="156" y="543"/>
                  </a:lnTo>
                  <a:lnTo>
                    <a:pt x="169" y="528"/>
                  </a:lnTo>
                  <a:lnTo>
                    <a:pt x="185" y="513"/>
                  </a:lnTo>
                  <a:lnTo>
                    <a:pt x="203" y="501"/>
                  </a:lnTo>
                  <a:lnTo>
                    <a:pt x="222" y="490"/>
                  </a:lnTo>
                  <a:lnTo>
                    <a:pt x="241" y="480"/>
                  </a:lnTo>
                  <a:lnTo>
                    <a:pt x="252" y="476"/>
                  </a:lnTo>
                  <a:lnTo>
                    <a:pt x="261" y="473"/>
                  </a:lnTo>
                  <a:lnTo>
                    <a:pt x="272" y="470"/>
                  </a:lnTo>
                  <a:lnTo>
                    <a:pt x="284" y="467"/>
                  </a:lnTo>
                  <a:lnTo>
                    <a:pt x="295" y="465"/>
                  </a:lnTo>
                  <a:lnTo>
                    <a:pt x="306" y="464"/>
                  </a:lnTo>
                  <a:lnTo>
                    <a:pt x="317" y="463"/>
                  </a:lnTo>
                  <a:lnTo>
                    <a:pt x="329" y="463"/>
                  </a:lnTo>
                  <a:lnTo>
                    <a:pt x="341" y="463"/>
                  </a:lnTo>
                  <a:lnTo>
                    <a:pt x="352" y="464"/>
                  </a:lnTo>
                  <a:lnTo>
                    <a:pt x="364" y="465"/>
                  </a:lnTo>
                  <a:lnTo>
                    <a:pt x="376" y="467"/>
                  </a:lnTo>
                  <a:lnTo>
                    <a:pt x="387" y="470"/>
                  </a:lnTo>
                  <a:lnTo>
                    <a:pt x="397" y="473"/>
                  </a:lnTo>
                  <a:lnTo>
                    <a:pt x="408" y="476"/>
                  </a:lnTo>
                  <a:lnTo>
                    <a:pt x="418" y="480"/>
                  </a:lnTo>
                  <a:lnTo>
                    <a:pt x="428" y="485"/>
                  </a:lnTo>
                  <a:lnTo>
                    <a:pt x="438" y="489"/>
                  </a:lnTo>
                  <a:lnTo>
                    <a:pt x="447" y="494"/>
                  </a:lnTo>
                  <a:lnTo>
                    <a:pt x="456" y="501"/>
                  </a:lnTo>
                  <a:lnTo>
                    <a:pt x="473" y="513"/>
                  </a:lnTo>
                  <a:lnTo>
                    <a:pt x="489" y="527"/>
                  </a:lnTo>
                  <a:lnTo>
                    <a:pt x="503" y="543"/>
                  </a:lnTo>
                  <a:lnTo>
                    <a:pt x="516" y="560"/>
                  </a:lnTo>
                  <a:lnTo>
                    <a:pt x="527" y="579"/>
                  </a:lnTo>
                  <a:lnTo>
                    <a:pt x="536" y="599"/>
                  </a:lnTo>
                  <a:lnTo>
                    <a:pt x="540" y="609"/>
                  </a:lnTo>
                  <a:lnTo>
                    <a:pt x="544" y="619"/>
                  </a:lnTo>
                  <a:lnTo>
                    <a:pt x="546" y="630"/>
                  </a:lnTo>
                  <a:lnTo>
                    <a:pt x="549" y="641"/>
                  </a:lnTo>
                  <a:lnTo>
                    <a:pt x="551" y="652"/>
                  </a:lnTo>
                  <a:lnTo>
                    <a:pt x="552" y="664"/>
                  </a:lnTo>
                  <a:lnTo>
                    <a:pt x="554" y="675"/>
                  </a:lnTo>
                  <a:lnTo>
                    <a:pt x="554" y="687"/>
                  </a:lnTo>
                  <a:lnTo>
                    <a:pt x="554" y="717"/>
                  </a:lnTo>
                  <a:close/>
                  <a:moveTo>
                    <a:pt x="135" y="321"/>
                  </a:moveTo>
                  <a:lnTo>
                    <a:pt x="133" y="321"/>
                  </a:lnTo>
                  <a:lnTo>
                    <a:pt x="127" y="308"/>
                  </a:lnTo>
                  <a:lnTo>
                    <a:pt x="121" y="295"/>
                  </a:lnTo>
                  <a:lnTo>
                    <a:pt x="116" y="281"/>
                  </a:lnTo>
                  <a:lnTo>
                    <a:pt x="113" y="267"/>
                  </a:lnTo>
                  <a:lnTo>
                    <a:pt x="109" y="253"/>
                  </a:lnTo>
                  <a:lnTo>
                    <a:pt x="106" y="238"/>
                  </a:lnTo>
                  <a:lnTo>
                    <a:pt x="105" y="223"/>
                  </a:lnTo>
                  <a:lnTo>
                    <a:pt x="105" y="208"/>
                  </a:lnTo>
                  <a:lnTo>
                    <a:pt x="105" y="29"/>
                  </a:lnTo>
                  <a:lnTo>
                    <a:pt x="554" y="29"/>
                  </a:lnTo>
                  <a:lnTo>
                    <a:pt x="554" y="208"/>
                  </a:lnTo>
                  <a:lnTo>
                    <a:pt x="554" y="223"/>
                  </a:lnTo>
                  <a:lnTo>
                    <a:pt x="551" y="238"/>
                  </a:lnTo>
                  <a:lnTo>
                    <a:pt x="549" y="253"/>
                  </a:lnTo>
                  <a:lnTo>
                    <a:pt x="546" y="267"/>
                  </a:lnTo>
                  <a:lnTo>
                    <a:pt x="542" y="281"/>
                  </a:lnTo>
                  <a:lnTo>
                    <a:pt x="537" y="295"/>
                  </a:lnTo>
                  <a:lnTo>
                    <a:pt x="531" y="308"/>
                  </a:lnTo>
                  <a:lnTo>
                    <a:pt x="525" y="321"/>
                  </a:lnTo>
                  <a:lnTo>
                    <a:pt x="135" y="321"/>
                  </a:lnTo>
                  <a:close/>
                  <a:moveTo>
                    <a:pt x="643" y="866"/>
                  </a:moveTo>
                  <a:lnTo>
                    <a:pt x="584" y="866"/>
                  </a:lnTo>
                  <a:lnTo>
                    <a:pt x="584" y="732"/>
                  </a:lnTo>
                  <a:lnTo>
                    <a:pt x="584" y="687"/>
                  </a:lnTo>
                  <a:lnTo>
                    <a:pt x="582" y="666"/>
                  </a:lnTo>
                  <a:lnTo>
                    <a:pt x="580" y="646"/>
                  </a:lnTo>
                  <a:lnTo>
                    <a:pt x="576" y="626"/>
                  </a:lnTo>
                  <a:lnTo>
                    <a:pt x="571" y="606"/>
                  </a:lnTo>
                  <a:lnTo>
                    <a:pt x="564" y="588"/>
                  </a:lnTo>
                  <a:lnTo>
                    <a:pt x="557" y="570"/>
                  </a:lnTo>
                  <a:lnTo>
                    <a:pt x="547" y="554"/>
                  </a:lnTo>
                  <a:lnTo>
                    <a:pt x="537" y="538"/>
                  </a:lnTo>
                  <a:lnTo>
                    <a:pt x="526" y="523"/>
                  </a:lnTo>
                  <a:lnTo>
                    <a:pt x="513" y="509"/>
                  </a:lnTo>
                  <a:lnTo>
                    <a:pt x="499" y="496"/>
                  </a:lnTo>
                  <a:lnTo>
                    <a:pt x="485" y="483"/>
                  </a:lnTo>
                  <a:lnTo>
                    <a:pt x="469" y="473"/>
                  </a:lnTo>
                  <a:lnTo>
                    <a:pt x="453" y="463"/>
                  </a:lnTo>
                  <a:lnTo>
                    <a:pt x="435" y="455"/>
                  </a:lnTo>
                  <a:lnTo>
                    <a:pt x="417" y="448"/>
                  </a:lnTo>
                  <a:lnTo>
                    <a:pt x="436" y="441"/>
                  </a:lnTo>
                  <a:lnTo>
                    <a:pt x="455" y="431"/>
                  </a:lnTo>
                  <a:lnTo>
                    <a:pt x="472" y="420"/>
                  </a:lnTo>
                  <a:lnTo>
                    <a:pt x="489" y="409"/>
                  </a:lnTo>
                  <a:lnTo>
                    <a:pt x="504" y="395"/>
                  </a:lnTo>
                  <a:lnTo>
                    <a:pt x="519" y="381"/>
                  </a:lnTo>
                  <a:lnTo>
                    <a:pt x="532" y="365"/>
                  </a:lnTo>
                  <a:lnTo>
                    <a:pt x="544" y="348"/>
                  </a:lnTo>
                  <a:lnTo>
                    <a:pt x="554" y="333"/>
                  </a:lnTo>
                  <a:lnTo>
                    <a:pt x="561" y="317"/>
                  </a:lnTo>
                  <a:lnTo>
                    <a:pt x="567" y="299"/>
                  </a:lnTo>
                  <a:lnTo>
                    <a:pt x="573" y="282"/>
                  </a:lnTo>
                  <a:lnTo>
                    <a:pt x="578" y="264"/>
                  </a:lnTo>
                  <a:lnTo>
                    <a:pt x="580" y="246"/>
                  </a:lnTo>
                  <a:lnTo>
                    <a:pt x="582" y="228"/>
                  </a:lnTo>
                  <a:lnTo>
                    <a:pt x="584" y="208"/>
                  </a:lnTo>
                  <a:lnTo>
                    <a:pt x="584" y="29"/>
                  </a:lnTo>
                  <a:lnTo>
                    <a:pt x="643" y="29"/>
                  </a:lnTo>
                  <a:lnTo>
                    <a:pt x="647" y="29"/>
                  </a:lnTo>
                  <a:lnTo>
                    <a:pt x="649" y="28"/>
                  </a:lnTo>
                  <a:lnTo>
                    <a:pt x="652" y="27"/>
                  </a:lnTo>
                  <a:lnTo>
                    <a:pt x="654" y="26"/>
                  </a:lnTo>
                  <a:lnTo>
                    <a:pt x="655" y="23"/>
                  </a:lnTo>
                  <a:lnTo>
                    <a:pt x="657" y="20"/>
                  </a:lnTo>
                  <a:lnTo>
                    <a:pt x="658" y="17"/>
                  </a:lnTo>
                  <a:lnTo>
                    <a:pt x="658" y="14"/>
                  </a:lnTo>
                  <a:lnTo>
                    <a:pt x="658" y="12"/>
                  </a:lnTo>
                  <a:lnTo>
                    <a:pt x="657" y="8"/>
                  </a:lnTo>
                  <a:lnTo>
                    <a:pt x="655" y="6"/>
                  </a:lnTo>
                  <a:lnTo>
                    <a:pt x="654" y="4"/>
                  </a:lnTo>
                  <a:lnTo>
                    <a:pt x="652" y="2"/>
                  </a:lnTo>
                  <a:lnTo>
                    <a:pt x="649" y="1"/>
                  </a:lnTo>
                  <a:lnTo>
                    <a:pt x="647" y="0"/>
                  </a:lnTo>
                  <a:lnTo>
                    <a:pt x="643" y="0"/>
                  </a:lnTo>
                  <a:lnTo>
                    <a:pt x="569" y="0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2" y="23"/>
                  </a:lnTo>
                  <a:lnTo>
                    <a:pt x="5" y="26"/>
                  </a:lnTo>
                  <a:lnTo>
                    <a:pt x="7" y="27"/>
                  </a:lnTo>
                  <a:lnTo>
                    <a:pt x="9" y="28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75" y="29"/>
                  </a:lnTo>
                  <a:lnTo>
                    <a:pt x="75" y="208"/>
                  </a:lnTo>
                  <a:lnTo>
                    <a:pt x="75" y="227"/>
                  </a:lnTo>
                  <a:lnTo>
                    <a:pt x="77" y="245"/>
                  </a:lnTo>
                  <a:lnTo>
                    <a:pt x="81" y="263"/>
                  </a:lnTo>
                  <a:lnTo>
                    <a:pt x="85" y="280"/>
                  </a:lnTo>
                  <a:lnTo>
                    <a:pt x="89" y="296"/>
                  </a:lnTo>
                  <a:lnTo>
                    <a:pt x="96" y="312"/>
                  </a:lnTo>
                  <a:lnTo>
                    <a:pt x="103" y="328"/>
                  </a:lnTo>
                  <a:lnTo>
                    <a:pt x="112" y="343"/>
                  </a:lnTo>
                  <a:lnTo>
                    <a:pt x="124" y="361"/>
                  </a:lnTo>
                  <a:lnTo>
                    <a:pt x="137" y="378"/>
                  </a:lnTo>
                  <a:lnTo>
                    <a:pt x="152" y="394"/>
                  </a:lnTo>
                  <a:lnTo>
                    <a:pt x="168" y="407"/>
                  </a:lnTo>
                  <a:lnTo>
                    <a:pt x="185" y="420"/>
                  </a:lnTo>
                  <a:lnTo>
                    <a:pt x="204" y="431"/>
                  </a:lnTo>
                  <a:lnTo>
                    <a:pt x="222" y="441"/>
                  </a:lnTo>
                  <a:lnTo>
                    <a:pt x="242" y="448"/>
                  </a:lnTo>
                  <a:lnTo>
                    <a:pt x="224" y="456"/>
                  </a:lnTo>
                  <a:lnTo>
                    <a:pt x="207" y="464"/>
                  </a:lnTo>
                  <a:lnTo>
                    <a:pt x="190" y="474"/>
                  </a:lnTo>
                  <a:lnTo>
                    <a:pt x="175" y="485"/>
                  </a:lnTo>
                  <a:lnTo>
                    <a:pt x="160" y="497"/>
                  </a:lnTo>
                  <a:lnTo>
                    <a:pt x="146" y="510"/>
                  </a:lnTo>
                  <a:lnTo>
                    <a:pt x="133" y="524"/>
                  </a:lnTo>
                  <a:lnTo>
                    <a:pt x="121" y="539"/>
                  </a:lnTo>
                  <a:lnTo>
                    <a:pt x="112" y="555"/>
                  </a:lnTo>
                  <a:lnTo>
                    <a:pt x="102" y="572"/>
                  </a:lnTo>
                  <a:lnTo>
                    <a:pt x="93" y="589"/>
                  </a:lnTo>
                  <a:lnTo>
                    <a:pt x="87" y="609"/>
                  </a:lnTo>
                  <a:lnTo>
                    <a:pt x="82" y="627"/>
                  </a:lnTo>
                  <a:lnTo>
                    <a:pt x="78" y="647"/>
                  </a:lnTo>
                  <a:lnTo>
                    <a:pt x="76" y="666"/>
                  </a:lnTo>
                  <a:lnTo>
                    <a:pt x="75" y="687"/>
                  </a:lnTo>
                  <a:lnTo>
                    <a:pt x="75" y="732"/>
                  </a:lnTo>
                  <a:lnTo>
                    <a:pt x="75" y="866"/>
                  </a:lnTo>
                  <a:lnTo>
                    <a:pt x="15" y="866"/>
                  </a:lnTo>
                  <a:lnTo>
                    <a:pt x="12" y="866"/>
                  </a:lnTo>
                  <a:lnTo>
                    <a:pt x="9" y="868"/>
                  </a:lnTo>
                  <a:lnTo>
                    <a:pt x="7" y="870"/>
                  </a:lnTo>
                  <a:lnTo>
                    <a:pt x="5" y="872"/>
                  </a:lnTo>
                  <a:lnTo>
                    <a:pt x="2" y="874"/>
                  </a:lnTo>
                  <a:lnTo>
                    <a:pt x="1" y="876"/>
                  </a:lnTo>
                  <a:lnTo>
                    <a:pt x="0" y="879"/>
                  </a:lnTo>
                  <a:lnTo>
                    <a:pt x="0" y="881"/>
                  </a:lnTo>
                  <a:lnTo>
                    <a:pt x="0" y="885"/>
                  </a:lnTo>
                  <a:lnTo>
                    <a:pt x="1" y="888"/>
                  </a:lnTo>
                  <a:lnTo>
                    <a:pt x="2" y="890"/>
                  </a:lnTo>
                  <a:lnTo>
                    <a:pt x="5" y="892"/>
                  </a:lnTo>
                  <a:lnTo>
                    <a:pt x="7" y="894"/>
                  </a:lnTo>
                  <a:lnTo>
                    <a:pt x="9" y="895"/>
                  </a:lnTo>
                  <a:lnTo>
                    <a:pt x="12" y="896"/>
                  </a:lnTo>
                  <a:lnTo>
                    <a:pt x="15" y="896"/>
                  </a:lnTo>
                  <a:lnTo>
                    <a:pt x="90" y="896"/>
                  </a:lnTo>
                  <a:lnTo>
                    <a:pt x="569" y="896"/>
                  </a:lnTo>
                  <a:lnTo>
                    <a:pt x="643" y="896"/>
                  </a:lnTo>
                  <a:lnTo>
                    <a:pt x="647" y="896"/>
                  </a:lnTo>
                  <a:lnTo>
                    <a:pt x="649" y="895"/>
                  </a:lnTo>
                  <a:lnTo>
                    <a:pt x="652" y="894"/>
                  </a:lnTo>
                  <a:lnTo>
                    <a:pt x="654" y="892"/>
                  </a:lnTo>
                  <a:lnTo>
                    <a:pt x="655" y="890"/>
                  </a:lnTo>
                  <a:lnTo>
                    <a:pt x="657" y="888"/>
                  </a:lnTo>
                  <a:lnTo>
                    <a:pt x="658" y="885"/>
                  </a:lnTo>
                  <a:lnTo>
                    <a:pt x="658" y="881"/>
                  </a:lnTo>
                  <a:lnTo>
                    <a:pt x="658" y="879"/>
                  </a:lnTo>
                  <a:lnTo>
                    <a:pt x="657" y="876"/>
                  </a:lnTo>
                  <a:lnTo>
                    <a:pt x="655" y="874"/>
                  </a:lnTo>
                  <a:lnTo>
                    <a:pt x="654" y="872"/>
                  </a:lnTo>
                  <a:lnTo>
                    <a:pt x="652" y="870"/>
                  </a:lnTo>
                  <a:lnTo>
                    <a:pt x="649" y="868"/>
                  </a:lnTo>
                  <a:lnTo>
                    <a:pt x="647" y="866"/>
                  </a:lnTo>
                  <a:lnTo>
                    <a:pt x="643" y="866"/>
                  </a:lnTo>
                  <a:close/>
                </a:path>
              </a:pathLst>
            </a:custGeom>
            <a:solidFill>
              <a:srgbClr val="17B58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B4B626FB-3026-4ACB-A5FB-77D68225115C}"/>
                </a:ext>
              </a:extLst>
            </p:cNvPr>
            <p:cNvSpPr txBox="1"/>
            <p:nvPr/>
          </p:nvSpPr>
          <p:spPr>
            <a:xfrm>
              <a:off x="6261458" y="4392263"/>
              <a:ext cx="1614224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>
                  <a:latin typeface="+mj-lt"/>
                </a:rPr>
                <a:t>OPPORTUNITY</a:t>
              </a:r>
            </a:p>
          </p:txBody>
        </p:sp>
        <p:sp>
          <p:nvSpPr>
            <p:cNvPr id="116" name="Text Placeholder 2">
              <a:extLst>
                <a:ext uri="{FF2B5EF4-FFF2-40B4-BE49-F238E27FC236}">
                  <a16:creationId xmlns:a16="http://schemas.microsoft.com/office/drawing/2014/main" id="{65A7B63D-4921-48FF-AEC1-128611B160D5}"/>
                </a:ext>
              </a:extLst>
            </p:cNvPr>
            <p:cNvSpPr txBox="1">
              <a:spLocks/>
            </p:cNvSpPr>
            <p:nvPr/>
          </p:nvSpPr>
          <p:spPr>
            <a:xfrm>
              <a:off x="6261458" y="4807761"/>
              <a:ext cx="2416052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1200" dirty="0"/>
                <a:t>Lorem Ipsum is simply dummy text of the printing and typesetting industry. Lorem Ipsum has been the industry's standard dummy since the 1500s.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DC5871A2-A2A6-4204-B34B-F83C7009EBC7}"/>
                </a:ext>
              </a:extLst>
            </p:cNvPr>
            <p:cNvCxnSpPr>
              <a:cxnSpLocks/>
            </p:cNvCxnSpPr>
            <p:nvPr/>
          </p:nvCxnSpPr>
          <p:spPr>
            <a:xfrm>
              <a:off x="6261458" y="4738511"/>
              <a:ext cx="392036" cy="0"/>
            </a:xfrm>
            <a:prstGeom prst="line">
              <a:avLst/>
            </a:prstGeom>
            <a:ln>
              <a:solidFill>
                <a:srgbClr val="45C2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712206F-B405-4FAF-AEC3-AE186117BC78}"/>
              </a:ext>
            </a:extLst>
          </p:cNvPr>
          <p:cNvGrpSpPr/>
          <p:nvPr/>
        </p:nvGrpSpPr>
        <p:grpSpPr>
          <a:xfrm>
            <a:off x="9088335" y="3968014"/>
            <a:ext cx="2416052" cy="1947743"/>
            <a:chOff x="9061699" y="3968014"/>
            <a:chExt cx="2416052" cy="1947743"/>
          </a:xfrm>
        </p:grpSpPr>
        <p:sp>
          <p:nvSpPr>
            <p:cNvPr id="39" name="Freeform 3763">
              <a:extLst>
                <a:ext uri="{FF2B5EF4-FFF2-40B4-BE49-F238E27FC236}">
                  <a16:creationId xmlns:a16="http://schemas.microsoft.com/office/drawing/2014/main" id="{7E16444D-6450-4CFD-B394-AECD64DF0FDE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3988" y="3968014"/>
              <a:ext cx="142875" cy="285750"/>
            </a:xfrm>
            <a:custGeom>
              <a:avLst/>
              <a:gdLst>
                <a:gd name="T0" fmla="*/ 435 w 450"/>
                <a:gd name="T1" fmla="*/ 300 h 901"/>
                <a:gd name="T2" fmla="*/ 268 w 450"/>
                <a:gd name="T3" fmla="*/ 300 h 901"/>
                <a:gd name="T4" fmla="*/ 448 w 450"/>
                <a:gd name="T5" fmla="*/ 22 h 901"/>
                <a:gd name="T6" fmla="*/ 449 w 450"/>
                <a:gd name="T7" fmla="*/ 19 h 901"/>
                <a:gd name="T8" fmla="*/ 450 w 450"/>
                <a:gd name="T9" fmla="*/ 15 h 901"/>
                <a:gd name="T10" fmla="*/ 449 w 450"/>
                <a:gd name="T11" fmla="*/ 11 h 901"/>
                <a:gd name="T12" fmla="*/ 448 w 450"/>
                <a:gd name="T13" fmla="*/ 7 h 901"/>
                <a:gd name="T14" fmla="*/ 446 w 450"/>
                <a:gd name="T15" fmla="*/ 4 h 901"/>
                <a:gd name="T16" fmla="*/ 443 w 450"/>
                <a:gd name="T17" fmla="*/ 2 h 901"/>
                <a:gd name="T18" fmla="*/ 439 w 450"/>
                <a:gd name="T19" fmla="*/ 0 h 901"/>
                <a:gd name="T20" fmla="*/ 435 w 450"/>
                <a:gd name="T21" fmla="*/ 0 h 901"/>
                <a:gd name="T22" fmla="*/ 120 w 450"/>
                <a:gd name="T23" fmla="*/ 0 h 901"/>
                <a:gd name="T24" fmla="*/ 115 w 450"/>
                <a:gd name="T25" fmla="*/ 0 h 901"/>
                <a:gd name="T26" fmla="*/ 110 w 450"/>
                <a:gd name="T27" fmla="*/ 3 h 901"/>
                <a:gd name="T28" fmla="*/ 107 w 450"/>
                <a:gd name="T29" fmla="*/ 6 h 901"/>
                <a:gd name="T30" fmla="*/ 105 w 450"/>
                <a:gd name="T31" fmla="*/ 11 h 901"/>
                <a:gd name="T32" fmla="*/ 0 w 450"/>
                <a:gd name="T33" fmla="*/ 462 h 901"/>
                <a:gd name="T34" fmla="*/ 0 w 450"/>
                <a:gd name="T35" fmla="*/ 465 h 901"/>
                <a:gd name="T36" fmla="*/ 0 w 450"/>
                <a:gd name="T37" fmla="*/ 469 h 901"/>
                <a:gd name="T38" fmla="*/ 1 w 450"/>
                <a:gd name="T39" fmla="*/ 472 h 901"/>
                <a:gd name="T40" fmla="*/ 3 w 450"/>
                <a:gd name="T41" fmla="*/ 475 h 901"/>
                <a:gd name="T42" fmla="*/ 5 w 450"/>
                <a:gd name="T43" fmla="*/ 477 h 901"/>
                <a:gd name="T44" fmla="*/ 7 w 450"/>
                <a:gd name="T45" fmla="*/ 479 h 901"/>
                <a:gd name="T46" fmla="*/ 10 w 450"/>
                <a:gd name="T47" fmla="*/ 480 h 901"/>
                <a:gd name="T48" fmla="*/ 15 w 450"/>
                <a:gd name="T49" fmla="*/ 480 h 901"/>
                <a:gd name="T50" fmla="*/ 145 w 450"/>
                <a:gd name="T51" fmla="*/ 480 h 901"/>
                <a:gd name="T52" fmla="*/ 30 w 450"/>
                <a:gd name="T53" fmla="*/ 881 h 901"/>
                <a:gd name="T54" fmla="*/ 30 w 450"/>
                <a:gd name="T55" fmla="*/ 887 h 901"/>
                <a:gd name="T56" fmla="*/ 31 w 450"/>
                <a:gd name="T57" fmla="*/ 892 h 901"/>
                <a:gd name="T58" fmla="*/ 34 w 450"/>
                <a:gd name="T59" fmla="*/ 896 h 901"/>
                <a:gd name="T60" fmla="*/ 38 w 450"/>
                <a:gd name="T61" fmla="*/ 900 h 901"/>
                <a:gd name="T62" fmla="*/ 42 w 450"/>
                <a:gd name="T63" fmla="*/ 901 h 901"/>
                <a:gd name="T64" fmla="*/ 45 w 450"/>
                <a:gd name="T65" fmla="*/ 901 h 901"/>
                <a:gd name="T66" fmla="*/ 48 w 450"/>
                <a:gd name="T67" fmla="*/ 901 h 901"/>
                <a:gd name="T68" fmla="*/ 51 w 450"/>
                <a:gd name="T69" fmla="*/ 900 h 901"/>
                <a:gd name="T70" fmla="*/ 54 w 450"/>
                <a:gd name="T71" fmla="*/ 897 h 901"/>
                <a:gd name="T72" fmla="*/ 57 w 450"/>
                <a:gd name="T73" fmla="*/ 894 h 901"/>
                <a:gd name="T74" fmla="*/ 447 w 450"/>
                <a:gd name="T75" fmla="*/ 324 h 901"/>
                <a:gd name="T76" fmla="*/ 449 w 450"/>
                <a:gd name="T77" fmla="*/ 319 h 901"/>
                <a:gd name="T78" fmla="*/ 450 w 450"/>
                <a:gd name="T79" fmla="*/ 316 h 901"/>
                <a:gd name="T80" fmla="*/ 450 w 450"/>
                <a:gd name="T81" fmla="*/ 312 h 901"/>
                <a:gd name="T82" fmla="*/ 448 w 450"/>
                <a:gd name="T83" fmla="*/ 308 h 901"/>
                <a:gd name="T84" fmla="*/ 446 w 450"/>
                <a:gd name="T85" fmla="*/ 304 h 901"/>
                <a:gd name="T86" fmla="*/ 443 w 450"/>
                <a:gd name="T87" fmla="*/ 302 h 901"/>
                <a:gd name="T88" fmla="*/ 439 w 450"/>
                <a:gd name="T89" fmla="*/ 300 h 901"/>
                <a:gd name="T90" fmla="*/ 435 w 450"/>
                <a:gd name="T91" fmla="*/ 300 h 901"/>
                <a:gd name="T92" fmla="*/ 435 w 450"/>
                <a:gd name="T93" fmla="*/ 30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0" h="901">
                  <a:moveTo>
                    <a:pt x="435" y="300"/>
                  </a:moveTo>
                  <a:lnTo>
                    <a:pt x="268" y="300"/>
                  </a:lnTo>
                  <a:lnTo>
                    <a:pt x="448" y="22"/>
                  </a:lnTo>
                  <a:lnTo>
                    <a:pt x="449" y="19"/>
                  </a:lnTo>
                  <a:lnTo>
                    <a:pt x="450" y="15"/>
                  </a:lnTo>
                  <a:lnTo>
                    <a:pt x="449" y="11"/>
                  </a:lnTo>
                  <a:lnTo>
                    <a:pt x="448" y="7"/>
                  </a:lnTo>
                  <a:lnTo>
                    <a:pt x="446" y="4"/>
                  </a:lnTo>
                  <a:lnTo>
                    <a:pt x="443" y="2"/>
                  </a:lnTo>
                  <a:lnTo>
                    <a:pt x="439" y="0"/>
                  </a:lnTo>
                  <a:lnTo>
                    <a:pt x="435" y="0"/>
                  </a:lnTo>
                  <a:lnTo>
                    <a:pt x="120" y="0"/>
                  </a:lnTo>
                  <a:lnTo>
                    <a:pt x="115" y="0"/>
                  </a:lnTo>
                  <a:lnTo>
                    <a:pt x="110" y="3"/>
                  </a:lnTo>
                  <a:lnTo>
                    <a:pt x="107" y="6"/>
                  </a:lnTo>
                  <a:lnTo>
                    <a:pt x="105" y="11"/>
                  </a:lnTo>
                  <a:lnTo>
                    <a:pt x="0" y="462"/>
                  </a:lnTo>
                  <a:lnTo>
                    <a:pt x="0" y="465"/>
                  </a:lnTo>
                  <a:lnTo>
                    <a:pt x="0" y="469"/>
                  </a:lnTo>
                  <a:lnTo>
                    <a:pt x="1" y="472"/>
                  </a:lnTo>
                  <a:lnTo>
                    <a:pt x="3" y="475"/>
                  </a:lnTo>
                  <a:lnTo>
                    <a:pt x="5" y="477"/>
                  </a:lnTo>
                  <a:lnTo>
                    <a:pt x="7" y="479"/>
                  </a:lnTo>
                  <a:lnTo>
                    <a:pt x="10" y="480"/>
                  </a:lnTo>
                  <a:lnTo>
                    <a:pt x="15" y="480"/>
                  </a:lnTo>
                  <a:lnTo>
                    <a:pt x="145" y="480"/>
                  </a:lnTo>
                  <a:lnTo>
                    <a:pt x="30" y="881"/>
                  </a:lnTo>
                  <a:lnTo>
                    <a:pt x="30" y="887"/>
                  </a:lnTo>
                  <a:lnTo>
                    <a:pt x="31" y="892"/>
                  </a:lnTo>
                  <a:lnTo>
                    <a:pt x="34" y="896"/>
                  </a:lnTo>
                  <a:lnTo>
                    <a:pt x="38" y="900"/>
                  </a:lnTo>
                  <a:lnTo>
                    <a:pt x="42" y="901"/>
                  </a:lnTo>
                  <a:lnTo>
                    <a:pt x="45" y="901"/>
                  </a:lnTo>
                  <a:lnTo>
                    <a:pt x="48" y="901"/>
                  </a:lnTo>
                  <a:lnTo>
                    <a:pt x="51" y="900"/>
                  </a:lnTo>
                  <a:lnTo>
                    <a:pt x="54" y="897"/>
                  </a:lnTo>
                  <a:lnTo>
                    <a:pt x="57" y="894"/>
                  </a:lnTo>
                  <a:lnTo>
                    <a:pt x="447" y="324"/>
                  </a:lnTo>
                  <a:lnTo>
                    <a:pt x="449" y="319"/>
                  </a:lnTo>
                  <a:lnTo>
                    <a:pt x="450" y="316"/>
                  </a:lnTo>
                  <a:lnTo>
                    <a:pt x="450" y="312"/>
                  </a:lnTo>
                  <a:lnTo>
                    <a:pt x="448" y="308"/>
                  </a:lnTo>
                  <a:lnTo>
                    <a:pt x="446" y="304"/>
                  </a:lnTo>
                  <a:lnTo>
                    <a:pt x="443" y="302"/>
                  </a:lnTo>
                  <a:lnTo>
                    <a:pt x="439" y="300"/>
                  </a:lnTo>
                  <a:lnTo>
                    <a:pt x="435" y="300"/>
                  </a:lnTo>
                  <a:lnTo>
                    <a:pt x="435" y="300"/>
                  </a:lnTo>
                  <a:close/>
                </a:path>
              </a:pathLst>
            </a:custGeom>
            <a:solidFill>
              <a:srgbClr val="17B58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C7CD4585-E807-408A-BC21-30FAD081E5B8}"/>
                </a:ext>
              </a:extLst>
            </p:cNvPr>
            <p:cNvSpPr txBox="1"/>
            <p:nvPr/>
          </p:nvSpPr>
          <p:spPr>
            <a:xfrm>
              <a:off x="9061699" y="4392263"/>
              <a:ext cx="86882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b="1" dirty="0">
                  <a:latin typeface="+mj-lt"/>
                </a:rPr>
                <a:t>THREAT</a:t>
              </a:r>
            </a:p>
          </p:txBody>
        </p:sp>
        <p:sp>
          <p:nvSpPr>
            <p:cNvPr id="123" name="Text Placeholder 2">
              <a:extLst>
                <a:ext uri="{FF2B5EF4-FFF2-40B4-BE49-F238E27FC236}">
                  <a16:creationId xmlns:a16="http://schemas.microsoft.com/office/drawing/2014/main" id="{B04E3EEA-4F58-4851-B3B5-40A406C7B308}"/>
                </a:ext>
              </a:extLst>
            </p:cNvPr>
            <p:cNvSpPr txBox="1">
              <a:spLocks/>
            </p:cNvSpPr>
            <p:nvPr/>
          </p:nvSpPr>
          <p:spPr>
            <a:xfrm>
              <a:off x="9061699" y="4807761"/>
              <a:ext cx="2416052" cy="110799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>
                <a:lnSpc>
                  <a:spcPct val="150000"/>
                </a:lnSpc>
              </a:pPr>
              <a:r>
                <a:rPr lang="en-US" sz="1200" dirty="0"/>
                <a:t>Lorem Ipsum is simply dummy text of the printing and typesetting industry. Lorem Ipsum has been the industry's standard dummy since the 1500s.</a:t>
              </a:r>
            </a:p>
          </p:txBody>
        </p: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FD473291-BB88-44B9-A5BD-A2F81FBA6101}"/>
                </a:ext>
              </a:extLst>
            </p:cNvPr>
            <p:cNvCxnSpPr>
              <a:cxnSpLocks/>
            </p:cNvCxnSpPr>
            <p:nvPr/>
          </p:nvCxnSpPr>
          <p:spPr>
            <a:xfrm>
              <a:off x="9061699" y="4738511"/>
              <a:ext cx="392036" cy="0"/>
            </a:xfrm>
            <a:prstGeom prst="line">
              <a:avLst/>
            </a:prstGeom>
            <a:ln>
              <a:solidFill>
                <a:srgbClr val="45C2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17565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Freeform: Shape 186">
            <a:extLst>
              <a:ext uri="{FF2B5EF4-FFF2-40B4-BE49-F238E27FC236}">
                <a16:creationId xmlns:a16="http://schemas.microsoft.com/office/drawing/2014/main" id="{1D846C0C-29D4-4DB6-8348-F96E0E889095}"/>
              </a:ext>
            </a:extLst>
          </p:cNvPr>
          <p:cNvSpPr/>
          <p:nvPr/>
        </p:nvSpPr>
        <p:spPr>
          <a:xfrm>
            <a:off x="559137" y="3593269"/>
            <a:ext cx="11073726" cy="3264731"/>
          </a:xfrm>
          <a:custGeom>
            <a:avLst/>
            <a:gdLst>
              <a:gd name="connsiteX0" fmla="*/ 1124063 w 11073726"/>
              <a:gd name="connsiteY0" fmla="*/ 0 h 3264731"/>
              <a:gd name="connsiteX1" fmla="*/ 2166377 w 11073726"/>
              <a:gd name="connsiteY1" fmla="*/ 709841 h 3264731"/>
              <a:gd name="connsiteX2" fmla="*/ 2227689 w 11073726"/>
              <a:gd name="connsiteY2" fmla="*/ 842936 h 3264731"/>
              <a:gd name="connsiteX3" fmla="*/ 2418439 w 11073726"/>
              <a:gd name="connsiteY3" fmla="*/ 842936 h 3264731"/>
              <a:gd name="connsiteX4" fmla="*/ 2466127 w 11073726"/>
              <a:gd name="connsiteY4" fmla="*/ 737143 h 3264731"/>
              <a:gd name="connsiteX5" fmla="*/ 2469533 w 11073726"/>
              <a:gd name="connsiteY5" fmla="*/ 730317 h 3264731"/>
              <a:gd name="connsiteX6" fmla="*/ 3522065 w 11073726"/>
              <a:gd name="connsiteY6" fmla="*/ 0 h 3264731"/>
              <a:gd name="connsiteX7" fmla="*/ 4564378 w 11073726"/>
              <a:gd name="connsiteY7" fmla="*/ 709841 h 3264731"/>
              <a:gd name="connsiteX8" fmla="*/ 4567784 w 11073726"/>
              <a:gd name="connsiteY8" fmla="*/ 716667 h 3264731"/>
              <a:gd name="connsiteX9" fmla="*/ 4652941 w 11073726"/>
              <a:gd name="connsiteY9" fmla="*/ 880476 h 3264731"/>
              <a:gd name="connsiteX10" fmla="*/ 4840285 w 11073726"/>
              <a:gd name="connsiteY10" fmla="*/ 880476 h 3264731"/>
              <a:gd name="connsiteX11" fmla="*/ 4860722 w 11073726"/>
              <a:gd name="connsiteY11" fmla="*/ 842936 h 3264731"/>
              <a:gd name="connsiteX12" fmla="*/ 4925441 w 11073726"/>
              <a:gd name="connsiteY12" fmla="*/ 713254 h 3264731"/>
              <a:gd name="connsiteX13" fmla="*/ 4932253 w 11073726"/>
              <a:gd name="connsiteY13" fmla="*/ 706428 h 3264731"/>
              <a:gd name="connsiteX14" fmla="*/ 5535160 w 11073726"/>
              <a:gd name="connsiteY14" fmla="*/ 382222 h 3264731"/>
              <a:gd name="connsiteX15" fmla="*/ 6223223 w 11073726"/>
              <a:gd name="connsiteY15" fmla="*/ 866825 h 3264731"/>
              <a:gd name="connsiteX16" fmla="*/ 6226629 w 11073726"/>
              <a:gd name="connsiteY16" fmla="*/ 880476 h 3264731"/>
              <a:gd name="connsiteX17" fmla="*/ 6413973 w 11073726"/>
              <a:gd name="connsiteY17" fmla="*/ 880476 h 3264731"/>
              <a:gd name="connsiteX18" fmla="*/ 6505942 w 11073726"/>
              <a:gd name="connsiteY18" fmla="*/ 706428 h 3264731"/>
              <a:gd name="connsiteX19" fmla="*/ 6505942 w 11073726"/>
              <a:gd name="connsiteY19" fmla="*/ 713254 h 3264731"/>
              <a:gd name="connsiteX20" fmla="*/ 7551661 w 11073726"/>
              <a:gd name="connsiteY20" fmla="*/ 0 h 3264731"/>
              <a:gd name="connsiteX21" fmla="*/ 8607599 w 11073726"/>
              <a:gd name="connsiteY21" fmla="*/ 743968 h 3264731"/>
              <a:gd name="connsiteX22" fmla="*/ 8611006 w 11073726"/>
              <a:gd name="connsiteY22" fmla="*/ 750794 h 3264731"/>
              <a:gd name="connsiteX23" fmla="*/ 8651881 w 11073726"/>
              <a:gd name="connsiteY23" fmla="*/ 842936 h 3264731"/>
              <a:gd name="connsiteX24" fmla="*/ 8846037 w 11073726"/>
              <a:gd name="connsiteY24" fmla="*/ 842936 h 3264731"/>
              <a:gd name="connsiteX25" fmla="*/ 8907350 w 11073726"/>
              <a:gd name="connsiteY25" fmla="*/ 706428 h 3264731"/>
              <a:gd name="connsiteX26" fmla="*/ 9949663 w 11073726"/>
              <a:gd name="connsiteY26" fmla="*/ 0 h 3264731"/>
              <a:gd name="connsiteX27" fmla="*/ 11050854 w 11073726"/>
              <a:gd name="connsiteY27" fmla="*/ 896207 h 3264731"/>
              <a:gd name="connsiteX28" fmla="*/ 11065115 w 11073726"/>
              <a:gd name="connsiteY28" fmla="*/ 1037484 h 3264731"/>
              <a:gd name="connsiteX29" fmla="*/ 11073726 w 11073726"/>
              <a:gd name="connsiteY29" fmla="*/ 1037484 h 3264731"/>
              <a:gd name="connsiteX30" fmla="*/ 11073726 w 11073726"/>
              <a:gd name="connsiteY30" fmla="*/ 1122778 h 3264731"/>
              <a:gd name="connsiteX31" fmla="*/ 11073726 w 11073726"/>
              <a:gd name="connsiteY31" fmla="*/ 3264731 h 3264731"/>
              <a:gd name="connsiteX32" fmla="*/ 0 w 11073726"/>
              <a:gd name="connsiteY32" fmla="*/ 3264731 h 3264731"/>
              <a:gd name="connsiteX33" fmla="*/ 0 w 11073726"/>
              <a:gd name="connsiteY33" fmla="*/ 1122778 h 3264731"/>
              <a:gd name="connsiteX34" fmla="*/ 0 w 11073726"/>
              <a:gd name="connsiteY34" fmla="*/ 1037484 h 3264731"/>
              <a:gd name="connsiteX35" fmla="*/ 8611 w 11073726"/>
              <a:gd name="connsiteY35" fmla="*/ 1037484 h 3264731"/>
              <a:gd name="connsiteX36" fmla="*/ 22873 w 11073726"/>
              <a:gd name="connsiteY36" fmla="*/ 896207 h 3264731"/>
              <a:gd name="connsiteX37" fmla="*/ 1124063 w 11073726"/>
              <a:gd name="connsiteY37" fmla="*/ 0 h 32647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1073726" h="3264731">
                <a:moveTo>
                  <a:pt x="1124063" y="0"/>
                </a:moveTo>
                <a:cubicBezTo>
                  <a:pt x="1597533" y="0"/>
                  <a:pt x="2002877" y="293492"/>
                  <a:pt x="2166377" y="709841"/>
                </a:cubicBezTo>
                <a:cubicBezTo>
                  <a:pt x="2227689" y="842936"/>
                  <a:pt x="2227689" y="842936"/>
                  <a:pt x="2227689" y="842936"/>
                </a:cubicBezTo>
                <a:cubicBezTo>
                  <a:pt x="2265158" y="924841"/>
                  <a:pt x="2380970" y="924841"/>
                  <a:pt x="2418439" y="842936"/>
                </a:cubicBezTo>
                <a:cubicBezTo>
                  <a:pt x="2466127" y="737143"/>
                  <a:pt x="2466127" y="737143"/>
                  <a:pt x="2466127" y="737143"/>
                </a:cubicBezTo>
                <a:cubicBezTo>
                  <a:pt x="2466127" y="737143"/>
                  <a:pt x="2469533" y="733730"/>
                  <a:pt x="2469533" y="730317"/>
                </a:cubicBezTo>
                <a:cubicBezTo>
                  <a:pt x="2626221" y="303730"/>
                  <a:pt x="3038377" y="0"/>
                  <a:pt x="3522065" y="0"/>
                </a:cubicBezTo>
                <a:cubicBezTo>
                  <a:pt x="3995534" y="0"/>
                  <a:pt x="4400878" y="293492"/>
                  <a:pt x="4564378" y="709841"/>
                </a:cubicBezTo>
                <a:cubicBezTo>
                  <a:pt x="4567784" y="713254"/>
                  <a:pt x="4567784" y="713254"/>
                  <a:pt x="4567784" y="716667"/>
                </a:cubicBezTo>
                <a:cubicBezTo>
                  <a:pt x="4652941" y="880476"/>
                  <a:pt x="4652941" y="880476"/>
                  <a:pt x="4652941" y="880476"/>
                </a:cubicBezTo>
                <a:cubicBezTo>
                  <a:pt x="4693816" y="955556"/>
                  <a:pt x="4802816" y="955556"/>
                  <a:pt x="4840285" y="880476"/>
                </a:cubicBezTo>
                <a:cubicBezTo>
                  <a:pt x="4860722" y="842936"/>
                  <a:pt x="4860722" y="842936"/>
                  <a:pt x="4860722" y="842936"/>
                </a:cubicBezTo>
                <a:cubicBezTo>
                  <a:pt x="4925441" y="713254"/>
                  <a:pt x="4925441" y="713254"/>
                  <a:pt x="4925441" y="713254"/>
                </a:cubicBezTo>
                <a:cubicBezTo>
                  <a:pt x="4928847" y="713254"/>
                  <a:pt x="4928847" y="709841"/>
                  <a:pt x="4932253" y="706428"/>
                </a:cubicBezTo>
                <a:cubicBezTo>
                  <a:pt x="5061691" y="511905"/>
                  <a:pt x="5286504" y="382222"/>
                  <a:pt x="5535160" y="382222"/>
                </a:cubicBezTo>
                <a:cubicBezTo>
                  <a:pt x="5851942" y="382222"/>
                  <a:pt x="6121036" y="583571"/>
                  <a:pt x="6223223" y="866825"/>
                </a:cubicBezTo>
                <a:cubicBezTo>
                  <a:pt x="6223223" y="870238"/>
                  <a:pt x="6226629" y="877063"/>
                  <a:pt x="6226629" y="880476"/>
                </a:cubicBezTo>
                <a:cubicBezTo>
                  <a:pt x="6267504" y="955556"/>
                  <a:pt x="6376504" y="955556"/>
                  <a:pt x="6413973" y="880476"/>
                </a:cubicBezTo>
                <a:cubicBezTo>
                  <a:pt x="6505942" y="706428"/>
                  <a:pt x="6505942" y="706428"/>
                  <a:pt x="6505942" y="706428"/>
                </a:cubicBezTo>
                <a:cubicBezTo>
                  <a:pt x="6505942" y="713254"/>
                  <a:pt x="6505942" y="713254"/>
                  <a:pt x="6505942" y="713254"/>
                </a:cubicBezTo>
                <a:cubicBezTo>
                  <a:pt x="6669442" y="293492"/>
                  <a:pt x="7074786" y="0"/>
                  <a:pt x="7551661" y="0"/>
                </a:cubicBezTo>
                <a:cubicBezTo>
                  <a:pt x="8038755" y="0"/>
                  <a:pt x="8454318" y="310555"/>
                  <a:pt x="8607599" y="743968"/>
                </a:cubicBezTo>
                <a:cubicBezTo>
                  <a:pt x="8607599" y="743968"/>
                  <a:pt x="8611006" y="747381"/>
                  <a:pt x="8611006" y="750794"/>
                </a:cubicBezTo>
                <a:cubicBezTo>
                  <a:pt x="8651881" y="842936"/>
                  <a:pt x="8651881" y="842936"/>
                  <a:pt x="8651881" y="842936"/>
                </a:cubicBezTo>
                <a:cubicBezTo>
                  <a:pt x="8689349" y="924841"/>
                  <a:pt x="8808568" y="924841"/>
                  <a:pt x="8846037" y="842936"/>
                </a:cubicBezTo>
                <a:cubicBezTo>
                  <a:pt x="8907350" y="706428"/>
                  <a:pt x="8907350" y="706428"/>
                  <a:pt x="8907350" y="706428"/>
                </a:cubicBezTo>
                <a:cubicBezTo>
                  <a:pt x="9070850" y="293492"/>
                  <a:pt x="9476194" y="0"/>
                  <a:pt x="9949663" y="0"/>
                </a:cubicBezTo>
                <a:cubicBezTo>
                  <a:pt x="10492109" y="0"/>
                  <a:pt x="10945885" y="384089"/>
                  <a:pt x="11050854" y="896207"/>
                </a:cubicBezTo>
                <a:lnTo>
                  <a:pt x="11065115" y="1037484"/>
                </a:lnTo>
                <a:lnTo>
                  <a:pt x="11073726" y="1037484"/>
                </a:lnTo>
                <a:lnTo>
                  <a:pt x="11073726" y="1122778"/>
                </a:lnTo>
                <a:lnTo>
                  <a:pt x="11073726" y="3264731"/>
                </a:lnTo>
                <a:lnTo>
                  <a:pt x="0" y="3264731"/>
                </a:lnTo>
                <a:lnTo>
                  <a:pt x="0" y="1122778"/>
                </a:lnTo>
                <a:lnTo>
                  <a:pt x="0" y="1037484"/>
                </a:lnTo>
                <a:lnTo>
                  <a:pt x="8611" y="1037484"/>
                </a:lnTo>
                <a:lnTo>
                  <a:pt x="22873" y="896207"/>
                </a:lnTo>
                <a:cubicBezTo>
                  <a:pt x="127841" y="384089"/>
                  <a:pt x="581618" y="0"/>
                  <a:pt x="1124063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  <a:alpha val="0"/>
                </a:schemeClr>
              </a:gs>
              <a:gs pos="63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F0B793B-FCA4-4E09-B007-9031882EDA95}"/>
              </a:ext>
            </a:extLst>
          </p:cNvPr>
          <p:cNvGrpSpPr/>
          <p:nvPr/>
        </p:nvGrpSpPr>
        <p:grpSpPr>
          <a:xfrm>
            <a:off x="828109" y="1256082"/>
            <a:ext cx="10535783" cy="4345837"/>
            <a:chOff x="828109" y="1414832"/>
            <a:chExt cx="10535783" cy="4345837"/>
          </a:xfrm>
        </p:grpSpPr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A4E17395-1C65-4D79-BD32-6DF8D22321A3}"/>
                </a:ext>
              </a:extLst>
            </p:cNvPr>
            <p:cNvGrpSpPr/>
            <p:nvPr/>
          </p:nvGrpSpPr>
          <p:grpSpPr>
            <a:xfrm>
              <a:off x="926672" y="4642294"/>
              <a:ext cx="1575230" cy="1118375"/>
              <a:chOff x="370641" y="4524485"/>
              <a:chExt cx="1575230" cy="1118375"/>
            </a:xfrm>
          </p:grpSpPr>
          <p:sp>
            <p:nvSpPr>
              <p:cNvPr id="96" name="Text Placeholder 2">
                <a:extLst>
                  <a:ext uri="{FF2B5EF4-FFF2-40B4-BE49-F238E27FC236}">
                    <a16:creationId xmlns:a16="http://schemas.microsoft.com/office/drawing/2014/main" id="{E689883D-8AD9-479F-B820-1B56B81069E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0641" y="4915738"/>
                <a:ext cx="1575230" cy="72712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sz="1050" dirty="0"/>
                  <a:t>Lorem Ipsum is simply dummy text of the printing and typesetting industry.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DC54D957-3547-41B1-92ED-231A6EE15630}"/>
                  </a:ext>
                </a:extLst>
              </p:cNvPr>
              <p:cNvSpPr txBox="1"/>
              <p:nvPr/>
            </p:nvSpPr>
            <p:spPr>
              <a:xfrm>
                <a:off x="628112" y="4524485"/>
                <a:ext cx="106029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</a:rPr>
                  <a:t>STRENGTH</a:t>
                </a:r>
              </a:p>
            </p:txBody>
          </p:sp>
        </p:grpSp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93170DE-FB8E-4D19-98E5-4701D7C290CC}"/>
                </a:ext>
              </a:extLst>
            </p:cNvPr>
            <p:cNvGrpSpPr/>
            <p:nvPr/>
          </p:nvGrpSpPr>
          <p:grpSpPr>
            <a:xfrm>
              <a:off x="3283785" y="4642294"/>
              <a:ext cx="1575230" cy="1118375"/>
              <a:chOff x="370641" y="4524485"/>
              <a:chExt cx="1575230" cy="1118375"/>
            </a:xfrm>
          </p:grpSpPr>
          <p:sp>
            <p:nvSpPr>
              <p:cNvPr id="94" name="Text Placeholder 2">
                <a:extLst>
                  <a:ext uri="{FF2B5EF4-FFF2-40B4-BE49-F238E27FC236}">
                    <a16:creationId xmlns:a16="http://schemas.microsoft.com/office/drawing/2014/main" id="{1725BA45-FCBB-4321-B663-5A3AF14378F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0641" y="4915738"/>
                <a:ext cx="1575230" cy="72712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sz="1050" dirty="0"/>
                  <a:t>Lorem Ipsum is simply dummy text of the printing and typesetting industry.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2BB16337-F415-4DF1-901D-8A5CE3D02853}"/>
                  </a:ext>
                </a:extLst>
              </p:cNvPr>
              <p:cNvSpPr txBox="1"/>
              <p:nvPr/>
            </p:nvSpPr>
            <p:spPr>
              <a:xfrm>
                <a:off x="581336" y="4524485"/>
                <a:ext cx="1153842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</a:rPr>
                  <a:t>WEAKNESS </a:t>
                </a:r>
              </a:p>
            </p:txBody>
          </p:sp>
        </p:grp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A9477923-94C1-4944-B7E4-BC6707D30D06}"/>
                </a:ext>
              </a:extLst>
            </p:cNvPr>
            <p:cNvGrpSpPr/>
            <p:nvPr/>
          </p:nvGrpSpPr>
          <p:grpSpPr>
            <a:xfrm>
              <a:off x="7332914" y="4642294"/>
              <a:ext cx="1575230" cy="1118375"/>
              <a:chOff x="370641" y="4524485"/>
              <a:chExt cx="1575230" cy="1118375"/>
            </a:xfrm>
          </p:grpSpPr>
          <p:sp>
            <p:nvSpPr>
              <p:cNvPr id="118" name="Text Placeholder 2">
                <a:extLst>
                  <a:ext uri="{FF2B5EF4-FFF2-40B4-BE49-F238E27FC236}">
                    <a16:creationId xmlns:a16="http://schemas.microsoft.com/office/drawing/2014/main" id="{CFD50749-F293-4552-91DA-933A44770F1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0641" y="4915738"/>
                <a:ext cx="1575230" cy="72712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sz="1050" dirty="0"/>
                  <a:t>Lorem Ipsum is simply dummy text of the printing and typesetting industry.</a:t>
                </a:r>
              </a:p>
            </p:txBody>
          </p:sp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51E7242E-9D9B-4791-AA61-D8BD62D92F2C}"/>
                  </a:ext>
                </a:extLst>
              </p:cNvPr>
              <p:cNvSpPr txBox="1"/>
              <p:nvPr/>
            </p:nvSpPr>
            <p:spPr>
              <a:xfrm>
                <a:off x="437707" y="4524485"/>
                <a:ext cx="1441100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</a:rPr>
                  <a:t>OPPORTUNITY</a:t>
                </a:r>
              </a:p>
            </p:txBody>
          </p:sp>
        </p:grp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A35BEC6A-9EC8-4D6A-A003-F11739551F1E}"/>
                </a:ext>
              </a:extLst>
            </p:cNvPr>
            <p:cNvGrpSpPr/>
            <p:nvPr/>
          </p:nvGrpSpPr>
          <p:grpSpPr>
            <a:xfrm>
              <a:off x="9690028" y="4642294"/>
              <a:ext cx="1575230" cy="1118375"/>
              <a:chOff x="370641" y="4524485"/>
              <a:chExt cx="1575230" cy="1118375"/>
            </a:xfrm>
          </p:grpSpPr>
          <p:sp>
            <p:nvSpPr>
              <p:cNvPr id="116" name="Text Placeholder 2">
                <a:extLst>
                  <a:ext uri="{FF2B5EF4-FFF2-40B4-BE49-F238E27FC236}">
                    <a16:creationId xmlns:a16="http://schemas.microsoft.com/office/drawing/2014/main" id="{42460B98-1A21-498E-B2EE-B26D766041B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70641" y="4915738"/>
                <a:ext cx="1575230" cy="727122"/>
              </a:xfrm>
              <a:prstGeom prst="rect">
                <a:avLst/>
              </a:prstGeom>
            </p:spPr>
            <p:txBody>
              <a:bodyPr vert="horz" wrap="square" lIns="0" tIns="0" rIns="0" bIns="0" rtlCol="0">
                <a:spAutoFit/>
              </a:bodyPr>
              <a:lstStyle>
                <a:lvl1pPr marL="0" indent="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None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34000" indent="-234000" algn="l" defTabSz="914400" rtl="0" eaLnBrk="1" latinLnBrk="0" hangingPunct="1">
                  <a:lnSpc>
                    <a:spcPct val="90000"/>
                  </a:lnSpc>
                  <a:spcBef>
                    <a:spcPts val="600"/>
                  </a:spcBef>
                  <a:buFont typeface="Arial" panose="020B0604020202020204" pitchFamily="34" charset="0"/>
                  <a:buChar char="•"/>
                  <a:defRPr sz="11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ct val="150000"/>
                  </a:lnSpc>
                </a:pPr>
                <a:r>
                  <a:rPr lang="en-US" sz="1050" dirty="0"/>
                  <a:t>Lorem Ipsum is simply dummy text of the printing and typesetting industry.</a:t>
                </a:r>
              </a:p>
            </p:txBody>
          </p:sp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11778D1F-8F1A-4ACD-9F9C-AF2A56775D5A}"/>
                  </a:ext>
                </a:extLst>
              </p:cNvPr>
              <p:cNvSpPr txBox="1"/>
              <p:nvPr/>
            </p:nvSpPr>
            <p:spPr>
              <a:xfrm>
                <a:off x="771227" y="4524485"/>
                <a:ext cx="774058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b="1" dirty="0">
                    <a:latin typeface="+mj-lt"/>
                  </a:rPr>
                  <a:t>THREAT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1A1EC82-F847-42A9-B176-3CA22A9C3413}"/>
                </a:ext>
              </a:extLst>
            </p:cNvPr>
            <p:cNvGrpSpPr/>
            <p:nvPr/>
          </p:nvGrpSpPr>
          <p:grpSpPr>
            <a:xfrm>
              <a:off x="828109" y="1470586"/>
              <a:ext cx="10535783" cy="1769596"/>
              <a:chOff x="1008517" y="1413902"/>
              <a:chExt cx="10535783" cy="1769596"/>
            </a:xfrm>
          </p:grpSpPr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5B944992-8D85-4159-A9FD-D7CDEC82352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208" t="11816" r="22174" b="42148"/>
              <a:stretch/>
            </p:blipFill>
            <p:spPr>
              <a:xfrm>
                <a:off x="1008517" y="1413902"/>
                <a:ext cx="4129540" cy="1769596"/>
              </a:xfrm>
              <a:custGeom>
                <a:avLst/>
                <a:gdLst>
                  <a:gd name="connsiteX0" fmla="*/ 884317 w 4129540"/>
                  <a:gd name="connsiteY0" fmla="*/ 0 h 1769596"/>
                  <a:gd name="connsiteX1" fmla="*/ 1326475 w 4129540"/>
                  <a:gd name="connsiteY1" fmla="*/ 120158 h 1769596"/>
                  <a:gd name="connsiteX2" fmla="*/ 1585765 w 4129540"/>
                  <a:gd name="connsiteY2" fmla="*/ 259432 h 1769596"/>
                  <a:gd name="connsiteX3" fmla="*/ 2546504 w 4129540"/>
                  <a:gd name="connsiteY3" fmla="*/ 259432 h 1769596"/>
                  <a:gd name="connsiteX4" fmla="*/ 2803065 w 4129540"/>
                  <a:gd name="connsiteY4" fmla="*/ 120158 h 1769596"/>
                  <a:gd name="connsiteX5" fmla="*/ 3245224 w 4129540"/>
                  <a:gd name="connsiteY5" fmla="*/ 0 h 1769596"/>
                  <a:gd name="connsiteX6" fmla="*/ 4129540 w 4129540"/>
                  <a:gd name="connsiteY6" fmla="*/ 884798 h 1769596"/>
                  <a:gd name="connsiteX7" fmla="*/ 3245224 w 4129540"/>
                  <a:gd name="connsiteY7" fmla="*/ 1769596 h 1769596"/>
                  <a:gd name="connsiteX8" fmla="*/ 2803065 w 4129540"/>
                  <a:gd name="connsiteY8" fmla="*/ 1652169 h 1769596"/>
                  <a:gd name="connsiteX9" fmla="*/ 2546504 w 4129540"/>
                  <a:gd name="connsiteY9" fmla="*/ 1512896 h 1769596"/>
                  <a:gd name="connsiteX10" fmla="*/ 1585765 w 4129540"/>
                  <a:gd name="connsiteY10" fmla="*/ 1512896 h 1769596"/>
                  <a:gd name="connsiteX11" fmla="*/ 1326475 w 4129540"/>
                  <a:gd name="connsiteY11" fmla="*/ 1652169 h 1769596"/>
                  <a:gd name="connsiteX12" fmla="*/ 884317 w 4129540"/>
                  <a:gd name="connsiteY12" fmla="*/ 1769596 h 1769596"/>
                  <a:gd name="connsiteX13" fmla="*/ 0 w 4129540"/>
                  <a:gd name="connsiteY13" fmla="*/ 884798 h 1769596"/>
                  <a:gd name="connsiteX14" fmla="*/ 884317 w 4129540"/>
                  <a:gd name="connsiteY14" fmla="*/ 0 h 176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129540" h="1769596">
                    <a:moveTo>
                      <a:pt x="884317" y="0"/>
                    </a:moveTo>
                    <a:cubicBezTo>
                      <a:pt x="1045350" y="0"/>
                      <a:pt x="1198195" y="43694"/>
                      <a:pt x="1326475" y="120158"/>
                    </a:cubicBezTo>
                    <a:cubicBezTo>
                      <a:pt x="1411086" y="158390"/>
                      <a:pt x="1498425" y="204814"/>
                      <a:pt x="1585765" y="259432"/>
                    </a:cubicBezTo>
                    <a:cubicBezTo>
                      <a:pt x="1880538" y="439668"/>
                      <a:pt x="2251732" y="439668"/>
                      <a:pt x="2546504" y="259432"/>
                    </a:cubicBezTo>
                    <a:cubicBezTo>
                      <a:pt x="2633844" y="204814"/>
                      <a:pt x="2718455" y="158390"/>
                      <a:pt x="2803065" y="120158"/>
                    </a:cubicBezTo>
                    <a:cubicBezTo>
                      <a:pt x="2934075" y="43694"/>
                      <a:pt x="3084191" y="0"/>
                      <a:pt x="3245224" y="0"/>
                    </a:cubicBezTo>
                    <a:cubicBezTo>
                      <a:pt x="3733781" y="0"/>
                      <a:pt x="4129540" y="395975"/>
                      <a:pt x="4129540" y="884798"/>
                    </a:cubicBezTo>
                    <a:cubicBezTo>
                      <a:pt x="4129540" y="1373622"/>
                      <a:pt x="3733781" y="1769596"/>
                      <a:pt x="3245224" y="1769596"/>
                    </a:cubicBezTo>
                    <a:cubicBezTo>
                      <a:pt x="3084191" y="1769596"/>
                      <a:pt x="2934075" y="1728633"/>
                      <a:pt x="2803065" y="1652169"/>
                    </a:cubicBezTo>
                    <a:cubicBezTo>
                      <a:pt x="2718455" y="1613937"/>
                      <a:pt x="2633844" y="1564782"/>
                      <a:pt x="2546504" y="1512896"/>
                    </a:cubicBezTo>
                    <a:cubicBezTo>
                      <a:pt x="2251732" y="1332659"/>
                      <a:pt x="1880538" y="1332659"/>
                      <a:pt x="1585765" y="1512896"/>
                    </a:cubicBezTo>
                    <a:cubicBezTo>
                      <a:pt x="1498425" y="1564782"/>
                      <a:pt x="1411086" y="1613937"/>
                      <a:pt x="1326475" y="1652169"/>
                    </a:cubicBezTo>
                    <a:cubicBezTo>
                      <a:pt x="1198195" y="1728633"/>
                      <a:pt x="1045350" y="1769596"/>
                      <a:pt x="884317" y="1769596"/>
                    </a:cubicBezTo>
                    <a:cubicBezTo>
                      <a:pt x="395759" y="1769596"/>
                      <a:pt x="0" y="1373622"/>
                      <a:pt x="0" y="884798"/>
                    </a:cubicBezTo>
                    <a:cubicBezTo>
                      <a:pt x="0" y="395975"/>
                      <a:pt x="395759" y="0"/>
                      <a:pt x="884317" y="0"/>
                    </a:cubicBezTo>
                    <a:close/>
                  </a:path>
                </a:pathLst>
              </a:custGeom>
            </p:spPr>
          </p:pic>
          <p:sp>
            <p:nvSpPr>
              <p:cNvPr id="128" name="Freeform 5">
                <a:extLst>
                  <a:ext uri="{FF2B5EF4-FFF2-40B4-BE49-F238E27FC236}">
                    <a16:creationId xmlns:a16="http://schemas.microsoft.com/office/drawing/2014/main" id="{26C2FC08-C4CF-4415-BBE6-1B10F78362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517" y="1413902"/>
                <a:ext cx="4129540" cy="1769596"/>
              </a:xfrm>
              <a:custGeom>
                <a:avLst/>
                <a:gdLst>
                  <a:gd name="T0" fmla="*/ 1513 w 1513"/>
                  <a:gd name="T1" fmla="*/ 324 h 648"/>
                  <a:gd name="T2" fmla="*/ 1189 w 1513"/>
                  <a:gd name="T3" fmla="*/ 648 h 648"/>
                  <a:gd name="T4" fmla="*/ 1027 w 1513"/>
                  <a:gd name="T5" fmla="*/ 605 h 648"/>
                  <a:gd name="T6" fmla="*/ 933 w 1513"/>
                  <a:gd name="T7" fmla="*/ 554 h 648"/>
                  <a:gd name="T8" fmla="*/ 581 w 1513"/>
                  <a:gd name="T9" fmla="*/ 554 h 648"/>
                  <a:gd name="T10" fmla="*/ 486 w 1513"/>
                  <a:gd name="T11" fmla="*/ 605 h 648"/>
                  <a:gd name="T12" fmla="*/ 324 w 1513"/>
                  <a:gd name="T13" fmla="*/ 648 h 648"/>
                  <a:gd name="T14" fmla="*/ 0 w 1513"/>
                  <a:gd name="T15" fmla="*/ 324 h 648"/>
                  <a:gd name="T16" fmla="*/ 324 w 1513"/>
                  <a:gd name="T17" fmla="*/ 0 h 648"/>
                  <a:gd name="T18" fmla="*/ 486 w 1513"/>
                  <a:gd name="T19" fmla="*/ 44 h 648"/>
                  <a:gd name="T20" fmla="*/ 581 w 1513"/>
                  <a:gd name="T21" fmla="*/ 95 h 648"/>
                  <a:gd name="T22" fmla="*/ 933 w 1513"/>
                  <a:gd name="T23" fmla="*/ 95 h 648"/>
                  <a:gd name="T24" fmla="*/ 1027 w 1513"/>
                  <a:gd name="T25" fmla="*/ 44 h 648"/>
                  <a:gd name="T26" fmla="*/ 1189 w 1513"/>
                  <a:gd name="T27" fmla="*/ 0 h 648"/>
                  <a:gd name="T28" fmla="*/ 1513 w 1513"/>
                  <a:gd name="T29" fmla="*/ 324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3" h="648">
                    <a:moveTo>
                      <a:pt x="1513" y="324"/>
                    </a:moveTo>
                    <a:cubicBezTo>
                      <a:pt x="1513" y="503"/>
                      <a:pt x="1368" y="648"/>
                      <a:pt x="1189" y="648"/>
                    </a:cubicBezTo>
                    <a:cubicBezTo>
                      <a:pt x="1130" y="648"/>
                      <a:pt x="1075" y="633"/>
                      <a:pt x="1027" y="605"/>
                    </a:cubicBezTo>
                    <a:cubicBezTo>
                      <a:pt x="996" y="591"/>
                      <a:pt x="965" y="573"/>
                      <a:pt x="933" y="554"/>
                    </a:cubicBezTo>
                    <a:cubicBezTo>
                      <a:pt x="825" y="488"/>
                      <a:pt x="689" y="488"/>
                      <a:pt x="581" y="554"/>
                    </a:cubicBezTo>
                    <a:cubicBezTo>
                      <a:pt x="549" y="573"/>
                      <a:pt x="517" y="591"/>
                      <a:pt x="486" y="605"/>
                    </a:cubicBezTo>
                    <a:cubicBezTo>
                      <a:pt x="439" y="633"/>
                      <a:pt x="383" y="648"/>
                      <a:pt x="324" y="648"/>
                    </a:cubicBezTo>
                    <a:cubicBezTo>
                      <a:pt x="145" y="648"/>
                      <a:pt x="0" y="503"/>
                      <a:pt x="0" y="324"/>
                    </a:cubicBezTo>
                    <a:cubicBezTo>
                      <a:pt x="0" y="145"/>
                      <a:pt x="145" y="0"/>
                      <a:pt x="324" y="0"/>
                    </a:cubicBezTo>
                    <a:cubicBezTo>
                      <a:pt x="383" y="0"/>
                      <a:pt x="439" y="16"/>
                      <a:pt x="486" y="44"/>
                    </a:cubicBezTo>
                    <a:cubicBezTo>
                      <a:pt x="517" y="58"/>
                      <a:pt x="549" y="75"/>
                      <a:pt x="581" y="95"/>
                    </a:cubicBezTo>
                    <a:cubicBezTo>
                      <a:pt x="689" y="161"/>
                      <a:pt x="825" y="161"/>
                      <a:pt x="933" y="95"/>
                    </a:cubicBezTo>
                    <a:cubicBezTo>
                      <a:pt x="965" y="75"/>
                      <a:pt x="996" y="58"/>
                      <a:pt x="1027" y="44"/>
                    </a:cubicBezTo>
                    <a:cubicBezTo>
                      <a:pt x="1075" y="16"/>
                      <a:pt x="1130" y="0"/>
                      <a:pt x="1189" y="0"/>
                    </a:cubicBezTo>
                    <a:cubicBezTo>
                      <a:pt x="1368" y="0"/>
                      <a:pt x="1513" y="145"/>
                      <a:pt x="1513" y="32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BDE8C2">
                      <a:alpha val="96000"/>
                    </a:srgbClr>
                  </a:gs>
                  <a:gs pos="79000">
                    <a:srgbClr val="45C2C2">
                      <a:alpha val="80000"/>
                    </a:srgbClr>
                  </a:gs>
                  <a:gs pos="52000">
                    <a:srgbClr val="0681B0">
                      <a:alpha val="89000"/>
                    </a:srgbClr>
                  </a:gs>
                  <a:gs pos="0">
                    <a:srgbClr val="00248B">
                      <a:alpha val="96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7" name="Oval 6">
                <a:extLst>
                  <a:ext uri="{FF2B5EF4-FFF2-40B4-BE49-F238E27FC236}">
                    <a16:creationId xmlns:a16="http://schemas.microsoft.com/office/drawing/2014/main" id="{48F0A019-59C5-4B99-ADF6-7CCE1533E7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64193" y="1511085"/>
                <a:ext cx="1575230" cy="1576681"/>
              </a:xfrm>
              <a:prstGeom prst="ellipse">
                <a:avLst/>
              </a:prstGeom>
              <a:solidFill>
                <a:schemeClr val="bg1">
                  <a:alpha val="24000"/>
                </a:schemeClr>
              </a:solidFill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id-ID" sz="4800" b="1" dirty="0">
                    <a:solidFill>
                      <a:schemeClr val="bg1"/>
                    </a:solidFill>
                    <a:latin typeface="+mj-lt"/>
                  </a:rPr>
                  <a:t>W</a:t>
                </a:r>
                <a:endParaRPr lang="en-US" sz="48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8" name="Oval 7">
                <a:extLst>
                  <a:ext uri="{FF2B5EF4-FFF2-40B4-BE49-F238E27FC236}">
                    <a16:creationId xmlns:a16="http://schemas.microsoft.com/office/drawing/2014/main" id="{316206F7-AEB6-4172-A0EE-0C63D96ABEB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7150" y="1511085"/>
                <a:ext cx="1575090" cy="1576681"/>
              </a:xfrm>
              <a:prstGeom prst="ellipse">
                <a:avLst/>
              </a:prstGeom>
              <a:solidFill>
                <a:schemeClr val="bg1">
                  <a:alpha val="24000"/>
                </a:schemeClr>
              </a:solidFill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id-ID" sz="6600" b="1" dirty="0">
                    <a:solidFill>
                      <a:schemeClr val="bg1"/>
                    </a:solidFill>
                    <a:latin typeface="+mj-lt"/>
                  </a:rPr>
                  <a:t>S</a:t>
                </a:r>
                <a:endParaRPr lang="en-US" sz="66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F77B378A-1001-41D9-A93C-E97B07FD1F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7634" t="11816" r="748" b="42148"/>
              <a:stretch/>
            </p:blipFill>
            <p:spPr>
              <a:xfrm>
                <a:off x="7414760" y="1413902"/>
                <a:ext cx="4129540" cy="1769596"/>
              </a:xfrm>
              <a:custGeom>
                <a:avLst/>
                <a:gdLst>
                  <a:gd name="connsiteX0" fmla="*/ 884317 w 4129540"/>
                  <a:gd name="connsiteY0" fmla="*/ 0 h 1769596"/>
                  <a:gd name="connsiteX1" fmla="*/ 1326475 w 4129540"/>
                  <a:gd name="connsiteY1" fmla="*/ 120158 h 1769596"/>
                  <a:gd name="connsiteX2" fmla="*/ 1585765 w 4129540"/>
                  <a:gd name="connsiteY2" fmla="*/ 259432 h 1769596"/>
                  <a:gd name="connsiteX3" fmla="*/ 2546504 w 4129540"/>
                  <a:gd name="connsiteY3" fmla="*/ 259432 h 1769596"/>
                  <a:gd name="connsiteX4" fmla="*/ 2803065 w 4129540"/>
                  <a:gd name="connsiteY4" fmla="*/ 120158 h 1769596"/>
                  <a:gd name="connsiteX5" fmla="*/ 3245224 w 4129540"/>
                  <a:gd name="connsiteY5" fmla="*/ 0 h 1769596"/>
                  <a:gd name="connsiteX6" fmla="*/ 4129540 w 4129540"/>
                  <a:gd name="connsiteY6" fmla="*/ 884798 h 1769596"/>
                  <a:gd name="connsiteX7" fmla="*/ 3245224 w 4129540"/>
                  <a:gd name="connsiteY7" fmla="*/ 1769596 h 1769596"/>
                  <a:gd name="connsiteX8" fmla="*/ 2803065 w 4129540"/>
                  <a:gd name="connsiteY8" fmla="*/ 1652169 h 1769596"/>
                  <a:gd name="connsiteX9" fmla="*/ 2546504 w 4129540"/>
                  <a:gd name="connsiteY9" fmla="*/ 1512896 h 1769596"/>
                  <a:gd name="connsiteX10" fmla="*/ 1585765 w 4129540"/>
                  <a:gd name="connsiteY10" fmla="*/ 1512896 h 1769596"/>
                  <a:gd name="connsiteX11" fmla="*/ 1326475 w 4129540"/>
                  <a:gd name="connsiteY11" fmla="*/ 1652169 h 1769596"/>
                  <a:gd name="connsiteX12" fmla="*/ 884317 w 4129540"/>
                  <a:gd name="connsiteY12" fmla="*/ 1769596 h 1769596"/>
                  <a:gd name="connsiteX13" fmla="*/ 0 w 4129540"/>
                  <a:gd name="connsiteY13" fmla="*/ 884798 h 1769596"/>
                  <a:gd name="connsiteX14" fmla="*/ 884317 w 4129540"/>
                  <a:gd name="connsiteY14" fmla="*/ 0 h 1769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129540" h="1769596">
                    <a:moveTo>
                      <a:pt x="884317" y="0"/>
                    </a:moveTo>
                    <a:cubicBezTo>
                      <a:pt x="1045350" y="0"/>
                      <a:pt x="1198195" y="43694"/>
                      <a:pt x="1326475" y="120158"/>
                    </a:cubicBezTo>
                    <a:cubicBezTo>
                      <a:pt x="1411086" y="158390"/>
                      <a:pt x="1498425" y="204814"/>
                      <a:pt x="1585765" y="259432"/>
                    </a:cubicBezTo>
                    <a:cubicBezTo>
                      <a:pt x="1880538" y="439668"/>
                      <a:pt x="2251732" y="439668"/>
                      <a:pt x="2546504" y="259432"/>
                    </a:cubicBezTo>
                    <a:cubicBezTo>
                      <a:pt x="2633844" y="204814"/>
                      <a:pt x="2718455" y="158390"/>
                      <a:pt x="2803065" y="120158"/>
                    </a:cubicBezTo>
                    <a:cubicBezTo>
                      <a:pt x="2934075" y="43694"/>
                      <a:pt x="3084191" y="0"/>
                      <a:pt x="3245224" y="0"/>
                    </a:cubicBezTo>
                    <a:cubicBezTo>
                      <a:pt x="3733781" y="0"/>
                      <a:pt x="4129540" y="395975"/>
                      <a:pt x="4129540" y="884798"/>
                    </a:cubicBezTo>
                    <a:cubicBezTo>
                      <a:pt x="4129540" y="1373622"/>
                      <a:pt x="3733781" y="1769596"/>
                      <a:pt x="3245224" y="1769596"/>
                    </a:cubicBezTo>
                    <a:cubicBezTo>
                      <a:pt x="3084191" y="1769596"/>
                      <a:pt x="2934075" y="1728633"/>
                      <a:pt x="2803065" y="1652169"/>
                    </a:cubicBezTo>
                    <a:cubicBezTo>
                      <a:pt x="2718455" y="1613937"/>
                      <a:pt x="2633844" y="1564782"/>
                      <a:pt x="2546504" y="1512896"/>
                    </a:cubicBezTo>
                    <a:cubicBezTo>
                      <a:pt x="2251732" y="1332659"/>
                      <a:pt x="1880538" y="1332659"/>
                      <a:pt x="1585765" y="1512896"/>
                    </a:cubicBezTo>
                    <a:cubicBezTo>
                      <a:pt x="1498425" y="1564782"/>
                      <a:pt x="1411086" y="1613937"/>
                      <a:pt x="1326475" y="1652169"/>
                    </a:cubicBezTo>
                    <a:cubicBezTo>
                      <a:pt x="1198195" y="1728633"/>
                      <a:pt x="1045350" y="1769596"/>
                      <a:pt x="884317" y="1769596"/>
                    </a:cubicBezTo>
                    <a:cubicBezTo>
                      <a:pt x="395759" y="1769596"/>
                      <a:pt x="0" y="1373622"/>
                      <a:pt x="0" y="884798"/>
                    </a:cubicBezTo>
                    <a:cubicBezTo>
                      <a:pt x="0" y="395975"/>
                      <a:pt x="395759" y="0"/>
                      <a:pt x="884317" y="0"/>
                    </a:cubicBezTo>
                    <a:close/>
                  </a:path>
                </a:pathLst>
              </a:custGeom>
            </p:spPr>
          </p:pic>
          <p:sp>
            <p:nvSpPr>
              <p:cNvPr id="130" name="Freeform 5">
                <a:extLst>
                  <a:ext uri="{FF2B5EF4-FFF2-40B4-BE49-F238E27FC236}">
                    <a16:creationId xmlns:a16="http://schemas.microsoft.com/office/drawing/2014/main" id="{2C7D1FA3-958D-44B6-895A-098D52D5C7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4760" y="1413902"/>
                <a:ext cx="4129540" cy="1769596"/>
              </a:xfrm>
              <a:custGeom>
                <a:avLst/>
                <a:gdLst>
                  <a:gd name="T0" fmla="*/ 1513 w 1513"/>
                  <a:gd name="T1" fmla="*/ 324 h 648"/>
                  <a:gd name="T2" fmla="*/ 1189 w 1513"/>
                  <a:gd name="T3" fmla="*/ 648 h 648"/>
                  <a:gd name="T4" fmla="*/ 1027 w 1513"/>
                  <a:gd name="T5" fmla="*/ 605 h 648"/>
                  <a:gd name="T6" fmla="*/ 933 w 1513"/>
                  <a:gd name="T7" fmla="*/ 554 h 648"/>
                  <a:gd name="T8" fmla="*/ 581 w 1513"/>
                  <a:gd name="T9" fmla="*/ 554 h 648"/>
                  <a:gd name="T10" fmla="*/ 486 w 1513"/>
                  <a:gd name="T11" fmla="*/ 605 h 648"/>
                  <a:gd name="T12" fmla="*/ 324 w 1513"/>
                  <a:gd name="T13" fmla="*/ 648 h 648"/>
                  <a:gd name="T14" fmla="*/ 0 w 1513"/>
                  <a:gd name="T15" fmla="*/ 324 h 648"/>
                  <a:gd name="T16" fmla="*/ 324 w 1513"/>
                  <a:gd name="T17" fmla="*/ 0 h 648"/>
                  <a:gd name="T18" fmla="*/ 486 w 1513"/>
                  <a:gd name="T19" fmla="*/ 44 h 648"/>
                  <a:gd name="T20" fmla="*/ 581 w 1513"/>
                  <a:gd name="T21" fmla="*/ 95 h 648"/>
                  <a:gd name="T22" fmla="*/ 933 w 1513"/>
                  <a:gd name="T23" fmla="*/ 95 h 648"/>
                  <a:gd name="T24" fmla="*/ 1027 w 1513"/>
                  <a:gd name="T25" fmla="*/ 44 h 648"/>
                  <a:gd name="T26" fmla="*/ 1189 w 1513"/>
                  <a:gd name="T27" fmla="*/ 0 h 648"/>
                  <a:gd name="T28" fmla="*/ 1513 w 1513"/>
                  <a:gd name="T29" fmla="*/ 324 h 6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513" h="648">
                    <a:moveTo>
                      <a:pt x="1513" y="324"/>
                    </a:moveTo>
                    <a:cubicBezTo>
                      <a:pt x="1513" y="503"/>
                      <a:pt x="1368" y="648"/>
                      <a:pt x="1189" y="648"/>
                    </a:cubicBezTo>
                    <a:cubicBezTo>
                      <a:pt x="1130" y="648"/>
                      <a:pt x="1075" y="633"/>
                      <a:pt x="1027" y="605"/>
                    </a:cubicBezTo>
                    <a:cubicBezTo>
                      <a:pt x="996" y="591"/>
                      <a:pt x="965" y="573"/>
                      <a:pt x="933" y="554"/>
                    </a:cubicBezTo>
                    <a:cubicBezTo>
                      <a:pt x="825" y="488"/>
                      <a:pt x="689" y="488"/>
                      <a:pt x="581" y="554"/>
                    </a:cubicBezTo>
                    <a:cubicBezTo>
                      <a:pt x="549" y="573"/>
                      <a:pt x="517" y="591"/>
                      <a:pt x="486" y="605"/>
                    </a:cubicBezTo>
                    <a:cubicBezTo>
                      <a:pt x="439" y="633"/>
                      <a:pt x="383" y="648"/>
                      <a:pt x="324" y="648"/>
                    </a:cubicBezTo>
                    <a:cubicBezTo>
                      <a:pt x="145" y="648"/>
                      <a:pt x="0" y="503"/>
                      <a:pt x="0" y="324"/>
                    </a:cubicBezTo>
                    <a:cubicBezTo>
                      <a:pt x="0" y="145"/>
                      <a:pt x="145" y="0"/>
                      <a:pt x="324" y="0"/>
                    </a:cubicBezTo>
                    <a:cubicBezTo>
                      <a:pt x="383" y="0"/>
                      <a:pt x="439" y="16"/>
                      <a:pt x="486" y="44"/>
                    </a:cubicBezTo>
                    <a:cubicBezTo>
                      <a:pt x="517" y="58"/>
                      <a:pt x="549" y="75"/>
                      <a:pt x="581" y="95"/>
                    </a:cubicBezTo>
                    <a:cubicBezTo>
                      <a:pt x="689" y="161"/>
                      <a:pt x="825" y="161"/>
                      <a:pt x="933" y="95"/>
                    </a:cubicBezTo>
                    <a:cubicBezTo>
                      <a:pt x="965" y="75"/>
                      <a:pt x="996" y="58"/>
                      <a:pt x="1027" y="44"/>
                    </a:cubicBezTo>
                    <a:cubicBezTo>
                      <a:pt x="1075" y="16"/>
                      <a:pt x="1130" y="0"/>
                      <a:pt x="1189" y="0"/>
                    </a:cubicBezTo>
                    <a:cubicBezTo>
                      <a:pt x="1368" y="0"/>
                      <a:pt x="1513" y="145"/>
                      <a:pt x="1513" y="324"/>
                    </a:cubicBezTo>
                    <a:close/>
                  </a:path>
                </a:pathLst>
              </a:custGeom>
              <a:gradFill flip="none" rotWithShape="1">
                <a:gsLst>
                  <a:gs pos="100000">
                    <a:srgbClr val="BDE8C2">
                      <a:alpha val="96000"/>
                    </a:srgbClr>
                  </a:gs>
                  <a:gs pos="79000">
                    <a:srgbClr val="45C2C2">
                      <a:alpha val="80000"/>
                    </a:srgbClr>
                  </a:gs>
                  <a:gs pos="52000">
                    <a:srgbClr val="0681B0">
                      <a:alpha val="89000"/>
                    </a:srgbClr>
                  </a:gs>
                  <a:gs pos="0">
                    <a:srgbClr val="00248B">
                      <a:alpha val="96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sp>
            <p:nvSpPr>
              <p:cNvPr id="131" name="Oval 6">
                <a:extLst>
                  <a:ext uri="{FF2B5EF4-FFF2-40B4-BE49-F238E27FC236}">
                    <a16:creationId xmlns:a16="http://schemas.microsoft.com/office/drawing/2014/main" id="{42D1C0BF-2421-4338-922D-478039E2DF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870436" y="1511085"/>
                <a:ext cx="1575230" cy="1576681"/>
              </a:xfrm>
              <a:prstGeom prst="ellipse">
                <a:avLst/>
              </a:prstGeom>
              <a:solidFill>
                <a:schemeClr val="bg1">
                  <a:alpha val="24000"/>
                </a:schemeClr>
              </a:solidFill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id-ID" sz="4800" b="1" dirty="0">
                    <a:solidFill>
                      <a:schemeClr val="bg1"/>
                    </a:solidFill>
                    <a:latin typeface="+mj-lt"/>
                  </a:rPr>
                  <a:t>T</a:t>
                </a:r>
                <a:endParaRPr lang="en-US" sz="48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  <p:sp>
            <p:nvSpPr>
              <p:cNvPr id="132" name="Oval 7">
                <a:extLst>
                  <a:ext uri="{FF2B5EF4-FFF2-40B4-BE49-F238E27FC236}">
                    <a16:creationId xmlns:a16="http://schemas.microsoft.com/office/drawing/2014/main" id="{1732E601-EC80-4DFC-BC55-74488E3D50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513393" y="1511085"/>
                <a:ext cx="1575090" cy="1576681"/>
              </a:xfrm>
              <a:prstGeom prst="ellipse">
                <a:avLst/>
              </a:prstGeom>
              <a:solidFill>
                <a:schemeClr val="bg1">
                  <a:alpha val="24000"/>
                </a:schemeClr>
              </a:solidFill>
              <a:ln w="19050" cap="flat">
                <a:solidFill>
                  <a:schemeClr val="bg1"/>
                </a:solidFill>
                <a:prstDash val="solid"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pPr algn="ctr"/>
                <a:r>
                  <a:rPr lang="id-ID" sz="6600" b="1" dirty="0">
                    <a:solidFill>
                      <a:schemeClr val="bg1"/>
                    </a:solidFill>
                    <a:latin typeface="+mj-lt"/>
                  </a:rPr>
                  <a:t>O</a:t>
                </a:r>
                <a:endParaRPr lang="en-US" sz="6600" b="1" dirty="0">
                  <a:solidFill>
                    <a:schemeClr val="bg1"/>
                  </a:solidFill>
                  <a:latin typeface="+mj-lt"/>
                </a:endParaRPr>
              </a:p>
            </p:txBody>
          </p:sp>
        </p:grp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03D9AFC6-442C-4CD3-AF70-B581BE498271}"/>
                </a:ext>
              </a:extLst>
            </p:cNvPr>
            <p:cNvSpPr/>
            <p:nvPr/>
          </p:nvSpPr>
          <p:spPr>
            <a:xfrm rot="10800000">
              <a:off x="3970850" y="3460539"/>
              <a:ext cx="201100" cy="11094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Isosceles Triangle 137">
              <a:extLst>
                <a:ext uri="{FF2B5EF4-FFF2-40B4-BE49-F238E27FC236}">
                  <a16:creationId xmlns:a16="http://schemas.microsoft.com/office/drawing/2014/main" id="{D3978168-7E24-4BD1-9FEA-61A9EE88FB6A}"/>
                </a:ext>
              </a:extLst>
            </p:cNvPr>
            <p:cNvSpPr/>
            <p:nvPr/>
          </p:nvSpPr>
          <p:spPr>
            <a:xfrm rot="10800000">
              <a:off x="1613737" y="3460539"/>
              <a:ext cx="201100" cy="11094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Isosceles Triangle 138">
              <a:extLst>
                <a:ext uri="{FF2B5EF4-FFF2-40B4-BE49-F238E27FC236}">
                  <a16:creationId xmlns:a16="http://schemas.microsoft.com/office/drawing/2014/main" id="{DD325252-A647-4430-9D95-23B229A5D88B}"/>
                </a:ext>
              </a:extLst>
            </p:cNvPr>
            <p:cNvSpPr/>
            <p:nvPr/>
          </p:nvSpPr>
          <p:spPr>
            <a:xfrm rot="10800000">
              <a:off x="10377093" y="3484427"/>
              <a:ext cx="201100" cy="11094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Isosceles Triangle 139">
              <a:extLst>
                <a:ext uri="{FF2B5EF4-FFF2-40B4-BE49-F238E27FC236}">
                  <a16:creationId xmlns:a16="http://schemas.microsoft.com/office/drawing/2014/main" id="{DBCD324F-70AC-4A28-BEAE-70F7BF7D9927}"/>
                </a:ext>
              </a:extLst>
            </p:cNvPr>
            <p:cNvSpPr/>
            <p:nvPr/>
          </p:nvSpPr>
          <p:spPr>
            <a:xfrm rot="10800000">
              <a:off x="8019979" y="3460539"/>
              <a:ext cx="201100" cy="110949"/>
            </a:xfrm>
            <a:prstGeom prst="triangl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7FBA97F-8E24-48FD-9A94-78AC02C99E25}"/>
                </a:ext>
              </a:extLst>
            </p:cNvPr>
            <p:cNvGrpSpPr/>
            <p:nvPr/>
          </p:nvGrpSpPr>
          <p:grpSpPr>
            <a:xfrm>
              <a:off x="5359260" y="1414832"/>
              <a:ext cx="1473480" cy="1881105"/>
              <a:chOff x="5359260" y="1568049"/>
              <a:chExt cx="1473480" cy="1881105"/>
            </a:xfrm>
          </p:grpSpPr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27723E5B-3C5B-4B79-9707-8485AC0B50E5}"/>
                  </a:ext>
                </a:extLst>
              </p:cNvPr>
              <p:cNvGrpSpPr/>
              <p:nvPr/>
            </p:nvGrpSpPr>
            <p:grpSpPr>
              <a:xfrm>
                <a:off x="5359260" y="2080145"/>
                <a:ext cx="1473480" cy="856912"/>
                <a:chOff x="5359260" y="2054539"/>
                <a:chExt cx="1473480" cy="856912"/>
              </a:xfrm>
            </p:grpSpPr>
            <p:sp>
              <p:nvSpPr>
                <p:cNvPr id="134" name="TextBox 133">
                  <a:extLst>
                    <a:ext uri="{FF2B5EF4-FFF2-40B4-BE49-F238E27FC236}">
                      <a16:creationId xmlns:a16="http://schemas.microsoft.com/office/drawing/2014/main" id="{B80E75CC-2912-4B00-8493-A0CAE13E7F41}"/>
                    </a:ext>
                  </a:extLst>
                </p:cNvPr>
                <p:cNvSpPr txBox="1"/>
                <p:nvPr/>
              </p:nvSpPr>
              <p:spPr>
                <a:xfrm>
                  <a:off x="5359260" y="2054539"/>
                  <a:ext cx="1473480" cy="61555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latin typeface="+mj-lt"/>
                    </a:rPr>
                    <a:t>SWOT</a:t>
                  </a:r>
                  <a:endParaRPr lang="en-US" sz="4000" b="1" dirty="0">
                    <a:solidFill>
                      <a:schemeClr val="accent3"/>
                    </a:solidFill>
                    <a:latin typeface="+mj-lt"/>
                  </a:endParaRPr>
                </a:p>
              </p:txBody>
            </p:sp>
            <p:sp>
              <p:nvSpPr>
                <p:cNvPr id="135" name="TextBox 134">
                  <a:extLst>
                    <a:ext uri="{FF2B5EF4-FFF2-40B4-BE49-F238E27FC236}">
                      <a16:creationId xmlns:a16="http://schemas.microsoft.com/office/drawing/2014/main" id="{C307D9E9-DAD6-470D-983F-EFCA710DB4A0}"/>
                    </a:ext>
                  </a:extLst>
                </p:cNvPr>
                <p:cNvSpPr txBox="1"/>
                <p:nvPr/>
              </p:nvSpPr>
              <p:spPr>
                <a:xfrm>
                  <a:off x="5445982" y="2665230"/>
                  <a:ext cx="1300036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1600" dirty="0"/>
                    <a:t>A N A L Y S I S.</a:t>
                  </a:r>
                </a:p>
              </p:txBody>
            </p:sp>
          </p:grpSp>
          <p:grpSp>
            <p:nvGrpSpPr>
              <p:cNvPr id="27" name="Group 26">
                <a:extLst>
                  <a:ext uri="{FF2B5EF4-FFF2-40B4-BE49-F238E27FC236}">
                    <a16:creationId xmlns:a16="http://schemas.microsoft.com/office/drawing/2014/main" id="{41188CC0-072D-45BF-BD1F-F2D6319F1F70}"/>
                  </a:ext>
                </a:extLst>
              </p:cNvPr>
              <p:cNvGrpSpPr/>
              <p:nvPr/>
            </p:nvGrpSpPr>
            <p:grpSpPr>
              <a:xfrm>
                <a:off x="5909310" y="3086865"/>
                <a:ext cx="373380" cy="362289"/>
                <a:chOff x="5920743" y="3086865"/>
                <a:chExt cx="373380" cy="362289"/>
              </a:xfrm>
            </p:grpSpPr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B1B04AD6-F61A-49AB-A1E1-CDFF2EC6EBC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07433" y="3086865"/>
                  <a:ext cx="0" cy="362289"/>
                </a:xfrm>
                <a:prstGeom prst="line">
                  <a:avLst/>
                </a:prstGeom>
                <a:ln w="28575">
                  <a:solidFill>
                    <a:srgbClr val="17B5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80C205EE-D96C-4746-AF8E-DDECDA6C2E6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20743" y="3086865"/>
                  <a:ext cx="0" cy="193918"/>
                </a:xfrm>
                <a:prstGeom prst="line">
                  <a:avLst/>
                </a:prstGeom>
                <a:ln w="28575">
                  <a:solidFill>
                    <a:srgbClr val="17B5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F4294C34-A9E7-4382-AD50-89242D99BF7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94123" y="3086865"/>
                  <a:ext cx="0" cy="193918"/>
                </a:xfrm>
                <a:prstGeom prst="line">
                  <a:avLst/>
                </a:prstGeom>
                <a:ln w="28575">
                  <a:solidFill>
                    <a:srgbClr val="17B5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58" name="Group 157">
                <a:extLst>
                  <a:ext uri="{FF2B5EF4-FFF2-40B4-BE49-F238E27FC236}">
                    <a16:creationId xmlns:a16="http://schemas.microsoft.com/office/drawing/2014/main" id="{09787474-E788-4594-8508-342D2A255D84}"/>
                  </a:ext>
                </a:extLst>
              </p:cNvPr>
              <p:cNvGrpSpPr/>
              <p:nvPr/>
            </p:nvGrpSpPr>
            <p:grpSpPr>
              <a:xfrm rot="10800000">
                <a:off x="5909310" y="1568049"/>
                <a:ext cx="373380" cy="362289"/>
                <a:chOff x="5920743" y="3086865"/>
                <a:chExt cx="373380" cy="362289"/>
              </a:xfrm>
            </p:grpSpPr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B4042386-3175-4132-B75D-964FA072B0B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107433" y="3086865"/>
                  <a:ext cx="0" cy="362289"/>
                </a:xfrm>
                <a:prstGeom prst="line">
                  <a:avLst/>
                </a:prstGeom>
                <a:ln w="28575">
                  <a:solidFill>
                    <a:srgbClr val="17B5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0" name="Straight Connector 159">
                  <a:extLst>
                    <a:ext uri="{FF2B5EF4-FFF2-40B4-BE49-F238E27FC236}">
                      <a16:creationId xmlns:a16="http://schemas.microsoft.com/office/drawing/2014/main" id="{CA61DA96-F599-4452-8C9D-590375F4971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920743" y="3086865"/>
                  <a:ext cx="0" cy="193918"/>
                </a:xfrm>
                <a:prstGeom prst="line">
                  <a:avLst/>
                </a:prstGeom>
                <a:ln w="28575">
                  <a:solidFill>
                    <a:srgbClr val="17B5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1" name="Straight Connector 160">
                  <a:extLst>
                    <a:ext uri="{FF2B5EF4-FFF2-40B4-BE49-F238E27FC236}">
                      <a16:creationId xmlns:a16="http://schemas.microsoft.com/office/drawing/2014/main" id="{9FDC57F3-035A-4C5B-A3BC-18621AAAC15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6294123" y="3086865"/>
                  <a:ext cx="0" cy="193918"/>
                </a:xfrm>
                <a:prstGeom prst="line">
                  <a:avLst/>
                </a:prstGeom>
                <a:ln w="28575">
                  <a:solidFill>
                    <a:srgbClr val="17B58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DD548D7D-93C3-4287-B4F0-93078BB2323E}"/>
                </a:ext>
              </a:extLst>
            </p:cNvPr>
            <p:cNvGrpSpPr/>
            <p:nvPr/>
          </p:nvGrpSpPr>
          <p:grpSpPr>
            <a:xfrm>
              <a:off x="1561097" y="4127209"/>
              <a:ext cx="306381" cy="304267"/>
              <a:chOff x="7021513" y="2532063"/>
              <a:chExt cx="230188" cy="228600"/>
            </a:xfrm>
            <a:solidFill>
              <a:srgbClr val="17B580"/>
            </a:solidFill>
          </p:grpSpPr>
          <p:sp>
            <p:nvSpPr>
              <p:cNvPr id="170" name="Freeform 3758">
                <a:extLst>
                  <a:ext uri="{FF2B5EF4-FFF2-40B4-BE49-F238E27FC236}">
                    <a16:creationId xmlns:a16="http://schemas.microsoft.com/office/drawing/2014/main" id="{29C9586E-CA42-4131-A10C-36A887BB4F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21513" y="2601913"/>
                <a:ext cx="144463" cy="158750"/>
              </a:xfrm>
              <a:custGeom>
                <a:avLst/>
                <a:gdLst>
                  <a:gd name="T0" fmla="*/ 243 w 455"/>
                  <a:gd name="T1" fmla="*/ 406 h 496"/>
                  <a:gd name="T2" fmla="*/ 215 w 455"/>
                  <a:gd name="T3" fmla="*/ 425 h 496"/>
                  <a:gd name="T4" fmla="*/ 187 w 455"/>
                  <a:gd name="T5" fmla="*/ 435 h 496"/>
                  <a:gd name="T6" fmla="*/ 159 w 455"/>
                  <a:gd name="T7" fmla="*/ 435 h 496"/>
                  <a:gd name="T8" fmla="*/ 135 w 455"/>
                  <a:gd name="T9" fmla="*/ 427 h 496"/>
                  <a:gd name="T10" fmla="*/ 115 w 455"/>
                  <a:gd name="T11" fmla="*/ 412 h 496"/>
                  <a:gd name="T12" fmla="*/ 74 w 455"/>
                  <a:gd name="T13" fmla="*/ 369 h 496"/>
                  <a:gd name="T14" fmla="*/ 64 w 455"/>
                  <a:gd name="T15" fmla="*/ 346 h 496"/>
                  <a:gd name="T16" fmla="*/ 60 w 455"/>
                  <a:gd name="T17" fmla="*/ 321 h 496"/>
                  <a:gd name="T18" fmla="*/ 63 w 455"/>
                  <a:gd name="T19" fmla="*/ 297 h 496"/>
                  <a:gd name="T20" fmla="*/ 74 w 455"/>
                  <a:gd name="T21" fmla="*/ 273 h 496"/>
                  <a:gd name="T22" fmla="*/ 250 w 455"/>
                  <a:gd name="T23" fmla="*/ 95 h 496"/>
                  <a:gd name="T24" fmla="*/ 279 w 455"/>
                  <a:gd name="T25" fmla="*/ 71 h 496"/>
                  <a:gd name="T26" fmla="*/ 308 w 455"/>
                  <a:gd name="T27" fmla="*/ 61 h 496"/>
                  <a:gd name="T28" fmla="*/ 336 w 455"/>
                  <a:gd name="T29" fmla="*/ 61 h 496"/>
                  <a:gd name="T30" fmla="*/ 365 w 455"/>
                  <a:gd name="T31" fmla="*/ 72 h 496"/>
                  <a:gd name="T32" fmla="*/ 391 w 455"/>
                  <a:gd name="T33" fmla="*/ 96 h 496"/>
                  <a:gd name="T34" fmla="*/ 409 w 455"/>
                  <a:gd name="T35" fmla="*/ 114 h 496"/>
                  <a:gd name="T36" fmla="*/ 426 w 455"/>
                  <a:gd name="T37" fmla="*/ 119 h 496"/>
                  <a:gd name="T38" fmla="*/ 442 w 455"/>
                  <a:gd name="T39" fmla="*/ 112 h 496"/>
                  <a:gd name="T40" fmla="*/ 452 w 455"/>
                  <a:gd name="T41" fmla="*/ 98 h 496"/>
                  <a:gd name="T42" fmla="*/ 454 w 455"/>
                  <a:gd name="T43" fmla="*/ 81 h 496"/>
                  <a:gd name="T44" fmla="*/ 435 w 455"/>
                  <a:gd name="T45" fmla="*/ 55 h 496"/>
                  <a:gd name="T46" fmla="*/ 394 w 455"/>
                  <a:gd name="T47" fmla="*/ 20 h 496"/>
                  <a:gd name="T48" fmla="*/ 346 w 455"/>
                  <a:gd name="T49" fmla="*/ 2 h 496"/>
                  <a:gd name="T50" fmla="*/ 306 w 455"/>
                  <a:gd name="T51" fmla="*/ 0 h 496"/>
                  <a:gd name="T52" fmla="*/ 259 w 455"/>
                  <a:gd name="T53" fmla="*/ 15 h 496"/>
                  <a:gd name="T54" fmla="*/ 225 w 455"/>
                  <a:gd name="T55" fmla="*/ 36 h 496"/>
                  <a:gd name="T56" fmla="*/ 43 w 455"/>
                  <a:gd name="T57" fmla="*/ 217 h 496"/>
                  <a:gd name="T58" fmla="*/ 17 w 455"/>
                  <a:gd name="T59" fmla="*/ 253 h 496"/>
                  <a:gd name="T60" fmla="*/ 3 w 455"/>
                  <a:gd name="T61" fmla="*/ 293 h 496"/>
                  <a:gd name="T62" fmla="*/ 1 w 455"/>
                  <a:gd name="T63" fmla="*/ 335 h 496"/>
                  <a:gd name="T64" fmla="*/ 11 w 455"/>
                  <a:gd name="T65" fmla="*/ 377 h 496"/>
                  <a:gd name="T66" fmla="*/ 32 w 455"/>
                  <a:gd name="T67" fmla="*/ 414 h 496"/>
                  <a:gd name="T68" fmla="*/ 82 w 455"/>
                  <a:gd name="T69" fmla="*/ 465 h 496"/>
                  <a:gd name="T70" fmla="*/ 118 w 455"/>
                  <a:gd name="T71" fmla="*/ 485 h 496"/>
                  <a:gd name="T72" fmla="*/ 158 w 455"/>
                  <a:gd name="T73" fmla="*/ 495 h 496"/>
                  <a:gd name="T74" fmla="*/ 180 w 455"/>
                  <a:gd name="T75" fmla="*/ 496 h 496"/>
                  <a:gd name="T76" fmla="*/ 225 w 455"/>
                  <a:gd name="T77" fmla="*/ 486 h 496"/>
                  <a:gd name="T78" fmla="*/ 269 w 455"/>
                  <a:gd name="T79" fmla="*/ 463 h 496"/>
                  <a:gd name="T80" fmla="*/ 389 w 455"/>
                  <a:gd name="T81" fmla="*/ 346 h 496"/>
                  <a:gd name="T82" fmla="*/ 398 w 455"/>
                  <a:gd name="T83" fmla="*/ 331 h 496"/>
                  <a:gd name="T84" fmla="*/ 396 w 455"/>
                  <a:gd name="T85" fmla="*/ 314 h 496"/>
                  <a:gd name="T86" fmla="*/ 385 w 455"/>
                  <a:gd name="T87" fmla="*/ 300 h 496"/>
                  <a:gd name="T88" fmla="*/ 368 w 455"/>
                  <a:gd name="T89" fmla="*/ 294 h 496"/>
                  <a:gd name="T90" fmla="*/ 352 w 455"/>
                  <a:gd name="T91" fmla="*/ 300 h 4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455" h="496">
                    <a:moveTo>
                      <a:pt x="347" y="303"/>
                    </a:moveTo>
                    <a:lnTo>
                      <a:pt x="253" y="397"/>
                    </a:lnTo>
                    <a:lnTo>
                      <a:pt x="243" y="406"/>
                    </a:lnTo>
                    <a:lnTo>
                      <a:pt x="235" y="413"/>
                    </a:lnTo>
                    <a:lnTo>
                      <a:pt x="225" y="420"/>
                    </a:lnTo>
                    <a:lnTo>
                      <a:pt x="215" y="425"/>
                    </a:lnTo>
                    <a:lnTo>
                      <a:pt x="206" y="429"/>
                    </a:lnTo>
                    <a:lnTo>
                      <a:pt x="196" y="433"/>
                    </a:lnTo>
                    <a:lnTo>
                      <a:pt x="187" y="435"/>
                    </a:lnTo>
                    <a:lnTo>
                      <a:pt x="176" y="436"/>
                    </a:lnTo>
                    <a:lnTo>
                      <a:pt x="167" y="436"/>
                    </a:lnTo>
                    <a:lnTo>
                      <a:pt x="159" y="435"/>
                    </a:lnTo>
                    <a:lnTo>
                      <a:pt x="151" y="434"/>
                    </a:lnTo>
                    <a:lnTo>
                      <a:pt x="143" y="431"/>
                    </a:lnTo>
                    <a:lnTo>
                      <a:pt x="135" y="427"/>
                    </a:lnTo>
                    <a:lnTo>
                      <a:pt x="128" y="423"/>
                    </a:lnTo>
                    <a:lnTo>
                      <a:pt x="121" y="419"/>
                    </a:lnTo>
                    <a:lnTo>
                      <a:pt x="115" y="412"/>
                    </a:lnTo>
                    <a:lnTo>
                      <a:pt x="85" y="382"/>
                    </a:lnTo>
                    <a:lnTo>
                      <a:pt x="79" y="376"/>
                    </a:lnTo>
                    <a:lnTo>
                      <a:pt x="74" y="369"/>
                    </a:lnTo>
                    <a:lnTo>
                      <a:pt x="70" y="362"/>
                    </a:lnTo>
                    <a:lnTo>
                      <a:pt x="66" y="354"/>
                    </a:lnTo>
                    <a:lnTo>
                      <a:pt x="64" y="346"/>
                    </a:lnTo>
                    <a:lnTo>
                      <a:pt x="62" y="338"/>
                    </a:lnTo>
                    <a:lnTo>
                      <a:pt x="61" y="330"/>
                    </a:lnTo>
                    <a:lnTo>
                      <a:pt x="60" y="321"/>
                    </a:lnTo>
                    <a:lnTo>
                      <a:pt x="61" y="313"/>
                    </a:lnTo>
                    <a:lnTo>
                      <a:pt x="62" y="305"/>
                    </a:lnTo>
                    <a:lnTo>
                      <a:pt x="63" y="297"/>
                    </a:lnTo>
                    <a:lnTo>
                      <a:pt x="66" y="288"/>
                    </a:lnTo>
                    <a:lnTo>
                      <a:pt x="70" y="280"/>
                    </a:lnTo>
                    <a:lnTo>
                      <a:pt x="74" y="273"/>
                    </a:lnTo>
                    <a:lnTo>
                      <a:pt x="79" y="267"/>
                    </a:lnTo>
                    <a:lnTo>
                      <a:pt x="85" y="260"/>
                    </a:lnTo>
                    <a:lnTo>
                      <a:pt x="250" y="95"/>
                    </a:lnTo>
                    <a:lnTo>
                      <a:pt x="259" y="85"/>
                    </a:lnTo>
                    <a:lnTo>
                      <a:pt x="269" y="78"/>
                    </a:lnTo>
                    <a:lnTo>
                      <a:pt x="279" y="71"/>
                    </a:lnTo>
                    <a:lnTo>
                      <a:pt x="288" y="67"/>
                    </a:lnTo>
                    <a:lnTo>
                      <a:pt x="298" y="63"/>
                    </a:lnTo>
                    <a:lnTo>
                      <a:pt x="308" y="61"/>
                    </a:lnTo>
                    <a:lnTo>
                      <a:pt x="316" y="60"/>
                    </a:lnTo>
                    <a:lnTo>
                      <a:pt x="326" y="60"/>
                    </a:lnTo>
                    <a:lnTo>
                      <a:pt x="336" y="61"/>
                    </a:lnTo>
                    <a:lnTo>
                      <a:pt x="345" y="64"/>
                    </a:lnTo>
                    <a:lnTo>
                      <a:pt x="355" y="67"/>
                    </a:lnTo>
                    <a:lnTo>
                      <a:pt x="365" y="72"/>
                    </a:lnTo>
                    <a:lnTo>
                      <a:pt x="374" y="80"/>
                    </a:lnTo>
                    <a:lnTo>
                      <a:pt x="383" y="87"/>
                    </a:lnTo>
                    <a:lnTo>
                      <a:pt x="391" y="96"/>
                    </a:lnTo>
                    <a:lnTo>
                      <a:pt x="400" y="107"/>
                    </a:lnTo>
                    <a:lnTo>
                      <a:pt x="404" y="111"/>
                    </a:lnTo>
                    <a:lnTo>
                      <a:pt x="409" y="114"/>
                    </a:lnTo>
                    <a:lnTo>
                      <a:pt x="414" y="117"/>
                    </a:lnTo>
                    <a:lnTo>
                      <a:pt x="420" y="119"/>
                    </a:lnTo>
                    <a:lnTo>
                      <a:pt x="426" y="119"/>
                    </a:lnTo>
                    <a:lnTo>
                      <a:pt x="431" y="117"/>
                    </a:lnTo>
                    <a:lnTo>
                      <a:pt x="437" y="115"/>
                    </a:lnTo>
                    <a:lnTo>
                      <a:pt x="442" y="112"/>
                    </a:lnTo>
                    <a:lnTo>
                      <a:pt x="447" y="109"/>
                    </a:lnTo>
                    <a:lnTo>
                      <a:pt x="450" y="104"/>
                    </a:lnTo>
                    <a:lnTo>
                      <a:pt x="452" y="98"/>
                    </a:lnTo>
                    <a:lnTo>
                      <a:pt x="454" y="93"/>
                    </a:lnTo>
                    <a:lnTo>
                      <a:pt x="455" y="87"/>
                    </a:lnTo>
                    <a:lnTo>
                      <a:pt x="454" y="81"/>
                    </a:lnTo>
                    <a:lnTo>
                      <a:pt x="451" y="76"/>
                    </a:lnTo>
                    <a:lnTo>
                      <a:pt x="448" y="70"/>
                    </a:lnTo>
                    <a:lnTo>
                      <a:pt x="435" y="55"/>
                    </a:lnTo>
                    <a:lnTo>
                      <a:pt x="422" y="41"/>
                    </a:lnTo>
                    <a:lnTo>
                      <a:pt x="409" y="30"/>
                    </a:lnTo>
                    <a:lnTo>
                      <a:pt x="394" y="20"/>
                    </a:lnTo>
                    <a:lnTo>
                      <a:pt x="378" y="12"/>
                    </a:lnTo>
                    <a:lnTo>
                      <a:pt x="362" y="6"/>
                    </a:lnTo>
                    <a:lnTo>
                      <a:pt x="346" y="2"/>
                    </a:lnTo>
                    <a:lnTo>
                      <a:pt x="330" y="0"/>
                    </a:lnTo>
                    <a:lnTo>
                      <a:pt x="318" y="0"/>
                    </a:lnTo>
                    <a:lnTo>
                      <a:pt x="306" y="0"/>
                    </a:lnTo>
                    <a:lnTo>
                      <a:pt x="291" y="3"/>
                    </a:lnTo>
                    <a:lnTo>
                      <a:pt x="276" y="7"/>
                    </a:lnTo>
                    <a:lnTo>
                      <a:pt x="259" y="15"/>
                    </a:lnTo>
                    <a:lnTo>
                      <a:pt x="242" y="23"/>
                    </a:lnTo>
                    <a:lnTo>
                      <a:pt x="234" y="30"/>
                    </a:lnTo>
                    <a:lnTo>
                      <a:pt x="225" y="36"/>
                    </a:lnTo>
                    <a:lnTo>
                      <a:pt x="217" y="43"/>
                    </a:lnTo>
                    <a:lnTo>
                      <a:pt x="208" y="52"/>
                    </a:lnTo>
                    <a:lnTo>
                      <a:pt x="43" y="217"/>
                    </a:lnTo>
                    <a:lnTo>
                      <a:pt x="32" y="229"/>
                    </a:lnTo>
                    <a:lnTo>
                      <a:pt x="23" y="241"/>
                    </a:lnTo>
                    <a:lnTo>
                      <a:pt x="17" y="253"/>
                    </a:lnTo>
                    <a:lnTo>
                      <a:pt x="11" y="265"/>
                    </a:lnTo>
                    <a:lnTo>
                      <a:pt x="6" y="279"/>
                    </a:lnTo>
                    <a:lnTo>
                      <a:pt x="3" y="293"/>
                    </a:lnTo>
                    <a:lnTo>
                      <a:pt x="1" y="307"/>
                    </a:lnTo>
                    <a:lnTo>
                      <a:pt x="0" y="321"/>
                    </a:lnTo>
                    <a:lnTo>
                      <a:pt x="1" y="335"/>
                    </a:lnTo>
                    <a:lnTo>
                      <a:pt x="3" y="350"/>
                    </a:lnTo>
                    <a:lnTo>
                      <a:pt x="6" y="363"/>
                    </a:lnTo>
                    <a:lnTo>
                      <a:pt x="11" y="377"/>
                    </a:lnTo>
                    <a:lnTo>
                      <a:pt x="17" y="390"/>
                    </a:lnTo>
                    <a:lnTo>
                      <a:pt x="23" y="403"/>
                    </a:lnTo>
                    <a:lnTo>
                      <a:pt x="32" y="414"/>
                    </a:lnTo>
                    <a:lnTo>
                      <a:pt x="43" y="425"/>
                    </a:lnTo>
                    <a:lnTo>
                      <a:pt x="73" y="455"/>
                    </a:lnTo>
                    <a:lnTo>
                      <a:pt x="82" y="465"/>
                    </a:lnTo>
                    <a:lnTo>
                      <a:pt x="93" y="472"/>
                    </a:lnTo>
                    <a:lnTo>
                      <a:pt x="105" y="480"/>
                    </a:lnTo>
                    <a:lnTo>
                      <a:pt x="118" y="485"/>
                    </a:lnTo>
                    <a:lnTo>
                      <a:pt x="131" y="491"/>
                    </a:lnTo>
                    <a:lnTo>
                      <a:pt x="144" y="494"/>
                    </a:lnTo>
                    <a:lnTo>
                      <a:pt x="158" y="495"/>
                    </a:lnTo>
                    <a:lnTo>
                      <a:pt x="172" y="496"/>
                    </a:lnTo>
                    <a:lnTo>
                      <a:pt x="176" y="496"/>
                    </a:lnTo>
                    <a:lnTo>
                      <a:pt x="180" y="496"/>
                    </a:lnTo>
                    <a:lnTo>
                      <a:pt x="195" y="494"/>
                    </a:lnTo>
                    <a:lnTo>
                      <a:pt x="210" y="491"/>
                    </a:lnTo>
                    <a:lnTo>
                      <a:pt x="225" y="486"/>
                    </a:lnTo>
                    <a:lnTo>
                      <a:pt x="240" y="480"/>
                    </a:lnTo>
                    <a:lnTo>
                      <a:pt x="255" y="472"/>
                    </a:lnTo>
                    <a:lnTo>
                      <a:pt x="269" y="463"/>
                    </a:lnTo>
                    <a:lnTo>
                      <a:pt x="282" y="452"/>
                    </a:lnTo>
                    <a:lnTo>
                      <a:pt x="295" y="440"/>
                    </a:lnTo>
                    <a:lnTo>
                      <a:pt x="389" y="346"/>
                    </a:lnTo>
                    <a:lnTo>
                      <a:pt x="394" y="342"/>
                    </a:lnTo>
                    <a:lnTo>
                      <a:pt x="396" y="336"/>
                    </a:lnTo>
                    <a:lnTo>
                      <a:pt x="398" y="331"/>
                    </a:lnTo>
                    <a:lnTo>
                      <a:pt x="399" y="324"/>
                    </a:lnTo>
                    <a:lnTo>
                      <a:pt x="398" y="319"/>
                    </a:lnTo>
                    <a:lnTo>
                      <a:pt x="396" y="314"/>
                    </a:lnTo>
                    <a:lnTo>
                      <a:pt x="394" y="308"/>
                    </a:lnTo>
                    <a:lnTo>
                      <a:pt x="389" y="303"/>
                    </a:lnTo>
                    <a:lnTo>
                      <a:pt x="385" y="300"/>
                    </a:lnTo>
                    <a:lnTo>
                      <a:pt x="380" y="297"/>
                    </a:lnTo>
                    <a:lnTo>
                      <a:pt x="374" y="295"/>
                    </a:lnTo>
                    <a:lnTo>
                      <a:pt x="368" y="294"/>
                    </a:lnTo>
                    <a:lnTo>
                      <a:pt x="362" y="295"/>
                    </a:lnTo>
                    <a:lnTo>
                      <a:pt x="357" y="297"/>
                    </a:lnTo>
                    <a:lnTo>
                      <a:pt x="352" y="300"/>
                    </a:lnTo>
                    <a:lnTo>
                      <a:pt x="347" y="303"/>
                    </a:lnTo>
                    <a:lnTo>
                      <a:pt x="347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1" name="Freeform 3759">
                <a:extLst>
                  <a:ext uri="{FF2B5EF4-FFF2-40B4-BE49-F238E27FC236}">
                    <a16:creationId xmlns:a16="http://schemas.microsoft.com/office/drawing/2014/main" id="{9DF8CDF9-B0A3-41F1-94F5-C8F09BF9C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6763" y="2532063"/>
                <a:ext cx="134938" cy="155575"/>
              </a:xfrm>
              <a:custGeom>
                <a:avLst/>
                <a:gdLst>
                  <a:gd name="T0" fmla="*/ 342 w 424"/>
                  <a:gd name="T1" fmla="*/ 40 h 490"/>
                  <a:gd name="T2" fmla="*/ 305 w 424"/>
                  <a:gd name="T3" fmla="*/ 17 h 490"/>
                  <a:gd name="T4" fmla="*/ 263 w 424"/>
                  <a:gd name="T5" fmla="*/ 3 h 490"/>
                  <a:gd name="T6" fmla="*/ 220 w 424"/>
                  <a:gd name="T7" fmla="*/ 1 h 490"/>
                  <a:gd name="T8" fmla="*/ 180 w 424"/>
                  <a:gd name="T9" fmla="*/ 10 h 490"/>
                  <a:gd name="T10" fmla="*/ 144 w 424"/>
                  <a:gd name="T11" fmla="*/ 35 h 490"/>
                  <a:gd name="T12" fmla="*/ 29 w 424"/>
                  <a:gd name="T13" fmla="*/ 153 h 490"/>
                  <a:gd name="T14" fmla="*/ 27 w 424"/>
                  <a:gd name="T15" fmla="*/ 170 h 490"/>
                  <a:gd name="T16" fmla="*/ 36 w 424"/>
                  <a:gd name="T17" fmla="*/ 186 h 490"/>
                  <a:gd name="T18" fmla="*/ 51 w 424"/>
                  <a:gd name="T19" fmla="*/ 194 h 490"/>
                  <a:gd name="T20" fmla="*/ 68 w 424"/>
                  <a:gd name="T21" fmla="*/ 193 h 490"/>
                  <a:gd name="T22" fmla="*/ 186 w 424"/>
                  <a:gd name="T23" fmla="*/ 78 h 490"/>
                  <a:gd name="T24" fmla="*/ 206 w 424"/>
                  <a:gd name="T25" fmla="*/ 64 h 490"/>
                  <a:gd name="T26" fmla="*/ 231 w 424"/>
                  <a:gd name="T27" fmla="*/ 60 h 490"/>
                  <a:gd name="T28" fmla="*/ 256 w 424"/>
                  <a:gd name="T29" fmla="*/ 63 h 490"/>
                  <a:gd name="T30" fmla="*/ 280 w 424"/>
                  <a:gd name="T31" fmla="*/ 72 h 490"/>
                  <a:gd name="T32" fmla="*/ 303 w 424"/>
                  <a:gd name="T33" fmla="*/ 86 h 490"/>
                  <a:gd name="T34" fmla="*/ 345 w 424"/>
                  <a:gd name="T35" fmla="*/ 128 h 490"/>
                  <a:gd name="T36" fmla="*/ 358 w 424"/>
                  <a:gd name="T37" fmla="*/ 149 h 490"/>
                  <a:gd name="T38" fmla="*/ 363 w 424"/>
                  <a:gd name="T39" fmla="*/ 169 h 490"/>
                  <a:gd name="T40" fmla="*/ 362 w 424"/>
                  <a:gd name="T41" fmla="*/ 190 h 490"/>
                  <a:gd name="T42" fmla="*/ 354 w 424"/>
                  <a:gd name="T43" fmla="*/ 211 h 490"/>
                  <a:gd name="T44" fmla="*/ 339 w 424"/>
                  <a:gd name="T45" fmla="*/ 230 h 490"/>
                  <a:gd name="T46" fmla="*/ 144 w 424"/>
                  <a:gd name="T47" fmla="*/ 421 h 490"/>
                  <a:gd name="T48" fmla="*/ 116 w 424"/>
                  <a:gd name="T49" fmla="*/ 428 h 490"/>
                  <a:gd name="T50" fmla="*/ 91 w 424"/>
                  <a:gd name="T51" fmla="*/ 425 h 490"/>
                  <a:gd name="T52" fmla="*/ 70 w 424"/>
                  <a:gd name="T53" fmla="*/ 416 h 490"/>
                  <a:gd name="T54" fmla="*/ 55 w 424"/>
                  <a:gd name="T55" fmla="*/ 401 h 490"/>
                  <a:gd name="T56" fmla="*/ 41 w 424"/>
                  <a:gd name="T57" fmla="*/ 389 h 490"/>
                  <a:gd name="T58" fmla="*/ 24 w 424"/>
                  <a:gd name="T59" fmla="*/ 388 h 490"/>
                  <a:gd name="T60" fmla="*/ 9 w 424"/>
                  <a:gd name="T61" fmla="*/ 395 h 490"/>
                  <a:gd name="T62" fmla="*/ 0 w 424"/>
                  <a:gd name="T63" fmla="*/ 411 h 490"/>
                  <a:gd name="T64" fmla="*/ 3 w 424"/>
                  <a:gd name="T65" fmla="*/ 428 h 490"/>
                  <a:gd name="T66" fmla="*/ 23 w 424"/>
                  <a:gd name="T67" fmla="*/ 454 h 490"/>
                  <a:gd name="T68" fmla="*/ 58 w 424"/>
                  <a:gd name="T69" fmla="*/ 478 h 490"/>
                  <a:gd name="T70" fmla="*/ 100 w 424"/>
                  <a:gd name="T71" fmla="*/ 488 h 490"/>
                  <a:gd name="T72" fmla="*/ 126 w 424"/>
                  <a:gd name="T73" fmla="*/ 488 h 490"/>
                  <a:gd name="T74" fmla="*/ 161 w 424"/>
                  <a:gd name="T75" fmla="*/ 480 h 490"/>
                  <a:gd name="T76" fmla="*/ 192 w 424"/>
                  <a:gd name="T77" fmla="*/ 462 h 490"/>
                  <a:gd name="T78" fmla="*/ 392 w 424"/>
                  <a:gd name="T79" fmla="*/ 262 h 490"/>
                  <a:gd name="T80" fmla="*/ 413 w 424"/>
                  <a:gd name="T81" fmla="*/ 228 h 490"/>
                  <a:gd name="T82" fmla="*/ 423 w 424"/>
                  <a:gd name="T83" fmla="*/ 189 h 490"/>
                  <a:gd name="T84" fmla="*/ 421 w 424"/>
                  <a:gd name="T85" fmla="*/ 151 h 490"/>
                  <a:gd name="T86" fmla="*/ 407 w 424"/>
                  <a:gd name="T87" fmla="*/ 113 h 490"/>
                  <a:gd name="T88" fmla="*/ 382 w 424"/>
                  <a:gd name="T89" fmla="*/ 80 h 4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24" h="490">
                    <a:moveTo>
                      <a:pt x="382" y="80"/>
                    </a:moveTo>
                    <a:lnTo>
                      <a:pt x="352" y="50"/>
                    </a:lnTo>
                    <a:lnTo>
                      <a:pt x="342" y="40"/>
                    </a:lnTo>
                    <a:lnTo>
                      <a:pt x="330" y="32"/>
                    </a:lnTo>
                    <a:lnTo>
                      <a:pt x="318" y="23"/>
                    </a:lnTo>
                    <a:lnTo>
                      <a:pt x="305" y="17"/>
                    </a:lnTo>
                    <a:lnTo>
                      <a:pt x="291" y="11"/>
                    </a:lnTo>
                    <a:lnTo>
                      <a:pt x="277" y="6"/>
                    </a:lnTo>
                    <a:lnTo>
                      <a:pt x="263" y="3"/>
                    </a:lnTo>
                    <a:lnTo>
                      <a:pt x="249" y="1"/>
                    </a:lnTo>
                    <a:lnTo>
                      <a:pt x="235" y="0"/>
                    </a:lnTo>
                    <a:lnTo>
                      <a:pt x="220" y="1"/>
                    </a:lnTo>
                    <a:lnTo>
                      <a:pt x="206" y="2"/>
                    </a:lnTo>
                    <a:lnTo>
                      <a:pt x="194" y="6"/>
                    </a:lnTo>
                    <a:lnTo>
                      <a:pt x="180" y="10"/>
                    </a:lnTo>
                    <a:lnTo>
                      <a:pt x="168" y="17"/>
                    </a:lnTo>
                    <a:lnTo>
                      <a:pt x="155" y="25"/>
                    </a:lnTo>
                    <a:lnTo>
                      <a:pt x="144" y="35"/>
                    </a:lnTo>
                    <a:lnTo>
                      <a:pt x="36" y="143"/>
                    </a:lnTo>
                    <a:lnTo>
                      <a:pt x="32" y="149"/>
                    </a:lnTo>
                    <a:lnTo>
                      <a:pt x="29" y="153"/>
                    </a:lnTo>
                    <a:lnTo>
                      <a:pt x="27" y="159"/>
                    </a:lnTo>
                    <a:lnTo>
                      <a:pt x="26" y="165"/>
                    </a:lnTo>
                    <a:lnTo>
                      <a:pt x="27" y="170"/>
                    </a:lnTo>
                    <a:lnTo>
                      <a:pt x="29" y="176"/>
                    </a:lnTo>
                    <a:lnTo>
                      <a:pt x="32" y="181"/>
                    </a:lnTo>
                    <a:lnTo>
                      <a:pt x="36" y="186"/>
                    </a:lnTo>
                    <a:lnTo>
                      <a:pt x="40" y="189"/>
                    </a:lnTo>
                    <a:lnTo>
                      <a:pt x="46" y="193"/>
                    </a:lnTo>
                    <a:lnTo>
                      <a:pt x="51" y="194"/>
                    </a:lnTo>
                    <a:lnTo>
                      <a:pt x="56" y="195"/>
                    </a:lnTo>
                    <a:lnTo>
                      <a:pt x="63" y="195"/>
                    </a:lnTo>
                    <a:lnTo>
                      <a:pt x="68" y="193"/>
                    </a:lnTo>
                    <a:lnTo>
                      <a:pt x="73" y="189"/>
                    </a:lnTo>
                    <a:lnTo>
                      <a:pt x="78" y="186"/>
                    </a:lnTo>
                    <a:lnTo>
                      <a:pt x="186" y="78"/>
                    </a:lnTo>
                    <a:lnTo>
                      <a:pt x="192" y="72"/>
                    </a:lnTo>
                    <a:lnTo>
                      <a:pt x="200" y="67"/>
                    </a:lnTo>
                    <a:lnTo>
                      <a:pt x="206" y="64"/>
                    </a:lnTo>
                    <a:lnTo>
                      <a:pt x="215" y="62"/>
                    </a:lnTo>
                    <a:lnTo>
                      <a:pt x="223" y="61"/>
                    </a:lnTo>
                    <a:lnTo>
                      <a:pt x="231" y="60"/>
                    </a:lnTo>
                    <a:lnTo>
                      <a:pt x="239" y="60"/>
                    </a:lnTo>
                    <a:lnTo>
                      <a:pt x="247" y="61"/>
                    </a:lnTo>
                    <a:lnTo>
                      <a:pt x="256" y="63"/>
                    </a:lnTo>
                    <a:lnTo>
                      <a:pt x="264" y="65"/>
                    </a:lnTo>
                    <a:lnTo>
                      <a:pt x="273" y="68"/>
                    </a:lnTo>
                    <a:lnTo>
                      <a:pt x="280" y="72"/>
                    </a:lnTo>
                    <a:lnTo>
                      <a:pt x="289" y="77"/>
                    </a:lnTo>
                    <a:lnTo>
                      <a:pt x="295" y="81"/>
                    </a:lnTo>
                    <a:lnTo>
                      <a:pt x="303" y="86"/>
                    </a:lnTo>
                    <a:lnTo>
                      <a:pt x="309" y="93"/>
                    </a:lnTo>
                    <a:lnTo>
                      <a:pt x="339" y="123"/>
                    </a:lnTo>
                    <a:lnTo>
                      <a:pt x="345" y="128"/>
                    </a:lnTo>
                    <a:lnTo>
                      <a:pt x="350" y="135"/>
                    </a:lnTo>
                    <a:lnTo>
                      <a:pt x="354" y="141"/>
                    </a:lnTo>
                    <a:lnTo>
                      <a:pt x="358" y="149"/>
                    </a:lnTo>
                    <a:lnTo>
                      <a:pt x="361" y="155"/>
                    </a:lnTo>
                    <a:lnTo>
                      <a:pt x="362" y="162"/>
                    </a:lnTo>
                    <a:lnTo>
                      <a:pt x="363" y="169"/>
                    </a:lnTo>
                    <a:lnTo>
                      <a:pt x="364" y="176"/>
                    </a:lnTo>
                    <a:lnTo>
                      <a:pt x="363" y="184"/>
                    </a:lnTo>
                    <a:lnTo>
                      <a:pt x="362" y="190"/>
                    </a:lnTo>
                    <a:lnTo>
                      <a:pt x="361" y="198"/>
                    </a:lnTo>
                    <a:lnTo>
                      <a:pt x="358" y="204"/>
                    </a:lnTo>
                    <a:lnTo>
                      <a:pt x="354" y="211"/>
                    </a:lnTo>
                    <a:lnTo>
                      <a:pt x="350" y="218"/>
                    </a:lnTo>
                    <a:lnTo>
                      <a:pt x="345" y="224"/>
                    </a:lnTo>
                    <a:lnTo>
                      <a:pt x="339" y="230"/>
                    </a:lnTo>
                    <a:lnTo>
                      <a:pt x="159" y="410"/>
                    </a:lnTo>
                    <a:lnTo>
                      <a:pt x="152" y="417"/>
                    </a:lnTo>
                    <a:lnTo>
                      <a:pt x="144" y="421"/>
                    </a:lnTo>
                    <a:lnTo>
                      <a:pt x="138" y="424"/>
                    </a:lnTo>
                    <a:lnTo>
                      <a:pt x="130" y="427"/>
                    </a:lnTo>
                    <a:lnTo>
                      <a:pt x="116" y="428"/>
                    </a:lnTo>
                    <a:lnTo>
                      <a:pt x="106" y="428"/>
                    </a:lnTo>
                    <a:lnTo>
                      <a:pt x="98" y="427"/>
                    </a:lnTo>
                    <a:lnTo>
                      <a:pt x="91" y="425"/>
                    </a:lnTo>
                    <a:lnTo>
                      <a:pt x="83" y="423"/>
                    </a:lnTo>
                    <a:lnTo>
                      <a:pt x="77" y="420"/>
                    </a:lnTo>
                    <a:lnTo>
                      <a:pt x="70" y="416"/>
                    </a:lnTo>
                    <a:lnTo>
                      <a:pt x="65" y="411"/>
                    </a:lnTo>
                    <a:lnTo>
                      <a:pt x="59" y="406"/>
                    </a:lnTo>
                    <a:lnTo>
                      <a:pt x="55" y="401"/>
                    </a:lnTo>
                    <a:lnTo>
                      <a:pt x="51" y="395"/>
                    </a:lnTo>
                    <a:lnTo>
                      <a:pt x="47" y="392"/>
                    </a:lnTo>
                    <a:lnTo>
                      <a:pt x="41" y="389"/>
                    </a:lnTo>
                    <a:lnTo>
                      <a:pt x="36" y="388"/>
                    </a:lnTo>
                    <a:lnTo>
                      <a:pt x="31" y="387"/>
                    </a:lnTo>
                    <a:lnTo>
                      <a:pt x="24" y="388"/>
                    </a:lnTo>
                    <a:lnTo>
                      <a:pt x="19" y="389"/>
                    </a:lnTo>
                    <a:lnTo>
                      <a:pt x="13" y="392"/>
                    </a:lnTo>
                    <a:lnTo>
                      <a:pt x="9" y="395"/>
                    </a:lnTo>
                    <a:lnTo>
                      <a:pt x="5" y="401"/>
                    </a:lnTo>
                    <a:lnTo>
                      <a:pt x="3" y="405"/>
                    </a:lnTo>
                    <a:lnTo>
                      <a:pt x="0" y="411"/>
                    </a:lnTo>
                    <a:lnTo>
                      <a:pt x="0" y="417"/>
                    </a:lnTo>
                    <a:lnTo>
                      <a:pt x="0" y="422"/>
                    </a:lnTo>
                    <a:lnTo>
                      <a:pt x="3" y="428"/>
                    </a:lnTo>
                    <a:lnTo>
                      <a:pt x="5" y="434"/>
                    </a:lnTo>
                    <a:lnTo>
                      <a:pt x="13" y="444"/>
                    </a:lnTo>
                    <a:lnTo>
                      <a:pt x="23" y="454"/>
                    </a:lnTo>
                    <a:lnTo>
                      <a:pt x="34" y="463"/>
                    </a:lnTo>
                    <a:lnTo>
                      <a:pt x="46" y="471"/>
                    </a:lnTo>
                    <a:lnTo>
                      <a:pt x="58" y="478"/>
                    </a:lnTo>
                    <a:lnTo>
                      <a:pt x="71" y="482"/>
                    </a:lnTo>
                    <a:lnTo>
                      <a:pt x="85" y="486"/>
                    </a:lnTo>
                    <a:lnTo>
                      <a:pt x="100" y="488"/>
                    </a:lnTo>
                    <a:lnTo>
                      <a:pt x="107" y="488"/>
                    </a:lnTo>
                    <a:lnTo>
                      <a:pt x="113" y="490"/>
                    </a:lnTo>
                    <a:lnTo>
                      <a:pt x="126" y="488"/>
                    </a:lnTo>
                    <a:lnTo>
                      <a:pt x="138" y="486"/>
                    </a:lnTo>
                    <a:lnTo>
                      <a:pt x="150" y="484"/>
                    </a:lnTo>
                    <a:lnTo>
                      <a:pt x="161" y="480"/>
                    </a:lnTo>
                    <a:lnTo>
                      <a:pt x="172" y="475"/>
                    </a:lnTo>
                    <a:lnTo>
                      <a:pt x="183" y="468"/>
                    </a:lnTo>
                    <a:lnTo>
                      <a:pt x="192" y="462"/>
                    </a:lnTo>
                    <a:lnTo>
                      <a:pt x="201" y="453"/>
                    </a:lnTo>
                    <a:lnTo>
                      <a:pt x="382" y="273"/>
                    </a:lnTo>
                    <a:lnTo>
                      <a:pt x="392" y="262"/>
                    </a:lnTo>
                    <a:lnTo>
                      <a:pt x="399" y="251"/>
                    </a:lnTo>
                    <a:lnTo>
                      <a:pt x="407" y="240"/>
                    </a:lnTo>
                    <a:lnTo>
                      <a:pt x="413" y="228"/>
                    </a:lnTo>
                    <a:lnTo>
                      <a:pt x="418" y="215"/>
                    </a:lnTo>
                    <a:lnTo>
                      <a:pt x="421" y="202"/>
                    </a:lnTo>
                    <a:lnTo>
                      <a:pt x="423" y="189"/>
                    </a:lnTo>
                    <a:lnTo>
                      <a:pt x="424" y="176"/>
                    </a:lnTo>
                    <a:lnTo>
                      <a:pt x="423" y="164"/>
                    </a:lnTo>
                    <a:lnTo>
                      <a:pt x="421" y="151"/>
                    </a:lnTo>
                    <a:lnTo>
                      <a:pt x="418" y="138"/>
                    </a:lnTo>
                    <a:lnTo>
                      <a:pt x="413" y="125"/>
                    </a:lnTo>
                    <a:lnTo>
                      <a:pt x="407" y="113"/>
                    </a:lnTo>
                    <a:lnTo>
                      <a:pt x="399" y="101"/>
                    </a:lnTo>
                    <a:lnTo>
                      <a:pt x="392" y="91"/>
                    </a:lnTo>
                    <a:lnTo>
                      <a:pt x="382" y="80"/>
                    </a:lnTo>
                    <a:lnTo>
                      <a:pt x="382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0FB0D068-A638-4BAC-B3C2-7BAE658908C2}"/>
                </a:ext>
              </a:extLst>
            </p:cNvPr>
            <p:cNvGrpSpPr/>
            <p:nvPr/>
          </p:nvGrpSpPr>
          <p:grpSpPr>
            <a:xfrm>
              <a:off x="3898521" y="4109345"/>
              <a:ext cx="345758" cy="339995"/>
              <a:chOff x="6443663" y="2484438"/>
              <a:chExt cx="285750" cy="280987"/>
            </a:xfrm>
            <a:solidFill>
              <a:srgbClr val="17B580"/>
            </a:solidFill>
          </p:grpSpPr>
          <p:sp>
            <p:nvSpPr>
              <p:cNvPr id="173" name="Freeform 3837">
                <a:extLst>
                  <a:ext uri="{FF2B5EF4-FFF2-40B4-BE49-F238E27FC236}">
                    <a16:creationId xmlns:a16="http://schemas.microsoft.com/office/drawing/2014/main" id="{5E23B4FA-0D9C-49C2-8371-243C5A488E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6525" y="2498725"/>
                <a:ext cx="42863" cy="42863"/>
              </a:xfrm>
              <a:custGeom>
                <a:avLst/>
                <a:gdLst>
                  <a:gd name="T0" fmla="*/ 84 w 135"/>
                  <a:gd name="T1" fmla="*/ 127 h 136"/>
                  <a:gd name="T2" fmla="*/ 89 w 135"/>
                  <a:gd name="T3" fmla="*/ 130 h 136"/>
                  <a:gd name="T4" fmla="*/ 95 w 135"/>
                  <a:gd name="T5" fmla="*/ 133 h 136"/>
                  <a:gd name="T6" fmla="*/ 100 w 135"/>
                  <a:gd name="T7" fmla="*/ 134 h 136"/>
                  <a:gd name="T8" fmla="*/ 105 w 135"/>
                  <a:gd name="T9" fmla="*/ 136 h 136"/>
                  <a:gd name="T10" fmla="*/ 112 w 135"/>
                  <a:gd name="T11" fmla="*/ 134 h 136"/>
                  <a:gd name="T12" fmla="*/ 117 w 135"/>
                  <a:gd name="T13" fmla="*/ 133 h 136"/>
                  <a:gd name="T14" fmla="*/ 122 w 135"/>
                  <a:gd name="T15" fmla="*/ 130 h 136"/>
                  <a:gd name="T16" fmla="*/ 127 w 135"/>
                  <a:gd name="T17" fmla="*/ 127 h 136"/>
                  <a:gd name="T18" fmla="*/ 131 w 135"/>
                  <a:gd name="T19" fmla="*/ 122 h 136"/>
                  <a:gd name="T20" fmla="*/ 133 w 135"/>
                  <a:gd name="T21" fmla="*/ 116 h 136"/>
                  <a:gd name="T22" fmla="*/ 135 w 135"/>
                  <a:gd name="T23" fmla="*/ 111 h 136"/>
                  <a:gd name="T24" fmla="*/ 135 w 135"/>
                  <a:gd name="T25" fmla="*/ 106 h 136"/>
                  <a:gd name="T26" fmla="*/ 135 w 135"/>
                  <a:gd name="T27" fmla="*/ 100 h 136"/>
                  <a:gd name="T28" fmla="*/ 133 w 135"/>
                  <a:gd name="T29" fmla="*/ 94 h 136"/>
                  <a:gd name="T30" fmla="*/ 131 w 135"/>
                  <a:gd name="T31" fmla="*/ 89 h 136"/>
                  <a:gd name="T32" fmla="*/ 127 w 135"/>
                  <a:gd name="T33" fmla="*/ 84 h 136"/>
                  <a:gd name="T34" fmla="*/ 52 w 135"/>
                  <a:gd name="T35" fmla="*/ 9 h 136"/>
                  <a:gd name="T36" fmla="*/ 47 w 135"/>
                  <a:gd name="T37" fmla="*/ 5 h 136"/>
                  <a:gd name="T38" fmla="*/ 42 w 135"/>
                  <a:gd name="T39" fmla="*/ 3 h 136"/>
                  <a:gd name="T40" fmla="*/ 36 w 135"/>
                  <a:gd name="T41" fmla="*/ 0 h 136"/>
                  <a:gd name="T42" fmla="*/ 30 w 135"/>
                  <a:gd name="T43" fmla="*/ 0 h 136"/>
                  <a:gd name="T44" fmla="*/ 25 w 135"/>
                  <a:gd name="T45" fmla="*/ 0 h 136"/>
                  <a:gd name="T46" fmla="*/ 19 w 135"/>
                  <a:gd name="T47" fmla="*/ 3 h 136"/>
                  <a:gd name="T48" fmla="*/ 14 w 135"/>
                  <a:gd name="T49" fmla="*/ 5 h 136"/>
                  <a:gd name="T50" fmla="*/ 9 w 135"/>
                  <a:gd name="T51" fmla="*/ 9 h 136"/>
                  <a:gd name="T52" fmla="*/ 6 w 135"/>
                  <a:gd name="T53" fmla="*/ 13 h 136"/>
                  <a:gd name="T54" fmla="*/ 2 w 135"/>
                  <a:gd name="T55" fmla="*/ 19 h 136"/>
                  <a:gd name="T56" fmla="*/ 1 w 135"/>
                  <a:gd name="T57" fmla="*/ 25 h 136"/>
                  <a:gd name="T58" fmla="*/ 0 w 135"/>
                  <a:gd name="T59" fmla="*/ 30 h 136"/>
                  <a:gd name="T60" fmla="*/ 1 w 135"/>
                  <a:gd name="T61" fmla="*/ 36 h 136"/>
                  <a:gd name="T62" fmla="*/ 2 w 135"/>
                  <a:gd name="T63" fmla="*/ 41 h 136"/>
                  <a:gd name="T64" fmla="*/ 6 w 135"/>
                  <a:gd name="T65" fmla="*/ 47 h 136"/>
                  <a:gd name="T66" fmla="*/ 9 w 135"/>
                  <a:gd name="T67" fmla="*/ 52 h 136"/>
                  <a:gd name="T68" fmla="*/ 84 w 135"/>
                  <a:gd name="T69" fmla="*/ 127 h 1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35" h="136">
                    <a:moveTo>
                      <a:pt x="84" y="127"/>
                    </a:moveTo>
                    <a:lnTo>
                      <a:pt x="89" y="130"/>
                    </a:lnTo>
                    <a:lnTo>
                      <a:pt x="95" y="133"/>
                    </a:lnTo>
                    <a:lnTo>
                      <a:pt x="100" y="134"/>
                    </a:lnTo>
                    <a:lnTo>
                      <a:pt x="105" y="136"/>
                    </a:lnTo>
                    <a:lnTo>
                      <a:pt x="112" y="134"/>
                    </a:lnTo>
                    <a:lnTo>
                      <a:pt x="117" y="133"/>
                    </a:lnTo>
                    <a:lnTo>
                      <a:pt x="122" y="130"/>
                    </a:lnTo>
                    <a:lnTo>
                      <a:pt x="127" y="127"/>
                    </a:lnTo>
                    <a:lnTo>
                      <a:pt x="131" y="122"/>
                    </a:lnTo>
                    <a:lnTo>
                      <a:pt x="133" y="116"/>
                    </a:lnTo>
                    <a:lnTo>
                      <a:pt x="135" y="111"/>
                    </a:lnTo>
                    <a:lnTo>
                      <a:pt x="135" y="106"/>
                    </a:lnTo>
                    <a:lnTo>
                      <a:pt x="135" y="100"/>
                    </a:lnTo>
                    <a:lnTo>
                      <a:pt x="133" y="94"/>
                    </a:lnTo>
                    <a:lnTo>
                      <a:pt x="131" y="89"/>
                    </a:lnTo>
                    <a:lnTo>
                      <a:pt x="127" y="84"/>
                    </a:lnTo>
                    <a:lnTo>
                      <a:pt x="52" y="9"/>
                    </a:lnTo>
                    <a:lnTo>
                      <a:pt x="47" y="5"/>
                    </a:lnTo>
                    <a:lnTo>
                      <a:pt x="42" y="3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5" y="0"/>
                    </a:lnTo>
                    <a:lnTo>
                      <a:pt x="19" y="3"/>
                    </a:lnTo>
                    <a:lnTo>
                      <a:pt x="14" y="5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1" y="25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6" y="47"/>
                    </a:lnTo>
                    <a:lnTo>
                      <a:pt x="9" y="52"/>
                    </a:lnTo>
                    <a:lnTo>
                      <a:pt x="84" y="1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4" name="Freeform 3838">
                <a:extLst>
                  <a:ext uri="{FF2B5EF4-FFF2-40B4-BE49-F238E27FC236}">
                    <a16:creationId xmlns:a16="http://schemas.microsoft.com/office/drawing/2014/main" id="{41773229-802F-4EBE-9488-5DEF374F66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3675" y="2484438"/>
                <a:ext cx="19050" cy="47625"/>
              </a:xfrm>
              <a:custGeom>
                <a:avLst/>
                <a:gdLst>
                  <a:gd name="T0" fmla="*/ 30 w 60"/>
                  <a:gd name="T1" fmla="*/ 151 h 151"/>
                  <a:gd name="T2" fmla="*/ 37 w 60"/>
                  <a:gd name="T3" fmla="*/ 149 h 151"/>
                  <a:gd name="T4" fmla="*/ 42 w 60"/>
                  <a:gd name="T5" fmla="*/ 148 h 151"/>
                  <a:gd name="T6" fmla="*/ 48 w 60"/>
                  <a:gd name="T7" fmla="*/ 145 h 151"/>
                  <a:gd name="T8" fmla="*/ 52 w 60"/>
                  <a:gd name="T9" fmla="*/ 142 h 151"/>
                  <a:gd name="T10" fmla="*/ 55 w 60"/>
                  <a:gd name="T11" fmla="*/ 138 h 151"/>
                  <a:gd name="T12" fmla="*/ 58 w 60"/>
                  <a:gd name="T13" fmla="*/ 132 h 151"/>
                  <a:gd name="T14" fmla="*/ 60 w 60"/>
                  <a:gd name="T15" fmla="*/ 127 h 151"/>
                  <a:gd name="T16" fmla="*/ 60 w 60"/>
                  <a:gd name="T17" fmla="*/ 120 h 151"/>
                  <a:gd name="T18" fmla="*/ 60 w 60"/>
                  <a:gd name="T19" fmla="*/ 30 h 151"/>
                  <a:gd name="T20" fmla="*/ 60 w 60"/>
                  <a:gd name="T21" fmla="*/ 24 h 151"/>
                  <a:gd name="T22" fmla="*/ 58 w 60"/>
                  <a:gd name="T23" fmla="*/ 19 h 151"/>
                  <a:gd name="T24" fmla="*/ 55 w 60"/>
                  <a:gd name="T25" fmla="*/ 13 h 151"/>
                  <a:gd name="T26" fmla="*/ 52 w 60"/>
                  <a:gd name="T27" fmla="*/ 9 h 151"/>
                  <a:gd name="T28" fmla="*/ 48 w 60"/>
                  <a:gd name="T29" fmla="*/ 6 h 151"/>
                  <a:gd name="T30" fmla="*/ 42 w 60"/>
                  <a:gd name="T31" fmla="*/ 3 h 151"/>
                  <a:gd name="T32" fmla="*/ 37 w 60"/>
                  <a:gd name="T33" fmla="*/ 0 h 151"/>
                  <a:gd name="T34" fmla="*/ 30 w 60"/>
                  <a:gd name="T35" fmla="*/ 0 h 151"/>
                  <a:gd name="T36" fmla="*/ 25 w 60"/>
                  <a:gd name="T37" fmla="*/ 0 h 151"/>
                  <a:gd name="T38" fmla="*/ 19 w 60"/>
                  <a:gd name="T39" fmla="*/ 3 h 151"/>
                  <a:gd name="T40" fmla="*/ 14 w 60"/>
                  <a:gd name="T41" fmla="*/ 6 h 151"/>
                  <a:gd name="T42" fmla="*/ 9 w 60"/>
                  <a:gd name="T43" fmla="*/ 9 h 151"/>
                  <a:gd name="T44" fmla="*/ 6 w 60"/>
                  <a:gd name="T45" fmla="*/ 13 h 151"/>
                  <a:gd name="T46" fmla="*/ 2 w 60"/>
                  <a:gd name="T47" fmla="*/ 19 h 151"/>
                  <a:gd name="T48" fmla="*/ 1 w 60"/>
                  <a:gd name="T49" fmla="*/ 24 h 151"/>
                  <a:gd name="T50" fmla="*/ 0 w 60"/>
                  <a:gd name="T51" fmla="*/ 30 h 151"/>
                  <a:gd name="T52" fmla="*/ 0 w 60"/>
                  <a:gd name="T53" fmla="*/ 120 h 151"/>
                  <a:gd name="T54" fmla="*/ 1 w 60"/>
                  <a:gd name="T55" fmla="*/ 127 h 151"/>
                  <a:gd name="T56" fmla="*/ 2 w 60"/>
                  <a:gd name="T57" fmla="*/ 132 h 151"/>
                  <a:gd name="T58" fmla="*/ 6 w 60"/>
                  <a:gd name="T59" fmla="*/ 138 h 151"/>
                  <a:gd name="T60" fmla="*/ 9 w 60"/>
                  <a:gd name="T61" fmla="*/ 142 h 151"/>
                  <a:gd name="T62" fmla="*/ 14 w 60"/>
                  <a:gd name="T63" fmla="*/ 145 h 151"/>
                  <a:gd name="T64" fmla="*/ 19 w 60"/>
                  <a:gd name="T65" fmla="*/ 148 h 151"/>
                  <a:gd name="T66" fmla="*/ 25 w 60"/>
                  <a:gd name="T67" fmla="*/ 149 h 151"/>
                  <a:gd name="T68" fmla="*/ 30 w 60"/>
                  <a:gd name="T69" fmla="*/ 151 h 151"/>
                  <a:gd name="T70" fmla="*/ 30 w 60"/>
                  <a:gd name="T71" fmla="*/ 151 h 1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60" h="151">
                    <a:moveTo>
                      <a:pt x="30" y="151"/>
                    </a:moveTo>
                    <a:lnTo>
                      <a:pt x="37" y="149"/>
                    </a:lnTo>
                    <a:lnTo>
                      <a:pt x="42" y="148"/>
                    </a:lnTo>
                    <a:lnTo>
                      <a:pt x="48" y="145"/>
                    </a:lnTo>
                    <a:lnTo>
                      <a:pt x="52" y="142"/>
                    </a:lnTo>
                    <a:lnTo>
                      <a:pt x="55" y="138"/>
                    </a:lnTo>
                    <a:lnTo>
                      <a:pt x="58" y="132"/>
                    </a:lnTo>
                    <a:lnTo>
                      <a:pt x="60" y="127"/>
                    </a:lnTo>
                    <a:lnTo>
                      <a:pt x="60" y="120"/>
                    </a:lnTo>
                    <a:lnTo>
                      <a:pt x="60" y="30"/>
                    </a:lnTo>
                    <a:lnTo>
                      <a:pt x="60" y="24"/>
                    </a:lnTo>
                    <a:lnTo>
                      <a:pt x="58" y="19"/>
                    </a:lnTo>
                    <a:lnTo>
                      <a:pt x="55" y="13"/>
                    </a:lnTo>
                    <a:lnTo>
                      <a:pt x="52" y="9"/>
                    </a:lnTo>
                    <a:lnTo>
                      <a:pt x="48" y="6"/>
                    </a:lnTo>
                    <a:lnTo>
                      <a:pt x="42" y="3"/>
                    </a:lnTo>
                    <a:lnTo>
                      <a:pt x="37" y="0"/>
                    </a:lnTo>
                    <a:lnTo>
                      <a:pt x="30" y="0"/>
                    </a:lnTo>
                    <a:lnTo>
                      <a:pt x="25" y="0"/>
                    </a:lnTo>
                    <a:lnTo>
                      <a:pt x="19" y="3"/>
                    </a:lnTo>
                    <a:lnTo>
                      <a:pt x="14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0" y="120"/>
                    </a:lnTo>
                    <a:lnTo>
                      <a:pt x="1" y="127"/>
                    </a:lnTo>
                    <a:lnTo>
                      <a:pt x="2" y="132"/>
                    </a:lnTo>
                    <a:lnTo>
                      <a:pt x="6" y="138"/>
                    </a:lnTo>
                    <a:lnTo>
                      <a:pt x="9" y="142"/>
                    </a:lnTo>
                    <a:lnTo>
                      <a:pt x="14" y="145"/>
                    </a:lnTo>
                    <a:lnTo>
                      <a:pt x="19" y="148"/>
                    </a:lnTo>
                    <a:lnTo>
                      <a:pt x="25" y="149"/>
                    </a:lnTo>
                    <a:lnTo>
                      <a:pt x="30" y="151"/>
                    </a:lnTo>
                    <a:lnTo>
                      <a:pt x="30" y="15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5" name="Freeform 3839">
                <a:extLst>
                  <a:ext uri="{FF2B5EF4-FFF2-40B4-BE49-F238E27FC236}">
                    <a16:creationId xmlns:a16="http://schemas.microsoft.com/office/drawing/2014/main" id="{8DBB3C85-6418-4922-9E5A-41F264CB9F5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7475" y="2555875"/>
                <a:ext cx="47625" cy="19050"/>
              </a:xfrm>
              <a:custGeom>
                <a:avLst/>
                <a:gdLst>
                  <a:gd name="T0" fmla="*/ 30 w 150"/>
                  <a:gd name="T1" fmla="*/ 60 h 60"/>
                  <a:gd name="T2" fmla="*/ 120 w 150"/>
                  <a:gd name="T3" fmla="*/ 60 h 60"/>
                  <a:gd name="T4" fmla="*/ 127 w 150"/>
                  <a:gd name="T5" fmla="*/ 59 h 60"/>
                  <a:gd name="T6" fmla="*/ 132 w 150"/>
                  <a:gd name="T7" fmla="*/ 57 h 60"/>
                  <a:gd name="T8" fmla="*/ 137 w 150"/>
                  <a:gd name="T9" fmla="*/ 54 h 60"/>
                  <a:gd name="T10" fmla="*/ 142 w 150"/>
                  <a:gd name="T11" fmla="*/ 51 h 60"/>
                  <a:gd name="T12" fmla="*/ 145 w 150"/>
                  <a:gd name="T13" fmla="*/ 47 h 60"/>
                  <a:gd name="T14" fmla="*/ 148 w 150"/>
                  <a:gd name="T15" fmla="*/ 41 h 60"/>
                  <a:gd name="T16" fmla="*/ 150 w 150"/>
                  <a:gd name="T17" fmla="*/ 36 h 60"/>
                  <a:gd name="T18" fmla="*/ 150 w 150"/>
                  <a:gd name="T19" fmla="*/ 30 h 60"/>
                  <a:gd name="T20" fmla="*/ 150 w 150"/>
                  <a:gd name="T21" fmla="*/ 23 h 60"/>
                  <a:gd name="T22" fmla="*/ 148 w 150"/>
                  <a:gd name="T23" fmla="*/ 18 h 60"/>
                  <a:gd name="T24" fmla="*/ 145 w 150"/>
                  <a:gd name="T25" fmla="*/ 12 h 60"/>
                  <a:gd name="T26" fmla="*/ 142 w 150"/>
                  <a:gd name="T27" fmla="*/ 8 h 60"/>
                  <a:gd name="T28" fmla="*/ 137 w 150"/>
                  <a:gd name="T29" fmla="*/ 5 h 60"/>
                  <a:gd name="T30" fmla="*/ 132 w 150"/>
                  <a:gd name="T31" fmla="*/ 2 h 60"/>
                  <a:gd name="T32" fmla="*/ 127 w 150"/>
                  <a:gd name="T33" fmla="*/ 1 h 60"/>
                  <a:gd name="T34" fmla="*/ 120 w 150"/>
                  <a:gd name="T35" fmla="*/ 0 h 60"/>
                  <a:gd name="T36" fmla="*/ 30 w 150"/>
                  <a:gd name="T37" fmla="*/ 0 h 60"/>
                  <a:gd name="T38" fmla="*/ 24 w 150"/>
                  <a:gd name="T39" fmla="*/ 1 h 60"/>
                  <a:gd name="T40" fmla="*/ 18 w 150"/>
                  <a:gd name="T41" fmla="*/ 2 h 60"/>
                  <a:gd name="T42" fmla="*/ 13 w 150"/>
                  <a:gd name="T43" fmla="*/ 5 h 60"/>
                  <a:gd name="T44" fmla="*/ 9 w 150"/>
                  <a:gd name="T45" fmla="*/ 8 h 60"/>
                  <a:gd name="T46" fmla="*/ 5 w 150"/>
                  <a:gd name="T47" fmla="*/ 12 h 60"/>
                  <a:gd name="T48" fmla="*/ 2 w 150"/>
                  <a:gd name="T49" fmla="*/ 18 h 60"/>
                  <a:gd name="T50" fmla="*/ 1 w 150"/>
                  <a:gd name="T51" fmla="*/ 23 h 60"/>
                  <a:gd name="T52" fmla="*/ 0 w 150"/>
                  <a:gd name="T53" fmla="*/ 30 h 60"/>
                  <a:gd name="T54" fmla="*/ 1 w 150"/>
                  <a:gd name="T55" fmla="*/ 36 h 60"/>
                  <a:gd name="T56" fmla="*/ 2 w 150"/>
                  <a:gd name="T57" fmla="*/ 41 h 60"/>
                  <a:gd name="T58" fmla="*/ 5 w 150"/>
                  <a:gd name="T59" fmla="*/ 47 h 60"/>
                  <a:gd name="T60" fmla="*/ 9 w 150"/>
                  <a:gd name="T61" fmla="*/ 51 h 60"/>
                  <a:gd name="T62" fmla="*/ 13 w 150"/>
                  <a:gd name="T63" fmla="*/ 54 h 60"/>
                  <a:gd name="T64" fmla="*/ 18 w 150"/>
                  <a:gd name="T65" fmla="*/ 57 h 60"/>
                  <a:gd name="T66" fmla="*/ 24 w 150"/>
                  <a:gd name="T67" fmla="*/ 59 h 60"/>
                  <a:gd name="T68" fmla="*/ 30 w 150"/>
                  <a:gd name="T69" fmla="*/ 60 h 60"/>
                  <a:gd name="T70" fmla="*/ 30 w 150"/>
                  <a:gd name="T71" fmla="*/ 60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50" h="60">
                    <a:moveTo>
                      <a:pt x="30" y="60"/>
                    </a:moveTo>
                    <a:lnTo>
                      <a:pt x="120" y="60"/>
                    </a:lnTo>
                    <a:lnTo>
                      <a:pt x="127" y="59"/>
                    </a:lnTo>
                    <a:lnTo>
                      <a:pt x="132" y="57"/>
                    </a:lnTo>
                    <a:lnTo>
                      <a:pt x="137" y="54"/>
                    </a:lnTo>
                    <a:lnTo>
                      <a:pt x="142" y="51"/>
                    </a:lnTo>
                    <a:lnTo>
                      <a:pt x="145" y="47"/>
                    </a:lnTo>
                    <a:lnTo>
                      <a:pt x="148" y="41"/>
                    </a:lnTo>
                    <a:lnTo>
                      <a:pt x="150" y="36"/>
                    </a:lnTo>
                    <a:lnTo>
                      <a:pt x="150" y="30"/>
                    </a:lnTo>
                    <a:lnTo>
                      <a:pt x="150" y="23"/>
                    </a:lnTo>
                    <a:lnTo>
                      <a:pt x="148" y="18"/>
                    </a:lnTo>
                    <a:lnTo>
                      <a:pt x="145" y="12"/>
                    </a:lnTo>
                    <a:lnTo>
                      <a:pt x="142" y="8"/>
                    </a:lnTo>
                    <a:lnTo>
                      <a:pt x="137" y="5"/>
                    </a:lnTo>
                    <a:lnTo>
                      <a:pt x="132" y="2"/>
                    </a:lnTo>
                    <a:lnTo>
                      <a:pt x="127" y="1"/>
                    </a:lnTo>
                    <a:lnTo>
                      <a:pt x="120" y="0"/>
                    </a:lnTo>
                    <a:lnTo>
                      <a:pt x="30" y="0"/>
                    </a:lnTo>
                    <a:lnTo>
                      <a:pt x="24" y="1"/>
                    </a:lnTo>
                    <a:lnTo>
                      <a:pt x="18" y="2"/>
                    </a:lnTo>
                    <a:lnTo>
                      <a:pt x="13" y="5"/>
                    </a:lnTo>
                    <a:lnTo>
                      <a:pt x="9" y="8"/>
                    </a:lnTo>
                    <a:lnTo>
                      <a:pt x="5" y="12"/>
                    </a:lnTo>
                    <a:lnTo>
                      <a:pt x="2" y="18"/>
                    </a:lnTo>
                    <a:lnTo>
                      <a:pt x="1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2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8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6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6" name="Freeform 3840">
                <a:extLst>
                  <a:ext uri="{FF2B5EF4-FFF2-40B4-BE49-F238E27FC236}">
                    <a16:creationId xmlns:a16="http://schemas.microsoft.com/office/drawing/2014/main" id="{2A5042DE-8640-446B-ACFF-3255E08858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43663" y="2622550"/>
                <a:ext cx="142875" cy="142875"/>
              </a:xfrm>
              <a:custGeom>
                <a:avLst/>
                <a:gdLst>
                  <a:gd name="T0" fmla="*/ 279 w 450"/>
                  <a:gd name="T1" fmla="*/ 355 h 451"/>
                  <a:gd name="T2" fmla="*/ 261 w 450"/>
                  <a:gd name="T3" fmla="*/ 370 h 451"/>
                  <a:gd name="T4" fmla="*/ 241 w 450"/>
                  <a:gd name="T5" fmla="*/ 381 h 451"/>
                  <a:gd name="T6" fmla="*/ 222 w 450"/>
                  <a:gd name="T7" fmla="*/ 388 h 451"/>
                  <a:gd name="T8" fmla="*/ 203 w 450"/>
                  <a:gd name="T9" fmla="*/ 391 h 451"/>
                  <a:gd name="T10" fmla="*/ 183 w 450"/>
                  <a:gd name="T11" fmla="*/ 388 h 451"/>
                  <a:gd name="T12" fmla="*/ 164 w 450"/>
                  <a:gd name="T13" fmla="*/ 381 h 451"/>
                  <a:gd name="T14" fmla="*/ 145 w 450"/>
                  <a:gd name="T15" fmla="*/ 370 h 451"/>
                  <a:gd name="T16" fmla="*/ 127 w 450"/>
                  <a:gd name="T17" fmla="*/ 355 h 451"/>
                  <a:gd name="T18" fmla="*/ 88 w 450"/>
                  <a:gd name="T19" fmla="*/ 315 h 451"/>
                  <a:gd name="T20" fmla="*/ 74 w 450"/>
                  <a:gd name="T21" fmla="*/ 296 h 451"/>
                  <a:gd name="T22" fmla="*/ 65 w 450"/>
                  <a:gd name="T23" fmla="*/ 277 h 451"/>
                  <a:gd name="T24" fmla="*/ 60 w 450"/>
                  <a:gd name="T25" fmla="*/ 257 h 451"/>
                  <a:gd name="T26" fmla="*/ 60 w 450"/>
                  <a:gd name="T27" fmla="*/ 238 h 451"/>
                  <a:gd name="T28" fmla="*/ 65 w 450"/>
                  <a:gd name="T29" fmla="*/ 218 h 451"/>
                  <a:gd name="T30" fmla="*/ 74 w 450"/>
                  <a:gd name="T31" fmla="*/ 199 h 451"/>
                  <a:gd name="T32" fmla="*/ 88 w 450"/>
                  <a:gd name="T33" fmla="*/ 181 h 451"/>
                  <a:gd name="T34" fmla="*/ 217 w 450"/>
                  <a:gd name="T35" fmla="*/ 51 h 451"/>
                  <a:gd name="T36" fmla="*/ 223 w 450"/>
                  <a:gd name="T37" fmla="*/ 42 h 451"/>
                  <a:gd name="T38" fmla="*/ 225 w 450"/>
                  <a:gd name="T39" fmla="*/ 30 h 451"/>
                  <a:gd name="T40" fmla="*/ 223 w 450"/>
                  <a:gd name="T41" fmla="*/ 19 h 451"/>
                  <a:gd name="T42" fmla="*/ 217 w 450"/>
                  <a:gd name="T43" fmla="*/ 8 h 451"/>
                  <a:gd name="T44" fmla="*/ 207 w 450"/>
                  <a:gd name="T45" fmla="*/ 2 h 451"/>
                  <a:gd name="T46" fmla="*/ 195 w 450"/>
                  <a:gd name="T47" fmla="*/ 0 h 451"/>
                  <a:gd name="T48" fmla="*/ 184 w 450"/>
                  <a:gd name="T49" fmla="*/ 2 h 451"/>
                  <a:gd name="T50" fmla="*/ 174 w 450"/>
                  <a:gd name="T51" fmla="*/ 8 h 451"/>
                  <a:gd name="T52" fmla="*/ 41 w 450"/>
                  <a:gd name="T53" fmla="*/ 142 h 451"/>
                  <a:gd name="T54" fmla="*/ 20 w 450"/>
                  <a:gd name="T55" fmla="*/ 171 h 451"/>
                  <a:gd name="T56" fmla="*/ 8 w 450"/>
                  <a:gd name="T57" fmla="*/ 201 h 451"/>
                  <a:gd name="T58" fmla="*/ 1 w 450"/>
                  <a:gd name="T59" fmla="*/ 232 h 451"/>
                  <a:gd name="T60" fmla="*/ 1 w 450"/>
                  <a:gd name="T61" fmla="*/ 263 h 451"/>
                  <a:gd name="T62" fmla="*/ 8 w 450"/>
                  <a:gd name="T63" fmla="*/ 294 h 451"/>
                  <a:gd name="T64" fmla="*/ 20 w 450"/>
                  <a:gd name="T65" fmla="*/ 324 h 451"/>
                  <a:gd name="T66" fmla="*/ 41 w 450"/>
                  <a:gd name="T67" fmla="*/ 352 h 451"/>
                  <a:gd name="T68" fmla="*/ 84 w 450"/>
                  <a:gd name="T69" fmla="*/ 396 h 451"/>
                  <a:gd name="T70" fmla="*/ 112 w 450"/>
                  <a:gd name="T71" fmla="*/ 420 h 451"/>
                  <a:gd name="T72" fmla="*/ 142 w 450"/>
                  <a:gd name="T73" fmla="*/ 437 h 451"/>
                  <a:gd name="T74" fmla="*/ 172 w 450"/>
                  <a:gd name="T75" fmla="*/ 448 h 451"/>
                  <a:gd name="T76" fmla="*/ 203 w 450"/>
                  <a:gd name="T77" fmla="*/ 451 h 451"/>
                  <a:gd name="T78" fmla="*/ 234 w 450"/>
                  <a:gd name="T79" fmla="*/ 448 h 451"/>
                  <a:gd name="T80" fmla="*/ 264 w 450"/>
                  <a:gd name="T81" fmla="*/ 437 h 451"/>
                  <a:gd name="T82" fmla="*/ 294 w 450"/>
                  <a:gd name="T83" fmla="*/ 420 h 451"/>
                  <a:gd name="T84" fmla="*/ 322 w 450"/>
                  <a:gd name="T85" fmla="*/ 396 h 451"/>
                  <a:gd name="T86" fmla="*/ 446 w 450"/>
                  <a:gd name="T87" fmla="*/ 272 h 451"/>
                  <a:gd name="T88" fmla="*/ 450 w 450"/>
                  <a:gd name="T89" fmla="*/ 261 h 451"/>
                  <a:gd name="T90" fmla="*/ 450 w 450"/>
                  <a:gd name="T91" fmla="*/ 250 h 451"/>
                  <a:gd name="T92" fmla="*/ 446 w 450"/>
                  <a:gd name="T93" fmla="*/ 239 h 451"/>
                  <a:gd name="T94" fmla="*/ 438 w 450"/>
                  <a:gd name="T95" fmla="*/ 230 h 451"/>
                  <a:gd name="T96" fmla="*/ 427 w 450"/>
                  <a:gd name="T97" fmla="*/ 226 h 451"/>
                  <a:gd name="T98" fmla="*/ 415 w 450"/>
                  <a:gd name="T99" fmla="*/ 226 h 451"/>
                  <a:gd name="T100" fmla="*/ 404 w 450"/>
                  <a:gd name="T101" fmla="*/ 230 h 451"/>
                  <a:gd name="T102" fmla="*/ 399 w 450"/>
                  <a:gd name="T103" fmla="*/ 233 h 4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50" h="451">
                    <a:moveTo>
                      <a:pt x="399" y="233"/>
                    </a:moveTo>
                    <a:lnTo>
                      <a:pt x="279" y="355"/>
                    </a:lnTo>
                    <a:lnTo>
                      <a:pt x="270" y="362"/>
                    </a:lnTo>
                    <a:lnTo>
                      <a:pt x="261" y="370"/>
                    </a:lnTo>
                    <a:lnTo>
                      <a:pt x="251" y="376"/>
                    </a:lnTo>
                    <a:lnTo>
                      <a:pt x="241" y="381"/>
                    </a:lnTo>
                    <a:lnTo>
                      <a:pt x="232" y="386"/>
                    </a:lnTo>
                    <a:lnTo>
                      <a:pt x="222" y="388"/>
                    </a:lnTo>
                    <a:lnTo>
                      <a:pt x="212" y="390"/>
                    </a:lnTo>
                    <a:lnTo>
                      <a:pt x="203" y="391"/>
                    </a:lnTo>
                    <a:lnTo>
                      <a:pt x="193" y="390"/>
                    </a:lnTo>
                    <a:lnTo>
                      <a:pt x="183" y="388"/>
                    </a:lnTo>
                    <a:lnTo>
                      <a:pt x="174" y="386"/>
                    </a:lnTo>
                    <a:lnTo>
                      <a:pt x="164" y="381"/>
                    </a:lnTo>
                    <a:lnTo>
                      <a:pt x="154" y="376"/>
                    </a:lnTo>
                    <a:lnTo>
                      <a:pt x="145" y="370"/>
                    </a:lnTo>
                    <a:lnTo>
                      <a:pt x="135" y="363"/>
                    </a:lnTo>
                    <a:lnTo>
                      <a:pt x="127" y="355"/>
                    </a:lnTo>
                    <a:lnTo>
                      <a:pt x="97" y="325"/>
                    </a:lnTo>
                    <a:lnTo>
                      <a:pt x="88" y="315"/>
                    </a:lnTo>
                    <a:lnTo>
                      <a:pt x="80" y="305"/>
                    </a:lnTo>
                    <a:lnTo>
                      <a:pt x="74" y="296"/>
                    </a:lnTo>
                    <a:lnTo>
                      <a:pt x="69" y="287"/>
                    </a:lnTo>
                    <a:lnTo>
                      <a:pt x="65" y="277"/>
                    </a:lnTo>
                    <a:lnTo>
                      <a:pt x="62" y="268"/>
                    </a:lnTo>
                    <a:lnTo>
                      <a:pt x="60" y="257"/>
                    </a:lnTo>
                    <a:lnTo>
                      <a:pt x="60" y="247"/>
                    </a:lnTo>
                    <a:lnTo>
                      <a:pt x="60" y="238"/>
                    </a:lnTo>
                    <a:lnTo>
                      <a:pt x="62" y="228"/>
                    </a:lnTo>
                    <a:lnTo>
                      <a:pt x="65" y="218"/>
                    </a:lnTo>
                    <a:lnTo>
                      <a:pt x="69" y="209"/>
                    </a:lnTo>
                    <a:lnTo>
                      <a:pt x="74" y="199"/>
                    </a:lnTo>
                    <a:lnTo>
                      <a:pt x="80" y="190"/>
                    </a:lnTo>
                    <a:lnTo>
                      <a:pt x="88" y="181"/>
                    </a:lnTo>
                    <a:lnTo>
                      <a:pt x="97" y="171"/>
                    </a:lnTo>
                    <a:lnTo>
                      <a:pt x="217" y="51"/>
                    </a:lnTo>
                    <a:lnTo>
                      <a:pt x="221" y="47"/>
                    </a:lnTo>
                    <a:lnTo>
                      <a:pt x="223" y="42"/>
                    </a:lnTo>
                    <a:lnTo>
                      <a:pt x="225" y="35"/>
                    </a:lnTo>
                    <a:lnTo>
                      <a:pt x="225" y="30"/>
                    </a:lnTo>
                    <a:lnTo>
                      <a:pt x="225" y="24"/>
                    </a:lnTo>
                    <a:lnTo>
                      <a:pt x="223" y="19"/>
                    </a:lnTo>
                    <a:lnTo>
                      <a:pt x="221" y="14"/>
                    </a:lnTo>
                    <a:lnTo>
                      <a:pt x="217" y="8"/>
                    </a:lnTo>
                    <a:lnTo>
                      <a:pt x="212" y="5"/>
                    </a:lnTo>
                    <a:lnTo>
                      <a:pt x="207" y="2"/>
                    </a:lnTo>
                    <a:lnTo>
                      <a:pt x="202" y="1"/>
                    </a:lnTo>
                    <a:lnTo>
                      <a:pt x="195" y="0"/>
                    </a:lnTo>
                    <a:lnTo>
                      <a:pt x="190" y="1"/>
                    </a:lnTo>
                    <a:lnTo>
                      <a:pt x="184" y="2"/>
                    </a:lnTo>
                    <a:lnTo>
                      <a:pt x="179" y="5"/>
                    </a:lnTo>
                    <a:lnTo>
                      <a:pt x="174" y="8"/>
                    </a:lnTo>
                    <a:lnTo>
                      <a:pt x="54" y="128"/>
                    </a:lnTo>
                    <a:lnTo>
                      <a:pt x="41" y="142"/>
                    </a:lnTo>
                    <a:lnTo>
                      <a:pt x="30" y="157"/>
                    </a:lnTo>
                    <a:lnTo>
                      <a:pt x="20" y="171"/>
                    </a:lnTo>
                    <a:lnTo>
                      <a:pt x="13" y="186"/>
                    </a:lnTo>
                    <a:lnTo>
                      <a:pt x="8" y="201"/>
                    </a:lnTo>
                    <a:lnTo>
                      <a:pt x="3" y="216"/>
                    </a:lnTo>
                    <a:lnTo>
                      <a:pt x="1" y="232"/>
                    </a:lnTo>
                    <a:lnTo>
                      <a:pt x="0" y="247"/>
                    </a:lnTo>
                    <a:lnTo>
                      <a:pt x="1" y="263"/>
                    </a:lnTo>
                    <a:lnTo>
                      <a:pt x="3" y="278"/>
                    </a:lnTo>
                    <a:lnTo>
                      <a:pt x="8" y="294"/>
                    </a:lnTo>
                    <a:lnTo>
                      <a:pt x="13" y="310"/>
                    </a:lnTo>
                    <a:lnTo>
                      <a:pt x="20" y="324"/>
                    </a:lnTo>
                    <a:lnTo>
                      <a:pt x="30" y="339"/>
                    </a:lnTo>
                    <a:lnTo>
                      <a:pt x="41" y="352"/>
                    </a:lnTo>
                    <a:lnTo>
                      <a:pt x="54" y="366"/>
                    </a:lnTo>
                    <a:lnTo>
                      <a:pt x="84" y="396"/>
                    </a:lnTo>
                    <a:lnTo>
                      <a:pt x="98" y="409"/>
                    </a:lnTo>
                    <a:lnTo>
                      <a:pt x="112" y="420"/>
                    </a:lnTo>
                    <a:lnTo>
                      <a:pt x="127" y="430"/>
                    </a:lnTo>
                    <a:lnTo>
                      <a:pt x="142" y="437"/>
                    </a:lnTo>
                    <a:lnTo>
                      <a:pt x="157" y="444"/>
                    </a:lnTo>
                    <a:lnTo>
                      <a:pt x="172" y="448"/>
                    </a:lnTo>
                    <a:lnTo>
                      <a:pt x="188" y="450"/>
                    </a:lnTo>
                    <a:lnTo>
                      <a:pt x="203" y="451"/>
                    </a:lnTo>
                    <a:lnTo>
                      <a:pt x="219" y="450"/>
                    </a:lnTo>
                    <a:lnTo>
                      <a:pt x="234" y="448"/>
                    </a:lnTo>
                    <a:lnTo>
                      <a:pt x="249" y="444"/>
                    </a:lnTo>
                    <a:lnTo>
                      <a:pt x="264" y="437"/>
                    </a:lnTo>
                    <a:lnTo>
                      <a:pt x="279" y="430"/>
                    </a:lnTo>
                    <a:lnTo>
                      <a:pt x="294" y="420"/>
                    </a:lnTo>
                    <a:lnTo>
                      <a:pt x="308" y="409"/>
                    </a:lnTo>
                    <a:lnTo>
                      <a:pt x="322" y="396"/>
                    </a:lnTo>
                    <a:lnTo>
                      <a:pt x="442" y="276"/>
                    </a:lnTo>
                    <a:lnTo>
                      <a:pt x="446" y="272"/>
                    </a:lnTo>
                    <a:lnTo>
                      <a:pt x="448" y="267"/>
                    </a:lnTo>
                    <a:lnTo>
                      <a:pt x="450" y="261"/>
                    </a:lnTo>
                    <a:lnTo>
                      <a:pt x="450" y="255"/>
                    </a:lnTo>
                    <a:lnTo>
                      <a:pt x="450" y="250"/>
                    </a:lnTo>
                    <a:lnTo>
                      <a:pt x="448" y="244"/>
                    </a:lnTo>
                    <a:lnTo>
                      <a:pt x="446" y="239"/>
                    </a:lnTo>
                    <a:lnTo>
                      <a:pt x="442" y="235"/>
                    </a:lnTo>
                    <a:lnTo>
                      <a:pt x="438" y="230"/>
                    </a:lnTo>
                    <a:lnTo>
                      <a:pt x="432" y="227"/>
                    </a:lnTo>
                    <a:lnTo>
                      <a:pt x="427" y="226"/>
                    </a:lnTo>
                    <a:lnTo>
                      <a:pt x="420" y="225"/>
                    </a:lnTo>
                    <a:lnTo>
                      <a:pt x="415" y="226"/>
                    </a:lnTo>
                    <a:lnTo>
                      <a:pt x="410" y="227"/>
                    </a:lnTo>
                    <a:lnTo>
                      <a:pt x="404" y="230"/>
                    </a:lnTo>
                    <a:lnTo>
                      <a:pt x="399" y="235"/>
                    </a:lnTo>
                    <a:lnTo>
                      <a:pt x="399" y="23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7" name="Freeform 3841">
                <a:extLst>
                  <a:ext uri="{FF2B5EF4-FFF2-40B4-BE49-F238E27FC236}">
                    <a16:creationId xmlns:a16="http://schemas.microsoft.com/office/drawing/2014/main" id="{B23599D7-BA89-420C-9393-447C364732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15113" y="2555875"/>
                <a:ext cx="114300" cy="133350"/>
              </a:xfrm>
              <a:custGeom>
                <a:avLst/>
                <a:gdLst>
                  <a:gd name="T0" fmla="*/ 30 w 361"/>
                  <a:gd name="T1" fmla="*/ 0 h 420"/>
                  <a:gd name="T2" fmla="*/ 19 w 361"/>
                  <a:gd name="T3" fmla="*/ 2 h 420"/>
                  <a:gd name="T4" fmla="*/ 9 w 361"/>
                  <a:gd name="T5" fmla="*/ 8 h 420"/>
                  <a:gd name="T6" fmla="*/ 3 w 361"/>
                  <a:gd name="T7" fmla="*/ 18 h 420"/>
                  <a:gd name="T8" fmla="*/ 0 w 361"/>
                  <a:gd name="T9" fmla="*/ 30 h 420"/>
                  <a:gd name="T10" fmla="*/ 3 w 361"/>
                  <a:gd name="T11" fmla="*/ 41 h 420"/>
                  <a:gd name="T12" fmla="*/ 9 w 361"/>
                  <a:gd name="T13" fmla="*/ 51 h 420"/>
                  <a:gd name="T14" fmla="*/ 19 w 361"/>
                  <a:gd name="T15" fmla="*/ 57 h 420"/>
                  <a:gd name="T16" fmla="*/ 30 w 361"/>
                  <a:gd name="T17" fmla="*/ 60 h 420"/>
                  <a:gd name="T18" fmla="*/ 205 w 361"/>
                  <a:gd name="T19" fmla="*/ 61 h 420"/>
                  <a:gd name="T20" fmla="*/ 225 w 361"/>
                  <a:gd name="T21" fmla="*/ 65 h 420"/>
                  <a:gd name="T22" fmla="*/ 243 w 361"/>
                  <a:gd name="T23" fmla="*/ 75 h 420"/>
                  <a:gd name="T24" fmla="*/ 260 w 361"/>
                  <a:gd name="T25" fmla="*/ 89 h 420"/>
                  <a:gd name="T26" fmla="*/ 275 w 361"/>
                  <a:gd name="T27" fmla="*/ 106 h 420"/>
                  <a:gd name="T28" fmla="*/ 287 w 361"/>
                  <a:gd name="T29" fmla="*/ 125 h 420"/>
                  <a:gd name="T30" fmla="*/ 296 w 361"/>
                  <a:gd name="T31" fmla="*/ 145 h 420"/>
                  <a:gd name="T32" fmla="*/ 300 w 361"/>
                  <a:gd name="T33" fmla="*/ 168 h 420"/>
                  <a:gd name="T34" fmla="*/ 301 w 361"/>
                  <a:gd name="T35" fmla="*/ 255 h 420"/>
                  <a:gd name="T36" fmla="*/ 299 w 361"/>
                  <a:gd name="T37" fmla="*/ 275 h 420"/>
                  <a:gd name="T38" fmla="*/ 292 w 361"/>
                  <a:gd name="T39" fmla="*/ 295 h 420"/>
                  <a:gd name="T40" fmla="*/ 282 w 361"/>
                  <a:gd name="T41" fmla="*/ 313 h 420"/>
                  <a:gd name="T42" fmla="*/ 269 w 361"/>
                  <a:gd name="T43" fmla="*/ 329 h 420"/>
                  <a:gd name="T44" fmla="*/ 254 w 361"/>
                  <a:gd name="T45" fmla="*/ 342 h 420"/>
                  <a:gd name="T46" fmla="*/ 236 w 361"/>
                  <a:gd name="T47" fmla="*/ 351 h 420"/>
                  <a:gd name="T48" fmla="*/ 216 w 361"/>
                  <a:gd name="T49" fmla="*/ 358 h 420"/>
                  <a:gd name="T50" fmla="*/ 196 w 361"/>
                  <a:gd name="T51" fmla="*/ 360 h 420"/>
                  <a:gd name="T52" fmla="*/ 24 w 361"/>
                  <a:gd name="T53" fmla="*/ 361 h 420"/>
                  <a:gd name="T54" fmla="*/ 13 w 361"/>
                  <a:gd name="T55" fmla="*/ 365 h 420"/>
                  <a:gd name="T56" fmla="*/ 5 w 361"/>
                  <a:gd name="T57" fmla="*/ 374 h 420"/>
                  <a:gd name="T58" fmla="*/ 1 w 361"/>
                  <a:gd name="T59" fmla="*/ 384 h 420"/>
                  <a:gd name="T60" fmla="*/ 1 w 361"/>
                  <a:gd name="T61" fmla="*/ 396 h 420"/>
                  <a:gd name="T62" fmla="*/ 5 w 361"/>
                  <a:gd name="T63" fmla="*/ 407 h 420"/>
                  <a:gd name="T64" fmla="*/ 13 w 361"/>
                  <a:gd name="T65" fmla="*/ 416 h 420"/>
                  <a:gd name="T66" fmla="*/ 24 w 361"/>
                  <a:gd name="T67" fmla="*/ 420 h 420"/>
                  <a:gd name="T68" fmla="*/ 196 w 361"/>
                  <a:gd name="T69" fmla="*/ 420 h 420"/>
                  <a:gd name="T70" fmla="*/ 228 w 361"/>
                  <a:gd name="T71" fmla="*/ 417 h 420"/>
                  <a:gd name="T72" fmla="*/ 259 w 361"/>
                  <a:gd name="T73" fmla="*/ 407 h 420"/>
                  <a:gd name="T74" fmla="*/ 287 w 361"/>
                  <a:gd name="T75" fmla="*/ 392 h 420"/>
                  <a:gd name="T76" fmla="*/ 312 w 361"/>
                  <a:gd name="T77" fmla="*/ 372 h 420"/>
                  <a:gd name="T78" fmla="*/ 332 w 361"/>
                  <a:gd name="T79" fmla="*/ 347 h 420"/>
                  <a:gd name="T80" fmla="*/ 347 w 361"/>
                  <a:gd name="T81" fmla="*/ 319 h 420"/>
                  <a:gd name="T82" fmla="*/ 357 w 361"/>
                  <a:gd name="T83" fmla="*/ 288 h 420"/>
                  <a:gd name="T84" fmla="*/ 361 w 361"/>
                  <a:gd name="T85" fmla="*/ 255 h 420"/>
                  <a:gd name="T86" fmla="*/ 360 w 361"/>
                  <a:gd name="T87" fmla="*/ 163 h 420"/>
                  <a:gd name="T88" fmla="*/ 353 w 361"/>
                  <a:gd name="T89" fmla="*/ 130 h 420"/>
                  <a:gd name="T90" fmla="*/ 342 w 361"/>
                  <a:gd name="T91" fmla="*/ 99 h 420"/>
                  <a:gd name="T92" fmla="*/ 323 w 361"/>
                  <a:gd name="T93" fmla="*/ 70 h 420"/>
                  <a:gd name="T94" fmla="*/ 302 w 361"/>
                  <a:gd name="T95" fmla="*/ 45 h 420"/>
                  <a:gd name="T96" fmla="*/ 275 w 361"/>
                  <a:gd name="T97" fmla="*/ 24 h 420"/>
                  <a:gd name="T98" fmla="*/ 246 w 361"/>
                  <a:gd name="T99" fmla="*/ 9 h 420"/>
                  <a:gd name="T100" fmla="*/ 213 w 361"/>
                  <a:gd name="T101" fmla="*/ 1 h 4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361" h="420">
                    <a:moveTo>
                      <a:pt x="196" y="0"/>
                    </a:moveTo>
                    <a:lnTo>
                      <a:pt x="30" y="0"/>
                    </a:lnTo>
                    <a:lnTo>
                      <a:pt x="24" y="1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8"/>
                    </a:lnTo>
                    <a:lnTo>
                      <a:pt x="5" y="12"/>
                    </a:lnTo>
                    <a:lnTo>
                      <a:pt x="3" y="18"/>
                    </a:lnTo>
                    <a:lnTo>
                      <a:pt x="1" y="23"/>
                    </a:lnTo>
                    <a:lnTo>
                      <a:pt x="0" y="30"/>
                    </a:lnTo>
                    <a:lnTo>
                      <a:pt x="1" y="36"/>
                    </a:lnTo>
                    <a:lnTo>
                      <a:pt x="3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4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196" y="60"/>
                    </a:lnTo>
                    <a:lnTo>
                      <a:pt x="205" y="61"/>
                    </a:lnTo>
                    <a:lnTo>
                      <a:pt x="215" y="62"/>
                    </a:lnTo>
                    <a:lnTo>
                      <a:pt x="225" y="65"/>
                    </a:lnTo>
                    <a:lnTo>
                      <a:pt x="234" y="69"/>
                    </a:lnTo>
                    <a:lnTo>
                      <a:pt x="243" y="75"/>
                    </a:lnTo>
                    <a:lnTo>
                      <a:pt x="252" y="81"/>
                    </a:lnTo>
                    <a:lnTo>
                      <a:pt x="260" y="89"/>
                    </a:lnTo>
                    <a:lnTo>
                      <a:pt x="268" y="97"/>
                    </a:lnTo>
                    <a:lnTo>
                      <a:pt x="275" y="106"/>
                    </a:lnTo>
                    <a:lnTo>
                      <a:pt x="282" y="114"/>
                    </a:lnTo>
                    <a:lnTo>
                      <a:pt x="287" y="125"/>
                    </a:lnTo>
                    <a:lnTo>
                      <a:pt x="291" y="135"/>
                    </a:lnTo>
                    <a:lnTo>
                      <a:pt x="296" y="145"/>
                    </a:lnTo>
                    <a:lnTo>
                      <a:pt x="298" y="156"/>
                    </a:lnTo>
                    <a:lnTo>
                      <a:pt x="300" y="168"/>
                    </a:lnTo>
                    <a:lnTo>
                      <a:pt x="301" y="179"/>
                    </a:lnTo>
                    <a:lnTo>
                      <a:pt x="301" y="255"/>
                    </a:lnTo>
                    <a:lnTo>
                      <a:pt x="300" y="265"/>
                    </a:lnTo>
                    <a:lnTo>
                      <a:pt x="299" y="275"/>
                    </a:lnTo>
                    <a:lnTo>
                      <a:pt x="296" y="286"/>
                    </a:lnTo>
                    <a:lnTo>
                      <a:pt x="292" y="295"/>
                    </a:lnTo>
                    <a:lnTo>
                      <a:pt x="287" y="304"/>
                    </a:lnTo>
                    <a:lnTo>
                      <a:pt x="282" y="313"/>
                    </a:lnTo>
                    <a:lnTo>
                      <a:pt x="276" y="321"/>
                    </a:lnTo>
                    <a:lnTo>
                      <a:pt x="269" y="329"/>
                    </a:lnTo>
                    <a:lnTo>
                      <a:pt x="261" y="335"/>
                    </a:lnTo>
                    <a:lnTo>
                      <a:pt x="254" y="342"/>
                    </a:lnTo>
                    <a:lnTo>
                      <a:pt x="244" y="347"/>
                    </a:lnTo>
                    <a:lnTo>
                      <a:pt x="236" y="351"/>
                    </a:lnTo>
                    <a:lnTo>
                      <a:pt x="226" y="356"/>
                    </a:lnTo>
                    <a:lnTo>
                      <a:pt x="216" y="358"/>
                    </a:lnTo>
                    <a:lnTo>
                      <a:pt x="205" y="360"/>
                    </a:lnTo>
                    <a:lnTo>
                      <a:pt x="196" y="360"/>
                    </a:lnTo>
                    <a:lnTo>
                      <a:pt x="30" y="360"/>
                    </a:lnTo>
                    <a:lnTo>
                      <a:pt x="24" y="361"/>
                    </a:lnTo>
                    <a:lnTo>
                      <a:pt x="19" y="362"/>
                    </a:lnTo>
                    <a:lnTo>
                      <a:pt x="13" y="365"/>
                    </a:lnTo>
                    <a:lnTo>
                      <a:pt x="9" y="368"/>
                    </a:lnTo>
                    <a:lnTo>
                      <a:pt x="5" y="374"/>
                    </a:lnTo>
                    <a:lnTo>
                      <a:pt x="3" y="378"/>
                    </a:lnTo>
                    <a:lnTo>
                      <a:pt x="1" y="384"/>
                    </a:lnTo>
                    <a:lnTo>
                      <a:pt x="0" y="390"/>
                    </a:lnTo>
                    <a:lnTo>
                      <a:pt x="1" y="396"/>
                    </a:lnTo>
                    <a:lnTo>
                      <a:pt x="3" y="402"/>
                    </a:lnTo>
                    <a:lnTo>
                      <a:pt x="5" y="407"/>
                    </a:lnTo>
                    <a:lnTo>
                      <a:pt x="9" y="411"/>
                    </a:lnTo>
                    <a:lnTo>
                      <a:pt x="13" y="416"/>
                    </a:lnTo>
                    <a:lnTo>
                      <a:pt x="19" y="418"/>
                    </a:lnTo>
                    <a:lnTo>
                      <a:pt x="24" y="420"/>
                    </a:lnTo>
                    <a:lnTo>
                      <a:pt x="30" y="420"/>
                    </a:lnTo>
                    <a:lnTo>
                      <a:pt x="196" y="420"/>
                    </a:lnTo>
                    <a:lnTo>
                      <a:pt x="212" y="419"/>
                    </a:lnTo>
                    <a:lnTo>
                      <a:pt x="228" y="417"/>
                    </a:lnTo>
                    <a:lnTo>
                      <a:pt x="244" y="412"/>
                    </a:lnTo>
                    <a:lnTo>
                      <a:pt x="259" y="407"/>
                    </a:lnTo>
                    <a:lnTo>
                      <a:pt x="273" y="400"/>
                    </a:lnTo>
                    <a:lnTo>
                      <a:pt x="287" y="392"/>
                    </a:lnTo>
                    <a:lnTo>
                      <a:pt x="300" y="382"/>
                    </a:lnTo>
                    <a:lnTo>
                      <a:pt x="312" y="372"/>
                    </a:lnTo>
                    <a:lnTo>
                      <a:pt x="322" y="360"/>
                    </a:lnTo>
                    <a:lnTo>
                      <a:pt x="332" y="347"/>
                    </a:lnTo>
                    <a:lnTo>
                      <a:pt x="341" y="333"/>
                    </a:lnTo>
                    <a:lnTo>
                      <a:pt x="347" y="319"/>
                    </a:lnTo>
                    <a:lnTo>
                      <a:pt x="353" y="303"/>
                    </a:lnTo>
                    <a:lnTo>
                      <a:pt x="357" y="288"/>
                    </a:lnTo>
                    <a:lnTo>
                      <a:pt x="360" y="272"/>
                    </a:lnTo>
                    <a:lnTo>
                      <a:pt x="361" y="255"/>
                    </a:lnTo>
                    <a:lnTo>
                      <a:pt x="361" y="179"/>
                    </a:lnTo>
                    <a:lnTo>
                      <a:pt x="360" y="163"/>
                    </a:lnTo>
                    <a:lnTo>
                      <a:pt x="358" y="146"/>
                    </a:lnTo>
                    <a:lnTo>
                      <a:pt x="353" y="130"/>
                    </a:lnTo>
                    <a:lnTo>
                      <a:pt x="348" y="115"/>
                    </a:lnTo>
                    <a:lnTo>
                      <a:pt x="342" y="99"/>
                    </a:lnTo>
                    <a:lnTo>
                      <a:pt x="333" y="85"/>
                    </a:lnTo>
                    <a:lnTo>
                      <a:pt x="323" y="70"/>
                    </a:lnTo>
                    <a:lnTo>
                      <a:pt x="314" y="57"/>
                    </a:lnTo>
                    <a:lnTo>
                      <a:pt x="302" y="45"/>
                    </a:lnTo>
                    <a:lnTo>
                      <a:pt x="289" y="34"/>
                    </a:lnTo>
                    <a:lnTo>
                      <a:pt x="275" y="24"/>
                    </a:lnTo>
                    <a:lnTo>
                      <a:pt x="261" y="16"/>
                    </a:lnTo>
                    <a:lnTo>
                      <a:pt x="246" y="9"/>
                    </a:lnTo>
                    <a:lnTo>
                      <a:pt x="229" y="4"/>
                    </a:lnTo>
                    <a:lnTo>
                      <a:pt x="213" y="1"/>
                    </a:lnTo>
                    <a:lnTo>
                      <a:pt x="196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sp>
          <p:nvSpPr>
            <p:cNvPr id="178" name="Freeform 4404">
              <a:extLst>
                <a:ext uri="{FF2B5EF4-FFF2-40B4-BE49-F238E27FC236}">
                  <a16:creationId xmlns:a16="http://schemas.microsoft.com/office/drawing/2014/main" id="{5A45707F-C601-44C9-93FB-08D9A4EA7E1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16548" y="4137261"/>
              <a:ext cx="207963" cy="284163"/>
            </a:xfrm>
            <a:custGeom>
              <a:avLst/>
              <a:gdLst>
                <a:gd name="T0" fmla="*/ 337 w 658"/>
                <a:gd name="T1" fmla="*/ 615 h 896"/>
                <a:gd name="T2" fmla="*/ 327 w 658"/>
                <a:gd name="T3" fmla="*/ 613 h 896"/>
                <a:gd name="T4" fmla="*/ 219 w 658"/>
                <a:gd name="T5" fmla="*/ 717 h 896"/>
                <a:gd name="T6" fmla="*/ 106 w 658"/>
                <a:gd name="T7" fmla="*/ 664 h 896"/>
                <a:gd name="T8" fmla="*/ 115 w 658"/>
                <a:gd name="T9" fmla="*/ 619 h 896"/>
                <a:gd name="T10" fmla="*/ 143 w 658"/>
                <a:gd name="T11" fmla="*/ 562 h 896"/>
                <a:gd name="T12" fmla="*/ 203 w 658"/>
                <a:gd name="T13" fmla="*/ 501 h 896"/>
                <a:gd name="T14" fmla="*/ 261 w 658"/>
                <a:gd name="T15" fmla="*/ 473 h 896"/>
                <a:gd name="T16" fmla="*/ 306 w 658"/>
                <a:gd name="T17" fmla="*/ 464 h 896"/>
                <a:gd name="T18" fmla="*/ 352 w 658"/>
                <a:gd name="T19" fmla="*/ 464 h 896"/>
                <a:gd name="T20" fmla="*/ 397 w 658"/>
                <a:gd name="T21" fmla="*/ 473 h 896"/>
                <a:gd name="T22" fmla="*/ 438 w 658"/>
                <a:gd name="T23" fmla="*/ 489 h 896"/>
                <a:gd name="T24" fmla="*/ 489 w 658"/>
                <a:gd name="T25" fmla="*/ 527 h 896"/>
                <a:gd name="T26" fmla="*/ 536 w 658"/>
                <a:gd name="T27" fmla="*/ 599 h 896"/>
                <a:gd name="T28" fmla="*/ 549 w 658"/>
                <a:gd name="T29" fmla="*/ 641 h 896"/>
                <a:gd name="T30" fmla="*/ 554 w 658"/>
                <a:gd name="T31" fmla="*/ 687 h 896"/>
                <a:gd name="T32" fmla="*/ 127 w 658"/>
                <a:gd name="T33" fmla="*/ 308 h 896"/>
                <a:gd name="T34" fmla="*/ 109 w 658"/>
                <a:gd name="T35" fmla="*/ 253 h 896"/>
                <a:gd name="T36" fmla="*/ 105 w 658"/>
                <a:gd name="T37" fmla="*/ 29 h 896"/>
                <a:gd name="T38" fmla="*/ 551 w 658"/>
                <a:gd name="T39" fmla="*/ 238 h 896"/>
                <a:gd name="T40" fmla="*/ 537 w 658"/>
                <a:gd name="T41" fmla="*/ 295 h 896"/>
                <a:gd name="T42" fmla="*/ 643 w 658"/>
                <a:gd name="T43" fmla="*/ 866 h 896"/>
                <a:gd name="T44" fmla="*/ 582 w 658"/>
                <a:gd name="T45" fmla="*/ 666 h 896"/>
                <a:gd name="T46" fmla="*/ 564 w 658"/>
                <a:gd name="T47" fmla="*/ 588 h 896"/>
                <a:gd name="T48" fmla="*/ 526 w 658"/>
                <a:gd name="T49" fmla="*/ 523 h 896"/>
                <a:gd name="T50" fmla="*/ 469 w 658"/>
                <a:gd name="T51" fmla="*/ 473 h 896"/>
                <a:gd name="T52" fmla="*/ 436 w 658"/>
                <a:gd name="T53" fmla="*/ 441 h 896"/>
                <a:gd name="T54" fmla="*/ 504 w 658"/>
                <a:gd name="T55" fmla="*/ 395 h 896"/>
                <a:gd name="T56" fmla="*/ 554 w 658"/>
                <a:gd name="T57" fmla="*/ 333 h 896"/>
                <a:gd name="T58" fmla="*/ 578 w 658"/>
                <a:gd name="T59" fmla="*/ 264 h 896"/>
                <a:gd name="T60" fmla="*/ 584 w 658"/>
                <a:gd name="T61" fmla="*/ 29 h 896"/>
                <a:gd name="T62" fmla="*/ 652 w 658"/>
                <a:gd name="T63" fmla="*/ 27 h 896"/>
                <a:gd name="T64" fmla="*/ 658 w 658"/>
                <a:gd name="T65" fmla="*/ 17 h 896"/>
                <a:gd name="T66" fmla="*/ 655 w 658"/>
                <a:gd name="T67" fmla="*/ 6 h 896"/>
                <a:gd name="T68" fmla="*/ 647 w 658"/>
                <a:gd name="T69" fmla="*/ 0 h 896"/>
                <a:gd name="T70" fmla="*/ 15 w 658"/>
                <a:gd name="T71" fmla="*/ 0 h 896"/>
                <a:gd name="T72" fmla="*/ 5 w 658"/>
                <a:gd name="T73" fmla="*/ 4 h 896"/>
                <a:gd name="T74" fmla="*/ 0 w 658"/>
                <a:gd name="T75" fmla="*/ 14 h 896"/>
                <a:gd name="T76" fmla="*/ 5 w 658"/>
                <a:gd name="T77" fmla="*/ 26 h 896"/>
                <a:gd name="T78" fmla="*/ 15 w 658"/>
                <a:gd name="T79" fmla="*/ 29 h 896"/>
                <a:gd name="T80" fmla="*/ 77 w 658"/>
                <a:gd name="T81" fmla="*/ 245 h 896"/>
                <a:gd name="T82" fmla="*/ 96 w 658"/>
                <a:gd name="T83" fmla="*/ 312 h 896"/>
                <a:gd name="T84" fmla="*/ 137 w 658"/>
                <a:gd name="T85" fmla="*/ 378 h 896"/>
                <a:gd name="T86" fmla="*/ 204 w 658"/>
                <a:gd name="T87" fmla="*/ 431 h 896"/>
                <a:gd name="T88" fmla="*/ 207 w 658"/>
                <a:gd name="T89" fmla="*/ 464 h 896"/>
                <a:gd name="T90" fmla="*/ 146 w 658"/>
                <a:gd name="T91" fmla="*/ 510 h 896"/>
                <a:gd name="T92" fmla="*/ 102 w 658"/>
                <a:gd name="T93" fmla="*/ 572 h 896"/>
                <a:gd name="T94" fmla="*/ 78 w 658"/>
                <a:gd name="T95" fmla="*/ 647 h 896"/>
                <a:gd name="T96" fmla="*/ 75 w 658"/>
                <a:gd name="T97" fmla="*/ 866 h 896"/>
                <a:gd name="T98" fmla="*/ 7 w 658"/>
                <a:gd name="T99" fmla="*/ 870 h 896"/>
                <a:gd name="T100" fmla="*/ 0 w 658"/>
                <a:gd name="T101" fmla="*/ 879 h 896"/>
                <a:gd name="T102" fmla="*/ 2 w 658"/>
                <a:gd name="T103" fmla="*/ 890 h 896"/>
                <a:gd name="T104" fmla="*/ 12 w 658"/>
                <a:gd name="T105" fmla="*/ 896 h 896"/>
                <a:gd name="T106" fmla="*/ 643 w 658"/>
                <a:gd name="T107" fmla="*/ 896 h 896"/>
                <a:gd name="T108" fmla="*/ 654 w 658"/>
                <a:gd name="T109" fmla="*/ 892 h 896"/>
                <a:gd name="T110" fmla="*/ 658 w 658"/>
                <a:gd name="T111" fmla="*/ 881 h 896"/>
                <a:gd name="T112" fmla="*/ 654 w 658"/>
                <a:gd name="T113" fmla="*/ 872 h 896"/>
                <a:gd name="T114" fmla="*/ 643 w 658"/>
                <a:gd name="T115" fmla="*/ 866 h 8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58" h="896">
                  <a:moveTo>
                    <a:pt x="554" y="717"/>
                  </a:moveTo>
                  <a:lnTo>
                    <a:pt x="440" y="717"/>
                  </a:lnTo>
                  <a:lnTo>
                    <a:pt x="340" y="617"/>
                  </a:lnTo>
                  <a:lnTo>
                    <a:pt x="337" y="615"/>
                  </a:lnTo>
                  <a:lnTo>
                    <a:pt x="335" y="614"/>
                  </a:lnTo>
                  <a:lnTo>
                    <a:pt x="332" y="613"/>
                  </a:lnTo>
                  <a:lnTo>
                    <a:pt x="329" y="613"/>
                  </a:lnTo>
                  <a:lnTo>
                    <a:pt x="327" y="613"/>
                  </a:lnTo>
                  <a:lnTo>
                    <a:pt x="323" y="614"/>
                  </a:lnTo>
                  <a:lnTo>
                    <a:pt x="321" y="615"/>
                  </a:lnTo>
                  <a:lnTo>
                    <a:pt x="318" y="617"/>
                  </a:lnTo>
                  <a:lnTo>
                    <a:pt x="219" y="717"/>
                  </a:lnTo>
                  <a:lnTo>
                    <a:pt x="105" y="717"/>
                  </a:lnTo>
                  <a:lnTo>
                    <a:pt x="105" y="687"/>
                  </a:lnTo>
                  <a:lnTo>
                    <a:pt x="105" y="676"/>
                  </a:lnTo>
                  <a:lnTo>
                    <a:pt x="106" y="664"/>
                  </a:lnTo>
                  <a:lnTo>
                    <a:pt x="107" y="652"/>
                  </a:lnTo>
                  <a:lnTo>
                    <a:pt x="109" y="642"/>
                  </a:lnTo>
                  <a:lnTo>
                    <a:pt x="112" y="630"/>
                  </a:lnTo>
                  <a:lnTo>
                    <a:pt x="115" y="619"/>
                  </a:lnTo>
                  <a:lnTo>
                    <a:pt x="118" y="610"/>
                  </a:lnTo>
                  <a:lnTo>
                    <a:pt x="122" y="599"/>
                  </a:lnTo>
                  <a:lnTo>
                    <a:pt x="132" y="580"/>
                  </a:lnTo>
                  <a:lnTo>
                    <a:pt x="143" y="562"/>
                  </a:lnTo>
                  <a:lnTo>
                    <a:pt x="156" y="543"/>
                  </a:lnTo>
                  <a:lnTo>
                    <a:pt x="169" y="528"/>
                  </a:lnTo>
                  <a:lnTo>
                    <a:pt x="185" y="513"/>
                  </a:lnTo>
                  <a:lnTo>
                    <a:pt x="203" y="501"/>
                  </a:lnTo>
                  <a:lnTo>
                    <a:pt x="222" y="490"/>
                  </a:lnTo>
                  <a:lnTo>
                    <a:pt x="241" y="480"/>
                  </a:lnTo>
                  <a:lnTo>
                    <a:pt x="252" y="476"/>
                  </a:lnTo>
                  <a:lnTo>
                    <a:pt x="261" y="473"/>
                  </a:lnTo>
                  <a:lnTo>
                    <a:pt x="272" y="470"/>
                  </a:lnTo>
                  <a:lnTo>
                    <a:pt x="284" y="467"/>
                  </a:lnTo>
                  <a:lnTo>
                    <a:pt x="295" y="465"/>
                  </a:lnTo>
                  <a:lnTo>
                    <a:pt x="306" y="464"/>
                  </a:lnTo>
                  <a:lnTo>
                    <a:pt x="317" y="463"/>
                  </a:lnTo>
                  <a:lnTo>
                    <a:pt x="329" y="463"/>
                  </a:lnTo>
                  <a:lnTo>
                    <a:pt x="341" y="463"/>
                  </a:lnTo>
                  <a:lnTo>
                    <a:pt x="352" y="464"/>
                  </a:lnTo>
                  <a:lnTo>
                    <a:pt x="364" y="465"/>
                  </a:lnTo>
                  <a:lnTo>
                    <a:pt x="376" y="467"/>
                  </a:lnTo>
                  <a:lnTo>
                    <a:pt x="387" y="470"/>
                  </a:lnTo>
                  <a:lnTo>
                    <a:pt x="397" y="473"/>
                  </a:lnTo>
                  <a:lnTo>
                    <a:pt x="408" y="476"/>
                  </a:lnTo>
                  <a:lnTo>
                    <a:pt x="418" y="480"/>
                  </a:lnTo>
                  <a:lnTo>
                    <a:pt x="428" y="485"/>
                  </a:lnTo>
                  <a:lnTo>
                    <a:pt x="438" y="489"/>
                  </a:lnTo>
                  <a:lnTo>
                    <a:pt x="447" y="494"/>
                  </a:lnTo>
                  <a:lnTo>
                    <a:pt x="456" y="501"/>
                  </a:lnTo>
                  <a:lnTo>
                    <a:pt x="473" y="513"/>
                  </a:lnTo>
                  <a:lnTo>
                    <a:pt x="489" y="527"/>
                  </a:lnTo>
                  <a:lnTo>
                    <a:pt x="503" y="543"/>
                  </a:lnTo>
                  <a:lnTo>
                    <a:pt x="516" y="560"/>
                  </a:lnTo>
                  <a:lnTo>
                    <a:pt x="527" y="579"/>
                  </a:lnTo>
                  <a:lnTo>
                    <a:pt x="536" y="599"/>
                  </a:lnTo>
                  <a:lnTo>
                    <a:pt x="540" y="609"/>
                  </a:lnTo>
                  <a:lnTo>
                    <a:pt x="544" y="619"/>
                  </a:lnTo>
                  <a:lnTo>
                    <a:pt x="546" y="630"/>
                  </a:lnTo>
                  <a:lnTo>
                    <a:pt x="549" y="641"/>
                  </a:lnTo>
                  <a:lnTo>
                    <a:pt x="551" y="652"/>
                  </a:lnTo>
                  <a:lnTo>
                    <a:pt x="552" y="664"/>
                  </a:lnTo>
                  <a:lnTo>
                    <a:pt x="554" y="675"/>
                  </a:lnTo>
                  <a:lnTo>
                    <a:pt x="554" y="687"/>
                  </a:lnTo>
                  <a:lnTo>
                    <a:pt x="554" y="717"/>
                  </a:lnTo>
                  <a:close/>
                  <a:moveTo>
                    <a:pt x="135" y="321"/>
                  </a:moveTo>
                  <a:lnTo>
                    <a:pt x="133" y="321"/>
                  </a:lnTo>
                  <a:lnTo>
                    <a:pt x="127" y="308"/>
                  </a:lnTo>
                  <a:lnTo>
                    <a:pt x="121" y="295"/>
                  </a:lnTo>
                  <a:lnTo>
                    <a:pt x="116" y="281"/>
                  </a:lnTo>
                  <a:lnTo>
                    <a:pt x="113" y="267"/>
                  </a:lnTo>
                  <a:lnTo>
                    <a:pt x="109" y="253"/>
                  </a:lnTo>
                  <a:lnTo>
                    <a:pt x="106" y="238"/>
                  </a:lnTo>
                  <a:lnTo>
                    <a:pt x="105" y="223"/>
                  </a:lnTo>
                  <a:lnTo>
                    <a:pt x="105" y="208"/>
                  </a:lnTo>
                  <a:lnTo>
                    <a:pt x="105" y="29"/>
                  </a:lnTo>
                  <a:lnTo>
                    <a:pt x="554" y="29"/>
                  </a:lnTo>
                  <a:lnTo>
                    <a:pt x="554" y="208"/>
                  </a:lnTo>
                  <a:lnTo>
                    <a:pt x="554" y="223"/>
                  </a:lnTo>
                  <a:lnTo>
                    <a:pt x="551" y="238"/>
                  </a:lnTo>
                  <a:lnTo>
                    <a:pt x="549" y="253"/>
                  </a:lnTo>
                  <a:lnTo>
                    <a:pt x="546" y="267"/>
                  </a:lnTo>
                  <a:lnTo>
                    <a:pt x="542" y="281"/>
                  </a:lnTo>
                  <a:lnTo>
                    <a:pt x="537" y="295"/>
                  </a:lnTo>
                  <a:lnTo>
                    <a:pt x="531" y="308"/>
                  </a:lnTo>
                  <a:lnTo>
                    <a:pt x="525" y="321"/>
                  </a:lnTo>
                  <a:lnTo>
                    <a:pt x="135" y="321"/>
                  </a:lnTo>
                  <a:close/>
                  <a:moveTo>
                    <a:pt x="643" y="866"/>
                  </a:moveTo>
                  <a:lnTo>
                    <a:pt x="584" y="866"/>
                  </a:lnTo>
                  <a:lnTo>
                    <a:pt x="584" y="732"/>
                  </a:lnTo>
                  <a:lnTo>
                    <a:pt x="584" y="687"/>
                  </a:lnTo>
                  <a:lnTo>
                    <a:pt x="582" y="666"/>
                  </a:lnTo>
                  <a:lnTo>
                    <a:pt x="580" y="646"/>
                  </a:lnTo>
                  <a:lnTo>
                    <a:pt x="576" y="626"/>
                  </a:lnTo>
                  <a:lnTo>
                    <a:pt x="571" y="606"/>
                  </a:lnTo>
                  <a:lnTo>
                    <a:pt x="564" y="588"/>
                  </a:lnTo>
                  <a:lnTo>
                    <a:pt x="557" y="570"/>
                  </a:lnTo>
                  <a:lnTo>
                    <a:pt x="547" y="554"/>
                  </a:lnTo>
                  <a:lnTo>
                    <a:pt x="537" y="538"/>
                  </a:lnTo>
                  <a:lnTo>
                    <a:pt x="526" y="523"/>
                  </a:lnTo>
                  <a:lnTo>
                    <a:pt x="513" y="509"/>
                  </a:lnTo>
                  <a:lnTo>
                    <a:pt x="499" y="496"/>
                  </a:lnTo>
                  <a:lnTo>
                    <a:pt x="485" y="483"/>
                  </a:lnTo>
                  <a:lnTo>
                    <a:pt x="469" y="473"/>
                  </a:lnTo>
                  <a:lnTo>
                    <a:pt x="453" y="463"/>
                  </a:lnTo>
                  <a:lnTo>
                    <a:pt x="435" y="455"/>
                  </a:lnTo>
                  <a:lnTo>
                    <a:pt x="417" y="448"/>
                  </a:lnTo>
                  <a:lnTo>
                    <a:pt x="436" y="441"/>
                  </a:lnTo>
                  <a:lnTo>
                    <a:pt x="455" y="431"/>
                  </a:lnTo>
                  <a:lnTo>
                    <a:pt x="472" y="420"/>
                  </a:lnTo>
                  <a:lnTo>
                    <a:pt x="489" y="409"/>
                  </a:lnTo>
                  <a:lnTo>
                    <a:pt x="504" y="395"/>
                  </a:lnTo>
                  <a:lnTo>
                    <a:pt x="519" y="381"/>
                  </a:lnTo>
                  <a:lnTo>
                    <a:pt x="532" y="365"/>
                  </a:lnTo>
                  <a:lnTo>
                    <a:pt x="544" y="348"/>
                  </a:lnTo>
                  <a:lnTo>
                    <a:pt x="554" y="333"/>
                  </a:lnTo>
                  <a:lnTo>
                    <a:pt x="561" y="317"/>
                  </a:lnTo>
                  <a:lnTo>
                    <a:pt x="567" y="299"/>
                  </a:lnTo>
                  <a:lnTo>
                    <a:pt x="573" y="282"/>
                  </a:lnTo>
                  <a:lnTo>
                    <a:pt x="578" y="264"/>
                  </a:lnTo>
                  <a:lnTo>
                    <a:pt x="580" y="246"/>
                  </a:lnTo>
                  <a:lnTo>
                    <a:pt x="582" y="228"/>
                  </a:lnTo>
                  <a:lnTo>
                    <a:pt x="584" y="208"/>
                  </a:lnTo>
                  <a:lnTo>
                    <a:pt x="584" y="29"/>
                  </a:lnTo>
                  <a:lnTo>
                    <a:pt x="643" y="29"/>
                  </a:lnTo>
                  <a:lnTo>
                    <a:pt x="647" y="29"/>
                  </a:lnTo>
                  <a:lnTo>
                    <a:pt x="649" y="28"/>
                  </a:lnTo>
                  <a:lnTo>
                    <a:pt x="652" y="27"/>
                  </a:lnTo>
                  <a:lnTo>
                    <a:pt x="654" y="26"/>
                  </a:lnTo>
                  <a:lnTo>
                    <a:pt x="655" y="23"/>
                  </a:lnTo>
                  <a:lnTo>
                    <a:pt x="657" y="20"/>
                  </a:lnTo>
                  <a:lnTo>
                    <a:pt x="658" y="17"/>
                  </a:lnTo>
                  <a:lnTo>
                    <a:pt x="658" y="14"/>
                  </a:lnTo>
                  <a:lnTo>
                    <a:pt x="658" y="12"/>
                  </a:lnTo>
                  <a:lnTo>
                    <a:pt x="657" y="8"/>
                  </a:lnTo>
                  <a:lnTo>
                    <a:pt x="655" y="6"/>
                  </a:lnTo>
                  <a:lnTo>
                    <a:pt x="654" y="4"/>
                  </a:lnTo>
                  <a:lnTo>
                    <a:pt x="652" y="2"/>
                  </a:lnTo>
                  <a:lnTo>
                    <a:pt x="649" y="1"/>
                  </a:lnTo>
                  <a:lnTo>
                    <a:pt x="647" y="0"/>
                  </a:lnTo>
                  <a:lnTo>
                    <a:pt x="643" y="0"/>
                  </a:lnTo>
                  <a:lnTo>
                    <a:pt x="569" y="0"/>
                  </a:lnTo>
                  <a:lnTo>
                    <a:pt x="90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6"/>
                  </a:lnTo>
                  <a:lnTo>
                    <a:pt x="1" y="8"/>
                  </a:lnTo>
                  <a:lnTo>
                    <a:pt x="0" y="12"/>
                  </a:lnTo>
                  <a:lnTo>
                    <a:pt x="0" y="14"/>
                  </a:lnTo>
                  <a:lnTo>
                    <a:pt x="0" y="17"/>
                  </a:lnTo>
                  <a:lnTo>
                    <a:pt x="1" y="20"/>
                  </a:lnTo>
                  <a:lnTo>
                    <a:pt x="2" y="23"/>
                  </a:lnTo>
                  <a:lnTo>
                    <a:pt x="5" y="26"/>
                  </a:lnTo>
                  <a:lnTo>
                    <a:pt x="7" y="27"/>
                  </a:lnTo>
                  <a:lnTo>
                    <a:pt x="9" y="28"/>
                  </a:lnTo>
                  <a:lnTo>
                    <a:pt x="12" y="29"/>
                  </a:lnTo>
                  <a:lnTo>
                    <a:pt x="15" y="29"/>
                  </a:lnTo>
                  <a:lnTo>
                    <a:pt x="75" y="29"/>
                  </a:lnTo>
                  <a:lnTo>
                    <a:pt x="75" y="208"/>
                  </a:lnTo>
                  <a:lnTo>
                    <a:pt x="75" y="227"/>
                  </a:lnTo>
                  <a:lnTo>
                    <a:pt x="77" y="245"/>
                  </a:lnTo>
                  <a:lnTo>
                    <a:pt x="81" y="263"/>
                  </a:lnTo>
                  <a:lnTo>
                    <a:pt x="85" y="280"/>
                  </a:lnTo>
                  <a:lnTo>
                    <a:pt x="89" y="296"/>
                  </a:lnTo>
                  <a:lnTo>
                    <a:pt x="96" y="312"/>
                  </a:lnTo>
                  <a:lnTo>
                    <a:pt x="103" y="328"/>
                  </a:lnTo>
                  <a:lnTo>
                    <a:pt x="112" y="343"/>
                  </a:lnTo>
                  <a:lnTo>
                    <a:pt x="124" y="361"/>
                  </a:lnTo>
                  <a:lnTo>
                    <a:pt x="137" y="378"/>
                  </a:lnTo>
                  <a:lnTo>
                    <a:pt x="152" y="394"/>
                  </a:lnTo>
                  <a:lnTo>
                    <a:pt x="168" y="407"/>
                  </a:lnTo>
                  <a:lnTo>
                    <a:pt x="185" y="420"/>
                  </a:lnTo>
                  <a:lnTo>
                    <a:pt x="204" y="431"/>
                  </a:lnTo>
                  <a:lnTo>
                    <a:pt x="222" y="441"/>
                  </a:lnTo>
                  <a:lnTo>
                    <a:pt x="242" y="448"/>
                  </a:lnTo>
                  <a:lnTo>
                    <a:pt x="224" y="456"/>
                  </a:lnTo>
                  <a:lnTo>
                    <a:pt x="207" y="464"/>
                  </a:lnTo>
                  <a:lnTo>
                    <a:pt x="190" y="474"/>
                  </a:lnTo>
                  <a:lnTo>
                    <a:pt x="175" y="485"/>
                  </a:lnTo>
                  <a:lnTo>
                    <a:pt x="160" y="497"/>
                  </a:lnTo>
                  <a:lnTo>
                    <a:pt x="146" y="510"/>
                  </a:lnTo>
                  <a:lnTo>
                    <a:pt x="133" y="524"/>
                  </a:lnTo>
                  <a:lnTo>
                    <a:pt x="121" y="539"/>
                  </a:lnTo>
                  <a:lnTo>
                    <a:pt x="112" y="555"/>
                  </a:lnTo>
                  <a:lnTo>
                    <a:pt x="102" y="572"/>
                  </a:lnTo>
                  <a:lnTo>
                    <a:pt x="93" y="589"/>
                  </a:lnTo>
                  <a:lnTo>
                    <a:pt x="87" y="609"/>
                  </a:lnTo>
                  <a:lnTo>
                    <a:pt x="82" y="627"/>
                  </a:lnTo>
                  <a:lnTo>
                    <a:pt x="78" y="647"/>
                  </a:lnTo>
                  <a:lnTo>
                    <a:pt x="76" y="666"/>
                  </a:lnTo>
                  <a:lnTo>
                    <a:pt x="75" y="687"/>
                  </a:lnTo>
                  <a:lnTo>
                    <a:pt x="75" y="732"/>
                  </a:lnTo>
                  <a:lnTo>
                    <a:pt x="75" y="866"/>
                  </a:lnTo>
                  <a:lnTo>
                    <a:pt x="15" y="866"/>
                  </a:lnTo>
                  <a:lnTo>
                    <a:pt x="12" y="866"/>
                  </a:lnTo>
                  <a:lnTo>
                    <a:pt x="9" y="868"/>
                  </a:lnTo>
                  <a:lnTo>
                    <a:pt x="7" y="870"/>
                  </a:lnTo>
                  <a:lnTo>
                    <a:pt x="5" y="872"/>
                  </a:lnTo>
                  <a:lnTo>
                    <a:pt x="2" y="874"/>
                  </a:lnTo>
                  <a:lnTo>
                    <a:pt x="1" y="876"/>
                  </a:lnTo>
                  <a:lnTo>
                    <a:pt x="0" y="879"/>
                  </a:lnTo>
                  <a:lnTo>
                    <a:pt x="0" y="881"/>
                  </a:lnTo>
                  <a:lnTo>
                    <a:pt x="0" y="885"/>
                  </a:lnTo>
                  <a:lnTo>
                    <a:pt x="1" y="888"/>
                  </a:lnTo>
                  <a:lnTo>
                    <a:pt x="2" y="890"/>
                  </a:lnTo>
                  <a:lnTo>
                    <a:pt x="5" y="892"/>
                  </a:lnTo>
                  <a:lnTo>
                    <a:pt x="7" y="894"/>
                  </a:lnTo>
                  <a:lnTo>
                    <a:pt x="9" y="895"/>
                  </a:lnTo>
                  <a:lnTo>
                    <a:pt x="12" y="896"/>
                  </a:lnTo>
                  <a:lnTo>
                    <a:pt x="15" y="896"/>
                  </a:lnTo>
                  <a:lnTo>
                    <a:pt x="90" y="896"/>
                  </a:lnTo>
                  <a:lnTo>
                    <a:pt x="569" y="896"/>
                  </a:lnTo>
                  <a:lnTo>
                    <a:pt x="643" y="896"/>
                  </a:lnTo>
                  <a:lnTo>
                    <a:pt x="647" y="896"/>
                  </a:lnTo>
                  <a:lnTo>
                    <a:pt x="649" y="895"/>
                  </a:lnTo>
                  <a:lnTo>
                    <a:pt x="652" y="894"/>
                  </a:lnTo>
                  <a:lnTo>
                    <a:pt x="654" y="892"/>
                  </a:lnTo>
                  <a:lnTo>
                    <a:pt x="655" y="890"/>
                  </a:lnTo>
                  <a:lnTo>
                    <a:pt x="657" y="888"/>
                  </a:lnTo>
                  <a:lnTo>
                    <a:pt x="658" y="885"/>
                  </a:lnTo>
                  <a:lnTo>
                    <a:pt x="658" y="881"/>
                  </a:lnTo>
                  <a:lnTo>
                    <a:pt x="658" y="879"/>
                  </a:lnTo>
                  <a:lnTo>
                    <a:pt x="657" y="876"/>
                  </a:lnTo>
                  <a:lnTo>
                    <a:pt x="655" y="874"/>
                  </a:lnTo>
                  <a:lnTo>
                    <a:pt x="654" y="872"/>
                  </a:lnTo>
                  <a:lnTo>
                    <a:pt x="652" y="870"/>
                  </a:lnTo>
                  <a:lnTo>
                    <a:pt x="649" y="868"/>
                  </a:lnTo>
                  <a:lnTo>
                    <a:pt x="647" y="866"/>
                  </a:lnTo>
                  <a:lnTo>
                    <a:pt x="643" y="866"/>
                  </a:lnTo>
                  <a:close/>
                </a:path>
              </a:pathLst>
            </a:custGeom>
            <a:solidFill>
              <a:srgbClr val="17B58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9" name="Freeform 3763">
              <a:extLst>
                <a:ext uri="{FF2B5EF4-FFF2-40B4-BE49-F238E27FC236}">
                  <a16:creationId xmlns:a16="http://schemas.microsoft.com/office/drawing/2014/main" id="{5DC6C86A-46E3-4936-B5ED-DE515A12002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06206" y="4136467"/>
              <a:ext cx="142875" cy="285750"/>
            </a:xfrm>
            <a:custGeom>
              <a:avLst/>
              <a:gdLst>
                <a:gd name="T0" fmla="*/ 435 w 450"/>
                <a:gd name="T1" fmla="*/ 300 h 901"/>
                <a:gd name="T2" fmla="*/ 268 w 450"/>
                <a:gd name="T3" fmla="*/ 300 h 901"/>
                <a:gd name="T4" fmla="*/ 448 w 450"/>
                <a:gd name="T5" fmla="*/ 22 h 901"/>
                <a:gd name="T6" fmla="*/ 449 w 450"/>
                <a:gd name="T7" fmla="*/ 19 h 901"/>
                <a:gd name="T8" fmla="*/ 450 w 450"/>
                <a:gd name="T9" fmla="*/ 15 h 901"/>
                <a:gd name="T10" fmla="*/ 449 w 450"/>
                <a:gd name="T11" fmla="*/ 11 h 901"/>
                <a:gd name="T12" fmla="*/ 448 w 450"/>
                <a:gd name="T13" fmla="*/ 7 h 901"/>
                <a:gd name="T14" fmla="*/ 446 w 450"/>
                <a:gd name="T15" fmla="*/ 4 h 901"/>
                <a:gd name="T16" fmla="*/ 443 w 450"/>
                <a:gd name="T17" fmla="*/ 2 h 901"/>
                <a:gd name="T18" fmla="*/ 439 w 450"/>
                <a:gd name="T19" fmla="*/ 0 h 901"/>
                <a:gd name="T20" fmla="*/ 435 w 450"/>
                <a:gd name="T21" fmla="*/ 0 h 901"/>
                <a:gd name="T22" fmla="*/ 120 w 450"/>
                <a:gd name="T23" fmla="*/ 0 h 901"/>
                <a:gd name="T24" fmla="*/ 115 w 450"/>
                <a:gd name="T25" fmla="*/ 0 h 901"/>
                <a:gd name="T26" fmla="*/ 110 w 450"/>
                <a:gd name="T27" fmla="*/ 3 h 901"/>
                <a:gd name="T28" fmla="*/ 107 w 450"/>
                <a:gd name="T29" fmla="*/ 6 h 901"/>
                <a:gd name="T30" fmla="*/ 105 w 450"/>
                <a:gd name="T31" fmla="*/ 11 h 901"/>
                <a:gd name="T32" fmla="*/ 0 w 450"/>
                <a:gd name="T33" fmla="*/ 462 h 901"/>
                <a:gd name="T34" fmla="*/ 0 w 450"/>
                <a:gd name="T35" fmla="*/ 465 h 901"/>
                <a:gd name="T36" fmla="*/ 0 w 450"/>
                <a:gd name="T37" fmla="*/ 469 h 901"/>
                <a:gd name="T38" fmla="*/ 1 w 450"/>
                <a:gd name="T39" fmla="*/ 472 h 901"/>
                <a:gd name="T40" fmla="*/ 3 w 450"/>
                <a:gd name="T41" fmla="*/ 475 h 901"/>
                <a:gd name="T42" fmla="*/ 5 w 450"/>
                <a:gd name="T43" fmla="*/ 477 h 901"/>
                <a:gd name="T44" fmla="*/ 7 w 450"/>
                <a:gd name="T45" fmla="*/ 479 h 901"/>
                <a:gd name="T46" fmla="*/ 10 w 450"/>
                <a:gd name="T47" fmla="*/ 480 h 901"/>
                <a:gd name="T48" fmla="*/ 15 w 450"/>
                <a:gd name="T49" fmla="*/ 480 h 901"/>
                <a:gd name="T50" fmla="*/ 145 w 450"/>
                <a:gd name="T51" fmla="*/ 480 h 901"/>
                <a:gd name="T52" fmla="*/ 30 w 450"/>
                <a:gd name="T53" fmla="*/ 881 h 901"/>
                <a:gd name="T54" fmla="*/ 30 w 450"/>
                <a:gd name="T55" fmla="*/ 887 h 901"/>
                <a:gd name="T56" fmla="*/ 31 w 450"/>
                <a:gd name="T57" fmla="*/ 892 h 901"/>
                <a:gd name="T58" fmla="*/ 34 w 450"/>
                <a:gd name="T59" fmla="*/ 896 h 901"/>
                <a:gd name="T60" fmla="*/ 38 w 450"/>
                <a:gd name="T61" fmla="*/ 900 h 901"/>
                <a:gd name="T62" fmla="*/ 42 w 450"/>
                <a:gd name="T63" fmla="*/ 901 h 901"/>
                <a:gd name="T64" fmla="*/ 45 w 450"/>
                <a:gd name="T65" fmla="*/ 901 h 901"/>
                <a:gd name="T66" fmla="*/ 48 w 450"/>
                <a:gd name="T67" fmla="*/ 901 h 901"/>
                <a:gd name="T68" fmla="*/ 51 w 450"/>
                <a:gd name="T69" fmla="*/ 900 h 901"/>
                <a:gd name="T70" fmla="*/ 54 w 450"/>
                <a:gd name="T71" fmla="*/ 897 h 901"/>
                <a:gd name="T72" fmla="*/ 57 w 450"/>
                <a:gd name="T73" fmla="*/ 894 h 901"/>
                <a:gd name="T74" fmla="*/ 447 w 450"/>
                <a:gd name="T75" fmla="*/ 324 h 901"/>
                <a:gd name="T76" fmla="*/ 449 w 450"/>
                <a:gd name="T77" fmla="*/ 319 h 901"/>
                <a:gd name="T78" fmla="*/ 450 w 450"/>
                <a:gd name="T79" fmla="*/ 316 h 901"/>
                <a:gd name="T80" fmla="*/ 450 w 450"/>
                <a:gd name="T81" fmla="*/ 312 h 901"/>
                <a:gd name="T82" fmla="*/ 448 w 450"/>
                <a:gd name="T83" fmla="*/ 308 h 901"/>
                <a:gd name="T84" fmla="*/ 446 w 450"/>
                <a:gd name="T85" fmla="*/ 304 h 901"/>
                <a:gd name="T86" fmla="*/ 443 w 450"/>
                <a:gd name="T87" fmla="*/ 302 h 901"/>
                <a:gd name="T88" fmla="*/ 439 w 450"/>
                <a:gd name="T89" fmla="*/ 300 h 901"/>
                <a:gd name="T90" fmla="*/ 435 w 450"/>
                <a:gd name="T91" fmla="*/ 300 h 901"/>
                <a:gd name="T92" fmla="*/ 435 w 450"/>
                <a:gd name="T93" fmla="*/ 300 h 9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50" h="901">
                  <a:moveTo>
                    <a:pt x="435" y="300"/>
                  </a:moveTo>
                  <a:lnTo>
                    <a:pt x="268" y="300"/>
                  </a:lnTo>
                  <a:lnTo>
                    <a:pt x="448" y="22"/>
                  </a:lnTo>
                  <a:lnTo>
                    <a:pt x="449" y="19"/>
                  </a:lnTo>
                  <a:lnTo>
                    <a:pt x="450" y="15"/>
                  </a:lnTo>
                  <a:lnTo>
                    <a:pt x="449" y="11"/>
                  </a:lnTo>
                  <a:lnTo>
                    <a:pt x="448" y="7"/>
                  </a:lnTo>
                  <a:lnTo>
                    <a:pt x="446" y="4"/>
                  </a:lnTo>
                  <a:lnTo>
                    <a:pt x="443" y="2"/>
                  </a:lnTo>
                  <a:lnTo>
                    <a:pt x="439" y="0"/>
                  </a:lnTo>
                  <a:lnTo>
                    <a:pt x="435" y="0"/>
                  </a:lnTo>
                  <a:lnTo>
                    <a:pt x="120" y="0"/>
                  </a:lnTo>
                  <a:lnTo>
                    <a:pt x="115" y="0"/>
                  </a:lnTo>
                  <a:lnTo>
                    <a:pt x="110" y="3"/>
                  </a:lnTo>
                  <a:lnTo>
                    <a:pt x="107" y="6"/>
                  </a:lnTo>
                  <a:lnTo>
                    <a:pt x="105" y="11"/>
                  </a:lnTo>
                  <a:lnTo>
                    <a:pt x="0" y="462"/>
                  </a:lnTo>
                  <a:lnTo>
                    <a:pt x="0" y="465"/>
                  </a:lnTo>
                  <a:lnTo>
                    <a:pt x="0" y="469"/>
                  </a:lnTo>
                  <a:lnTo>
                    <a:pt x="1" y="472"/>
                  </a:lnTo>
                  <a:lnTo>
                    <a:pt x="3" y="475"/>
                  </a:lnTo>
                  <a:lnTo>
                    <a:pt x="5" y="477"/>
                  </a:lnTo>
                  <a:lnTo>
                    <a:pt x="7" y="479"/>
                  </a:lnTo>
                  <a:lnTo>
                    <a:pt x="10" y="480"/>
                  </a:lnTo>
                  <a:lnTo>
                    <a:pt x="15" y="480"/>
                  </a:lnTo>
                  <a:lnTo>
                    <a:pt x="145" y="480"/>
                  </a:lnTo>
                  <a:lnTo>
                    <a:pt x="30" y="881"/>
                  </a:lnTo>
                  <a:lnTo>
                    <a:pt x="30" y="887"/>
                  </a:lnTo>
                  <a:lnTo>
                    <a:pt x="31" y="892"/>
                  </a:lnTo>
                  <a:lnTo>
                    <a:pt x="34" y="896"/>
                  </a:lnTo>
                  <a:lnTo>
                    <a:pt x="38" y="900"/>
                  </a:lnTo>
                  <a:lnTo>
                    <a:pt x="42" y="901"/>
                  </a:lnTo>
                  <a:lnTo>
                    <a:pt x="45" y="901"/>
                  </a:lnTo>
                  <a:lnTo>
                    <a:pt x="48" y="901"/>
                  </a:lnTo>
                  <a:lnTo>
                    <a:pt x="51" y="900"/>
                  </a:lnTo>
                  <a:lnTo>
                    <a:pt x="54" y="897"/>
                  </a:lnTo>
                  <a:lnTo>
                    <a:pt x="57" y="894"/>
                  </a:lnTo>
                  <a:lnTo>
                    <a:pt x="447" y="324"/>
                  </a:lnTo>
                  <a:lnTo>
                    <a:pt x="449" y="319"/>
                  </a:lnTo>
                  <a:lnTo>
                    <a:pt x="450" y="316"/>
                  </a:lnTo>
                  <a:lnTo>
                    <a:pt x="450" y="312"/>
                  </a:lnTo>
                  <a:lnTo>
                    <a:pt x="448" y="308"/>
                  </a:lnTo>
                  <a:lnTo>
                    <a:pt x="446" y="304"/>
                  </a:lnTo>
                  <a:lnTo>
                    <a:pt x="443" y="302"/>
                  </a:lnTo>
                  <a:lnTo>
                    <a:pt x="439" y="300"/>
                  </a:lnTo>
                  <a:lnTo>
                    <a:pt x="435" y="300"/>
                  </a:lnTo>
                  <a:lnTo>
                    <a:pt x="435" y="300"/>
                  </a:lnTo>
                  <a:close/>
                </a:path>
              </a:pathLst>
            </a:custGeom>
            <a:solidFill>
              <a:srgbClr val="17B580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9624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921A362-1B19-492B-86BF-F0D0492E931A}"/>
              </a:ext>
            </a:extLst>
          </p:cNvPr>
          <p:cNvGrpSpPr/>
          <p:nvPr/>
        </p:nvGrpSpPr>
        <p:grpSpPr>
          <a:xfrm>
            <a:off x="1481619" y="852357"/>
            <a:ext cx="3389312" cy="5048512"/>
            <a:chOff x="1481619" y="852357"/>
            <a:chExt cx="3389312" cy="504851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6EB2C813-3A3D-48FC-8C0F-FC1CFB388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25010" y="852357"/>
              <a:ext cx="146540" cy="1608780"/>
            </a:xfrm>
            <a:custGeom>
              <a:avLst/>
              <a:gdLst>
                <a:gd name="T0" fmla="*/ 100 w 100"/>
                <a:gd name="T1" fmla="*/ 1102 h 1102"/>
                <a:gd name="T2" fmla="*/ 100 w 100"/>
                <a:gd name="T3" fmla="*/ 1102 h 1102"/>
                <a:gd name="T4" fmla="*/ 0 w 100"/>
                <a:gd name="T5" fmla="*/ 1002 h 1102"/>
                <a:gd name="T6" fmla="*/ 0 w 100"/>
                <a:gd name="T7" fmla="*/ 73 h 1102"/>
                <a:gd name="T8" fmla="*/ 73 w 100"/>
                <a:gd name="T9" fmla="*/ 0 h 1102"/>
                <a:gd name="T10" fmla="*/ 73 w 100"/>
                <a:gd name="T11" fmla="*/ 0 h 1102"/>
                <a:gd name="T12" fmla="*/ 100 w 100"/>
                <a:gd name="T13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102">
                  <a:moveTo>
                    <a:pt x="100" y="1102"/>
                  </a:moveTo>
                  <a:cubicBezTo>
                    <a:pt x="100" y="1102"/>
                    <a:pt x="100" y="1102"/>
                    <a:pt x="100" y="1102"/>
                  </a:cubicBezTo>
                  <a:cubicBezTo>
                    <a:pt x="45" y="1102"/>
                    <a:pt x="0" y="1057"/>
                    <a:pt x="0" y="1002"/>
                  </a:cubicBezTo>
                  <a:cubicBezTo>
                    <a:pt x="0" y="783"/>
                    <a:pt x="0" y="265"/>
                    <a:pt x="0" y="73"/>
                  </a:cubicBezTo>
                  <a:cubicBezTo>
                    <a:pt x="0" y="33"/>
                    <a:pt x="33" y="0"/>
                    <a:pt x="73" y="0"/>
                  </a:cubicBezTo>
                  <a:cubicBezTo>
                    <a:pt x="73" y="0"/>
                    <a:pt x="73" y="0"/>
                    <a:pt x="73" y="0"/>
                  </a:cubicBezTo>
                  <a:lnTo>
                    <a:pt x="100" y="1102"/>
                  </a:ln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DF5ED49-E7CB-4217-A99D-97614976AA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4588" y="909082"/>
              <a:ext cx="151266" cy="1487452"/>
            </a:xfrm>
            <a:custGeom>
              <a:avLst/>
              <a:gdLst>
                <a:gd name="T0" fmla="*/ 6 w 104"/>
                <a:gd name="T1" fmla="*/ 86 h 1019"/>
                <a:gd name="T2" fmla="*/ 39 w 104"/>
                <a:gd name="T3" fmla="*/ 21 h 1019"/>
                <a:gd name="T4" fmla="*/ 52 w 104"/>
                <a:gd name="T5" fmla="*/ 12 h 1019"/>
                <a:gd name="T6" fmla="*/ 79 w 104"/>
                <a:gd name="T7" fmla="*/ 0 h 1019"/>
                <a:gd name="T8" fmla="*/ 100 w 104"/>
                <a:gd name="T9" fmla="*/ 1019 h 1019"/>
                <a:gd name="T10" fmla="*/ 100 w 104"/>
                <a:gd name="T11" fmla="*/ 1019 h 1019"/>
                <a:gd name="T12" fmla="*/ 0 w 104"/>
                <a:gd name="T13" fmla="*/ 885 h 1019"/>
                <a:gd name="T14" fmla="*/ 0 w 104"/>
                <a:gd name="T15" fmla="*/ 885 h 1019"/>
                <a:gd name="T16" fmla="*/ 6 w 104"/>
                <a:gd name="T17" fmla="*/ 86 h 10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4" h="1019">
                  <a:moveTo>
                    <a:pt x="6" y="86"/>
                  </a:moveTo>
                  <a:cubicBezTo>
                    <a:pt x="6" y="59"/>
                    <a:pt x="19" y="35"/>
                    <a:pt x="39" y="21"/>
                  </a:cubicBezTo>
                  <a:cubicBezTo>
                    <a:pt x="43" y="18"/>
                    <a:pt x="47" y="15"/>
                    <a:pt x="52" y="12"/>
                  </a:cubicBezTo>
                  <a:cubicBezTo>
                    <a:pt x="60" y="7"/>
                    <a:pt x="70" y="3"/>
                    <a:pt x="79" y="0"/>
                  </a:cubicBezTo>
                  <a:cubicBezTo>
                    <a:pt x="81" y="48"/>
                    <a:pt x="104" y="972"/>
                    <a:pt x="100" y="1019"/>
                  </a:cubicBezTo>
                  <a:cubicBezTo>
                    <a:pt x="100" y="1019"/>
                    <a:pt x="100" y="1019"/>
                    <a:pt x="100" y="1019"/>
                  </a:cubicBezTo>
                  <a:cubicBezTo>
                    <a:pt x="53" y="998"/>
                    <a:pt x="11" y="945"/>
                    <a:pt x="0" y="885"/>
                  </a:cubicBezTo>
                  <a:cubicBezTo>
                    <a:pt x="0" y="885"/>
                    <a:pt x="0" y="885"/>
                    <a:pt x="0" y="885"/>
                  </a:cubicBezTo>
                  <a:cubicBezTo>
                    <a:pt x="2" y="693"/>
                    <a:pt x="5" y="261"/>
                    <a:pt x="6" y="8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8C9510B-D5F5-405A-B10B-BE9C56B350E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22590" y="964231"/>
              <a:ext cx="159145" cy="1367699"/>
            </a:xfrm>
            <a:custGeom>
              <a:avLst/>
              <a:gdLst>
                <a:gd name="T0" fmla="*/ 11 w 108"/>
                <a:gd name="T1" fmla="*/ 100 h 937"/>
                <a:gd name="T2" fmla="*/ 46 w 108"/>
                <a:gd name="T3" fmla="*/ 29 h 937"/>
                <a:gd name="T4" fmla="*/ 59 w 108"/>
                <a:gd name="T5" fmla="*/ 20 h 937"/>
                <a:gd name="T6" fmla="*/ 84 w 108"/>
                <a:gd name="T7" fmla="*/ 0 h 937"/>
                <a:gd name="T8" fmla="*/ 100 w 108"/>
                <a:gd name="T9" fmla="*/ 937 h 937"/>
                <a:gd name="T10" fmla="*/ 100 w 108"/>
                <a:gd name="T11" fmla="*/ 937 h 937"/>
                <a:gd name="T12" fmla="*/ 0 w 108"/>
                <a:gd name="T13" fmla="*/ 770 h 937"/>
                <a:gd name="T14" fmla="*/ 0 w 108"/>
                <a:gd name="T15" fmla="*/ 769 h 937"/>
                <a:gd name="T16" fmla="*/ 11 w 108"/>
                <a:gd name="T17" fmla="*/ 100 h 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8" h="937">
                  <a:moveTo>
                    <a:pt x="11" y="100"/>
                  </a:moveTo>
                  <a:cubicBezTo>
                    <a:pt x="11" y="72"/>
                    <a:pt x="24" y="46"/>
                    <a:pt x="46" y="29"/>
                  </a:cubicBezTo>
                  <a:cubicBezTo>
                    <a:pt x="50" y="26"/>
                    <a:pt x="55" y="23"/>
                    <a:pt x="59" y="20"/>
                  </a:cubicBezTo>
                  <a:cubicBezTo>
                    <a:pt x="67" y="14"/>
                    <a:pt x="76" y="7"/>
                    <a:pt x="84" y="0"/>
                  </a:cubicBezTo>
                  <a:cubicBezTo>
                    <a:pt x="88" y="97"/>
                    <a:pt x="108" y="844"/>
                    <a:pt x="100" y="937"/>
                  </a:cubicBezTo>
                  <a:cubicBezTo>
                    <a:pt x="100" y="937"/>
                    <a:pt x="100" y="937"/>
                    <a:pt x="100" y="937"/>
                  </a:cubicBezTo>
                  <a:cubicBezTo>
                    <a:pt x="60" y="895"/>
                    <a:pt x="21" y="833"/>
                    <a:pt x="0" y="770"/>
                  </a:cubicBezTo>
                  <a:cubicBezTo>
                    <a:pt x="0" y="770"/>
                    <a:pt x="0" y="769"/>
                    <a:pt x="0" y="769"/>
                  </a:cubicBezTo>
                  <a:cubicBezTo>
                    <a:pt x="4" y="605"/>
                    <a:pt x="10" y="259"/>
                    <a:pt x="11" y="10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50DA18AF-4035-447C-9FDA-03AF51A87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0592" y="1020955"/>
              <a:ext cx="163872" cy="1246372"/>
            </a:xfrm>
            <a:custGeom>
              <a:avLst/>
              <a:gdLst>
                <a:gd name="T0" fmla="*/ 16 w 112"/>
                <a:gd name="T1" fmla="*/ 113 h 854"/>
                <a:gd name="T2" fmla="*/ 54 w 112"/>
                <a:gd name="T3" fmla="*/ 37 h 854"/>
                <a:gd name="T4" fmla="*/ 67 w 112"/>
                <a:gd name="T5" fmla="*/ 26 h 854"/>
                <a:gd name="T6" fmla="*/ 90 w 112"/>
                <a:gd name="T7" fmla="*/ 0 h 854"/>
                <a:gd name="T8" fmla="*/ 101 w 112"/>
                <a:gd name="T9" fmla="*/ 854 h 854"/>
                <a:gd name="T10" fmla="*/ 101 w 112"/>
                <a:gd name="T11" fmla="*/ 854 h 854"/>
                <a:gd name="T12" fmla="*/ 0 w 112"/>
                <a:gd name="T13" fmla="*/ 653 h 854"/>
                <a:gd name="T14" fmla="*/ 0 w 112"/>
                <a:gd name="T15" fmla="*/ 653 h 854"/>
                <a:gd name="T16" fmla="*/ 16 w 112"/>
                <a:gd name="T17" fmla="*/ 113 h 8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854">
                  <a:moveTo>
                    <a:pt x="16" y="113"/>
                  </a:moveTo>
                  <a:cubicBezTo>
                    <a:pt x="17" y="83"/>
                    <a:pt x="30" y="55"/>
                    <a:pt x="54" y="37"/>
                  </a:cubicBezTo>
                  <a:cubicBezTo>
                    <a:pt x="58" y="34"/>
                    <a:pt x="62" y="30"/>
                    <a:pt x="67" y="26"/>
                  </a:cubicBezTo>
                  <a:cubicBezTo>
                    <a:pt x="74" y="19"/>
                    <a:pt x="82" y="11"/>
                    <a:pt x="90" y="0"/>
                  </a:cubicBezTo>
                  <a:cubicBezTo>
                    <a:pt x="96" y="145"/>
                    <a:pt x="112" y="715"/>
                    <a:pt x="101" y="854"/>
                  </a:cubicBezTo>
                  <a:cubicBezTo>
                    <a:pt x="101" y="854"/>
                    <a:pt x="101" y="854"/>
                    <a:pt x="101" y="854"/>
                  </a:cubicBezTo>
                  <a:cubicBezTo>
                    <a:pt x="68" y="791"/>
                    <a:pt x="31" y="721"/>
                    <a:pt x="0" y="653"/>
                  </a:cubicBezTo>
                  <a:cubicBezTo>
                    <a:pt x="0" y="653"/>
                    <a:pt x="0" y="653"/>
                    <a:pt x="0" y="653"/>
                  </a:cubicBezTo>
                  <a:cubicBezTo>
                    <a:pt x="6" y="515"/>
                    <a:pt x="15" y="255"/>
                    <a:pt x="16" y="11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639B53F-23AA-46A0-9387-83810F3EF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7019" y="1077680"/>
              <a:ext cx="170175" cy="1125043"/>
            </a:xfrm>
            <a:custGeom>
              <a:avLst/>
              <a:gdLst>
                <a:gd name="T0" fmla="*/ 101 w 116"/>
                <a:gd name="T1" fmla="*/ 770 h 770"/>
                <a:gd name="T2" fmla="*/ 0 w 116"/>
                <a:gd name="T3" fmla="*/ 536 h 770"/>
                <a:gd name="T4" fmla="*/ 0 w 116"/>
                <a:gd name="T5" fmla="*/ 536 h 770"/>
                <a:gd name="T6" fmla="*/ 21 w 116"/>
                <a:gd name="T7" fmla="*/ 126 h 770"/>
                <a:gd name="T8" fmla="*/ 61 w 116"/>
                <a:gd name="T9" fmla="*/ 45 h 770"/>
                <a:gd name="T10" fmla="*/ 74 w 116"/>
                <a:gd name="T11" fmla="*/ 33 h 770"/>
                <a:gd name="T12" fmla="*/ 95 w 116"/>
                <a:gd name="T13" fmla="*/ 0 h 770"/>
                <a:gd name="T14" fmla="*/ 101 w 116"/>
                <a:gd name="T15" fmla="*/ 770 h 7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16" h="770">
                  <a:moveTo>
                    <a:pt x="101" y="770"/>
                  </a:moveTo>
                  <a:cubicBezTo>
                    <a:pt x="75" y="686"/>
                    <a:pt x="41" y="608"/>
                    <a:pt x="0" y="536"/>
                  </a:cubicBezTo>
                  <a:cubicBezTo>
                    <a:pt x="0" y="536"/>
                    <a:pt x="0" y="536"/>
                    <a:pt x="0" y="536"/>
                  </a:cubicBezTo>
                  <a:cubicBezTo>
                    <a:pt x="8" y="426"/>
                    <a:pt x="20" y="251"/>
                    <a:pt x="21" y="126"/>
                  </a:cubicBezTo>
                  <a:cubicBezTo>
                    <a:pt x="22" y="95"/>
                    <a:pt x="36" y="64"/>
                    <a:pt x="61" y="45"/>
                  </a:cubicBezTo>
                  <a:cubicBezTo>
                    <a:pt x="65" y="41"/>
                    <a:pt x="70" y="37"/>
                    <a:pt x="74" y="33"/>
                  </a:cubicBezTo>
                  <a:cubicBezTo>
                    <a:pt x="81" y="25"/>
                    <a:pt x="89" y="14"/>
                    <a:pt x="95" y="0"/>
                  </a:cubicBezTo>
                  <a:cubicBezTo>
                    <a:pt x="103" y="193"/>
                    <a:pt x="116" y="586"/>
                    <a:pt x="101" y="77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Freeform 10">
              <a:extLst>
                <a:ext uri="{FF2B5EF4-FFF2-40B4-BE49-F238E27FC236}">
                  <a16:creationId xmlns:a16="http://schemas.microsoft.com/office/drawing/2014/main" id="{CE81FF28-D750-4A99-B0F2-1568CECBE2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475" y="1085559"/>
              <a:ext cx="160720" cy="1030502"/>
            </a:xfrm>
            <a:custGeom>
              <a:avLst/>
              <a:gdLst>
                <a:gd name="T0" fmla="*/ 20 w 109"/>
                <a:gd name="T1" fmla="*/ 104 h 706"/>
                <a:gd name="T2" fmla="*/ 65 w 109"/>
                <a:gd name="T3" fmla="*/ 38 h 706"/>
                <a:gd name="T4" fmla="*/ 79 w 109"/>
                <a:gd name="T5" fmla="*/ 28 h 706"/>
                <a:gd name="T6" fmla="*/ 103 w 109"/>
                <a:gd name="T7" fmla="*/ 0 h 706"/>
                <a:gd name="T8" fmla="*/ 105 w 109"/>
                <a:gd name="T9" fmla="*/ 256 h 706"/>
                <a:gd name="T10" fmla="*/ 103 w 109"/>
                <a:gd name="T11" fmla="*/ 706 h 706"/>
                <a:gd name="T12" fmla="*/ 0 w 109"/>
                <a:gd name="T13" fmla="*/ 489 h 706"/>
                <a:gd name="T14" fmla="*/ 0 w 109"/>
                <a:gd name="T15" fmla="*/ 489 h 706"/>
                <a:gd name="T16" fmla="*/ 20 w 109"/>
                <a:gd name="T17" fmla="*/ 104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9" h="706">
                  <a:moveTo>
                    <a:pt x="20" y="104"/>
                  </a:moveTo>
                  <a:cubicBezTo>
                    <a:pt x="25" y="79"/>
                    <a:pt x="41" y="54"/>
                    <a:pt x="65" y="38"/>
                  </a:cubicBezTo>
                  <a:cubicBezTo>
                    <a:pt x="70" y="35"/>
                    <a:pt x="75" y="31"/>
                    <a:pt x="79" y="28"/>
                  </a:cubicBezTo>
                  <a:cubicBezTo>
                    <a:pt x="87" y="21"/>
                    <a:pt x="95" y="12"/>
                    <a:pt x="103" y="0"/>
                  </a:cubicBezTo>
                  <a:cubicBezTo>
                    <a:pt x="103" y="66"/>
                    <a:pt x="103" y="161"/>
                    <a:pt x="105" y="256"/>
                  </a:cubicBezTo>
                  <a:cubicBezTo>
                    <a:pt x="109" y="413"/>
                    <a:pt x="108" y="594"/>
                    <a:pt x="103" y="706"/>
                  </a:cubicBezTo>
                  <a:cubicBezTo>
                    <a:pt x="75" y="628"/>
                    <a:pt x="41" y="556"/>
                    <a:pt x="0" y="489"/>
                  </a:cubicBezTo>
                  <a:cubicBezTo>
                    <a:pt x="0" y="489"/>
                    <a:pt x="0" y="489"/>
                    <a:pt x="0" y="489"/>
                  </a:cubicBezTo>
                  <a:cubicBezTo>
                    <a:pt x="6" y="380"/>
                    <a:pt x="16" y="219"/>
                    <a:pt x="20" y="10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" name="Freeform 11">
              <a:extLst>
                <a:ext uri="{FF2B5EF4-FFF2-40B4-BE49-F238E27FC236}">
                  <a16:creationId xmlns:a16="http://schemas.microsoft.com/office/drawing/2014/main" id="{044F137D-554C-45CF-A21A-7FBB0CEF416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8780" y="1093437"/>
              <a:ext cx="163872" cy="934385"/>
            </a:xfrm>
            <a:custGeom>
              <a:avLst/>
              <a:gdLst>
                <a:gd name="T0" fmla="*/ 20 w 112"/>
                <a:gd name="T1" fmla="*/ 80 h 640"/>
                <a:gd name="T2" fmla="*/ 72 w 112"/>
                <a:gd name="T3" fmla="*/ 30 h 640"/>
                <a:gd name="T4" fmla="*/ 86 w 112"/>
                <a:gd name="T5" fmla="*/ 22 h 640"/>
                <a:gd name="T6" fmla="*/ 112 w 112"/>
                <a:gd name="T7" fmla="*/ 0 h 640"/>
                <a:gd name="T8" fmla="*/ 108 w 112"/>
                <a:gd name="T9" fmla="*/ 232 h 640"/>
                <a:gd name="T10" fmla="*/ 107 w 112"/>
                <a:gd name="T11" fmla="*/ 640 h 640"/>
                <a:gd name="T12" fmla="*/ 0 w 112"/>
                <a:gd name="T13" fmla="*/ 441 h 640"/>
                <a:gd name="T14" fmla="*/ 0 w 112"/>
                <a:gd name="T15" fmla="*/ 441 h 640"/>
                <a:gd name="T16" fmla="*/ 20 w 112"/>
                <a:gd name="T17" fmla="*/ 80 h 6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2" h="640">
                  <a:moveTo>
                    <a:pt x="20" y="80"/>
                  </a:moveTo>
                  <a:cubicBezTo>
                    <a:pt x="30" y="63"/>
                    <a:pt x="48" y="43"/>
                    <a:pt x="72" y="30"/>
                  </a:cubicBezTo>
                  <a:cubicBezTo>
                    <a:pt x="77" y="28"/>
                    <a:pt x="82" y="25"/>
                    <a:pt x="86" y="22"/>
                  </a:cubicBezTo>
                  <a:cubicBezTo>
                    <a:pt x="95" y="16"/>
                    <a:pt x="104" y="9"/>
                    <a:pt x="112" y="0"/>
                  </a:cubicBezTo>
                  <a:cubicBezTo>
                    <a:pt x="110" y="59"/>
                    <a:pt x="106" y="149"/>
                    <a:pt x="108" y="232"/>
                  </a:cubicBezTo>
                  <a:cubicBezTo>
                    <a:pt x="111" y="367"/>
                    <a:pt x="107" y="532"/>
                    <a:pt x="107" y="640"/>
                  </a:cubicBezTo>
                  <a:cubicBezTo>
                    <a:pt x="78" y="569"/>
                    <a:pt x="42" y="503"/>
                    <a:pt x="0" y="441"/>
                  </a:cubicBezTo>
                  <a:cubicBezTo>
                    <a:pt x="0" y="441"/>
                    <a:pt x="0" y="441"/>
                    <a:pt x="0" y="441"/>
                  </a:cubicBezTo>
                  <a:cubicBezTo>
                    <a:pt x="6" y="333"/>
                    <a:pt x="15" y="186"/>
                    <a:pt x="20" y="8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" name="Freeform 12">
              <a:extLst>
                <a:ext uri="{FF2B5EF4-FFF2-40B4-BE49-F238E27FC236}">
                  <a16:creationId xmlns:a16="http://schemas.microsoft.com/office/drawing/2014/main" id="{1EC6C655-143D-4E99-8B30-DC72CD23C35F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933" y="1102891"/>
              <a:ext cx="174902" cy="839843"/>
            </a:xfrm>
            <a:custGeom>
              <a:avLst/>
              <a:gdLst>
                <a:gd name="T0" fmla="*/ 19 w 119"/>
                <a:gd name="T1" fmla="*/ 57 h 575"/>
                <a:gd name="T2" fmla="*/ 77 w 119"/>
                <a:gd name="T3" fmla="*/ 22 h 575"/>
                <a:gd name="T4" fmla="*/ 92 w 119"/>
                <a:gd name="T5" fmla="*/ 16 h 575"/>
                <a:gd name="T6" fmla="*/ 119 w 119"/>
                <a:gd name="T7" fmla="*/ 0 h 575"/>
                <a:gd name="T8" fmla="*/ 109 w 119"/>
                <a:gd name="T9" fmla="*/ 207 h 575"/>
                <a:gd name="T10" fmla="*/ 109 w 119"/>
                <a:gd name="T11" fmla="*/ 575 h 575"/>
                <a:gd name="T12" fmla="*/ 0 w 119"/>
                <a:gd name="T13" fmla="*/ 393 h 575"/>
                <a:gd name="T14" fmla="*/ 0 w 119"/>
                <a:gd name="T15" fmla="*/ 393 h 575"/>
                <a:gd name="T16" fmla="*/ 19 w 119"/>
                <a:gd name="T17" fmla="*/ 57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9" h="575">
                  <a:moveTo>
                    <a:pt x="19" y="57"/>
                  </a:moveTo>
                  <a:cubicBezTo>
                    <a:pt x="33" y="47"/>
                    <a:pt x="53" y="32"/>
                    <a:pt x="77" y="22"/>
                  </a:cubicBezTo>
                  <a:cubicBezTo>
                    <a:pt x="82" y="20"/>
                    <a:pt x="87" y="18"/>
                    <a:pt x="92" y="16"/>
                  </a:cubicBezTo>
                  <a:cubicBezTo>
                    <a:pt x="101" y="12"/>
                    <a:pt x="111" y="6"/>
                    <a:pt x="119" y="0"/>
                  </a:cubicBezTo>
                  <a:cubicBezTo>
                    <a:pt x="115" y="52"/>
                    <a:pt x="108" y="137"/>
                    <a:pt x="109" y="207"/>
                  </a:cubicBezTo>
                  <a:cubicBezTo>
                    <a:pt x="111" y="321"/>
                    <a:pt x="105" y="470"/>
                    <a:pt x="109" y="575"/>
                  </a:cubicBezTo>
                  <a:cubicBezTo>
                    <a:pt x="78" y="510"/>
                    <a:pt x="42" y="449"/>
                    <a:pt x="0" y="393"/>
                  </a:cubicBezTo>
                  <a:cubicBezTo>
                    <a:pt x="0" y="393"/>
                    <a:pt x="0" y="393"/>
                    <a:pt x="0" y="393"/>
                  </a:cubicBezTo>
                  <a:cubicBezTo>
                    <a:pt x="4" y="286"/>
                    <a:pt x="11" y="152"/>
                    <a:pt x="19" y="5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3AF76601-3D42-48FD-82FF-346B78C625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1087" y="1112345"/>
              <a:ext cx="184356" cy="742151"/>
            </a:xfrm>
            <a:custGeom>
              <a:avLst/>
              <a:gdLst>
                <a:gd name="T0" fmla="*/ 19 w 127"/>
                <a:gd name="T1" fmla="*/ 34 h 509"/>
                <a:gd name="T2" fmla="*/ 83 w 127"/>
                <a:gd name="T3" fmla="*/ 14 h 509"/>
                <a:gd name="T4" fmla="*/ 98 w 127"/>
                <a:gd name="T5" fmla="*/ 10 h 509"/>
                <a:gd name="T6" fmla="*/ 127 w 127"/>
                <a:gd name="T7" fmla="*/ 0 h 509"/>
                <a:gd name="T8" fmla="*/ 111 w 127"/>
                <a:gd name="T9" fmla="*/ 183 h 509"/>
                <a:gd name="T10" fmla="*/ 112 w 127"/>
                <a:gd name="T11" fmla="*/ 509 h 509"/>
                <a:gd name="T12" fmla="*/ 0 w 127"/>
                <a:gd name="T13" fmla="*/ 345 h 509"/>
                <a:gd name="T14" fmla="*/ 0 w 127"/>
                <a:gd name="T15" fmla="*/ 345 h 509"/>
                <a:gd name="T16" fmla="*/ 19 w 127"/>
                <a:gd name="T17" fmla="*/ 34 h 5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" h="509">
                  <a:moveTo>
                    <a:pt x="19" y="34"/>
                  </a:moveTo>
                  <a:cubicBezTo>
                    <a:pt x="37" y="31"/>
                    <a:pt x="60" y="21"/>
                    <a:pt x="83" y="14"/>
                  </a:cubicBezTo>
                  <a:cubicBezTo>
                    <a:pt x="89" y="13"/>
                    <a:pt x="94" y="11"/>
                    <a:pt x="98" y="10"/>
                  </a:cubicBezTo>
                  <a:cubicBezTo>
                    <a:pt x="109" y="7"/>
                    <a:pt x="119" y="4"/>
                    <a:pt x="127" y="0"/>
                  </a:cubicBezTo>
                  <a:cubicBezTo>
                    <a:pt x="121" y="45"/>
                    <a:pt x="110" y="125"/>
                    <a:pt x="111" y="183"/>
                  </a:cubicBezTo>
                  <a:cubicBezTo>
                    <a:pt x="112" y="276"/>
                    <a:pt x="104" y="408"/>
                    <a:pt x="112" y="509"/>
                  </a:cubicBezTo>
                  <a:cubicBezTo>
                    <a:pt x="80" y="451"/>
                    <a:pt x="43" y="396"/>
                    <a:pt x="0" y="345"/>
                  </a:cubicBezTo>
                  <a:cubicBezTo>
                    <a:pt x="0" y="345"/>
                    <a:pt x="0" y="345"/>
                    <a:pt x="0" y="345"/>
                  </a:cubicBezTo>
                  <a:cubicBezTo>
                    <a:pt x="3" y="239"/>
                    <a:pt x="9" y="119"/>
                    <a:pt x="19" y="3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3D2D8759-9CAB-4053-B22D-F67B160E5F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2240" y="1120224"/>
              <a:ext cx="196962" cy="647609"/>
            </a:xfrm>
            <a:custGeom>
              <a:avLst/>
              <a:gdLst>
                <a:gd name="T0" fmla="*/ 18 w 135"/>
                <a:gd name="T1" fmla="*/ 10 h 444"/>
                <a:gd name="T2" fmla="*/ 89 w 135"/>
                <a:gd name="T3" fmla="*/ 7 h 444"/>
                <a:gd name="T4" fmla="*/ 104 w 135"/>
                <a:gd name="T5" fmla="*/ 4 h 444"/>
                <a:gd name="T6" fmla="*/ 135 w 135"/>
                <a:gd name="T7" fmla="*/ 0 h 444"/>
                <a:gd name="T8" fmla="*/ 112 w 135"/>
                <a:gd name="T9" fmla="*/ 159 h 444"/>
                <a:gd name="T10" fmla="*/ 115 w 135"/>
                <a:gd name="T11" fmla="*/ 444 h 444"/>
                <a:gd name="T12" fmla="*/ 0 w 135"/>
                <a:gd name="T13" fmla="*/ 296 h 444"/>
                <a:gd name="T14" fmla="*/ 0 w 135"/>
                <a:gd name="T15" fmla="*/ 296 h 444"/>
                <a:gd name="T16" fmla="*/ 18 w 135"/>
                <a:gd name="T17" fmla="*/ 10 h 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5" h="444">
                  <a:moveTo>
                    <a:pt x="18" y="10"/>
                  </a:moveTo>
                  <a:cubicBezTo>
                    <a:pt x="41" y="15"/>
                    <a:pt x="65" y="10"/>
                    <a:pt x="89" y="7"/>
                  </a:cubicBezTo>
                  <a:cubicBezTo>
                    <a:pt x="94" y="6"/>
                    <a:pt x="99" y="5"/>
                    <a:pt x="104" y="4"/>
                  </a:cubicBezTo>
                  <a:cubicBezTo>
                    <a:pt x="115" y="2"/>
                    <a:pt x="126" y="1"/>
                    <a:pt x="135" y="0"/>
                  </a:cubicBezTo>
                  <a:cubicBezTo>
                    <a:pt x="127" y="37"/>
                    <a:pt x="112" y="113"/>
                    <a:pt x="112" y="159"/>
                  </a:cubicBezTo>
                  <a:cubicBezTo>
                    <a:pt x="113" y="230"/>
                    <a:pt x="102" y="346"/>
                    <a:pt x="115" y="444"/>
                  </a:cubicBezTo>
                  <a:cubicBezTo>
                    <a:pt x="81" y="391"/>
                    <a:pt x="43" y="342"/>
                    <a:pt x="0" y="296"/>
                  </a:cubicBezTo>
                  <a:cubicBezTo>
                    <a:pt x="0" y="296"/>
                    <a:pt x="0" y="296"/>
                    <a:pt x="0" y="296"/>
                  </a:cubicBezTo>
                  <a:cubicBezTo>
                    <a:pt x="1" y="192"/>
                    <a:pt x="6" y="86"/>
                    <a:pt x="18" y="1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24BA75B-2144-4ABB-B957-FE33D3753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1818" y="1118648"/>
              <a:ext cx="209567" cy="571976"/>
            </a:xfrm>
            <a:custGeom>
              <a:avLst/>
              <a:gdLst>
                <a:gd name="T0" fmla="*/ 118 w 143"/>
                <a:gd name="T1" fmla="*/ 392 h 392"/>
                <a:gd name="T2" fmla="*/ 0 w 143"/>
                <a:gd name="T3" fmla="*/ 262 h 392"/>
                <a:gd name="T4" fmla="*/ 18 w 143"/>
                <a:gd name="T5" fmla="*/ 0 h 392"/>
                <a:gd name="T6" fmla="*/ 143 w 143"/>
                <a:gd name="T7" fmla="*/ 13 h 392"/>
                <a:gd name="T8" fmla="*/ 114 w 143"/>
                <a:gd name="T9" fmla="*/ 148 h 392"/>
                <a:gd name="T10" fmla="*/ 118 w 143"/>
                <a:gd name="T11" fmla="*/ 392 h 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392">
                  <a:moveTo>
                    <a:pt x="118" y="392"/>
                  </a:moveTo>
                  <a:cubicBezTo>
                    <a:pt x="83" y="345"/>
                    <a:pt x="44" y="302"/>
                    <a:pt x="0" y="262"/>
                  </a:cubicBezTo>
                  <a:cubicBezTo>
                    <a:pt x="0" y="159"/>
                    <a:pt x="3" y="66"/>
                    <a:pt x="18" y="0"/>
                  </a:cubicBezTo>
                  <a:cubicBezTo>
                    <a:pt x="67" y="21"/>
                    <a:pt x="113" y="7"/>
                    <a:pt x="143" y="13"/>
                  </a:cubicBezTo>
                  <a:cubicBezTo>
                    <a:pt x="133" y="44"/>
                    <a:pt x="114" y="114"/>
                    <a:pt x="114" y="148"/>
                  </a:cubicBezTo>
                  <a:cubicBezTo>
                    <a:pt x="114" y="198"/>
                    <a:pt x="101" y="298"/>
                    <a:pt x="118" y="39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6" name="Freeform 16">
              <a:extLst>
                <a:ext uri="{FF2B5EF4-FFF2-40B4-BE49-F238E27FC236}">
                  <a16:creationId xmlns:a16="http://schemas.microsoft.com/office/drawing/2014/main" id="{3C101394-A6B0-451C-BD4E-6729733B51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857761" y="1088711"/>
              <a:ext cx="206416" cy="526281"/>
            </a:xfrm>
            <a:custGeom>
              <a:avLst/>
              <a:gdLst>
                <a:gd name="T0" fmla="*/ 112 w 141"/>
                <a:gd name="T1" fmla="*/ 361 h 361"/>
                <a:gd name="T2" fmla="*/ 0 w 141"/>
                <a:gd name="T3" fmla="*/ 247 h 361"/>
                <a:gd name="T4" fmla="*/ 22 w 141"/>
                <a:gd name="T5" fmla="*/ 0 h 361"/>
                <a:gd name="T6" fmla="*/ 141 w 141"/>
                <a:gd name="T7" fmla="*/ 19 h 361"/>
                <a:gd name="T8" fmla="*/ 109 w 141"/>
                <a:gd name="T9" fmla="*/ 152 h 361"/>
                <a:gd name="T10" fmla="*/ 112 w 141"/>
                <a:gd name="T11" fmla="*/ 36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1" h="361">
                  <a:moveTo>
                    <a:pt x="112" y="361"/>
                  </a:moveTo>
                  <a:cubicBezTo>
                    <a:pt x="78" y="320"/>
                    <a:pt x="40" y="282"/>
                    <a:pt x="0" y="247"/>
                  </a:cubicBezTo>
                  <a:cubicBezTo>
                    <a:pt x="0" y="151"/>
                    <a:pt x="6" y="62"/>
                    <a:pt x="22" y="0"/>
                  </a:cubicBezTo>
                  <a:cubicBezTo>
                    <a:pt x="67" y="19"/>
                    <a:pt x="110" y="11"/>
                    <a:pt x="141" y="19"/>
                  </a:cubicBezTo>
                  <a:cubicBezTo>
                    <a:pt x="129" y="48"/>
                    <a:pt x="110" y="112"/>
                    <a:pt x="109" y="152"/>
                  </a:cubicBezTo>
                  <a:cubicBezTo>
                    <a:pt x="109" y="196"/>
                    <a:pt x="98" y="281"/>
                    <a:pt x="112" y="36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7" name="Freeform 17">
              <a:extLst>
                <a:ext uri="{FF2B5EF4-FFF2-40B4-BE49-F238E27FC236}">
                  <a16:creationId xmlns:a16="http://schemas.microsoft.com/office/drawing/2014/main" id="{08A1B470-B498-4E0A-9E29-422FD54F8E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2128" y="1057197"/>
              <a:ext cx="204840" cy="480586"/>
            </a:xfrm>
            <a:custGeom>
              <a:avLst/>
              <a:gdLst>
                <a:gd name="T0" fmla="*/ 107 w 140"/>
                <a:gd name="T1" fmla="*/ 329 h 329"/>
                <a:gd name="T2" fmla="*/ 0 w 140"/>
                <a:gd name="T3" fmla="*/ 231 h 329"/>
                <a:gd name="T4" fmla="*/ 26 w 140"/>
                <a:gd name="T5" fmla="*/ 0 h 329"/>
                <a:gd name="T6" fmla="*/ 140 w 140"/>
                <a:gd name="T7" fmla="*/ 24 h 329"/>
                <a:gd name="T8" fmla="*/ 106 w 140"/>
                <a:gd name="T9" fmla="*/ 155 h 329"/>
                <a:gd name="T10" fmla="*/ 107 w 140"/>
                <a:gd name="T11" fmla="*/ 329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0" h="329">
                  <a:moveTo>
                    <a:pt x="107" y="329"/>
                  </a:moveTo>
                  <a:cubicBezTo>
                    <a:pt x="74" y="294"/>
                    <a:pt x="38" y="261"/>
                    <a:pt x="0" y="231"/>
                  </a:cubicBezTo>
                  <a:cubicBezTo>
                    <a:pt x="2" y="143"/>
                    <a:pt x="9" y="59"/>
                    <a:pt x="26" y="0"/>
                  </a:cubicBezTo>
                  <a:cubicBezTo>
                    <a:pt x="68" y="17"/>
                    <a:pt x="108" y="15"/>
                    <a:pt x="140" y="24"/>
                  </a:cubicBezTo>
                  <a:cubicBezTo>
                    <a:pt x="127" y="52"/>
                    <a:pt x="107" y="110"/>
                    <a:pt x="106" y="155"/>
                  </a:cubicBezTo>
                  <a:cubicBezTo>
                    <a:pt x="104" y="195"/>
                    <a:pt x="96" y="265"/>
                    <a:pt x="107" y="32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8" name="Freeform 18">
              <a:extLst>
                <a:ext uri="{FF2B5EF4-FFF2-40B4-BE49-F238E27FC236}">
                  <a16:creationId xmlns:a16="http://schemas.microsoft.com/office/drawing/2014/main" id="{343F7302-AC9B-4E6C-B229-641B1260DD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6495" y="1027258"/>
              <a:ext cx="203265" cy="434891"/>
            </a:xfrm>
            <a:custGeom>
              <a:avLst/>
              <a:gdLst>
                <a:gd name="T0" fmla="*/ 100 w 138"/>
                <a:gd name="T1" fmla="*/ 298 h 298"/>
                <a:gd name="T2" fmla="*/ 0 w 138"/>
                <a:gd name="T3" fmla="*/ 216 h 298"/>
                <a:gd name="T4" fmla="*/ 30 w 138"/>
                <a:gd name="T5" fmla="*/ 0 h 298"/>
                <a:gd name="T6" fmla="*/ 138 w 138"/>
                <a:gd name="T7" fmla="*/ 30 h 298"/>
                <a:gd name="T8" fmla="*/ 101 w 138"/>
                <a:gd name="T9" fmla="*/ 159 h 298"/>
                <a:gd name="T10" fmla="*/ 100 w 138"/>
                <a:gd name="T11" fmla="*/ 298 h 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8" h="298">
                  <a:moveTo>
                    <a:pt x="100" y="298"/>
                  </a:moveTo>
                  <a:cubicBezTo>
                    <a:pt x="69" y="269"/>
                    <a:pt x="35" y="241"/>
                    <a:pt x="0" y="216"/>
                  </a:cubicBezTo>
                  <a:cubicBezTo>
                    <a:pt x="3" y="135"/>
                    <a:pt x="11" y="56"/>
                    <a:pt x="30" y="0"/>
                  </a:cubicBezTo>
                  <a:cubicBezTo>
                    <a:pt x="68" y="16"/>
                    <a:pt x="105" y="18"/>
                    <a:pt x="138" y="30"/>
                  </a:cubicBezTo>
                  <a:cubicBezTo>
                    <a:pt x="123" y="57"/>
                    <a:pt x="104" y="108"/>
                    <a:pt x="101" y="159"/>
                  </a:cubicBezTo>
                  <a:cubicBezTo>
                    <a:pt x="99" y="194"/>
                    <a:pt x="93" y="248"/>
                    <a:pt x="100" y="29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" name="Freeform 19">
              <a:extLst>
                <a:ext uri="{FF2B5EF4-FFF2-40B4-BE49-F238E27FC236}">
                  <a16:creationId xmlns:a16="http://schemas.microsoft.com/office/drawing/2014/main" id="{97FDD54C-92DA-4D33-A1D7-681C06A42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0862" y="995744"/>
              <a:ext cx="200113" cy="390771"/>
            </a:xfrm>
            <a:custGeom>
              <a:avLst/>
              <a:gdLst>
                <a:gd name="T0" fmla="*/ 95 w 137"/>
                <a:gd name="T1" fmla="*/ 267 h 267"/>
                <a:gd name="T2" fmla="*/ 0 w 137"/>
                <a:gd name="T3" fmla="*/ 201 h 267"/>
                <a:gd name="T4" fmla="*/ 35 w 137"/>
                <a:gd name="T5" fmla="*/ 0 h 267"/>
                <a:gd name="T6" fmla="*/ 137 w 137"/>
                <a:gd name="T7" fmla="*/ 35 h 267"/>
                <a:gd name="T8" fmla="*/ 97 w 137"/>
                <a:gd name="T9" fmla="*/ 163 h 267"/>
                <a:gd name="T10" fmla="*/ 95 w 137"/>
                <a:gd name="T11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267">
                  <a:moveTo>
                    <a:pt x="95" y="267"/>
                  </a:moveTo>
                  <a:cubicBezTo>
                    <a:pt x="65" y="243"/>
                    <a:pt x="33" y="221"/>
                    <a:pt x="0" y="201"/>
                  </a:cubicBezTo>
                  <a:cubicBezTo>
                    <a:pt x="4" y="127"/>
                    <a:pt x="14" y="52"/>
                    <a:pt x="35" y="0"/>
                  </a:cubicBezTo>
                  <a:cubicBezTo>
                    <a:pt x="69" y="14"/>
                    <a:pt x="104" y="22"/>
                    <a:pt x="137" y="35"/>
                  </a:cubicBezTo>
                  <a:cubicBezTo>
                    <a:pt x="120" y="61"/>
                    <a:pt x="101" y="107"/>
                    <a:pt x="97" y="163"/>
                  </a:cubicBezTo>
                  <a:cubicBezTo>
                    <a:pt x="95" y="193"/>
                    <a:pt x="92" y="231"/>
                    <a:pt x="95" y="26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0" name="Freeform 20">
              <a:extLst>
                <a:ext uri="{FF2B5EF4-FFF2-40B4-BE49-F238E27FC236}">
                  <a16:creationId xmlns:a16="http://schemas.microsoft.com/office/drawing/2014/main" id="{269D9A58-457D-40AA-B812-548AC30CDD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6804" y="967382"/>
              <a:ext cx="195386" cy="343501"/>
            </a:xfrm>
            <a:custGeom>
              <a:avLst/>
              <a:gdLst>
                <a:gd name="T0" fmla="*/ 134 w 134"/>
                <a:gd name="T1" fmla="*/ 40 h 235"/>
                <a:gd name="T2" fmla="*/ 92 w 134"/>
                <a:gd name="T3" fmla="*/ 165 h 235"/>
                <a:gd name="T4" fmla="*/ 89 w 134"/>
                <a:gd name="T5" fmla="*/ 235 h 235"/>
                <a:gd name="T6" fmla="*/ 0 w 134"/>
                <a:gd name="T7" fmla="*/ 185 h 235"/>
                <a:gd name="T8" fmla="*/ 38 w 134"/>
                <a:gd name="T9" fmla="*/ 0 h 235"/>
                <a:gd name="T10" fmla="*/ 134 w 134"/>
                <a:gd name="T11" fmla="*/ 4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4" h="235">
                  <a:moveTo>
                    <a:pt x="134" y="40"/>
                  </a:moveTo>
                  <a:cubicBezTo>
                    <a:pt x="117" y="64"/>
                    <a:pt x="98" y="104"/>
                    <a:pt x="92" y="165"/>
                  </a:cubicBezTo>
                  <a:cubicBezTo>
                    <a:pt x="90" y="191"/>
                    <a:pt x="89" y="214"/>
                    <a:pt x="89" y="235"/>
                  </a:cubicBezTo>
                  <a:cubicBezTo>
                    <a:pt x="59" y="216"/>
                    <a:pt x="30" y="200"/>
                    <a:pt x="0" y="185"/>
                  </a:cubicBezTo>
                  <a:cubicBezTo>
                    <a:pt x="5" y="118"/>
                    <a:pt x="16" y="48"/>
                    <a:pt x="38" y="0"/>
                  </a:cubicBezTo>
                  <a:cubicBezTo>
                    <a:pt x="69" y="11"/>
                    <a:pt x="101" y="25"/>
                    <a:pt x="134" y="4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1" name="Freeform 21">
              <a:extLst>
                <a:ext uri="{FF2B5EF4-FFF2-40B4-BE49-F238E27FC236}">
                  <a16:creationId xmlns:a16="http://schemas.microsoft.com/office/drawing/2014/main" id="{C6A94A11-315D-47D6-A217-EE925EB83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6990" y="945322"/>
              <a:ext cx="193810" cy="326168"/>
            </a:xfrm>
            <a:custGeom>
              <a:avLst/>
              <a:gdLst>
                <a:gd name="T0" fmla="*/ 37 w 132"/>
                <a:gd name="T1" fmla="*/ 0 h 223"/>
                <a:gd name="T2" fmla="*/ 132 w 132"/>
                <a:gd name="T3" fmla="*/ 34 h 223"/>
                <a:gd name="T4" fmla="*/ 95 w 132"/>
                <a:gd name="T5" fmla="*/ 173 h 223"/>
                <a:gd name="T6" fmla="*/ 82 w 132"/>
                <a:gd name="T7" fmla="*/ 223 h 223"/>
                <a:gd name="T8" fmla="*/ 0 w 132"/>
                <a:gd name="T9" fmla="*/ 183 h 223"/>
                <a:gd name="T10" fmla="*/ 37 w 132"/>
                <a:gd name="T11" fmla="*/ 0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2" h="223">
                  <a:moveTo>
                    <a:pt x="37" y="0"/>
                  </a:moveTo>
                  <a:cubicBezTo>
                    <a:pt x="68" y="9"/>
                    <a:pt x="99" y="21"/>
                    <a:pt x="132" y="34"/>
                  </a:cubicBezTo>
                  <a:cubicBezTo>
                    <a:pt x="115" y="64"/>
                    <a:pt x="97" y="109"/>
                    <a:pt x="95" y="173"/>
                  </a:cubicBezTo>
                  <a:cubicBezTo>
                    <a:pt x="89" y="191"/>
                    <a:pt x="85" y="208"/>
                    <a:pt x="82" y="223"/>
                  </a:cubicBezTo>
                  <a:cubicBezTo>
                    <a:pt x="55" y="208"/>
                    <a:pt x="27" y="194"/>
                    <a:pt x="0" y="183"/>
                  </a:cubicBezTo>
                  <a:cubicBezTo>
                    <a:pt x="3" y="116"/>
                    <a:pt x="15" y="48"/>
                    <a:pt x="37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2" name="Freeform 22">
              <a:extLst>
                <a:ext uri="{FF2B5EF4-FFF2-40B4-BE49-F238E27FC236}">
                  <a16:creationId xmlns:a16="http://schemas.microsoft.com/office/drawing/2014/main" id="{3883757C-AE06-468B-8BB3-1DB48D5F9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8751" y="921687"/>
              <a:ext cx="189083" cy="310412"/>
            </a:xfrm>
            <a:custGeom>
              <a:avLst/>
              <a:gdLst>
                <a:gd name="T0" fmla="*/ 36 w 130"/>
                <a:gd name="T1" fmla="*/ 0 h 212"/>
                <a:gd name="T2" fmla="*/ 130 w 130"/>
                <a:gd name="T3" fmla="*/ 29 h 212"/>
                <a:gd name="T4" fmla="*/ 97 w 130"/>
                <a:gd name="T5" fmla="*/ 182 h 212"/>
                <a:gd name="T6" fmla="*/ 75 w 130"/>
                <a:gd name="T7" fmla="*/ 212 h 212"/>
                <a:gd name="T8" fmla="*/ 0 w 130"/>
                <a:gd name="T9" fmla="*/ 182 h 212"/>
                <a:gd name="T10" fmla="*/ 36 w 130"/>
                <a:gd name="T11" fmla="*/ 0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212">
                  <a:moveTo>
                    <a:pt x="36" y="0"/>
                  </a:moveTo>
                  <a:cubicBezTo>
                    <a:pt x="67" y="9"/>
                    <a:pt x="98" y="18"/>
                    <a:pt x="130" y="29"/>
                  </a:cubicBezTo>
                  <a:cubicBezTo>
                    <a:pt x="112" y="64"/>
                    <a:pt x="96" y="115"/>
                    <a:pt x="97" y="182"/>
                  </a:cubicBezTo>
                  <a:cubicBezTo>
                    <a:pt x="89" y="193"/>
                    <a:pt x="82" y="203"/>
                    <a:pt x="75" y="212"/>
                  </a:cubicBezTo>
                  <a:cubicBezTo>
                    <a:pt x="50" y="200"/>
                    <a:pt x="25" y="190"/>
                    <a:pt x="0" y="182"/>
                  </a:cubicBezTo>
                  <a:cubicBezTo>
                    <a:pt x="1" y="116"/>
                    <a:pt x="13" y="49"/>
                    <a:pt x="3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3" name="Freeform 23">
              <a:extLst>
                <a:ext uri="{FF2B5EF4-FFF2-40B4-BE49-F238E27FC236}">
                  <a16:creationId xmlns:a16="http://schemas.microsoft.com/office/drawing/2014/main" id="{9E77747E-C20B-4EC1-9053-39AE2A4A767B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5785" y="899628"/>
              <a:ext cx="190659" cy="291503"/>
            </a:xfrm>
            <a:custGeom>
              <a:avLst/>
              <a:gdLst>
                <a:gd name="T0" fmla="*/ 37 w 130"/>
                <a:gd name="T1" fmla="*/ 0 h 200"/>
                <a:gd name="T2" fmla="*/ 130 w 130"/>
                <a:gd name="T3" fmla="*/ 23 h 200"/>
                <a:gd name="T4" fmla="*/ 102 w 130"/>
                <a:gd name="T5" fmla="*/ 190 h 200"/>
                <a:gd name="T6" fmla="*/ 70 w 130"/>
                <a:gd name="T7" fmla="*/ 200 h 200"/>
                <a:gd name="T8" fmla="*/ 2 w 130"/>
                <a:gd name="T9" fmla="*/ 179 h 200"/>
                <a:gd name="T10" fmla="*/ 37 w 130"/>
                <a:gd name="T11" fmla="*/ 0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200">
                  <a:moveTo>
                    <a:pt x="37" y="0"/>
                  </a:moveTo>
                  <a:cubicBezTo>
                    <a:pt x="68" y="7"/>
                    <a:pt x="99" y="14"/>
                    <a:pt x="130" y="23"/>
                  </a:cubicBezTo>
                  <a:cubicBezTo>
                    <a:pt x="112" y="64"/>
                    <a:pt x="97" y="121"/>
                    <a:pt x="102" y="190"/>
                  </a:cubicBezTo>
                  <a:cubicBezTo>
                    <a:pt x="91" y="194"/>
                    <a:pt x="80" y="197"/>
                    <a:pt x="70" y="200"/>
                  </a:cubicBezTo>
                  <a:cubicBezTo>
                    <a:pt x="47" y="192"/>
                    <a:pt x="25" y="185"/>
                    <a:pt x="2" y="179"/>
                  </a:cubicBezTo>
                  <a:cubicBezTo>
                    <a:pt x="0" y="115"/>
                    <a:pt x="13" y="50"/>
                    <a:pt x="37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CC6B5B43-2A9C-4388-A0F5-F05280B2148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395" y="871265"/>
              <a:ext cx="189083" cy="288352"/>
            </a:xfrm>
            <a:custGeom>
              <a:avLst/>
              <a:gdLst>
                <a:gd name="T0" fmla="*/ 106 w 130"/>
                <a:gd name="T1" fmla="*/ 198 h 198"/>
                <a:gd name="T2" fmla="*/ 4 w 130"/>
                <a:gd name="T3" fmla="*/ 177 h 198"/>
                <a:gd name="T4" fmla="*/ 38 w 130"/>
                <a:gd name="T5" fmla="*/ 0 h 198"/>
                <a:gd name="T6" fmla="*/ 130 w 130"/>
                <a:gd name="T7" fmla="*/ 17 h 198"/>
                <a:gd name="T8" fmla="*/ 106 w 130"/>
                <a:gd name="T9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0" h="198">
                  <a:moveTo>
                    <a:pt x="106" y="198"/>
                  </a:moveTo>
                  <a:cubicBezTo>
                    <a:pt x="73" y="189"/>
                    <a:pt x="38" y="182"/>
                    <a:pt x="4" y="177"/>
                  </a:cubicBezTo>
                  <a:cubicBezTo>
                    <a:pt x="0" y="113"/>
                    <a:pt x="14" y="50"/>
                    <a:pt x="38" y="0"/>
                  </a:cubicBezTo>
                  <a:cubicBezTo>
                    <a:pt x="69" y="5"/>
                    <a:pt x="99" y="11"/>
                    <a:pt x="130" y="17"/>
                  </a:cubicBezTo>
                  <a:cubicBezTo>
                    <a:pt x="112" y="64"/>
                    <a:pt x="98" y="126"/>
                    <a:pt x="106" y="19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69DDC023-31FC-4B84-A42D-3DB213F46A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5127" y="866538"/>
              <a:ext cx="179629" cy="280473"/>
            </a:xfrm>
            <a:custGeom>
              <a:avLst/>
              <a:gdLst>
                <a:gd name="T0" fmla="*/ 26 w 123"/>
                <a:gd name="T1" fmla="*/ 0 h 192"/>
                <a:gd name="T2" fmla="*/ 74 w 123"/>
                <a:gd name="T3" fmla="*/ 5 h 192"/>
                <a:gd name="T4" fmla="*/ 123 w 123"/>
                <a:gd name="T5" fmla="*/ 11 h 192"/>
                <a:gd name="T6" fmla="*/ 104 w 123"/>
                <a:gd name="T7" fmla="*/ 88 h 192"/>
                <a:gd name="T8" fmla="*/ 100 w 123"/>
                <a:gd name="T9" fmla="*/ 136 h 192"/>
                <a:gd name="T10" fmla="*/ 103 w 123"/>
                <a:gd name="T11" fmla="*/ 192 h 192"/>
                <a:gd name="T12" fmla="*/ 52 w 123"/>
                <a:gd name="T13" fmla="*/ 184 h 192"/>
                <a:gd name="T14" fmla="*/ 3 w 123"/>
                <a:gd name="T15" fmla="*/ 180 h 192"/>
                <a:gd name="T16" fmla="*/ 0 w 123"/>
                <a:gd name="T17" fmla="*/ 133 h 192"/>
                <a:gd name="T18" fmla="*/ 3 w 123"/>
                <a:gd name="T19" fmla="*/ 86 h 192"/>
                <a:gd name="T20" fmla="*/ 26 w 123"/>
                <a:gd name="T21" fmla="*/ 0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" h="192">
                  <a:moveTo>
                    <a:pt x="26" y="0"/>
                  </a:moveTo>
                  <a:cubicBezTo>
                    <a:pt x="42" y="1"/>
                    <a:pt x="58" y="3"/>
                    <a:pt x="74" y="5"/>
                  </a:cubicBezTo>
                  <a:cubicBezTo>
                    <a:pt x="90" y="7"/>
                    <a:pt x="107" y="9"/>
                    <a:pt x="123" y="11"/>
                  </a:cubicBezTo>
                  <a:cubicBezTo>
                    <a:pt x="115" y="33"/>
                    <a:pt x="108" y="58"/>
                    <a:pt x="104" y="88"/>
                  </a:cubicBezTo>
                  <a:cubicBezTo>
                    <a:pt x="102" y="103"/>
                    <a:pt x="101" y="119"/>
                    <a:pt x="100" y="136"/>
                  </a:cubicBezTo>
                  <a:cubicBezTo>
                    <a:pt x="100" y="154"/>
                    <a:pt x="101" y="173"/>
                    <a:pt x="103" y="192"/>
                  </a:cubicBezTo>
                  <a:cubicBezTo>
                    <a:pt x="86" y="189"/>
                    <a:pt x="69" y="186"/>
                    <a:pt x="52" y="184"/>
                  </a:cubicBezTo>
                  <a:cubicBezTo>
                    <a:pt x="36" y="182"/>
                    <a:pt x="19" y="181"/>
                    <a:pt x="3" y="180"/>
                  </a:cubicBezTo>
                  <a:cubicBezTo>
                    <a:pt x="1" y="164"/>
                    <a:pt x="0" y="149"/>
                    <a:pt x="0" y="133"/>
                  </a:cubicBezTo>
                  <a:cubicBezTo>
                    <a:pt x="0" y="117"/>
                    <a:pt x="1" y="101"/>
                    <a:pt x="3" y="86"/>
                  </a:cubicBezTo>
                  <a:cubicBezTo>
                    <a:pt x="7" y="55"/>
                    <a:pt x="15" y="26"/>
                    <a:pt x="2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6" name="Freeform 26">
              <a:extLst>
                <a:ext uri="{FF2B5EF4-FFF2-40B4-BE49-F238E27FC236}">
                  <a16:creationId xmlns:a16="http://schemas.microsoft.com/office/drawing/2014/main" id="{7611086B-B10D-4948-8CBD-98B5C8BC7EE7}"/>
                </a:ext>
              </a:extLst>
            </p:cNvPr>
            <p:cNvSpPr>
              <a:spLocks/>
            </p:cNvSpPr>
            <p:nvPr/>
          </p:nvSpPr>
          <p:spPr bwMode="auto">
            <a:xfrm>
              <a:off x="2987980" y="861811"/>
              <a:ext cx="178054" cy="272595"/>
            </a:xfrm>
            <a:custGeom>
              <a:avLst/>
              <a:gdLst>
                <a:gd name="T0" fmla="*/ 19 w 122"/>
                <a:gd name="T1" fmla="*/ 0 h 187"/>
                <a:gd name="T2" fmla="*/ 70 w 122"/>
                <a:gd name="T3" fmla="*/ 1 h 187"/>
                <a:gd name="T4" fmla="*/ 122 w 122"/>
                <a:gd name="T5" fmla="*/ 5 h 187"/>
                <a:gd name="T6" fmla="*/ 105 w 122"/>
                <a:gd name="T7" fmla="*/ 82 h 187"/>
                <a:gd name="T8" fmla="*/ 102 w 122"/>
                <a:gd name="T9" fmla="*/ 131 h 187"/>
                <a:gd name="T10" fmla="*/ 105 w 122"/>
                <a:gd name="T11" fmla="*/ 187 h 187"/>
                <a:gd name="T12" fmla="*/ 56 w 122"/>
                <a:gd name="T13" fmla="*/ 183 h 187"/>
                <a:gd name="T14" fmla="*/ 8 w 122"/>
                <a:gd name="T15" fmla="*/ 183 h 187"/>
                <a:gd name="T16" fmla="*/ 1 w 122"/>
                <a:gd name="T17" fmla="*/ 136 h 187"/>
                <a:gd name="T18" fmla="*/ 1 w 122"/>
                <a:gd name="T19" fmla="*/ 88 h 187"/>
                <a:gd name="T20" fmla="*/ 19 w 122"/>
                <a:gd name="T21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2" h="187">
                  <a:moveTo>
                    <a:pt x="19" y="0"/>
                  </a:moveTo>
                  <a:cubicBezTo>
                    <a:pt x="36" y="0"/>
                    <a:pt x="53" y="0"/>
                    <a:pt x="70" y="1"/>
                  </a:cubicBezTo>
                  <a:cubicBezTo>
                    <a:pt x="87" y="2"/>
                    <a:pt x="105" y="4"/>
                    <a:pt x="122" y="5"/>
                  </a:cubicBezTo>
                  <a:cubicBezTo>
                    <a:pt x="115" y="26"/>
                    <a:pt x="109" y="52"/>
                    <a:pt x="105" y="82"/>
                  </a:cubicBezTo>
                  <a:cubicBezTo>
                    <a:pt x="103" y="97"/>
                    <a:pt x="102" y="114"/>
                    <a:pt x="102" y="131"/>
                  </a:cubicBezTo>
                  <a:cubicBezTo>
                    <a:pt x="102" y="148"/>
                    <a:pt x="103" y="167"/>
                    <a:pt x="105" y="187"/>
                  </a:cubicBezTo>
                  <a:cubicBezTo>
                    <a:pt x="89" y="185"/>
                    <a:pt x="72" y="184"/>
                    <a:pt x="56" y="183"/>
                  </a:cubicBezTo>
                  <a:cubicBezTo>
                    <a:pt x="40" y="183"/>
                    <a:pt x="24" y="183"/>
                    <a:pt x="8" y="183"/>
                  </a:cubicBezTo>
                  <a:cubicBezTo>
                    <a:pt x="4" y="168"/>
                    <a:pt x="2" y="152"/>
                    <a:pt x="1" y="136"/>
                  </a:cubicBezTo>
                  <a:cubicBezTo>
                    <a:pt x="0" y="120"/>
                    <a:pt x="0" y="104"/>
                    <a:pt x="1" y="88"/>
                  </a:cubicBezTo>
                  <a:cubicBezTo>
                    <a:pt x="3" y="56"/>
                    <a:pt x="10" y="26"/>
                    <a:pt x="19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7" name="Freeform 27">
              <a:extLst>
                <a:ext uri="{FF2B5EF4-FFF2-40B4-BE49-F238E27FC236}">
                  <a16:creationId xmlns:a16="http://schemas.microsoft.com/office/drawing/2014/main" id="{0F26E43A-F2B0-43CA-AB23-415DF312A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79256" y="852357"/>
              <a:ext cx="179629" cy="274170"/>
            </a:xfrm>
            <a:custGeom>
              <a:avLst/>
              <a:gdLst>
                <a:gd name="T0" fmla="*/ 110 w 123"/>
                <a:gd name="T1" fmla="*/ 183 h 188"/>
                <a:gd name="T2" fmla="*/ 61 w 123"/>
                <a:gd name="T3" fmla="*/ 184 h 188"/>
                <a:gd name="T4" fmla="*/ 15 w 123"/>
                <a:gd name="T5" fmla="*/ 188 h 188"/>
                <a:gd name="T6" fmla="*/ 3 w 123"/>
                <a:gd name="T7" fmla="*/ 140 h 188"/>
                <a:gd name="T8" fmla="*/ 1 w 123"/>
                <a:gd name="T9" fmla="*/ 92 h 188"/>
                <a:gd name="T10" fmla="*/ 14 w 123"/>
                <a:gd name="T11" fmla="*/ 1 h 188"/>
                <a:gd name="T12" fmla="*/ 68 w 123"/>
                <a:gd name="T13" fmla="*/ 0 h 188"/>
                <a:gd name="T14" fmla="*/ 123 w 123"/>
                <a:gd name="T15" fmla="*/ 1 h 188"/>
                <a:gd name="T16" fmla="*/ 108 w 123"/>
                <a:gd name="T17" fmla="*/ 78 h 188"/>
                <a:gd name="T18" fmla="*/ 105 w 123"/>
                <a:gd name="T19" fmla="*/ 127 h 188"/>
                <a:gd name="T20" fmla="*/ 110 w 123"/>
                <a:gd name="T21" fmla="*/ 183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3" h="188">
                  <a:moveTo>
                    <a:pt x="110" y="183"/>
                  </a:moveTo>
                  <a:cubicBezTo>
                    <a:pt x="93" y="183"/>
                    <a:pt x="77" y="183"/>
                    <a:pt x="61" y="184"/>
                  </a:cubicBezTo>
                  <a:cubicBezTo>
                    <a:pt x="45" y="185"/>
                    <a:pt x="30" y="186"/>
                    <a:pt x="15" y="188"/>
                  </a:cubicBezTo>
                  <a:cubicBezTo>
                    <a:pt x="9" y="173"/>
                    <a:pt x="6" y="157"/>
                    <a:pt x="3" y="140"/>
                  </a:cubicBezTo>
                  <a:cubicBezTo>
                    <a:pt x="1" y="124"/>
                    <a:pt x="0" y="108"/>
                    <a:pt x="1" y="92"/>
                  </a:cubicBezTo>
                  <a:cubicBezTo>
                    <a:pt x="1" y="60"/>
                    <a:pt x="7" y="28"/>
                    <a:pt x="14" y="1"/>
                  </a:cubicBezTo>
                  <a:cubicBezTo>
                    <a:pt x="32" y="0"/>
                    <a:pt x="50" y="0"/>
                    <a:pt x="68" y="0"/>
                  </a:cubicBezTo>
                  <a:cubicBezTo>
                    <a:pt x="86" y="0"/>
                    <a:pt x="105" y="0"/>
                    <a:pt x="123" y="1"/>
                  </a:cubicBezTo>
                  <a:cubicBezTo>
                    <a:pt x="117" y="22"/>
                    <a:pt x="111" y="48"/>
                    <a:pt x="108" y="78"/>
                  </a:cubicBezTo>
                  <a:cubicBezTo>
                    <a:pt x="106" y="93"/>
                    <a:pt x="105" y="110"/>
                    <a:pt x="105" y="127"/>
                  </a:cubicBezTo>
                  <a:cubicBezTo>
                    <a:pt x="106" y="145"/>
                    <a:pt x="107" y="163"/>
                    <a:pt x="110" y="18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8" name="Freeform 28">
              <a:extLst>
                <a:ext uri="{FF2B5EF4-FFF2-40B4-BE49-F238E27FC236}">
                  <a16:creationId xmlns:a16="http://schemas.microsoft.com/office/drawing/2014/main" id="{46D7722E-2645-4C9B-B078-055F1134B9A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78412" y="860235"/>
              <a:ext cx="171751" cy="291503"/>
            </a:xfrm>
            <a:custGeom>
              <a:avLst/>
              <a:gdLst>
                <a:gd name="T0" fmla="*/ 12 w 117"/>
                <a:gd name="T1" fmla="*/ 6 h 200"/>
                <a:gd name="T2" fmla="*/ 42 w 117"/>
                <a:gd name="T3" fmla="*/ 2 h 200"/>
                <a:gd name="T4" fmla="*/ 73 w 117"/>
                <a:gd name="T5" fmla="*/ 0 h 200"/>
                <a:gd name="T6" fmla="*/ 109 w 117"/>
                <a:gd name="T7" fmla="*/ 16 h 200"/>
                <a:gd name="T8" fmla="*/ 101 w 117"/>
                <a:gd name="T9" fmla="*/ 72 h 200"/>
                <a:gd name="T10" fmla="*/ 101 w 117"/>
                <a:gd name="T11" fmla="*/ 90 h 200"/>
                <a:gd name="T12" fmla="*/ 104 w 117"/>
                <a:gd name="T13" fmla="*/ 136 h 200"/>
                <a:gd name="T14" fmla="*/ 115 w 117"/>
                <a:gd name="T15" fmla="*/ 181 h 200"/>
                <a:gd name="T16" fmla="*/ 117 w 117"/>
                <a:gd name="T17" fmla="*/ 186 h 200"/>
                <a:gd name="T18" fmla="*/ 70 w 117"/>
                <a:gd name="T19" fmla="*/ 192 h 200"/>
                <a:gd name="T20" fmla="*/ 33 w 117"/>
                <a:gd name="T21" fmla="*/ 200 h 200"/>
                <a:gd name="T22" fmla="*/ 21 w 117"/>
                <a:gd name="T23" fmla="*/ 196 h 200"/>
                <a:gd name="T24" fmla="*/ 5 w 117"/>
                <a:gd name="T25" fmla="*/ 144 h 200"/>
                <a:gd name="T26" fmla="*/ 3 w 117"/>
                <a:gd name="T27" fmla="*/ 137 h 200"/>
                <a:gd name="T28" fmla="*/ 0 w 117"/>
                <a:gd name="T29" fmla="*/ 89 h 200"/>
                <a:gd name="T30" fmla="*/ 12 w 117"/>
                <a:gd name="T31" fmla="*/ 6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7" h="200">
                  <a:moveTo>
                    <a:pt x="12" y="6"/>
                  </a:moveTo>
                  <a:cubicBezTo>
                    <a:pt x="22" y="4"/>
                    <a:pt x="32" y="3"/>
                    <a:pt x="42" y="2"/>
                  </a:cubicBezTo>
                  <a:cubicBezTo>
                    <a:pt x="52" y="1"/>
                    <a:pt x="63" y="0"/>
                    <a:pt x="73" y="0"/>
                  </a:cubicBezTo>
                  <a:cubicBezTo>
                    <a:pt x="85" y="5"/>
                    <a:pt x="97" y="11"/>
                    <a:pt x="109" y="16"/>
                  </a:cubicBezTo>
                  <a:cubicBezTo>
                    <a:pt x="106" y="33"/>
                    <a:pt x="103" y="51"/>
                    <a:pt x="101" y="72"/>
                  </a:cubicBezTo>
                  <a:cubicBezTo>
                    <a:pt x="101" y="78"/>
                    <a:pt x="101" y="84"/>
                    <a:pt x="101" y="90"/>
                  </a:cubicBezTo>
                  <a:cubicBezTo>
                    <a:pt x="101" y="105"/>
                    <a:pt x="102" y="120"/>
                    <a:pt x="104" y="136"/>
                  </a:cubicBezTo>
                  <a:cubicBezTo>
                    <a:pt x="107" y="151"/>
                    <a:pt x="110" y="166"/>
                    <a:pt x="115" y="181"/>
                  </a:cubicBezTo>
                  <a:cubicBezTo>
                    <a:pt x="116" y="183"/>
                    <a:pt x="116" y="184"/>
                    <a:pt x="117" y="186"/>
                  </a:cubicBezTo>
                  <a:cubicBezTo>
                    <a:pt x="101" y="187"/>
                    <a:pt x="85" y="189"/>
                    <a:pt x="70" y="192"/>
                  </a:cubicBezTo>
                  <a:cubicBezTo>
                    <a:pt x="57" y="194"/>
                    <a:pt x="45" y="197"/>
                    <a:pt x="33" y="200"/>
                  </a:cubicBezTo>
                  <a:cubicBezTo>
                    <a:pt x="29" y="199"/>
                    <a:pt x="25" y="197"/>
                    <a:pt x="21" y="196"/>
                  </a:cubicBezTo>
                  <a:cubicBezTo>
                    <a:pt x="14" y="180"/>
                    <a:pt x="8" y="163"/>
                    <a:pt x="5" y="144"/>
                  </a:cubicBezTo>
                  <a:cubicBezTo>
                    <a:pt x="4" y="141"/>
                    <a:pt x="4" y="139"/>
                    <a:pt x="3" y="137"/>
                  </a:cubicBezTo>
                  <a:cubicBezTo>
                    <a:pt x="1" y="122"/>
                    <a:pt x="0" y="106"/>
                    <a:pt x="0" y="89"/>
                  </a:cubicBezTo>
                  <a:cubicBezTo>
                    <a:pt x="1" y="61"/>
                    <a:pt x="5" y="32"/>
                    <a:pt x="12" y="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29" name="Freeform 29">
              <a:extLst>
                <a:ext uri="{FF2B5EF4-FFF2-40B4-BE49-F238E27FC236}">
                  <a16:creationId xmlns:a16="http://schemas.microsoft.com/office/drawing/2014/main" id="{A16F1A16-C238-485B-8AEC-20282AA83B0C}"/>
                </a:ext>
              </a:extLst>
            </p:cNvPr>
            <p:cNvSpPr>
              <a:spLocks/>
            </p:cNvSpPr>
            <p:nvPr/>
          </p:nvSpPr>
          <p:spPr bwMode="auto">
            <a:xfrm>
              <a:off x="2666539" y="868114"/>
              <a:ext cx="182780" cy="310412"/>
            </a:xfrm>
            <a:custGeom>
              <a:avLst/>
              <a:gdLst>
                <a:gd name="T0" fmla="*/ 11 w 124"/>
                <a:gd name="T1" fmla="*/ 10 h 213"/>
                <a:gd name="T2" fmla="*/ 44 w 124"/>
                <a:gd name="T3" fmla="*/ 5 h 213"/>
                <a:gd name="T4" fmla="*/ 79 w 124"/>
                <a:gd name="T5" fmla="*/ 0 h 213"/>
                <a:gd name="T6" fmla="*/ 95 w 124"/>
                <a:gd name="T7" fmla="*/ 32 h 213"/>
                <a:gd name="T8" fmla="*/ 93 w 124"/>
                <a:gd name="T9" fmla="*/ 85 h 213"/>
                <a:gd name="T10" fmla="*/ 94 w 124"/>
                <a:gd name="T11" fmla="*/ 103 h 213"/>
                <a:gd name="T12" fmla="*/ 103 w 124"/>
                <a:gd name="T13" fmla="*/ 146 h 213"/>
                <a:gd name="T14" fmla="*/ 122 w 124"/>
                <a:gd name="T15" fmla="*/ 185 h 213"/>
                <a:gd name="T16" fmla="*/ 124 w 124"/>
                <a:gd name="T17" fmla="*/ 189 h 213"/>
                <a:gd name="T18" fmla="*/ 78 w 124"/>
                <a:gd name="T19" fmla="*/ 200 h 213"/>
                <a:gd name="T20" fmla="*/ 39 w 124"/>
                <a:gd name="T21" fmla="*/ 213 h 213"/>
                <a:gd name="T22" fmla="*/ 28 w 124"/>
                <a:gd name="T23" fmla="*/ 204 h 213"/>
                <a:gd name="T24" fmla="*/ 6 w 124"/>
                <a:gd name="T25" fmla="*/ 147 h 213"/>
                <a:gd name="T26" fmla="*/ 5 w 124"/>
                <a:gd name="T27" fmla="*/ 140 h 213"/>
                <a:gd name="T28" fmla="*/ 0 w 124"/>
                <a:gd name="T29" fmla="*/ 87 h 213"/>
                <a:gd name="T30" fmla="*/ 11 w 124"/>
                <a:gd name="T31" fmla="*/ 1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4" h="213">
                  <a:moveTo>
                    <a:pt x="11" y="10"/>
                  </a:moveTo>
                  <a:cubicBezTo>
                    <a:pt x="22" y="8"/>
                    <a:pt x="33" y="6"/>
                    <a:pt x="44" y="5"/>
                  </a:cubicBezTo>
                  <a:cubicBezTo>
                    <a:pt x="56" y="3"/>
                    <a:pt x="67" y="1"/>
                    <a:pt x="79" y="0"/>
                  </a:cubicBezTo>
                  <a:cubicBezTo>
                    <a:pt x="84" y="11"/>
                    <a:pt x="90" y="21"/>
                    <a:pt x="95" y="32"/>
                  </a:cubicBezTo>
                  <a:cubicBezTo>
                    <a:pt x="94" y="49"/>
                    <a:pt x="92" y="67"/>
                    <a:pt x="93" y="85"/>
                  </a:cubicBezTo>
                  <a:cubicBezTo>
                    <a:pt x="93" y="91"/>
                    <a:pt x="93" y="97"/>
                    <a:pt x="94" y="103"/>
                  </a:cubicBezTo>
                  <a:cubicBezTo>
                    <a:pt x="96" y="117"/>
                    <a:pt x="99" y="131"/>
                    <a:pt x="103" y="146"/>
                  </a:cubicBezTo>
                  <a:cubicBezTo>
                    <a:pt x="108" y="159"/>
                    <a:pt x="114" y="172"/>
                    <a:pt x="122" y="185"/>
                  </a:cubicBezTo>
                  <a:cubicBezTo>
                    <a:pt x="123" y="187"/>
                    <a:pt x="124" y="188"/>
                    <a:pt x="124" y="189"/>
                  </a:cubicBezTo>
                  <a:cubicBezTo>
                    <a:pt x="109" y="192"/>
                    <a:pt x="93" y="196"/>
                    <a:pt x="78" y="200"/>
                  </a:cubicBezTo>
                  <a:cubicBezTo>
                    <a:pt x="65" y="204"/>
                    <a:pt x="52" y="208"/>
                    <a:pt x="39" y="213"/>
                  </a:cubicBezTo>
                  <a:cubicBezTo>
                    <a:pt x="36" y="210"/>
                    <a:pt x="32" y="207"/>
                    <a:pt x="28" y="204"/>
                  </a:cubicBezTo>
                  <a:cubicBezTo>
                    <a:pt x="19" y="188"/>
                    <a:pt x="11" y="169"/>
                    <a:pt x="6" y="147"/>
                  </a:cubicBezTo>
                  <a:cubicBezTo>
                    <a:pt x="6" y="145"/>
                    <a:pt x="5" y="142"/>
                    <a:pt x="5" y="140"/>
                  </a:cubicBezTo>
                  <a:cubicBezTo>
                    <a:pt x="1" y="123"/>
                    <a:pt x="0" y="106"/>
                    <a:pt x="0" y="87"/>
                  </a:cubicBezTo>
                  <a:cubicBezTo>
                    <a:pt x="0" y="62"/>
                    <a:pt x="4" y="36"/>
                    <a:pt x="11" y="1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0" name="Freeform 30">
              <a:extLst>
                <a:ext uri="{FF2B5EF4-FFF2-40B4-BE49-F238E27FC236}">
                  <a16:creationId xmlns:a16="http://schemas.microsoft.com/office/drawing/2014/main" id="{871DE2E0-ED12-4C9E-8D40-DFCC02E0BA80}"/>
                </a:ext>
              </a:extLst>
            </p:cNvPr>
            <p:cNvSpPr>
              <a:spLocks/>
            </p:cNvSpPr>
            <p:nvPr/>
          </p:nvSpPr>
          <p:spPr bwMode="auto">
            <a:xfrm>
              <a:off x="2554664" y="874417"/>
              <a:ext cx="193810" cy="332471"/>
            </a:xfrm>
            <a:custGeom>
              <a:avLst/>
              <a:gdLst>
                <a:gd name="T0" fmla="*/ 133 w 133"/>
                <a:gd name="T1" fmla="*/ 193 h 227"/>
                <a:gd name="T2" fmla="*/ 88 w 133"/>
                <a:gd name="T3" fmla="*/ 208 h 227"/>
                <a:gd name="T4" fmla="*/ 46 w 133"/>
                <a:gd name="T5" fmla="*/ 227 h 227"/>
                <a:gd name="T6" fmla="*/ 7 w 133"/>
                <a:gd name="T7" fmla="*/ 143 h 227"/>
                <a:gd name="T8" fmla="*/ 1 w 133"/>
                <a:gd name="T9" fmla="*/ 84 h 227"/>
                <a:gd name="T10" fmla="*/ 10 w 133"/>
                <a:gd name="T11" fmla="*/ 15 h 227"/>
                <a:gd name="T12" fmla="*/ 47 w 133"/>
                <a:gd name="T13" fmla="*/ 7 h 227"/>
                <a:gd name="T14" fmla="*/ 85 w 133"/>
                <a:gd name="T15" fmla="*/ 0 h 227"/>
                <a:gd name="T16" fmla="*/ 85 w 133"/>
                <a:gd name="T17" fmla="*/ 99 h 227"/>
                <a:gd name="T18" fmla="*/ 130 w 133"/>
                <a:gd name="T19" fmla="*/ 190 h 227"/>
                <a:gd name="T20" fmla="*/ 133 w 133"/>
                <a:gd name="T21" fmla="*/ 193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3" h="227">
                  <a:moveTo>
                    <a:pt x="133" y="193"/>
                  </a:moveTo>
                  <a:cubicBezTo>
                    <a:pt x="118" y="197"/>
                    <a:pt x="103" y="202"/>
                    <a:pt x="88" y="208"/>
                  </a:cubicBezTo>
                  <a:cubicBezTo>
                    <a:pt x="74" y="214"/>
                    <a:pt x="60" y="220"/>
                    <a:pt x="46" y="227"/>
                  </a:cubicBezTo>
                  <a:cubicBezTo>
                    <a:pt x="30" y="206"/>
                    <a:pt x="15" y="178"/>
                    <a:pt x="7" y="143"/>
                  </a:cubicBezTo>
                  <a:cubicBezTo>
                    <a:pt x="3" y="125"/>
                    <a:pt x="0" y="106"/>
                    <a:pt x="1" y="84"/>
                  </a:cubicBezTo>
                  <a:cubicBezTo>
                    <a:pt x="1" y="63"/>
                    <a:pt x="4" y="40"/>
                    <a:pt x="10" y="15"/>
                  </a:cubicBezTo>
                  <a:cubicBezTo>
                    <a:pt x="22" y="12"/>
                    <a:pt x="35" y="10"/>
                    <a:pt x="47" y="7"/>
                  </a:cubicBezTo>
                  <a:cubicBezTo>
                    <a:pt x="60" y="5"/>
                    <a:pt x="72" y="2"/>
                    <a:pt x="85" y="0"/>
                  </a:cubicBezTo>
                  <a:cubicBezTo>
                    <a:pt x="83" y="33"/>
                    <a:pt x="81" y="67"/>
                    <a:pt x="85" y="99"/>
                  </a:cubicBezTo>
                  <a:cubicBezTo>
                    <a:pt x="90" y="131"/>
                    <a:pt x="102" y="162"/>
                    <a:pt x="130" y="190"/>
                  </a:cubicBezTo>
                  <a:cubicBezTo>
                    <a:pt x="131" y="191"/>
                    <a:pt x="132" y="192"/>
                    <a:pt x="133" y="19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1" name="Freeform 31">
              <a:extLst>
                <a:ext uri="{FF2B5EF4-FFF2-40B4-BE49-F238E27FC236}">
                  <a16:creationId xmlns:a16="http://schemas.microsoft.com/office/drawing/2014/main" id="{432FC0C8-A995-4D8E-8753-7FDB23B9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79031" y="901203"/>
              <a:ext cx="203265" cy="343501"/>
            </a:xfrm>
            <a:custGeom>
              <a:avLst/>
              <a:gdLst>
                <a:gd name="T0" fmla="*/ 6 w 139"/>
                <a:gd name="T1" fmla="*/ 22 h 235"/>
                <a:gd name="T2" fmla="*/ 39 w 139"/>
                <a:gd name="T3" fmla="*/ 10 h 235"/>
                <a:gd name="T4" fmla="*/ 59 w 139"/>
                <a:gd name="T5" fmla="*/ 4 h 235"/>
                <a:gd name="T6" fmla="*/ 74 w 139"/>
                <a:gd name="T7" fmla="*/ 0 h 235"/>
                <a:gd name="T8" fmla="*/ 94 w 139"/>
                <a:gd name="T9" fmla="*/ 17 h 235"/>
                <a:gd name="T10" fmla="*/ 102 w 139"/>
                <a:gd name="T11" fmla="*/ 113 h 235"/>
                <a:gd name="T12" fmla="*/ 128 w 139"/>
                <a:gd name="T13" fmla="*/ 176 h 235"/>
                <a:gd name="T14" fmla="*/ 138 w 139"/>
                <a:gd name="T15" fmla="*/ 201 h 235"/>
                <a:gd name="T16" fmla="*/ 139 w 139"/>
                <a:gd name="T17" fmla="*/ 204 h 235"/>
                <a:gd name="T18" fmla="*/ 92 w 139"/>
                <a:gd name="T19" fmla="*/ 230 h 235"/>
                <a:gd name="T20" fmla="*/ 52 w 139"/>
                <a:gd name="T21" fmla="*/ 235 h 235"/>
                <a:gd name="T22" fmla="*/ 18 w 139"/>
                <a:gd name="T23" fmla="*/ 173 h 235"/>
                <a:gd name="T24" fmla="*/ 11 w 139"/>
                <a:gd name="T25" fmla="*/ 151 h 235"/>
                <a:gd name="T26" fmla="*/ 1 w 139"/>
                <a:gd name="T27" fmla="*/ 92 h 235"/>
                <a:gd name="T28" fmla="*/ 6 w 139"/>
                <a:gd name="T29" fmla="*/ 22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9" h="235">
                  <a:moveTo>
                    <a:pt x="6" y="22"/>
                  </a:moveTo>
                  <a:cubicBezTo>
                    <a:pt x="17" y="18"/>
                    <a:pt x="28" y="14"/>
                    <a:pt x="39" y="10"/>
                  </a:cubicBezTo>
                  <a:cubicBezTo>
                    <a:pt x="46" y="8"/>
                    <a:pt x="53" y="6"/>
                    <a:pt x="59" y="4"/>
                  </a:cubicBezTo>
                  <a:cubicBezTo>
                    <a:pt x="64" y="3"/>
                    <a:pt x="69" y="1"/>
                    <a:pt x="74" y="0"/>
                  </a:cubicBezTo>
                  <a:cubicBezTo>
                    <a:pt x="80" y="6"/>
                    <a:pt x="86" y="12"/>
                    <a:pt x="94" y="17"/>
                  </a:cubicBezTo>
                  <a:cubicBezTo>
                    <a:pt x="94" y="48"/>
                    <a:pt x="95" y="81"/>
                    <a:pt x="102" y="113"/>
                  </a:cubicBezTo>
                  <a:cubicBezTo>
                    <a:pt x="106" y="135"/>
                    <a:pt x="114" y="157"/>
                    <a:pt x="128" y="176"/>
                  </a:cubicBezTo>
                  <a:cubicBezTo>
                    <a:pt x="130" y="184"/>
                    <a:pt x="133" y="193"/>
                    <a:pt x="138" y="201"/>
                  </a:cubicBezTo>
                  <a:cubicBezTo>
                    <a:pt x="138" y="202"/>
                    <a:pt x="139" y="203"/>
                    <a:pt x="139" y="204"/>
                  </a:cubicBezTo>
                  <a:cubicBezTo>
                    <a:pt x="123" y="212"/>
                    <a:pt x="107" y="221"/>
                    <a:pt x="92" y="230"/>
                  </a:cubicBezTo>
                  <a:cubicBezTo>
                    <a:pt x="78" y="232"/>
                    <a:pt x="65" y="233"/>
                    <a:pt x="52" y="235"/>
                  </a:cubicBezTo>
                  <a:cubicBezTo>
                    <a:pt x="39" y="218"/>
                    <a:pt x="27" y="198"/>
                    <a:pt x="18" y="173"/>
                  </a:cubicBezTo>
                  <a:cubicBezTo>
                    <a:pt x="15" y="166"/>
                    <a:pt x="13" y="158"/>
                    <a:pt x="11" y="151"/>
                  </a:cubicBezTo>
                  <a:cubicBezTo>
                    <a:pt x="6" y="133"/>
                    <a:pt x="2" y="113"/>
                    <a:pt x="1" y="92"/>
                  </a:cubicBezTo>
                  <a:cubicBezTo>
                    <a:pt x="0" y="71"/>
                    <a:pt x="2" y="47"/>
                    <a:pt x="6" y="2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2" name="Freeform 32">
              <a:extLst>
                <a:ext uri="{FF2B5EF4-FFF2-40B4-BE49-F238E27FC236}">
                  <a16:creationId xmlns:a16="http://schemas.microsoft.com/office/drawing/2014/main" id="{2CB0768B-61FD-4C38-B2A9-AC8787A82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1823" y="916960"/>
              <a:ext cx="215870" cy="375014"/>
            </a:xfrm>
            <a:custGeom>
              <a:avLst/>
              <a:gdLst>
                <a:gd name="T0" fmla="*/ 3 w 148"/>
                <a:gd name="T1" fmla="*/ 34 h 257"/>
                <a:gd name="T2" fmla="*/ 46 w 148"/>
                <a:gd name="T3" fmla="*/ 16 h 257"/>
                <a:gd name="T4" fmla="*/ 72 w 148"/>
                <a:gd name="T5" fmla="*/ 6 h 257"/>
                <a:gd name="T6" fmla="*/ 91 w 148"/>
                <a:gd name="T7" fmla="*/ 0 h 257"/>
                <a:gd name="T8" fmla="*/ 104 w 148"/>
                <a:gd name="T9" fmla="*/ 38 h 257"/>
                <a:gd name="T10" fmla="*/ 119 w 148"/>
                <a:gd name="T11" fmla="*/ 133 h 257"/>
                <a:gd name="T12" fmla="*/ 148 w 148"/>
                <a:gd name="T13" fmla="*/ 194 h 257"/>
                <a:gd name="T14" fmla="*/ 146 w 148"/>
                <a:gd name="T15" fmla="*/ 217 h 257"/>
                <a:gd name="T16" fmla="*/ 146 w 148"/>
                <a:gd name="T17" fmla="*/ 221 h 257"/>
                <a:gd name="T18" fmla="*/ 96 w 148"/>
                <a:gd name="T19" fmla="*/ 257 h 257"/>
                <a:gd name="T20" fmla="*/ 59 w 148"/>
                <a:gd name="T21" fmla="*/ 249 h 257"/>
                <a:gd name="T22" fmla="*/ 23 w 148"/>
                <a:gd name="T23" fmla="*/ 186 h 257"/>
                <a:gd name="T24" fmla="*/ 15 w 148"/>
                <a:gd name="T25" fmla="*/ 164 h 257"/>
                <a:gd name="T26" fmla="*/ 3 w 148"/>
                <a:gd name="T27" fmla="*/ 105 h 257"/>
                <a:gd name="T28" fmla="*/ 3 w 148"/>
                <a:gd name="T29" fmla="*/ 34 h 2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8" h="257">
                  <a:moveTo>
                    <a:pt x="3" y="34"/>
                  </a:moveTo>
                  <a:cubicBezTo>
                    <a:pt x="17" y="27"/>
                    <a:pt x="31" y="21"/>
                    <a:pt x="46" y="16"/>
                  </a:cubicBezTo>
                  <a:cubicBezTo>
                    <a:pt x="55" y="12"/>
                    <a:pt x="63" y="9"/>
                    <a:pt x="72" y="6"/>
                  </a:cubicBezTo>
                  <a:cubicBezTo>
                    <a:pt x="78" y="4"/>
                    <a:pt x="85" y="2"/>
                    <a:pt x="91" y="0"/>
                  </a:cubicBezTo>
                  <a:cubicBezTo>
                    <a:pt x="94" y="13"/>
                    <a:pt x="96" y="27"/>
                    <a:pt x="104" y="38"/>
                  </a:cubicBezTo>
                  <a:cubicBezTo>
                    <a:pt x="106" y="68"/>
                    <a:pt x="109" y="101"/>
                    <a:pt x="119" y="133"/>
                  </a:cubicBezTo>
                  <a:cubicBezTo>
                    <a:pt x="125" y="155"/>
                    <a:pt x="134" y="175"/>
                    <a:pt x="148" y="194"/>
                  </a:cubicBezTo>
                  <a:cubicBezTo>
                    <a:pt x="147" y="202"/>
                    <a:pt x="146" y="210"/>
                    <a:pt x="146" y="217"/>
                  </a:cubicBezTo>
                  <a:cubicBezTo>
                    <a:pt x="146" y="218"/>
                    <a:pt x="146" y="220"/>
                    <a:pt x="146" y="221"/>
                  </a:cubicBezTo>
                  <a:cubicBezTo>
                    <a:pt x="128" y="232"/>
                    <a:pt x="111" y="244"/>
                    <a:pt x="96" y="257"/>
                  </a:cubicBezTo>
                  <a:cubicBezTo>
                    <a:pt x="83" y="255"/>
                    <a:pt x="71" y="252"/>
                    <a:pt x="59" y="249"/>
                  </a:cubicBezTo>
                  <a:cubicBezTo>
                    <a:pt x="45" y="232"/>
                    <a:pt x="33" y="211"/>
                    <a:pt x="23" y="186"/>
                  </a:cubicBezTo>
                  <a:cubicBezTo>
                    <a:pt x="20" y="179"/>
                    <a:pt x="17" y="172"/>
                    <a:pt x="15" y="164"/>
                  </a:cubicBezTo>
                  <a:cubicBezTo>
                    <a:pt x="9" y="146"/>
                    <a:pt x="5" y="126"/>
                    <a:pt x="3" y="105"/>
                  </a:cubicBezTo>
                  <a:cubicBezTo>
                    <a:pt x="1" y="83"/>
                    <a:pt x="0" y="59"/>
                    <a:pt x="3" y="3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3" name="Freeform 33">
              <a:extLst>
                <a:ext uri="{FF2B5EF4-FFF2-40B4-BE49-F238E27FC236}">
                  <a16:creationId xmlns:a16="http://schemas.microsoft.com/office/drawing/2014/main" id="{E54A239F-1B9C-4FCE-9CD8-F146257E25E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15159" y="931142"/>
              <a:ext cx="247384" cy="414407"/>
            </a:xfrm>
            <a:custGeom>
              <a:avLst/>
              <a:gdLst>
                <a:gd name="T0" fmla="*/ 1 w 169"/>
                <a:gd name="T1" fmla="*/ 45 h 284"/>
                <a:gd name="T2" fmla="*/ 54 w 169"/>
                <a:gd name="T3" fmla="*/ 20 h 284"/>
                <a:gd name="T4" fmla="*/ 86 w 169"/>
                <a:gd name="T5" fmla="*/ 8 h 284"/>
                <a:gd name="T6" fmla="*/ 110 w 169"/>
                <a:gd name="T7" fmla="*/ 0 h 284"/>
                <a:gd name="T8" fmla="*/ 114 w 169"/>
                <a:gd name="T9" fmla="*/ 60 h 284"/>
                <a:gd name="T10" fmla="*/ 137 w 169"/>
                <a:gd name="T11" fmla="*/ 152 h 284"/>
                <a:gd name="T12" fmla="*/ 169 w 169"/>
                <a:gd name="T13" fmla="*/ 211 h 284"/>
                <a:gd name="T14" fmla="*/ 156 w 169"/>
                <a:gd name="T15" fmla="*/ 233 h 284"/>
                <a:gd name="T16" fmla="*/ 154 w 169"/>
                <a:gd name="T17" fmla="*/ 237 h 284"/>
                <a:gd name="T18" fmla="*/ 102 w 169"/>
                <a:gd name="T19" fmla="*/ 284 h 284"/>
                <a:gd name="T20" fmla="*/ 67 w 169"/>
                <a:gd name="T21" fmla="*/ 262 h 284"/>
                <a:gd name="T22" fmla="*/ 29 w 169"/>
                <a:gd name="T23" fmla="*/ 199 h 284"/>
                <a:gd name="T24" fmla="*/ 21 w 169"/>
                <a:gd name="T25" fmla="*/ 176 h 284"/>
                <a:gd name="T26" fmla="*/ 6 w 169"/>
                <a:gd name="T27" fmla="*/ 117 h 284"/>
                <a:gd name="T28" fmla="*/ 1 w 169"/>
                <a:gd name="T29" fmla="*/ 45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9" h="284">
                  <a:moveTo>
                    <a:pt x="1" y="45"/>
                  </a:moveTo>
                  <a:cubicBezTo>
                    <a:pt x="18" y="36"/>
                    <a:pt x="36" y="28"/>
                    <a:pt x="54" y="20"/>
                  </a:cubicBezTo>
                  <a:cubicBezTo>
                    <a:pt x="65" y="16"/>
                    <a:pt x="75" y="12"/>
                    <a:pt x="86" y="8"/>
                  </a:cubicBezTo>
                  <a:cubicBezTo>
                    <a:pt x="94" y="5"/>
                    <a:pt x="102" y="2"/>
                    <a:pt x="110" y="0"/>
                  </a:cubicBezTo>
                  <a:cubicBezTo>
                    <a:pt x="109" y="21"/>
                    <a:pt x="108" y="42"/>
                    <a:pt x="114" y="60"/>
                  </a:cubicBezTo>
                  <a:cubicBezTo>
                    <a:pt x="119" y="88"/>
                    <a:pt x="125" y="121"/>
                    <a:pt x="137" y="152"/>
                  </a:cubicBezTo>
                  <a:cubicBezTo>
                    <a:pt x="145" y="174"/>
                    <a:pt x="155" y="194"/>
                    <a:pt x="169" y="211"/>
                  </a:cubicBezTo>
                  <a:cubicBezTo>
                    <a:pt x="164" y="218"/>
                    <a:pt x="160" y="226"/>
                    <a:pt x="156" y="233"/>
                  </a:cubicBezTo>
                  <a:cubicBezTo>
                    <a:pt x="155" y="234"/>
                    <a:pt x="155" y="236"/>
                    <a:pt x="154" y="237"/>
                  </a:cubicBezTo>
                  <a:cubicBezTo>
                    <a:pt x="135" y="252"/>
                    <a:pt x="117" y="268"/>
                    <a:pt x="102" y="284"/>
                  </a:cubicBezTo>
                  <a:cubicBezTo>
                    <a:pt x="90" y="278"/>
                    <a:pt x="78" y="270"/>
                    <a:pt x="67" y="262"/>
                  </a:cubicBezTo>
                  <a:cubicBezTo>
                    <a:pt x="53" y="244"/>
                    <a:pt x="40" y="223"/>
                    <a:pt x="29" y="199"/>
                  </a:cubicBezTo>
                  <a:cubicBezTo>
                    <a:pt x="26" y="192"/>
                    <a:pt x="23" y="184"/>
                    <a:pt x="21" y="176"/>
                  </a:cubicBezTo>
                  <a:cubicBezTo>
                    <a:pt x="14" y="158"/>
                    <a:pt x="9" y="139"/>
                    <a:pt x="6" y="117"/>
                  </a:cubicBezTo>
                  <a:cubicBezTo>
                    <a:pt x="2" y="95"/>
                    <a:pt x="0" y="71"/>
                    <a:pt x="1" y="45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4" name="Freeform 34">
              <a:extLst>
                <a:ext uri="{FF2B5EF4-FFF2-40B4-BE49-F238E27FC236}">
                  <a16:creationId xmlns:a16="http://schemas.microsoft.com/office/drawing/2014/main" id="{F15A2FA2-05BF-497C-A737-05C8346071F3}"/>
                </a:ext>
              </a:extLst>
            </p:cNvPr>
            <p:cNvSpPr>
              <a:spLocks/>
            </p:cNvSpPr>
            <p:nvPr/>
          </p:nvSpPr>
          <p:spPr bwMode="auto">
            <a:xfrm>
              <a:off x="2226920" y="942171"/>
              <a:ext cx="280473" cy="455375"/>
            </a:xfrm>
            <a:custGeom>
              <a:avLst/>
              <a:gdLst>
                <a:gd name="T0" fmla="*/ 192 w 192"/>
                <a:gd name="T1" fmla="*/ 230 h 312"/>
                <a:gd name="T2" fmla="*/ 164 w 192"/>
                <a:gd name="T3" fmla="*/ 254 h 312"/>
                <a:gd name="T4" fmla="*/ 109 w 192"/>
                <a:gd name="T5" fmla="*/ 312 h 312"/>
                <a:gd name="T6" fmla="*/ 37 w 192"/>
                <a:gd name="T7" fmla="*/ 213 h 312"/>
                <a:gd name="T8" fmla="*/ 0 w 192"/>
                <a:gd name="T9" fmla="*/ 57 h 312"/>
                <a:gd name="T10" fmla="*/ 64 w 192"/>
                <a:gd name="T11" fmla="*/ 26 h 312"/>
                <a:gd name="T12" fmla="*/ 130 w 192"/>
                <a:gd name="T13" fmla="*/ 0 h 312"/>
                <a:gd name="T14" fmla="*/ 127 w 192"/>
                <a:gd name="T15" fmla="*/ 82 h 312"/>
                <a:gd name="T16" fmla="*/ 192 w 192"/>
                <a:gd name="T17" fmla="*/ 230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2" h="312">
                  <a:moveTo>
                    <a:pt x="192" y="230"/>
                  </a:moveTo>
                  <a:cubicBezTo>
                    <a:pt x="183" y="237"/>
                    <a:pt x="173" y="245"/>
                    <a:pt x="164" y="254"/>
                  </a:cubicBezTo>
                  <a:cubicBezTo>
                    <a:pt x="143" y="272"/>
                    <a:pt x="125" y="292"/>
                    <a:pt x="109" y="312"/>
                  </a:cubicBezTo>
                  <a:cubicBezTo>
                    <a:pt x="82" y="287"/>
                    <a:pt x="57" y="254"/>
                    <a:pt x="37" y="213"/>
                  </a:cubicBezTo>
                  <a:cubicBezTo>
                    <a:pt x="18" y="171"/>
                    <a:pt x="5" y="120"/>
                    <a:pt x="0" y="57"/>
                  </a:cubicBezTo>
                  <a:cubicBezTo>
                    <a:pt x="21" y="46"/>
                    <a:pt x="42" y="36"/>
                    <a:pt x="64" y="26"/>
                  </a:cubicBezTo>
                  <a:cubicBezTo>
                    <a:pt x="85" y="17"/>
                    <a:pt x="107" y="8"/>
                    <a:pt x="130" y="0"/>
                  </a:cubicBezTo>
                  <a:cubicBezTo>
                    <a:pt x="126" y="29"/>
                    <a:pt x="121" y="58"/>
                    <a:pt x="127" y="82"/>
                  </a:cubicBezTo>
                  <a:cubicBezTo>
                    <a:pt x="138" y="126"/>
                    <a:pt x="156" y="189"/>
                    <a:pt x="192" y="23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5" name="Freeform 35">
              <a:extLst>
                <a:ext uri="{FF2B5EF4-FFF2-40B4-BE49-F238E27FC236}">
                  <a16:creationId xmlns:a16="http://schemas.microsoft.com/office/drawing/2014/main" id="{19B694C5-6D6C-4458-9ACA-9A9B3877243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56015" y="997321"/>
              <a:ext cx="308835" cy="472707"/>
            </a:xfrm>
            <a:custGeom>
              <a:avLst/>
              <a:gdLst>
                <a:gd name="T0" fmla="*/ 184 w 212"/>
                <a:gd name="T1" fmla="*/ 272 h 323"/>
                <a:gd name="T2" fmla="*/ 140 w 212"/>
                <a:gd name="T3" fmla="*/ 323 h 323"/>
                <a:gd name="T4" fmla="*/ 0 w 212"/>
                <a:gd name="T5" fmla="*/ 52 h 323"/>
                <a:gd name="T6" fmla="*/ 109 w 212"/>
                <a:gd name="T7" fmla="*/ 0 h 323"/>
                <a:gd name="T8" fmla="*/ 118 w 212"/>
                <a:gd name="T9" fmla="*/ 56 h 323"/>
                <a:gd name="T10" fmla="*/ 212 w 212"/>
                <a:gd name="T11" fmla="*/ 225 h 323"/>
                <a:gd name="T12" fmla="*/ 184 w 212"/>
                <a:gd name="T13" fmla="*/ 272 h 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2" h="323">
                  <a:moveTo>
                    <a:pt x="184" y="272"/>
                  </a:moveTo>
                  <a:cubicBezTo>
                    <a:pt x="168" y="289"/>
                    <a:pt x="153" y="306"/>
                    <a:pt x="140" y="323"/>
                  </a:cubicBezTo>
                  <a:cubicBezTo>
                    <a:pt x="70" y="271"/>
                    <a:pt x="16" y="181"/>
                    <a:pt x="0" y="52"/>
                  </a:cubicBezTo>
                  <a:cubicBezTo>
                    <a:pt x="35" y="32"/>
                    <a:pt x="72" y="15"/>
                    <a:pt x="109" y="0"/>
                  </a:cubicBezTo>
                  <a:cubicBezTo>
                    <a:pt x="110" y="20"/>
                    <a:pt x="109" y="40"/>
                    <a:pt x="118" y="56"/>
                  </a:cubicBezTo>
                  <a:cubicBezTo>
                    <a:pt x="133" y="117"/>
                    <a:pt x="167" y="183"/>
                    <a:pt x="212" y="225"/>
                  </a:cubicBezTo>
                  <a:cubicBezTo>
                    <a:pt x="201" y="240"/>
                    <a:pt x="191" y="255"/>
                    <a:pt x="184" y="27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6" name="Freeform 36">
              <a:extLst>
                <a:ext uri="{FF2B5EF4-FFF2-40B4-BE49-F238E27FC236}">
                  <a16:creationId xmlns:a16="http://schemas.microsoft.com/office/drawing/2014/main" id="{6218870D-DF7E-4910-AC4D-65D3FFABB8F6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3533" y="1054045"/>
              <a:ext cx="338774" cy="488464"/>
            </a:xfrm>
            <a:custGeom>
              <a:avLst/>
              <a:gdLst>
                <a:gd name="T0" fmla="*/ 204 w 231"/>
                <a:gd name="T1" fmla="*/ 289 h 334"/>
                <a:gd name="T2" fmla="*/ 171 w 231"/>
                <a:gd name="T3" fmla="*/ 334 h 334"/>
                <a:gd name="T4" fmla="*/ 0 w 231"/>
                <a:gd name="T5" fmla="*/ 45 h 334"/>
                <a:gd name="T6" fmla="*/ 89 w 231"/>
                <a:gd name="T7" fmla="*/ 0 h 334"/>
                <a:gd name="T8" fmla="*/ 108 w 231"/>
                <a:gd name="T9" fmla="*/ 30 h 334"/>
                <a:gd name="T10" fmla="*/ 231 w 231"/>
                <a:gd name="T11" fmla="*/ 219 h 334"/>
                <a:gd name="T12" fmla="*/ 204 w 231"/>
                <a:gd name="T13" fmla="*/ 289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1" h="334">
                  <a:moveTo>
                    <a:pt x="204" y="289"/>
                  </a:moveTo>
                  <a:cubicBezTo>
                    <a:pt x="192" y="304"/>
                    <a:pt x="181" y="319"/>
                    <a:pt x="171" y="334"/>
                  </a:cubicBezTo>
                  <a:cubicBezTo>
                    <a:pt x="86" y="279"/>
                    <a:pt x="23" y="180"/>
                    <a:pt x="0" y="45"/>
                  </a:cubicBezTo>
                  <a:cubicBezTo>
                    <a:pt x="29" y="28"/>
                    <a:pt x="58" y="13"/>
                    <a:pt x="89" y="0"/>
                  </a:cubicBezTo>
                  <a:cubicBezTo>
                    <a:pt x="94" y="10"/>
                    <a:pt x="98" y="21"/>
                    <a:pt x="108" y="30"/>
                  </a:cubicBezTo>
                  <a:cubicBezTo>
                    <a:pt x="128" y="107"/>
                    <a:pt x="178" y="176"/>
                    <a:pt x="231" y="219"/>
                  </a:cubicBezTo>
                  <a:cubicBezTo>
                    <a:pt x="219" y="241"/>
                    <a:pt x="209" y="265"/>
                    <a:pt x="204" y="28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7" name="Freeform 37">
              <a:extLst>
                <a:ext uri="{FF2B5EF4-FFF2-40B4-BE49-F238E27FC236}">
                  <a16:creationId xmlns:a16="http://schemas.microsoft.com/office/drawing/2014/main" id="{1402B3CD-4B7E-458E-A987-C029D163A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2626" y="1110770"/>
              <a:ext cx="367137" cy="502646"/>
            </a:xfrm>
            <a:custGeom>
              <a:avLst/>
              <a:gdLst>
                <a:gd name="T0" fmla="*/ 224 w 251"/>
                <a:gd name="T1" fmla="*/ 308 h 345"/>
                <a:gd name="T2" fmla="*/ 202 w 251"/>
                <a:gd name="T3" fmla="*/ 345 h 345"/>
                <a:gd name="T4" fmla="*/ 0 w 251"/>
                <a:gd name="T5" fmla="*/ 40 h 345"/>
                <a:gd name="T6" fmla="*/ 68 w 251"/>
                <a:gd name="T7" fmla="*/ 0 h 345"/>
                <a:gd name="T8" fmla="*/ 99 w 251"/>
                <a:gd name="T9" fmla="*/ 4 h 345"/>
                <a:gd name="T10" fmla="*/ 251 w 251"/>
                <a:gd name="T11" fmla="*/ 214 h 345"/>
                <a:gd name="T12" fmla="*/ 224 w 251"/>
                <a:gd name="T13" fmla="*/ 308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1" h="345">
                  <a:moveTo>
                    <a:pt x="224" y="308"/>
                  </a:moveTo>
                  <a:cubicBezTo>
                    <a:pt x="216" y="320"/>
                    <a:pt x="209" y="333"/>
                    <a:pt x="202" y="345"/>
                  </a:cubicBezTo>
                  <a:cubicBezTo>
                    <a:pt x="102" y="288"/>
                    <a:pt x="30" y="179"/>
                    <a:pt x="0" y="40"/>
                  </a:cubicBezTo>
                  <a:cubicBezTo>
                    <a:pt x="22" y="25"/>
                    <a:pt x="45" y="12"/>
                    <a:pt x="68" y="0"/>
                  </a:cubicBezTo>
                  <a:cubicBezTo>
                    <a:pt x="77" y="2"/>
                    <a:pt x="86" y="4"/>
                    <a:pt x="99" y="4"/>
                  </a:cubicBezTo>
                  <a:cubicBezTo>
                    <a:pt x="124" y="98"/>
                    <a:pt x="189" y="171"/>
                    <a:pt x="251" y="214"/>
                  </a:cubicBezTo>
                  <a:cubicBezTo>
                    <a:pt x="237" y="244"/>
                    <a:pt x="228" y="275"/>
                    <a:pt x="224" y="30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8" name="Freeform 38">
              <a:extLst>
                <a:ext uri="{FF2B5EF4-FFF2-40B4-BE49-F238E27FC236}">
                  <a16:creationId xmlns:a16="http://schemas.microsoft.com/office/drawing/2014/main" id="{02FDD3A6-8A32-44E1-A378-004782AD30F4}"/>
                </a:ext>
              </a:extLst>
            </p:cNvPr>
            <p:cNvSpPr>
              <a:spLocks/>
            </p:cNvSpPr>
            <p:nvPr/>
          </p:nvSpPr>
          <p:spPr bwMode="auto">
            <a:xfrm>
              <a:off x="1940145" y="1151738"/>
              <a:ext cx="397074" cy="551492"/>
            </a:xfrm>
            <a:custGeom>
              <a:avLst/>
              <a:gdLst>
                <a:gd name="T0" fmla="*/ 244 w 271"/>
                <a:gd name="T1" fmla="*/ 347 h 378"/>
                <a:gd name="T2" fmla="*/ 233 w 271"/>
                <a:gd name="T3" fmla="*/ 378 h 378"/>
                <a:gd name="T4" fmla="*/ 0 w 271"/>
                <a:gd name="T5" fmla="*/ 55 h 378"/>
                <a:gd name="T6" fmla="*/ 48 w 271"/>
                <a:gd name="T7" fmla="*/ 21 h 378"/>
                <a:gd name="T8" fmla="*/ 90 w 271"/>
                <a:gd name="T9" fmla="*/ 0 h 378"/>
                <a:gd name="T10" fmla="*/ 271 w 271"/>
                <a:gd name="T11" fmla="*/ 231 h 378"/>
                <a:gd name="T12" fmla="*/ 244 w 271"/>
                <a:gd name="T13" fmla="*/ 347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1" h="378">
                  <a:moveTo>
                    <a:pt x="244" y="347"/>
                  </a:moveTo>
                  <a:cubicBezTo>
                    <a:pt x="242" y="358"/>
                    <a:pt x="236" y="367"/>
                    <a:pt x="233" y="378"/>
                  </a:cubicBezTo>
                  <a:cubicBezTo>
                    <a:pt x="118" y="318"/>
                    <a:pt x="37" y="199"/>
                    <a:pt x="0" y="55"/>
                  </a:cubicBezTo>
                  <a:cubicBezTo>
                    <a:pt x="15" y="43"/>
                    <a:pt x="31" y="32"/>
                    <a:pt x="48" y="21"/>
                  </a:cubicBezTo>
                  <a:cubicBezTo>
                    <a:pt x="61" y="14"/>
                    <a:pt x="74" y="7"/>
                    <a:pt x="90" y="0"/>
                  </a:cubicBezTo>
                  <a:cubicBezTo>
                    <a:pt x="119" y="110"/>
                    <a:pt x="201" y="186"/>
                    <a:pt x="271" y="231"/>
                  </a:cubicBezTo>
                  <a:cubicBezTo>
                    <a:pt x="255" y="267"/>
                    <a:pt x="253" y="307"/>
                    <a:pt x="244" y="34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9" name="Freeform 39">
              <a:extLst>
                <a:ext uri="{FF2B5EF4-FFF2-40B4-BE49-F238E27FC236}">
                  <a16:creationId xmlns:a16="http://schemas.microsoft.com/office/drawing/2014/main" id="{C6346278-B9AC-44F2-A20E-BC2B1A7CEC4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9239" y="1187979"/>
              <a:ext cx="423861" cy="605065"/>
            </a:xfrm>
            <a:custGeom>
              <a:avLst/>
              <a:gdLst>
                <a:gd name="T0" fmla="*/ 264 w 290"/>
                <a:gd name="T1" fmla="*/ 391 h 415"/>
                <a:gd name="T2" fmla="*/ 265 w 290"/>
                <a:gd name="T3" fmla="*/ 415 h 415"/>
                <a:gd name="T4" fmla="*/ 0 w 290"/>
                <a:gd name="T5" fmla="*/ 75 h 415"/>
                <a:gd name="T6" fmla="*/ 27 w 290"/>
                <a:gd name="T7" fmla="*/ 48 h 415"/>
                <a:gd name="T8" fmla="*/ 81 w 290"/>
                <a:gd name="T9" fmla="*/ 0 h 415"/>
                <a:gd name="T10" fmla="*/ 290 w 290"/>
                <a:gd name="T11" fmla="*/ 252 h 415"/>
                <a:gd name="T12" fmla="*/ 264 w 290"/>
                <a:gd name="T13" fmla="*/ 39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415">
                  <a:moveTo>
                    <a:pt x="264" y="391"/>
                  </a:moveTo>
                  <a:cubicBezTo>
                    <a:pt x="264" y="399"/>
                    <a:pt x="264" y="407"/>
                    <a:pt x="265" y="415"/>
                  </a:cubicBezTo>
                  <a:cubicBezTo>
                    <a:pt x="133" y="353"/>
                    <a:pt x="45" y="224"/>
                    <a:pt x="0" y="75"/>
                  </a:cubicBezTo>
                  <a:cubicBezTo>
                    <a:pt x="9" y="66"/>
                    <a:pt x="18" y="57"/>
                    <a:pt x="27" y="48"/>
                  </a:cubicBezTo>
                  <a:cubicBezTo>
                    <a:pt x="45" y="31"/>
                    <a:pt x="62" y="15"/>
                    <a:pt x="81" y="0"/>
                  </a:cubicBezTo>
                  <a:cubicBezTo>
                    <a:pt x="114" y="127"/>
                    <a:pt x="212" y="207"/>
                    <a:pt x="290" y="252"/>
                  </a:cubicBezTo>
                  <a:cubicBezTo>
                    <a:pt x="273" y="296"/>
                    <a:pt x="264" y="342"/>
                    <a:pt x="264" y="39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0" name="Freeform 40">
              <a:extLst>
                <a:ext uri="{FF2B5EF4-FFF2-40B4-BE49-F238E27FC236}">
                  <a16:creationId xmlns:a16="http://schemas.microsoft.com/office/drawing/2014/main" id="{EB333BC3-5B7E-495D-95C3-C1700F553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695" y="1271491"/>
              <a:ext cx="488464" cy="600339"/>
            </a:xfrm>
            <a:custGeom>
              <a:avLst/>
              <a:gdLst>
                <a:gd name="T0" fmla="*/ 334 w 334"/>
                <a:gd name="T1" fmla="*/ 412 h 412"/>
                <a:gd name="T2" fmla="*/ 0 w 334"/>
                <a:gd name="T3" fmla="*/ 86 h 412"/>
                <a:gd name="T4" fmla="*/ 23 w 334"/>
                <a:gd name="T5" fmla="*/ 64 h 412"/>
                <a:gd name="T6" fmla="*/ 76 w 334"/>
                <a:gd name="T7" fmla="*/ 0 h 412"/>
                <a:gd name="T8" fmla="*/ 332 w 334"/>
                <a:gd name="T9" fmla="*/ 248 h 412"/>
                <a:gd name="T10" fmla="*/ 312 w 334"/>
                <a:gd name="T11" fmla="*/ 367 h 412"/>
                <a:gd name="T12" fmla="*/ 334 w 334"/>
                <a:gd name="T13" fmla="*/ 412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4" h="412">
                  <a:moveTo>
                    <a:pt x="334" y="412"/>
                  </a:moveTo>
                  <a:cubicBezTo>
                    <a:pt x="188" y="362"/>
                    <a:pt x="64" y="237"/>
                    <a:pt x="0" y="86"/>
                  </a:cubicBezTo>
                  <a:cubicBezTo>
                    <a:pt x="8" y="79"/>
                    <a:pt x="16" y="71"/>
                    <a:pt x="23" y="64"/>
                  </a:cubicBezTo>
                  <a:cubicBezTo>
                    <a:pt x="40" y="42"/>
                    <a:pt x="57" y="21"/>
                    <a:pt x="76" y="0"/>
                  </a:cubicBezTo>
                  <a:cubicBezTo>
                    <a:pt x="132" y="132"/>
                    <a:pt x="244" y="207"/>
                    <a:pt x="332" y="248"/>
                  </a:cubicBezTo>
                  <a:cubicBezTo>
                    <a:pt x="318" y="286"/>
                    <a:pt x="305" y="326"/>
                    <a:pt x="312" y="367"/>
                  </a:cubicBezTo>
                  <a:cubicBezTo>
                    <a:pt x="315" y="383"/>
                    <a:pt x="325" y="397"/>
                    <a:pt x="334" y="41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1" name="Freeform 41">
              <a:extLst>
                <a:ext uri="{FF2B5EF4-FFF2-40B4-BE49-F238E27FC236}">
                  <a16:creationId xmlns:a16="http://schemas.microsoft.com/office/drawing/2014/main" id="{BA4F29E4-A7BA-490B-BDEA-773214C4BCB7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6819" y="1355002"/>
              <a:ext cx="589308" cy="594036"/>
            </a:xfrm>
            <a:custGeom>
              <a:avLst/>
              <a:gdLst>
                <a:gd name="T0" fmla="*/ 403 w 403"/>
                <a:gd name="T1" fmla="*/ 407 h 407"/>
                <a:gd name="T2" fmla="*/ 0 w 403"/>
                <a:gd name="T3" fmla="*/ 97 h 407"/>
                <a:gd name="T4" fmla="*/ 19 w 403"/>
                <a:gd name="T5" fmla="*/ 78 h 407"/>
                <a:gd name="T6" fmla="*/ 71 w 403"/>
                <a:gd name="T7" fmla="*/ 0 h 407"/>
                <a:gd name="T8" fmla="*/ 374 w 403"/>
                <a:gd name="T9" fmla="*/ 243 h 407"/>
                <a:gd name="T10" fmla="*/ 359 w 403"/>
                <a:gd name="T11" fmla="*/ 342 h 407"/>
                <a:gd name="T12" fmla="*/ 403 w 403"/>
                <a:gd name="T13" fmla="*/ 407 h 4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03" h="407">
                  <a:moveTo>
                    <a:pt x="403" y="407"/>
                  </a:moveTo>
                  <a:cubicBezTo>
                    <a:pt x="242" y="371"/>
                    <a:pt x="83" y="249"/>
                    <a:pt x="0" y="97"/>
                  </a:cubicBezTo>
                  <a:cubicBezTo>
                    <a:pt x="6" y="91"/>
                    <a:pt x="12" y="84"/>
                    <a:pt x="19" y="78"/>
                  </a:cubicBezTo>
                  <a:cubicBezTo>
                    <a:pt x="34" y="51"/>
                    <a:pt x="52" y="25"/>
                    <a:pt x="71" y="0"/>
                  </a:cubicBezTo>
                  <a:cubicBezTo>
                    <a:pt x="150" y="135"/>
                    <a:pt x="276" y="207"/>
                    <a:pt x="374" y="243"/>
                  </a:cubicBezTo>
                  <a:cubicBezTo>
                    <a:pt x="363" y="275"/>
                    <a:pt x="358" y="307"/>
                    <a:pt x="359" y="342"/>
                  </a:cubicBezTo>
                  <a:cubicBezTo>
                    <a:pt x="370" y="364"/>
                    <a:pt x="384" y="385"/>
                    <a:pt x="403" y="40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2" name="Freeform 42">
              <a:extLst>
                <a:ext uri="{FF2B5EF4-FFF2-40B4-BE49-F238E27FC236}">
                  <a16:creationId xmlns:a16="http://schemas.microsoft.com/office/drawing/2014/main" id="{E388AA7F-BFB2-40A2-951F-5A92102D6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6942" y="1438514"/>
              <a:ext cx="690153" cy="589308"/>
            </a:xfrm>
            <a:custGeom>
              <a:avLst/>
              <a:gdLst>
                <a:gd name="T0" fmla="*/ 472 w 472"/>
                <a:gd name="T1" fmla="*/ 404 h 404"/>
                <a:gd name="T2" fmla="*/ 0 w 472"/>
                <a:gd name="T3" fmla="*/ 108 h 404"/>
                <a:gd name="T4" fmla="*/ 14 w 472"/>
                <a:gd name="T5" fmla="*/ 94 h 404"/>
                <a:gd name="T6" fmla="*/ 65 w 472"/>
                <a:gd name="T7" fmla="*/ 0 h 404"/>
                <a:gd name="T8" fmla="*/ 416 w 472"/>
                <a:gd name="T9" fmla="*/ 240 h 404"/>
                <a:gd name="T10" fmla="*/ 407 w 472"/>
                <a:gd name="T11" fmla="*/ 317 h 404"/>
                <a:gd name="T12" fmla="*/ 472 w 472"/>
                <a:gd name="T13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72" h="404">
                  <a:moveTo>
                    <a:pt x="472" y="404"/>
                  </a:moveTo>
                  <a:cubicBezTo>
                    <a:pt x="296" y="380"/>
                    <a:pt x="101" y="262"/>
                    <a:pt x="0" y="108"/>
                  </a:cubicBezTo>
                  <a:cubicBezTo>
                    <a:pt x="5" y="103"/>
                    <a:pt x="9" y="99"/>
                    <a:pt x="14" y="94"/>
                  </a:cubicBezTo>
                  <a:cubicBezTo>
                    <a:pt x="29" y="62"/>
                    <a:pt x="46" y="30"/>
                    <a:pt x="65" y="0"/>
                  </a:cubicBezTo>
                  <a:cubicBezTo>
                    <a:pt x="167" y="140"/>
                    <a:pt x="308" y="208"/>
                    <a:pt x="416" y="240"/>
                  </a:cubicBezTo>
                  <a:cubicBezTo>
                    <a:pt x="408" y="264"/>
                    <a:pt x="405" y="290"/>
                    <a:pt x="407" y="317"/>
                  </a:cubicBezTo>
                  <a:cubicBezTo>
                    <a:pt x="422" y="346"/>
                    <a:pt x="444" y="375"/>
                    <a:pt x="472" y="40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988DBEA4-301E-43BD-AC5F-7FA3466AC07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066" y="1522025"/>
              <a:ext cx="790997" cy="583005"/>
            </a:xfrm>
            <a:custGeom>
              <a:avLst/>
              <a:gdLst>
                <a:gd name="T0" fmla="*/ 541 w 541"/>
                <a:gd name="T1" fmla="*/ 400 h 400"/>
                <a:gd name="T2" fmla="*/ 0 w 541"/>
                <a:gd name="T3" fmla="*/ 119 h 400"/>
                <a:gd name="T4" fmla="*/ 9 w 541"/>
                <a:gd name="T5" fmla="*/ 110 h 400"/>
                <a:gd name="T6" fmla="*/ 60 w 541"/>
                <a:gd name="T7" fmla="*/ 0 h 400"/>
                <a:gd name="T8" fmla="*/ 457 w 541"/>
                <a:gd name="T9" fmla="*/ 236 h 400"/>
                <a:gd name="T10" fmla="*/ 454 w 541"/>
                <a:gd name="T11" fmla="*/ 293 h 400"/>
                <a:gd name="T12" fmla="*/ 541 w 541"/>
                <a:gd name="T13" fmla="*/ 400 h 4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1" h="400">
                  <a:moveTo>
                    <a:pt x="541" y="400"/>
                  </a:moveTo>
                  <a:cubicBezTo>
                    <a:pt x="350" y="389"/>
                    <a:pt x="120" y="275"/>
                    <a:pt x="0" y="119"/>
                  </a:cubicBezTo>
                  <a:cubicBezTo>
                    <a:pt x="3" y="116"/>
                    <a:pt x="6" y="113"/>
                    <a:pt x="9" y="110"/>
                  </a:cubicBezTo>
                  <a:cubicBezTo>
                    <a:pt x="23" y="72"/>
                    <a:pt x="40" y="36"/>
                    <a:pt x="60" y="0"/>
                  </a:cubicBezTo>
                  <a:cubicBezTo>
                    <a:pt x="185" y="144"/>
                    <a:pt x="340" y="208"/>
                    <a:pt x="457" y="236"/>
                  </a:cubicBezTo>
                  <a:cubicBezTo>
                    <a:pt x="453" y="254"/>
                    <a:pt x="452" y="273"/>
                    <a:pt x="454" y="293"/>
                  </a:cubicBezTo>
                  <a:cubicBezTo>
                    <a:pt x="475" y="329"/>
                    <a:pt x="504" y="365"/>
                    <a:pt x="541" y="40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4" name="Freeform 44">
              <a:extLst>
                <a:ext uri="{FF2B5EF4-FFF2-40B4-BE49-F238E27FC236}">
                  <a16:creationId xmlns:a16="http://schemas.microsoft.com/office/drawing/2014/main" id="{9A246BDA-321E-4BEF-832A-445D773E70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5615" y="1607112"/>
              <a:ext cx="893417" cy="578279"/>
            </a:xfrm>
            <a:custGeom>
              <a:avLst/>
              <a:gdLst>
                <a:gd name="T0" fmla="*/ 610 w 610"/>
                <a:gd name="T1" fmla="*/ 396 h 397"/>
                <a:gd name="T2" fmla="*/ 0 w 610"/>
                <a:gd name="T3" fmla="*/ 130 h 397"/>
                <a:gd name="T4" fmla="*/ 5 w 610"/>
                <a:gd name="T5" fmla="*/ 125 h 397"/>
                <a:gd name="T6" fmla="*/ 54 w 610"/>
                <a:gd name="T7" fmla="*/ 0 h 397"/>
                <a:gd name="T8" fmla="*/ 499 w 610"/>
                <a:gd name="T9" fmla="*/ 231 h 397"/>
                <a:gd name="T10" fmla="*/ 502 w 610"/>
                <a:gd name="T11" fmla="*/ 267 h 397"/>
                <a:gd name="T12" fmla="*/ 610 w 610"/>
                <a:gd name="T13" fmla="*/ 396 h 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0" h="397">
                  <a:moveTo>
                    <a:pt x="610" y="396"/>
                  </a:moveTo>
                  <a:cubicBezTo>
                    <a:pt x="405" y="397"/>
                    <a:pt x="139" y="287"/>
                    <a:pt x="0" y="130"/>
                  </a:cubicBezTo>
                  <a:cubicBezTo>
                    <a:pt x="2" y="128"/>
                    <a:pt x="3" y="127"/>
                    <a:pt x="5" y="125"/>
                  </a:cubicBezTo>
                  <a:cubicBezTo>
                    <a:pt x="18" y="82"/>
                    <a:pt x="34" y="40"/>
                    <a:pt x="54" y="0"/>
                  </a:cubicBezTo>
                  <a:cubicBezTo>
                    <a:pt x="202" y="148"/>
                    <a:pt x="372" y="208"/>
                    <a:pt x="499" y="231"/>
                  </a:cubicBezTo>
                  <a:cubicBezTo>
                    <a:pt x="498" y="243"/>
                    <a:pt x="497" y="256"/>
                    <a:pt x="502" y="267"/>
                  </a:cubicBezTo>
                  <a:cubicBezTo>
                    <a:pt x="520" y="314"/>
                    <a:pt x="563" y="353"/>
                    <a:pt x="610" y="39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5" name="Freeform 45">
              <a:extLst>
                <a:ext uri="{FF2B5EF4-FFF2-40B4-BE49-F238E27FC236}">
                  <a16:creationId xmlns:a16="http://schemas.microsoft.com/office/drawing/2014/main" id="{0D7D64A1-E1E5-4CF9-A5EF-8C4065F465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5738" y="1687473"/>
              <a:ext cx="992685" cy="594036"/>
            </a:xfrm>
            <a:custGeom>
              <a:avLst/>
              <a:gdLst>
                <a:gd name="T0" fmla="*/ 678 w 678"/>
                <a:gd name="T1" fmla="*/ 393 h 406"/>
                <a:gd name="T2" fmla="*/ 0 w 678"/>
                <a:gd name="T3" fmla="*/ 141 h 406"/>
                <a:gd name="T4" fmla="*/ 0 w 678"/>
                <a:gd name="T5" fmla="*/ 141 h 406"/>
                <a:gd name="T6" fmla="*/ 49 w 678"/>
                <a:gd name="T7" fmla="*/ 0 h 406"/>
                <a:gd name="T8" fmla="*/ 540 w 678"/>
                <a:gd name="T9" fmla="*/ 228 h 406"/>
                <a:gd name="T10" fmla="*/ 549 w 678"/>
                <a:gd name="T11" fmla="*/ 243 h 406"/>
                <a:gd name="T12" fmla="*/ 678 w 678"/>
                <a:gd name="T13" fmla="*/ 393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78" h="406">
                  <a:moveTo>
                    <a:pt x="678" y="393"/>
                  </a:moveTo>
                  <a:cubicBezTo>
                    <a:pt x="459" y="406"/>
                    <a:pt x="157" y="300"/>
                    <a:pt x="0" y="141"/>
                  </a:cubicBezTo>
                  <a:cubicBezTo>
                    <a:pt x="0" y="141"/>
                    <a:pt x="0" y="141"/>
                    <a:pt x="0" y="141"/>
                  </a:cubicBezTo>
                  <a:cubicBezTo>
                    <a:pt x="12" y="93"/>
                    <a:pt x="29" y="46"/>
                    <a:pt x="49" y="0"/>
                  </a:cubicBezTo>
                  <a:cubicBezTo>
                    <a:pt x="220" y="153"/>
                    <a:pt x="404" y="209"/>
                    <a:pt x="540" y="228"/>
                  </a:cubicBezTo>
                  <a:cubicBezTo>
                    <a:pt x="543" y="233"/>
                    <a:pt x="546" y="238"/>
                    <a:pt x="549" y="243"/>
                  </a:cubicBezTo>
                  <a:cubicBezTo>
                    <a:pt x="580" y="294"/>
                    <a:pt x="623" y="343"/>
                    <a:pt x="678" y="39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46BEEAD6-2169-43E2-B6B5-6061EF82AD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4647" y="1770984"/>
              <a:ext cx="1008442" cy="553068"/>
            </a:xfrm>
            <a:custGeom>
              <a:avLst/>
              <a:gdLst>
                <a:gd name="T0" fmla="*/ 42 w 690"/>
                <a:gd name="T1" fmla="*/ 0 h 379"/>
                <a:gd name="T2" fmla="*/ 266 w 690"/>
                <a:gd name="T3" fmla="*/ 136 h 379"/>
                <a:gd name="T4" fmla="*/ 448 w 690"/>
                <a:gd name="T5" fmla="*/ 183 h 379"/>
                <a:gd name="T6" fmla="*/ 592 w 690"/>
                <a:gd name="T7" fmla="*/ 218 h 379"/>
                <a:gd name="T8" fmla="*/ 603 w 690"/>
                <a:gd name="T9" fmla="*/ 233 h 379"/>
                <a:gd name="T10" fmla="*/ 690 w 690"/>
                <a:gd name="T11" fmla="*/ 371 h 379"/>
                <a:gd name="T12" fmla="*/ 386 w 690"/>
                <a:gd name="T13" fmla="*/ 346 h 379"/>
                <a:gd name="T14" fmla="*/ 80 w 690"/>
                <a:gd name="T15" fmla="*/ 217 h 379"/>
                <a:gd name="T16" fmla="*/ 0 w 690"/>
                <a:gd name="T17" fmla="*/ 140 h 379"/>
                <a:gd name="T18" fmla="*/ 0 w 690"/>
                <a:gd name="T19" fmla="*/ 140 h 379"/>
                <a:gd name="T20" fmla="*/ 42 w 690"/>
                <a:gd name="T21" fmla="*/ 0 h 3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379">
                  <a:moveTo>
                    <a:pt x="42" y="0"/>
                  </a:moveTo>
                  <a:cubicBezTo>
                    <a:pt x="103" y="62"/>
                    <a:pt x="181" y="106"/>
                    <a:pt x="266" y="136"/>
                  </a:cubicBezTo>
                  <a:cubicBezTo>
                    <a:pt x="336" y="161"/>
                    <a:pt x="391" y="173"/>
                    <a:pt x="448" y="183"/>
                  </a:cubicBezTo>
                  <a:cubicBezTo>
                    <a:pt x="494" y="197"/>
                    <a:pt x="547" y="209"/>
                    <a:pt x="592" y="218"/>
                  </a:cubicBezTo>
                  <a:cubicBezTo>
                    <a:pt x="596" y="223"/>
                    <a:pt x="599" y="228"/>
                    <a:pt x="603" y="233"/>
                  </a:cubicBezTo>
                  <a:cubicBezTo>
                    <a:pt x="624" y="276"/>
                    <a:pt x="652" y="323"/>
                    <a:pt x="690" y="371"/>
                  </a:cubicBezTo>
                  <a:cubicBezTo>
                    <a:pt x="597" y="379"/>
                    <a:pt x="491" y="369"/>
                    <a:pt x="386" y="346"/>
                  </a:cubicBezTo>
                  <a:cubicBezTo>
                    <a:pt x="268" y="319"/>
                    <a:pt x="164" y="279"/>
                    <a:pt x="80" y="217"/>
                  </a:cubicBezTo>
                  <a:cubicBezTo>
                    <a:pt x="50" y="193"/>
                    <a:pt x="24" y="167"/>
                    <a:pt x="0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10" y="92"/>
                    <a:pt x="24" y="46"/>
                    <a:pt x="4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7" name="Freeform 47">
              <a:extLst>
                <a:ext uri="{FF2B5EF4-FFF2-40B4-BE49-F238E27FC236}">
                  <a16:creationId xmlns:a16="http://schemas.microsoft.com/office/drawing/2014/main" id="{FDD31738-D1CE-4AE7-9CE4-36392FB055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555" y="1852920"/>
              <a:ext cx="1022624" cy="526281"/>
            </a:xfrm>
            <a:custGeom>
              <a:avLst/>
              <a:gdLst>
                <a:gd name="T0" fmla="*/ 33 w 700"/>
                <a:gd name="T1" fmla="*/ 0 h 360"/>
                <a:gd name="T2" fmla="*/ 284 w 700"/>
                <a:gd name="T3" fmla="*/ 136 h 360"/>
                <a:gd name="T4" fmla="*/ 485 w 700"/>
                <a:gd name="T5" fmla="*/ 165 h 360"/>
                <a:gd name="T6" fmla="*/ 642 w 700"/>
                <a:gd name="T7" fmla="*/ 208 h 360"/>
                <a:gd name="T8" fmla="*/ 656 w 700"/>
                <a:gd name="T9" fmla="*/ 223 h 360"/>
                <a:gd name="T10" fmla="*/ 700 w 700"/>
                <a:gd name="T11" fmla="*/ 349 h 360"/>
                <a:gd name="T12" fmla="*/ 390 w 700"/>
                <a:gd name="T13" fmla="*/ 338 h 360"/>
                <a:gd name="T14" fmla="*/ 75 w 700"/>
                <a:gd name="T15" fmla="*/ 223 h 360"/>
                <a:gd name="T16" fmla="*/ 0 w 700"/>
                <a:gd name="T17" fmla="*/ 140 h 360"/>
                <a:gd name="T18" fmla="*/ 0 w 700"/>
                <a:gd name="T19" fmla="*/ 140 h 360"/>
                <a:gd name="T20" fmla="*/ 33 w 700"/>
                <a:gd name="T21" fmla="*/ 0 h 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0" h="360">
                  <a:moveTo>
                    <a:pt x="33" y="0"/>
                  </a:moveTo>
                  <a:cubicBezTo>
                    <a:pt x="92" y="66"/>
                    <a:pt x="180" y="109"/>
                    <a:pt x="284" y="136"/>
                  </a:cubicBezTo>
                  <a:cubicBezTo>
                    <a:pt x="368" y="158"/>
                    <a:pt x="424" y="161"/>
                    <a:pt x="485" y="165"/>
                  </a:cubicBezTo>
                  <a:cubicBezTo>
                    <a:pt x="531" y="181"/>
                    <a:pt x="592" y="196"/>
                    <a:pt x="642" y="208"/>
                  </a:cubicBezTo>
                  <a:cubicBezTo>
                    <a:pt x="647" y="213"/>
                    <a:pt x="652" y="218"/>
                    <a:pt x="656" y="223"/>
                  </a:cubicBezTo>
                  <a:cubicBezTo>
                    <a:pt x="667" y="259"/>
                    <a:pt x="681" y="303"/>
                    <a:pt x="700" y="349"/>
                  </a:cubicBezTo>
                  <a:cubicBezTo>
                    <a:pt x="606" y="360"/>
                    <a:pt x="498" y="355"/>
                    <a:pt x="390" y="338"/>
                  </a:cubicBezTo>
                  <a:cubicBezTo>
                    <a:pt x="262" y="318"/>
                    <a:pt x="159" y="286"/>
                    <a:pt x="75" y="223"/>
                  </a:cubicBezTo>
                  <a:cubicBezTo>
                    <a:pt x="47" y="197"/>
                    <a:pt x="22" y="169"/>
                    <a:pt x="0" y="140"/>
                  </a:cubicBezTo>
                  <a:cubicBezTo>
                    <a:pt x="0" y="140"/>
                    <a:pt x="0" y="140"/>
                    <a:pt x="0" y="140"/>
                  </a:cubicBezTo>
                  <a:cubicBezTo>
                    <a:pt x="7" y="92"/>
                    <a:pt x="18" y="46"/>
                    <a:pt x="3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8" name="Freeform 48">
              <a:extLst>
                <a:ext uri="{FF2B5EF4-FFF2-40B4-BE49-F238E27FC236}">
                  <a16:creationId xmlns:a16="http://schemas.microsoft.com/office/drawing/2014/main" id="{314BAAB1-B79B-47F6-AB1B-3941D40E334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2463" y="1934856"/>
              <a:ext cx="1039956" cy="497918"/>
            </a:xfrm>
            <a:custGeom>
              <a:avLst/>
              <a:gdLst>
                <a:gd name="T0" fmla="*/ 25 w 711"/>
                <a:gd name="T1" fmla="*/ 0 h 341"/>
                <a:gd name="T2" fmla="*/ 302 w 711"/>
                <a:gd name="T3" fmla="*/ 136 h 341"/>
                <a:gd name="T4" fmla="*/ 522 w 711"/>
                <a:gd name="T5" fmla="*/ 147 h 341"/>
                <a:gd name="T6" fmla="*/ 693 w 711"/>
                <a:gd name="T7" fmla="*/ 197 h 341"/>
                <a:gd name="T8" fmla="*/ 709 w 711"/>
                <a:gd name="T9" fmla="*/ 212 h 341"/>
                <a:gd name="T10" fmla="*/ 711 w 711"/>
                <a:gd name="T11" fmla="*/ 326 h 341"/>
                <a:gd name="T12" fmla="*/ 394 w 711"/>
                <a:gd name="T13" fmla="*/ 330 h 341"/>
                <a:gd name="T14" fmla="*/ 70 w 711"/>
                <a:gd name="T15" fmla="*/ 227 h 341"/>
                <a:gd name="T16" fmla="*/ 0 w 711"/>
                <a:gd name="T17" fmla="*/ 138 h 341"/>
                <a:gd name="T18" fmla="*/ 0 w 711"/>
                <a:gd name="T19" fmla="*/ 138 h 341"/>
                <a:gd name="T20" fmla="*/ 25 w 711"/>
                <a:gd name="T21" fmla="*/ 0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1" h="341">
                  <a:moveTo>
                    <a:pt x="25" y="0"/>
                  </a:moveTo>
                  <a:cubicBezTo>
                    <a:pt x="80" y="69"/>
                    <a:pt x="178" y="112"/>
                    <a:pt x="302" y="136"/>
                  </a:cubicBezTo>
                  <a:cubicBezTo>
                    <a:pt x="400" y="154"/>
                    <a:pt x="456" y="148"/>
                    <a:pt x="522" y="147"/>
                  </a:cubicBezTo>
                  <a:cubicBezTo>
                    <a:pt x="567" y="164"/>
                    <a:pt x="638" y="181"/>
                    <a:pt x="693" y="197"/>
                  </a:cubicBezTo>
                  <a:cubicBezTo>
                    <a:pt x="698" y="202"/>
                    <a:pt x="704" y="207"/>
                    <a:pt x="709" y="212"/>
                  </a:cubicBezTo>
                  <a:cubicBezTo>
                    <a:pt x="710" y="241"/>
                    <a:pt x="709" y="282"/>
                    <a:pt x="711" y="326"/>
                  </a:cubicBezTo>
                  <a:cubicBezTo>
                    <a:pt x="615" y="340"/>
                    <a:pt x="504" y="341"/>
                    <a:pt x="394" y="330"/>
                  </a:cubicBezTo>
                  <a:cubicBezTo>
                    <a:pt x="256" y="316"/>
                    <a:pt x="154" y="292"/>
                    <a:pt x="70" y="227"/>
                  </a:cubicBezTo>
                  <a:cubicBezTo>
                    <a:pt x="43" y="199"/>
                    <a:pt x="20" y="169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4" y="91"/>
                    <a:pt x="13" y="45"/>
                    <a:pt x="2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49" name="Freeform 49">
              <a:extLst>
                <a:ext uri="{FF2B5EF4-FFF2-40B4-BE49-F238E27FC236}">
                  <a16:creationId xmlns:a16="http://schemas.microsoft.com/office/drawing/2014/main" id="{08F7B9A1-8985-43A8-8963-35C601AE9A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9858" y="2012065"/>
              <a:ext cx="1117165" cy="479010"/>
            </a:xfrm>
            <a:custGeom>
              <a:avLst/>
              <a:gdLst>
                <a:gd name="T0" fmla="*/ 17 w 763"/>
                <a:gd name="T1" fmla="*/ 0 h 328"/>
                <a:gd name="T2" fmla="*/ 321 w 763"/>
                <a:gd name="T3" fmla="*/ 136 h 328"/>
                <a:gd name="T4" fmla="*/ 560 w 763"/>
                <a:gd name="T5" fmla="*/ 130 h 328"/>
                <a:gd name="T6" fmla="*/ 744 w 763"/>
                <a:gd name="T7" fmla="*/ 188 h 328"/>
                <a:gd name="T8" fmla="*/ 763 w 763"/>
                <a:gd name="T9" fmla="*/ 203 h 328"/>
                <a:gd name="T10" fmla="*/ 722 w 763"/>
                <a:gd name="T11" fmla="*/ 304 h 328"/>
                <a:gd name="T12" fmla="*/ 399 w 763"/>
                <a:gd name="T13" fmla="*/ 323 h 328"/>
                <a:gd name="T14" fmla="*/ 65 w 763"/>
                <a:gd name="T15" fmla="*/ 233 h 328"/>
                <a:gd name="T16" fmla="*/ 0 w 763"/>
                <a:gd name="T17" fmla="*/ 138 h 328"/>
                <a:gd name="T18" fmla="*/ 0 w 763"/>
                <a:gd name="T19" fmla="*/ 138 h 328"/>
                <a:gd name="T20" fmla="*/ 17 w 763"/>
                <a:gd name="T21" fmla="*/ 0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63" h="328">
                  <a:moveTo>
                    <a:pt x="17" y="0"/>
                  </a:moveTo>
                  <a:cubicBezTo>
                    <a:pt x="69" y="74"/>
                    <a:pt x="177" y="117"/>
                    <a:pt x="321" y="136"/>
                  </a:cubicBezTo>
                  <a:cubicBezTo>
                    <a:pt x="433" y="151"/>
                    <a:pt x="489" y="136"/>
                    <a:pt x="560" y="130"/>
                  </a:cubicBezTo>
                  <a:cubicBezTo>
                    <a:pt x="604" y="149"/>
                    <a:pt x="684" y="168"/>
                    <a:pt x="744" y="188"/>
                  </a:cubicBezTo>
                  <a:cubicBezTo>
                    <a:pt x="750" y="193"/>
                    <a:pt x="757" y="198"/>
                    <a:pt x="763" y="203"/>
                  </a:cubicBezTo>
                  <a:cubicBezTo>
                    <a:pt x="754" y="225"/>
                    <a:pt x="738" y="263"/>
                    <a:pt x="722" y="304"/>
                  </a:cubicBezTo>
                  <a:cubicBezTo>
                    <a:pt x="624" y="322"/>
                    <a:pt x="511" y="328"/>
                    <a:pt x="399" y="323"/>
                  </a:cubicBezTo>
                  <a:cubicBezTo>
                    <a:pt x="250" y="316"/>
                    <a:pt x="149" y="299"/>
                    <a:pt x="65" y="233"/>
                  </a:cubicBezTo>
                  <a:cubicBezTo>
                    <a:pt x="40" y="203"/>
                    <a:pt x="18" y="171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2" y="91"/>
                    <a:pt x="8" y="46"/>
                    <a:pt x="17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0" name="Freeform 50">
              <a:extLst>
                <a:ext uri="{FF2B5EF4-FFF2-40B4-BE49-F238E27FC236}">
                  <a16:creationId xmlns:a16="http://schemas.microsoft.com/office/drawing/2014/main" id="{C5BEE560-C11F-47BC-ADAF-FC62FC30A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7252" y="2086122"/>
              <a:ext cx="1192799" cy="461678"/>
            </a:xfrm>
            <a:custGeom>
              <a:avLst/>
              <a:gdLst>
                <a:gd name="T0" fmla="*/ 10 w 816"/>
                <a:gd name="T1" fmla="*/ 0 h 316"/>
                <a:gd name="T2" fmla="*/ 340 w 816"/>
                <a:gd name="T3" fmla="*/ 137 h 316"/>
                <a:gd name="T4" fmla="*/ 598 w 816"/>
                <a:gd name="T5" fmla="*/ 113 h 316"/>
                <a:gd name="T6" fmla="*/ 795 w 816"/>
                <a:gd name="T7" fmla="*/ 178 h 316"/>
                <a:gd name="T8" fmla="*/ 816 w 816"/>
                <a:gd name="T9" fmla="*/ 193 h 316"/>
                <a:gd name="T10" fmla="*/ 733 w 816"/>
                <a:gd name="T11" fmla="*/ 283 h 316"/>
                <a:gd name="T12" fmla="*/ 404 w 816"/>
                <a:gd name="T13" fmla="*/ 316 h 316"/>
                <a:gd name="T14" fmla="*/ 61 w 816"/>
                <a:gd name="T15" fmla="*/ 239 h 316"/>
                <a:gd name="T16" fmla="*/ 0 w 816"/>
                <a:gd name="T17" fmla="*/ 137 h 316"/>
                <a:gd name="T18" fmla="*/ 0 w 816"/>
                <a:gd name="T19" fmla="*/ 137 h 316"/>
                <a:gd name="T20" fmla="*/ 10 w 816"/>
                <a:gd name="T21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16" h="316">
                  <a:moveTo>
                    <a:pt x="10" y="0"/>
                  </a:moveTo>
                  <a:cubicBezTo>
                    <a:pt x="59" y="78"/>
                    <a:pt x="177" y="121"/>
                    <a:pt x="340" y="137"/>
                  </a:cubicBezTo>
                  <a:cubicBezTo>
                    <a:pt x="466" y="149"/>
                    <a:pt x="522" y="124"/>
                    <a:pt x="598" y="113"/>
                  </a:cubicBezTo>
                  <a:cubicBezTo>
                    <a:pt x="642" y="133"/>
                    <a:pt x="730" y="155"/>
                    <a:pt x="795" y="178"/>
                  </a:cubicBezTo>
                  <a:cubicBezTo>
                    <a:pt x="802" y="183"/>
                    <a:pt x="810" y="188"/>
                    <a:pt x="816" y="193"/>
                  </a:cubicBezTo>
                  <a:cubicBezTo>
                    <a:pt x="798" y="208"/>
                    <a:pt x="767" y="243"/>
                    <a:pt x="733" y="283"/>
                  </a:cubicBezTo>
                  <a:cubicBezTo>
                    <a:pt x="633" y="303"/>
                    <a:pt x="519" y="316"/>
                    <a:pt x="404" y="316"/>
                  </a:cubicBezTo>
                  <a:cubicBezTo>
                    <a:pt x="244" y="316"/>
                    <a:pt x="145" y="306"/>
                    <a:pt x="61" y="239"/>
                  </a:cubicBezTo>
                  <a:cubicBezTo>
                    <a:pt x="37" y="206"/>
                    <a:pt x="17" y="172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92"/>
                    <a:pt x="3" y="46"/>
                    <a:pt x="1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1" name="Freeform 51">
              <a:extLst>
                <a:ext uri="{FF2B5EF4-FFF2-40B4-BE49-F238E27FC236}">
                  <a16:creationId xmlns:a16="http://schemas.microsoft.com/office/drawing/2014/main" id="{93DDAB9F-8B4E-487E-8C31-5637F18F5A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1495" y="2160180"/>
              <a:ext cx="1276310" cy="461678"/>
            </a:xfrm>
            <a:custGeom>
              <a:avLst/>
              <a:gdLst>
                <a:gd name="T0" fmla="*/ 5 w 873"/>
                <a:gd name="T1" fmla="*/ 0 h 316"/>
                <a:gd name="T2" fmla="*/ 362 w 873"/>
                <a:gd name="T3" fmla="*/ 136 h 316"/>
                <a:gd name="T4" fmla="*/ 639 w 873"/>
                <a:gd name="T5" fmla="*/ 94 h 316"/>
                <a:gd name="T6" fmla="*/ 849 w 873"/>
                <a:gd name="T7" fmla="*/ 167 h 316"/>
                <a:gd name="T8" fmla="*/ 873 w 873"/>
                <a:gd name="T9" fmla="*/ 182 h 316"/>
                <a:gd name="T10" fmla="*/ 747 w 873"/>
                <a:gd name="T11" fmla="*/ 260 h 316"/>
                <a:gd name="T12" fmla="*/ 412 w 873"/>
                <a:gd name="T13" fmla="*/ 308 h 316"/>
                <a:gd name="T14" fmla="*/ 59 w 873"/>
                <a:gd name="T15" fmla="*/ 243 h 316"/>
                <a:gd name="T16" fmla="*/ 3 w 873"/>
                <a:gd name="T17" fmla="*/ 135 h 316"/>
                <a:gd name="T18" fmla="*/ 3 w 873"/>
                <a:gd name="T19" fmla="*/ 135 h 316"/>
                <a:gd name="T20" fmla="*/ 5 w 873"/>
                <a:gd name="T21" fmla="*/ 0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3" h="316">
                  <a:moveTo>
                    <a:pt x="5" y="0"/>
                  </a:moveTo>
                  <a:cubicBezTo>
                    <a:pt x="51" y="81"/>
                    <a:pt x="179" y="124"/>
                    <a:pt x="362" y="136"/>
                  </a:cubicBezTo>
                  <a:cubicBezTo>
                    <a:pt x="502" y="145"/>
                    <a:pt x="558" y="111"/>
                    <a:pt x="639" y="94"/>
                  </a:cubicBezTo>
                  <a:cubicBezTo>
                    <a:pt x="682" y="116"/>
                    <a:pt x="779" y="141"/>
                    <a:pt x="849" y="167"/>
                  </a:cubicBezTo>
                  <a:cubicBezTo>
                    <a:pt x="857" y="172"/>
                    <a:pt x="866" y="177"/>
                    <a:pt x="873" y="182"/>
                  </a:cubicBezTo>
                  <a:cubicBezTo>
                    <a:pt x="845" y="190"/>
                    <a:pt x="799" y="222"/>
                    <a:pt x="747" y="260"/>
                  </a:cubicBezTo>
                  <a:cubicBezTo>
                    <a:pt x="646" y="283"/>
                    <a:pt x="529" y="302"/>
                    <a:pt x="412" y="308"/>
                  </a:cubicBezTo>
                  <a:cubicBezTo>
                    <a:pt x="241" y="316"/>
                    <a:pt x="143" y="312"/>
                    <a:pt x="59" y="243"/>
                  </a:cubicBezTo>
                  <a:cubicBezTo>
                    <a:pt x="37" y="208"/>
                    <a:pt x="18" y="173"/>
                    <a:pt x="3" y="135"/>
                  </a:cubicBezTo>
                  <a:cubicBezTo>
                    <a:pt x="3" y="135"/>
                    <a:pt x="3" y="135"/>
                    <a:pt x="3" y="135"/>
                  </a:cubicBezTo>
                  <a:cubicBezTo>
                    <a:pt x="0" y="90"/>
                    <a:pt x="1" y="45"/>
                    <a:pt x="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2" name="Freeform 52">
              <a:extLst>
                <a:ext uri="{FF2B5EF4-FFF2-40B4-BE49-F238E27FC236}">
                  <a16:creationId xmlns:a16="http://schemas.microsoft.com/office/drawing/2014/main" id="{03559247-D283-4147-999F-41AC2939BE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4162" y="2227934"/>
              <a:ext cx="1362973" cy="466404"/>
            </a:xfrm>
            <a:custGeom>
              <a:avLst/>
              <a:gdLst>
                <a:gd name="T0" fmla="*/ 2 w 931"/>
                <a:gd name="T1" fmla="*/ 0 h 319"/>
                <a:gd name="T2" fmla="*/ 385 w 931"/>
                <a:gd name="T3" fmla="*/ 136 h 319"/>
                <a:gd name="T4" fmla="*/ 681 w 931"/>
                <a:gd name="T5" fmla="*/ 77 h 319"/>
                <a:gd name="T6" fmla="*/ 904 w 931"/>
                <a:gd name="T7" fmla="*/ 157 h 319"/>
                <a:gd name="T8" fmla="*/ 931 w 931"/>
                <a:gd name="T9" fmla="*/ 172 h 319"/>
                <a:gd name="T10" fmla="*/ 762 w 931"/>
                <a:gd name="T11" fmla="*/ 238 h 319"/>
                <a:gd name="T12" fmla="*/ 422 w 931"/>
                <a:gd name="T13" fmla="*/ 301 h 319"/>
                <a:gd name="T14" fmla="*/ 59 w 931"/>
                <a:gd name="T15" fmla="*/ 249 h 319"/>
                <a:gd name="T16" fmla="*/ 8 w 931"/>
                <a:gd name="T17" fmla="*/ 135 h 319"/>
                <a:gd name="T18" fmla="*/ 8 w 931"/>
                <a:gd name="T19" fmla="*/ 135 h 319"/>
                <a:gd name="T20" fmla="*/ 2 w 931"/>
                <a:gd name="T21" fmla="*/ 0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1" h="319">
                  <a:moveTo>
                    <a:pt x="2" y="0"/>
                  </a:moveTo>
                  <a:cubicBezTo>
                    <a:pt x="44" y="85"/>
                    <a:pt x="183" y="129"/>
                    <a:pt x="385" y="136"/>
                  </a:cubicBezTo>
                  <a:cubicBezTo>
                    <a:pt x="539" y="142"/>
                    <a:pt x="596" y="99"/>
                    <a:pt x="681" y="77"/>
                  </a:cubicBezTo>
                  <a:cubicBezTo>
                    <a:pt x="724" y="100"/>
                    <a:pt x="830" y="127"/>
                    <a:pt x="904" y="157"/>
                  </a:cubicBezTo>
                  <a:cubicBezTo>
                    <a:pt x="914" y="162"/>
                    <a:pt x="923" y="167"/>
                    <a:pt x="931" y="172"/>
                  </a:cubicBezTo>
                  <a:cubicBezTo>
                    <a:pt x="893" y="173"/>
                    <a:pt x="833" y="203"/>
                    <a:pt x="762" y="238"/>
                  </a:cubicBezTo>
                  <a:cubicBezTo>
                    <a:pt x="659" y="264"/>
                    <a:pt x="541" y="290"/>
                    <a:pt x="422" y="301"/>
                  </a:cubicBezTo>
                  <a:cubicBezTo>
                    <a:pt x="240" y="317"/>
                    <a:pt x="143" y="319"/>
                    <a:pt x="59" y="249"/>
                  </a:cubicBezTo>
                  <a:cubicBezTo>
                    <a:pt x="39" y="212"/>
                    <a:pt x="22" y="174"/>
                    <a:pt x="8" y="135"/>
                  </a:cubicBezTo>
                  <a:cubicBezTo>
                    <a:pt x="8" y="135"/>
                    <a:pt x="8" y="135"/>
                    <a:pt x="8" y="135"/>
                  </a:cubicBezTo>
                  <a:cubicBezTo>
                    <a:pt x="2" y="91"/>
                    <a:pt x="0" y="46"/>
                    <a:pt x="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3" name="Freeform 53">
              <a:extLst>
                <a:ext uri="{FF2B5EF4-FFF2-40B4-BE49-F238E27FC236}">
                  <a16:creationId xmlns:a16="http://schemas.microsoft.com/office/drawing/2014/main" id="{3020FAE0-30A9-4EAD-941C-8D2ACF6A02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508405" y="2297265"/>
              <a:ext cx="1449636" cy="474283"/>
            </a:xfrm>
            <a:custGeom>
              <a:avLst/>
              <a:gdLst>
                <a:gd name="T0" fmla="*/ 0 w 991"/>
                <a:gd name="T1" fmla="*/ 0 h 325"/>
                <a:gd name="T2" fmla="*/ 410 w 991"/>
                <a:gd name="T3" fmla="*/ 136 h 325"/>
                <a:gd name="T4" fmla="*/ 725 w 991"/>
                <a:gd name="T5" fmla="*/ 59 h 325"/>
                <a:gd name="T6" fmla="*/ 961 w 991"/>
                <a:gd name="T7" fmla="*/ 147 h 325"/>
                <a:gd name="T8" fmla="*/ 991 w 991"/>
                <a:gd name="T9" fmla="*/ 162 h 325"/>
                <a:gd name="T10" fmla="*/ 779 w 991"/>
                <a:gd name="T11" fmla="*/ 216 h 325"/>
                <a:gd name="T12" fmla="*/ 433 w 991"/>
                <a:gd name="T13" fmla="*/ 293 h 325"/>
                <a:gd name="T14" fmla="*/ 60 w 991"/>
                <a:gd name="T15" fmla="*/ 254 h 325"/>
                <a:gd name="T16" fmla="*/ 14 w 991"/>
                <a:gd name="T17" fmla="*/ 134 h 325"/>
                <a:gd name="T18" fmla="*/ 14 w 991"/>
                <a:gd name="T19" fmla="*/ 134 h 325"/>
                <a:gd name="T20" fmla="*/ 0 w 991"/>
                <a:gd name="T21" fmla="*/ 0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91" h="325">
                  <a:moveTo>
                    <a:pt x="0" y="0"/>
                  </a:moveTo>
                  <a:cubicBezTo>
                    <a:pt x="39" y="88"/>
                    <a:pt x="188" y="132"/>
                    <a:pt x="410" y="136"/>
                  </a:cubicBezTo>
                  <a:cubicBezTo>
                    <a:pt x="577" y="139"/>
                    <a:pt x="635" y="87"/>
                    <a:pt x="725" y="59"/>
                  </a:cubicBezTo>
                  <a:cubicBezTo>
                    <a:pt x="767" y="83"/>
                    <a:pt x="882" y="113"/>
                    <a:pt x="961" y="147"/>
                  </a:cubicBezTo>
                  <a:cubicBezTo>
                    <a:pt x="972" y="152"/>
                    <a:pt x="982" y="157"/>
                    <a:pt x="991" y="162"/>
                  </a:cubicBezTo>
                  <a:cubicBezTo>
                    <a:pt x="943" y="156"/>
                    <a:pt x="867" y="182"/>
                    <a:pt x="779" y="216"/>
                  </a:cubicBezTo>
                  <a:cubicBezTo>
                    <a:pt x="675" y="245"/>
                    <a:pt x="554" y="278"/>
                    <a:pt x="433" y="293"/>
                  </a:cubicBezTo>
                  <a:cubicBezTo>
                    <a:pt x="240" y="317"/>
                    <a:pt x="144" y="325"/>
                    <a:pt x="60" y="254"/>
                  </a:cubicBezTo>
                  <a:cubicBezTo>
                    <a:pt x="41" y="215"/>
                    <a:pt x="26" y="175"/>
                    <a:pt x="14" y="134"/>
                  </a:cubicBezTo>
                  <a:cubicBezTo>
                    <a:pt x="14" y="134"/>
                    <a:pt x="14" y="134"/>
                    <a:pt x="14" y="134"/>
                  </a:cubicBezTo>
                  <a:cubicBezTo>
                    <a:pt x="6" y="90"/>
                    <a:pt x="1" y="45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4" name="Freeform 54">
              <a:extLst>
                <a:ext uri="{FF2B5EF4-FFF2-40B4-BE49-F238E27FC236}">
                  <a16:creationId xmlns:a16="http://schemas.microsoft.com/office/drawing/2014/main" id="{C12F518C-6CE4-47CD-ABF9-ABBABC1B3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9497" y="2363444"/>
              <a:ext cx="1539451" cy="485313"/>
            </a:xfrm>
            <a:custGeom>
              <a:avLst/>
              <a:gdLst>
                <a:gd name="T0" fmla="*/ 1052 w 1052"/>
                <a:gd name="T1" fmla="*/ 153 h 333"/>
                <a:gd name="T2" fmla="*/ 798 w 1052"/>
                <a:gd name="T3" fmla="*/ 195 h 333"/>
                <a:gd name="T4" fmla="*/ 446 w 1052"/>
                <a:gd name="T5" fmla="*/ 286 h 333"/>
                <a:gd name="T6" fmla="*/ 64 w 1052"/>
                <a:gd name="T7" fmla="*/ 260 h 333"/>
                <a:gd name="T8" fmla="*/ 22 w 1052"/>
                <a:gd name="T9" fmla="*/ 134 h 333"/>
                <a:gd name="T10" fmla="*/ 0 w 1052"/>
                <a:gd name="T11" fmla="*/ 0 h 333"/>
                <a:gd name="T12" fmla="*/ 437 w 1052"/>
                <a:gd name="T13" fmla="*/ 137 h 333"/>
                <a:gd name="T14" fmla="*/ 770 w 1052"/>
                <a:gd name="T15" fmla="*/ 42 h 333"/>
                <a:gd name="T16" fmla="*/ 1052 w 1052"/>
                <a:gd name="T17" fmla="*/ 153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2" h="333">
                  <a:moveTo>
                    <a:pt x="1052" y="153"/>
                  </a:moveTo>
                  <a:cubicBezTo>
                    <a:pt x="994" y="139"/>
                    <a:pt x="904" y="163"/>
                    <a:pt x="798" y="195"/>
                  </a:cubicBezTo>
                  <a:cubicBezTo>
                    <a:pt x="692" y="226"/>
                    <a:pt x="569" y="267"/>
                    <a:pt x="446" y="286"/>
                  </a:cubicBezTo>
                  <a:cubicBezTo>
                    <a:pt x="243" y="319"/>
                    <a:pt x="148" y="333"/>
                    <a:pt x="64" y="260"/>
                  </a:cubicBezTo>
                  <a:cubicBezTo>
                    <a:pt x="47" y="219"/>
                    <a:pt x="33" y="177"/>
                    <a:pt x="22" y="134"/>
                  </a:cubicBezTo>
                  <a:cubicBezTo>
                    <a:pt x="11" y="90"/>
                    <a:pt x="4" y="46"/>
                    <a:pt x="0" y="0"/>
                  </a:cubicBezTo>
                  <a:cubicBezTo>
                    <a:pt x="36" y="93"/>
                    <a:pt x="195" y="137"/>
                    <a:pt x="437" y="137"/>
                  </a:cubicBezTo>
                  <a:cubicBezTo>
                    <a:pt x="618" y="137"/>
                    <a:pt x="676" y="75"/>
                    <a:pt x="770" y="42"/>
                  </a:cubicBezTo>
                  <a:cubicBezTo>
                    <a:pt x="818" y="71"/>
                    <a:pt x="971" y="110"/>
                    <a:pt x="1052" y="15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5" name="Freeform 55">
              <a:extLst>
                <a:ext uri="{FF2B5EF4-FFF2-40B4-BE49-F238E27FC236}">
                  <a16:creationId xmlns:a16="http://schemas.microsoft.com/office/drawing/2014/main" id="{B944D218-7FDC-4E2C-A039-761CE84D95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3616" y="2417017"/>
              <a:ext cx="1561510" cy="453799"/>
            </a:xfrm>
            <a:custGeom>
              <a:avLst/>
              <a:gdLst>
                <a:gd name="T0" fmla="*/ 785 w 1068"/>
                <a:gd name="T1" fmla="*/ 17 h 311"/>
                <a:gd name="T2" fmla="*/ 1068 w 1068"/>
                <a:gd name="T3" fmla="*/ 135 h 311"/>
                <a:gd name="T4" fmla="*/ 804 w 1068"/>
                <a:gd name="T5" fmla="*/ 175 h 311"/>
                <a:gd name="T6" fmla="*/ 456 w 1068"/>
                <a:gd name="T7" fmla="*/ 272 h 311"/>
                <a:gd name="T8" fmla="*/ 181 w 1068"/>
                <a:gd name="T9" fmla="*/ 307 h 311"/>
                <a:gd name="T10" fmla="*/ 58 w 1068"/>
                <a:gd name="T11" fmla="*/ 250 h 311"/>
                <a:gd name="T12" fmla="*/ 7 w 1068"/>
                <a:gd name="T13" fmla="*/ 124 h 311"/>
                <a:gd name="T14" fmla="*/ 1 w 1068"/>
                <a:gd name="T15" fmla="*/ 0 h 311"/>
                <a:gd name="T16" fmla="*/ 353 w 1068"/>
                <a:gd name="T17" fmla="*/ 110 h 311"/>
                <a:gd name="T18" fmla="*/ 447 w 1068"/>
                <a:gd name="T19" fmla="*/ 109 h 311"/>
                <a:gd name="T20" fmla="*/ 725 w 1068"/>
                <a:gd name="T21" fmla="*/ 37 h 311"/>
                <a:gd name="T22" fmla="*/ 785 w 1068"/>
                <a:gd name="T23" fmla="*/ 17 h 3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68" h="311">
                  <a:moveTo>
                    <a:pt x="785" y="17"/>
                  </a:moveTo>
                  <a:cubicBezTo>
                    <a:pt x="839" y="48"/>
                    <a:pt x="989" y="86"/>
                    <a:pt x="1068" y="135"/>
                  </a:cubicBezTo>
                  <a:cubicBezTo>
                    <a:pt x="1006" y="121"/>
                    <a:pt x="913" y="141"/>
                    <a:pt x="804" y="175"/>
                  </a:cubicBezTo>
                  <a:cubicBezTo>
                    <a:pt x="700" y="208"/>
                    <a:pt x="579" y="249"/>
                    <a:pt x="456" y="272"/>
                  </a:cubicBezTo>
                  <a:cubicBezTo>
                    <a:pt x="338" y="294"/>
                    <a:pt x="251" y="311"/>
                    <a:pt x="181" y="307"/>
                  </a:cubicBezTo>
                  <a:cubicBezTo>
                    <a:pt x="133" y="299"/>
                    <a:pt x="94" y="282"/>
                    <a:pt x="58" y="250"/>
                  </a:cubicBezTo>
                  <a:cubicBezTo>
                    <a:pt x="38" y="210"/>
                    <a:pt x="21" y="168"/>
                    <a:pt x="7" y="124"/>
                  </a:cubicBezTo>
                  <a:cubicBezTo>
                    <a:pt x="2" y="84"/>
                    <a:pt x="0" y="43"/>
                    <a:pt x="1" y="0"/>
                  </a:cubicBezTo>
                  <a:cubicBezTo>
                    <a:pt x="42" y="70"/>
                    <a:pt x="168" y="107"/>
                    <a:pt x="353" y="110"/>
                  </a:cubicBezTo>
                  <a:cubicBezTo>
                    <a:pt x="383" y="111"/>
                    <a:pt x="414" y="110"/>
                    <a:pt x="447" y="109"/>
                  </a:cubicBezTo>
                  <a:cubicBezTo>
                    <a:pt x="589" y="104"/>
                    <a:pt x="660" y="67"/>
                    <a:pt x="725" y="37"/>
                  </a:cubicBezTo>
                  <a:cubicBezTo>
                    <a:pt x="742" y="29"/>
                    <a:pt x="764" y="23"/>
                    <a:pt x="785" y="1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6" name="Freeform 56">
              <a:extLst>
                <a:ext uri="{FF2B5EF4-FFF2-40B4-BE49-F238E27FC236}">
                  <a16:creationId xmlns:a16="http://schemas.microsoft.com/office/drawing/2014/main" id="{CF48A9FA-8BA9-4DD7-A5F6-0CBDBD4314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3009" y="2462713"/>
              <a:ext cx="1596176" cy="456950"/>
            </a:xfrm>
            <a:custGeom>
              <a:avLst/>
              <a:gdLst>
                <a:gd name="T0" fmla="*/ 806 w 1091"/>
                <a:gd name="T1" fmla="*/ 0 h 313"/>
                <a:gd name="T2" fmla="*/ 1091 w 1091"/>
                <a:gd name="T3" fmla="*/ 126 h 313"/>
                <a:gd name="T4" fmla="*/ 817 w 1091"/>
                <a:gd name="T5" fmla="*/ 164 h 313"/>
                <a:gd name="T6" fmla="*/ 474 w 1091"/>
                <a:gd name="T7" fmla="*/ 266 h 313"/>
                <a:gd name="T8" fmla="*/ 187 w 1091"/>
                <a:gd name="T9" fmla="*/ 313 h 313"/>
                <a:gd name="T10" fmla="*/ 60 w 1091"/>
                <a:gd name="T11" fmla="*/ 250 h 313"/>
                <a:gd name="T12" fmla="*/ 0 w 1091"/>
                <a:gd name="T13" fmla="*/ 124 h 313"/>
                <a:gd name="T14" fmla="*/ 10 w 1091"/>
                <a:gd name="T15" fmla="*/ 9 h 313"/>
                <a:gd name="T16" fmla="*/ 369 w 1091"/>
                <a:gd name="T17" fmla="*/ 95 h 313"/>
                <a:gd name="T18" fmla="*/ 464 w 1091"/>
                <a:gd name="T19" fmla="*/ 90 h 313"/>
                <a:gd name="T20" fmla="*/ 745 w 1091"/>
                <a:gd name="T21" fmla="*/ 16 h 313"/>
                <a:gd name="T22" fmla="*/ 806 w 1091"/>
                <a:gd name="T23" fmla="*/ 0 h 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91" h="313">
                  <a:moveTo>
                    <a:pt x="806" y="0"/>
                  </a:moveTo>
                  <a:cubicBezTo>
                    <a:pt x="867" y="34"/>
                    <a:pt x="1013" y="72"/>
                    <a:pt x="1091" y="126"/>
                  </a:cubicBezTo>
                  <a:cubicBezTo>
                    <a:pt x="1025" y="112"/>
                    <a:pt x="930" y="127"/>
                    <a:pt x="817" y="164"/>
                  </a:cubicBezTo>
                  <a:cubicBezTo>
                    <a:pt x="716" y="198"/>
                    <a:pt x="596" y="240"/>
                    <a:pt x="474" y="266"/>
                  </a:cubicBezTo>
                  <a:cubicBezTo>
                    <a:pt x="355" y="292"/>
                    <a:pt x="264" y="312"/>
                    <a:pt x="187" y="313"/>
                  </a:cubicBezTo>
                  <a:cubicBezTo>
                    <a:pt x="137" y="301"/>
                    <a:pt x="97" y="281"/>
                    <a:pt x="60" y="250"/>
                  </a:cubicBezTo>
                  <a:cubicBezTo>
                    <a:pt x="37" y="209"/>
                    <a:pt x="17" y="167"/>
                    <a:pt x="0" y="124"/>
                  </a:cubicBezTo>
                  <a:cubicBezTo>
                    <a:pt x="0" y="87"/>
                    <a:pt x="3" y="49"/>
                    <a:pt x="10" y="9"/>
                  </a:cubicBezTo>
                  <a:cubicBezTo>
                    <a:pt x="60" y="69"/>
                    <a:pt x="189" y="97"/>
                    <a:pt x="369" y="95"/>
                  </a:cubicBezTo>
                  <a:cubicBezTo>
                    <a:pt x="400" y="94"/>
                    <a:pt x="431" y="92"/>
                    <a:pt x="464" y="90"/>
                  </a:cubicBezTo>
                  <a:cubicBezTo>
                    <a:pt x="607" y="81"/>
                    <a:pt x="684" y="42"/>
                    <a:pt x="745" y="16"/>
                  </a:cubicBezTo>
                  <a:cubicBezTo>
                    <a:pt x="761" y="8"/>
                    <a:pt x="785" y="4"/>
                    <a:pt x="80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7" name="Freeform 57">
              <a:extLst>
                <a:ext uri="{FF2B5EF4-FFF2-40B4-BE49-F238E27FC236}">
                  <a16:creationId xmlns:a16="http://schemas.microsoft.com/office/drawing/2014/main" id="{873F1C97-F650-46B5-B9EC-C388F1D08758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7674" y="2498953"/>
              <a:ext cx="1640295" cy="486889"/>
            </a:xfrm>
            <a:custGeom>
              <a:avLst/>
              <a:gdLst>
                <a:gd name="T0" fmla="*/ 834 w 1121"/>
                <a:gd name="T1" fmla="*/ 0 h 334"/>
                <a:gd name="T2" fmla="*/ 1121 w 1121"/>
                <a:gd name="T3" fmla="*/ 133 h 334"/>
                <a:gd name="T4" fmla="*/ 836 w 1121"/>
                <a:gd name="T5" fmla="*/ 170 h 334"/>
                <a:gd name="T6" fmla="*/ 498 w 1121"/>
                <a:gd name="T7" fmla="*/ 276 h 334"/>
                <a:gd name="T8" fmla="*/ 200 w 1121"/>
                <a:gd name="T9" fmla="*/ 334 h 334"/>
                <a:gd name="T10" fmla="*/ 68 w 1121"/>
                <a:gd name="T11" fmla="*/ 265 h 334"/>
                <a:gd name="T12" fmla="*/ 0 w 1121"/>
                <a:gd name="T13" fmla="*/ 139 h 334"/>
                <a:gd name="T14" fmla="*/ 25 w 1121"/>
                <a:gd name="T15" fmla="*/ 34 h 334"/>
                <a:gd name="T16" fmla="*/ 392 w 1121"/>
                <a:gd name="T17" fmla="*/ 95 h 334"/>
                <a:gd name="T18" fmla="*/ 487 w 1121"/>
                <a:gd name="T19" fmla="*/ 87 h 334"/>
                <a:gd name="T20" fmla="*/ 772 w 1121"/>
                <a:gd name="T21" fmla="*/ 10 h 334"/>
                <a:gd name="T22" fmla="*/ 834 w 1121"/>
                <a:gd name="T23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21" h="334">
                  <a:moveTo>
                    <a:pt x="834" y="0"/>
                  </a:moveTo>
                  <a:cubicBezTo>
                    <a:pt x="901" y="36"/>
                    <a:pt x="1044" y="73"/>
                    <a:pt x="1121" y="133"/>
                  </a:cubicBezTo>
                  <a:cubicBezTo>
                    <a:pt x="1050" y="119"/>
                    <a:pt x="953" y="130"/>
                    <a:pt x="836" y="170"/>
                  </a:cubicBezTo>
                  <a:cubicBezTo>
                    <a:pt x="738" y="204"/>
                    <a:pt x="620" y="247"/>
                    <a:pt x="498" y="276"/>
                  </a:cubicBezTo>
                  <a:cubicBezTo>
                    <a:pt x="379" y="305"/>
                    <a:pt x="283" y="330"/>
                    <a:pt x="200" y="334"/>
                  </a:cubicBezTo>
                  <a:cubicBezTo>
                    <a:pt x="148" y="319"/>
                    <a:pt x="106" y="297"/>
                    <a:pt x="68" y="265"/>
                  </a:cubicBezTo>
                  <a:cubicBezTo>
                    <a:pt x="42" y="225"/>
                    <a:pt x="19" y="182"/>
                    <a:pt x="0" y="139"/>
                  </a:cubicBezTo>
                  <a:cubicBezTo>
                    <a:pt x="4" y="106"/>
                    <a:pt x="13" y="71"/>
                    <a:pt x="25" y="34"/>
                  </a:cubicBezTo>
                  <a:cubicBezTo>
                    <a:pt x="84" y="83"/>
                    <a:pt x="216" y="104"/>
                    <a:pt x="392" y="95"/>
                  </a:cubicBezTo>
                  <a:cubicBezTo>
                    <a:pt x="423" y="94"/>
                    <a:pt x="454" y="90"/>
                    <a:pt x="487" y="87"/>
                  </a:cubicBezTo>
                  <a:cubicBezTo>
                    <a:pt x="631" y="73"/>
                    <a:pt x="713" y="34"/>
                    <a:pt x="772" y="10"/>
                  </a:cubicBezTo>
                  <a:cubicBezTo>
                    <a:pt x="786" y="4"/>
                    <a:pt x="813" y="2"/>
                    <a:pt x="834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8" name="Freeform 58">
              <a:extLst>
                <a:ext uri="{FF2B5EF4-FFF2-40B4-BE49-F238E27FC236}">
                  <a16:creationId xmlns:a16="http://schemas.microsoft.com/office/drawing/2014/main" id="{660BD9DB-FFED-488A-9820-113FC3FCC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2339" y="2532043"/>
              <a:ext cx="1682838" cy="521554"/>
            </a:xfrm>
            <a:custGeom>
              <a:avLst/>
              <a:gdLst>
                <a:gd name="T0" fmla="*/ 863 w 1151"/>
                <a:gd name="T1" fmla="*/ 0 h 357"/>
                <a:gd name="T2" fmla="*/ 1151 w 1151"/>
                <a:gd name="T3" fmla="*/ 141 h 357"/>
                <a:gd name="T4" fmla="*/ 856 w 1151"/>
                <a:gd name="T5" fmla="*/ 176 h 357"/>
                <a:gd name="T6" fmla="*/ 522 w 1151"/>
                <a:gd name="T7" fmla="*/ 288 h 357"/>
                <a:gd name="T8" fmla="*/ 213 w 1151"/>
                <a:gd name="T9" fmla="*/ 357 h 357"/>
                <a:gd name="T10" fmla="*/ 77 w 1151"/>
                <a:gd name="T11" fmla="*/ 282 h 357"/>
                <a:gd name="T12" fmla="*/ 0 w 1151"/>
                <a:gd name="T13" fmla="*/ 155 h 357"/>
                <a:gd name="T14" fmla="*/ 41 w 1151"/>
                <a:gd name="T15" fmla="*/ 59 h 357"/>
                <a:gd name="T16" fmla="*/ 415 w 1151"/>
                <a:gd name="T17" fmla="*/ 97 h 357"/>
                <a:gd name="T18" fmla="*/ 511 w 1151"/>
                <a:gd name="T19" fmla="*/ 85 h 357"/>
                <a:gd name="T20" fmla="*/ 800 w 1151"/>
                <a:gd name="T21" fmla="*/ 6 h 357"/>
                <a:gd name="T22" fmla="*/ 863 w 1151"/>
                <a:gd name="T23" fmla="*/ 0 h 3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51" h="357">
                  <a:moveTo>
                    <a:pt x="863" y="0"/>
                  </a:moveTo>
                  <a:cubicBezTo>
                    <a:pt x="936" y="39"/>
                    <a:pt x="1077" y="75"/>
                    <a:pt x="1151" y="141"/>
                  </a:cubicBezTo>
                  <a:cubicBezTo>
                    <a:pt x="1076" y="127"/>
                    <a:pt x="976" y="134"/>
                    <a:pt x="856" y="176"/>
                  </a:cubicBezTo>
                  <a:cubicBezTo>
                    <a:pt x="761" y="210"/>
                    <a:pt x="644" y="255"/>
                    <a:pt x="522" y="288"/>
                  </a:cubicBezTo>
                  <a:cubicBezTo>
                    <a:pt x="404" y="320"/>
                    <a:pt x="303" y="348"/>
                    <a:pt x="213" y="357"/>
                  </a:cubicBezTo>
                  <a:cubicBezTo>
                    <a:pt x="160" y="338"/>
                    <a:pt x="116" y="314"/>
                    <a:pt x="77" y="282"/>
                  </a:cubicBezTo>
                  <a:cubicBezTo>
                    <a:pt x="48" y="241"/>
                    <a:pt x="22" y="199"/>
                    <a:pt x="0" y="155"/>
                  </a:cubicBezTo>
                  <a:cubicBezTo>
                    <a:pt x="10" y="126"/>
                    <a:pt x="24" y="93"/>
                    <a:pt x="41" y="59"/>
                  </a:cubicBezTo>
                  <a:cubicBezTo>
                    <a:pt x="109" y="98"/>
                    <a:pt x="244" y="111"/>
                    <a:pt x="415" y="97"/>
                  </a:cubicBezTo>
                  <a:cubicBezTo>
                    <a:pt x="447" y="94"/>
                    <a:pt x="479" y="90"/>
                    <a:pt x="511" y="85"/>
                  </a:cubicBezTo>
                  <a:cubicBezTo>
                    <a:pt x="657" y="66"/>
                    <a:pt x="744" y="26"/>
                    <a:pt x="800" y="6"/>
                  </a:cubicBezTo>
                  <a:cubicBezTo>
                    <a:pt x="812" y="0"/>
                    <a:pt x="842" y="1"/>
                    <a:pt x="863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59" name="Freeform 59">
              <a:extLst>
                <a:ext uri="{FF2B5EF4-FFF2-40B4-BE49-F238E27FC236}">
                  <a16:creationId xmlns:a16="http://schemas.microsoft.com/office/drawing/2014/main" id="{915FFDDE-5EE7-42A3-AEF8-8D9147C18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75429" y="2561981"/>
              <a:ext cx="1726957" cy="557794"/>
            </a:xfrm>
            <a:custGeom>
              <a:avLst/>
              <a:gdLst>
                <a:gd name="T0" fmla="*/ 892 w 1181"/>
                <a:gd name="T1" fmla="*/ 4 h 383"/>
                <a:gd name="T2" fmla="*/ 1181 w 1181"/>
                <a:gd name="T3" fmla="*/ 153 h 383"/>
                <a:gd name="T4" fmla="*/ 877 w 1181"/>
                <a:gd name="T5" fmla="*/ 186 h 383"/>
                <a:gd name="T6" fmla="*/ 547 w 1181"/>
                <a:gd name="T7" fmla="*/ 303 h 383"/>
                <a:gd name="T8" fmla="*/ 227 w 1181"/>
                <a:gd name="T9" fmla="*/ 383 h 383"/>
                <a:gd name="T10" fmla="*/ 86 w 1181"/>
                <a:gd name="T11" fmla="*/ 302 h 383"/>
                <a:gd name="T12" fmla="*/ 0 w 1181"/>
                <a:gd name="T13" fmla="*/ 176 h 383"/>
                <a:gd name="T14" fmla="*/ 57 w 1181"/>
                <a:gd name="T15" fmla="*/ 89 h 383"/>
                <a:gd name="T16" fmla="*/ 439 w 1181"/>
                <a:gd name="T17" fmla="*/ 102 h 383"/>
                <a:gd name="T18" fmla="*/ 535 w 1181"/>
                <a:gd name="T19" fmla="*/ 87 h 383"/>
                <a:gd name="T20" fmla="*/ 828 w 1181"/>
                <a:gd name="T21" fmla="*/ 5 h 383"/>
                <a:gd name="T22" fmla="*/ 892 w 1181"/>
                <a:gd name="T23" fmla="*/ 4 h 3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181" h="383">
                  <a:moveTo>
                    <a:pt x="892" y="4"/>
                  </a:moveTo>
                  <a:cubicBezTo>
                    <a:pt x="971" y="46"/>
                    <a:pt x="1109" y="81"/>
                    <a:pt x="1181" y="153"/>
                  </a:cubicBezTo>
                  <a:cubicBezTo>
                    <a:pt x="1102" y="138"/>
                    <a:pt x="1000" y="141"/>
                    <a:pt x="877" y="186"/>
                  </a:cubicBezTo>
                  <a:cubicBezTo>
                    <a:pt x="783" y="221"/>
                    <a:pt x="669" y="267"/>
                    <a:pt x="547" y="303"/>
                  </a:cubicBezTo>
                  <a:cubicBezTo>
                    <a:pt x="429" y="339"/>
                    <a:pt x="324" y="371"/>
                    <a:pt x="227" y="383"/>
                  </a:cubicBezTo>
                  <a:cubicBezTo>
                    <a:pt x="172" y="361"/>
                    <a:pt x="126" y="335"/>
                    <a:pt x="86" y="302"/>
                  </a:cubicBezTo>
                  <a:cubicBezTo>
                    <a:pt x="54" y="261"/>
                    <a:pt x="25" y="219"/>
                    <a:pt x="0" y="176"/>
                  </a:cubicBezTo>
                  <a:cubicBezTo>
                    <a:pt x="15" y="149"/>
                    <a:pt x="34" y="120"/>
                    <a:pt x="57" y="89"/>
                  </a:cubicBezTo>
                  <a:cubicBezTo>
                    <a:pt x="135" y="117"/>
                    <a:pt x="272" y="122"/>
                    <a:pt x="439" y="102"/>
                  </a:cubicBezTo>
                  <a:cubicBezTo>
                    <a:pt x="471" y="98"/>
                    <a:pt x="503" y="92"/>
                    <a:pt x="535" y="87"/>
                  </a:cubicBezTo>
                  <a:cubicBezTo>
                    <a:pt x="682" y="63"/>
                    <a:pt x="774" y="23"/>
                    <a:pt x="828" y="5"/>
                  </a:cubicBezTo>
                  <a:cubicBezTo>
                    <a:pt x="839" y="0"/>
                    <a:pt x="870" y="3"/>
                    <a:pt x="892" y="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0" name="Freeform 60">
              <a:extLst>
                <a:ext uri="{FF2B5EF4-FFF2-40B4-BE49-F238E27FC236}">
                  <a16:creationId xmlns:a16="http://schemas.microsoft.com/office/drawing/2014/main" id="{727FB5C9-EF3A-4A6B-BCED-4EDA8D43F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519" y="2593494"/>
              <a:ext cx="1774228" cy="595611"/>
            </a:xfrm>
            <a:custGeom>
              <a:avLst/>
              <a:gdLst>
                <a:gd name="T0" fmla="*/ 920 w 1212"/>
                <a:gd name="T1" fmla="*/ 7 h 408"/>
                <a:gd name="T2" fmla="*/ 1212 w 1212"/>
                <a:gd name="T3" fmla="*/ 164 h 408"/>
                <a:gd name="T4" fmla="*/ 897 w 1212"/>
                <a:gd name="T5" fmla="*/ 196 h 408"/>
                <a:gd name="T6" fmla="*/ 572 w 1212"/>
                <a:gd name="T7" fmla="*/ 317 h 408"/>
                <a:gd name="T8" fmla="*/ 241 w 1212"/>
                <a:gd name="T9" fmla="*/ 408 h 408"/>
                <a:gd name="T10" fmla="*/ 95 w 1212"/>
                <a:gd name="T11" fmla="*/ 321 h 408"/>
                <a:gd name="T12" fmla="*/ 0 w 1212"/>
                <a:gd name="T13" fmla="*/ 195 h 408"/>
                <a:gd name="T14" fmla="*/ 73 w 1212"/>
                <a:gd name="T15" fmla="*/ 117 h 408"/>
                <a:gd name="T16" fmla="*/ 462 w 1212"/>
                <a:gd name="T17" fmla="*/ 106 h 408"/>
                <a:gd name="T18" fmla="*/ 560 w 1212"/>
                <a:gd name="T19" fmla="*/ 88 h 408"/>
                <a:gd name="T20" fmla="*/ 856 w 1212"/>
                <a:gd name="T21" fmla="*/ 4 h 408"/>
                <a:gd name="T22" fmla="*/ 920 w 1212"/>
                <a:gd name="T23" fmla="*/ 7 h 4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2" h="408">
                  <a:moveTo>
                    <a:pt x="920" y="7"/>
                  </a:moveTo>
                  <a:cubicBezTo>
                    <a:pt x="1006" y="52"/>
                    <a:pt x="1141" y="87"/>
                    <a:pt x="1212" y="164"/>
                  </a:cubicBezTo>
                  <a:cubicBezTo>
                    <a:pt x="1128" y="149"/>
                    <a:pt x="1024" y="147"/>
                    <a:pt x="897" y="196"/>
                  </a:cubicBezTo>
                  <a:cubicBezTo>
                    <a:pt x="806" y="230"/>
                    <a:pt x="693" y="278"/>
                    <a:pt x="572" y="317"/>
                  </a:cubicBezTo>
                  <a:cubicBezTo>
                    <a:pt x="454" y="356"/>
                    <a:pt x="344" y="392"/>
                    <a:pt x="241" y="408"/>
                  </a:cubicBezTo>
                  <a:cubicBezTo>
                    <a:pt x="184" y="383"/>
                    <a:pt x="136" y="355"/>
                    <a:pt x="95" y="321"/>
                  </a:cubicBezTo>
                  <a:cubicBezTo>
                    <a:pt x="60" y="281"/>
                    <a:pt x="28" y="238"/>
                    <a:pt x="0" y="195"/>
                  </a:cubicBezTo>
                  <a:cubicBezTo>
                    <a:pt x="20" y="172"/>
                    <a:pt x="45" y="146"/>
                    <a:pt x="73" y="117"/>
                  </a:cubicBezTo>
                  <a:cubicBezTo>
                    <a:pt x="160" y="136"/>
                    <a:pt x="300" y="131"/>
                    <a:pt x="462" y="106"/>
                  </a:cubicBezTo>
                  <a:cubicBezTo>
                    <a:pt x="495" y="101"/>
                    <a:pt x="527" y="94"/>
                    <a:pt x="560" y="88"/>
                  </a:cubicBezTo>
                  <a:cubicBezTo>
                    <a:pt x="708" y="59"/>
                    <a:pt x="805" y="18"/>
                    <a:pt x="856" y="4"/>
                  </a:cubicBezTo>
                  <a:cubicBezTo>
                    <a:pt x="865" y="0"/>
                    <a:pt x="899" y="5"/>
                    <a:pt x="920" y="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1" name="Freeform 61">
              <a:extLst>
                <a:ext uri="{FF2B5EF4-FFF2-40B4-BE49-F238E27FC236}">
                  <a16:creationId xmlns:a16="http://schemas.microsoft.com/office/drawing/2014/main" id="{5DB28806-2FB2-43D2-821D-30D4C169E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3184" y="2623433"/>
              <a:ext cx="1816772" cy="635004"/>
            </a:xfrm>
            <a:custGeom>
              <a:avLst/>
              <a:gdLst>
                <a:gd name="T0" fmla="*/ 949 w 1242"/>
                <a:gd name="T1" fmla="*/ 12 h 435"/>
                <a:gd name="T2" fmla="*/ 1242 w 1242"/>
                <a:gd name="T3" fmla="*/ 176 h 435"/>
                <a:gd name="T4" fmla="*/ 917 w 1242"/>
                <a:gd name="T5" fmla="*/ 206 h 435"/>
                <a:gd name="T6" fmla="*/ 597 w 1242"/>
                <a:gd name="T7" fmla="*/ 333 h 435"/>
                <a:gd name="T8" fmla="*/ 254 w 1242"/>
                <a:gd name="T9" fmla="*/ 435 h 435"/>
                <a:gd name="T10" fmla="*/ 104 w 1242"/>
                <a:gd name="T11" fmla="*/ 342 h 435"/>
                <a:gd name="T12" fmla="*/ 0 w 1242"/>
                <a:gd name="T13" fmla="*/ 215 h 435"/>
                <a:gd name="T14" fmla="*/ 89 w 1242"/>
                <a:gd name="T15" fmla="*/ 147 h 435"/>
                <a:gd name="T16" fmla="*/ 486 w 1242"/>
                <a:gd name="T17" fmla="*/ 111 h 435"/>
                <a:gd name="T18" fmla="*/ 584 w 1242"/>
                <a:gd name="T19" fmla="*/ 90 h 435"/>
                <a:gd name="T20" fmla="*/ 884 w 1242"/>
                <a:gd name="T21" fmla="*/ 3 h 435"/>
                <a:gd name="T22" fmla="*/ 949 w 1242"/>
                <a:gd name="T23" fmla="*/ 12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42" h="435">
                  <a:moveTo>
                    <a:pt x="949" y="12"/>
                  </a:moveTo>
                  <a:cubicBezTo>
                    <a:pt x="1042" y="59"/>
                    <a:pt x="1173" y="93"/>
                    <a:pt x="1242" y="176"/>
                  </a:cubicBezTo>
                  <a:cubicBezTo>
                    <a:pt x="1155" y="161"/>
                    <a:pt x="1047" y="154"/>
                    <a:pt x="917" y="206"/>
                  </a:cubicBezTo>
                  <a:cubicBezTo>
                    <a:pt x="829" y="241"/>
                    <a:pt x="718" y="290"/>
                    <a:pt x="597" y="333"/>
                  </a:cubicBezTo>
                  <a:cubicBezTo>
                    <a:pt x="478" y="375"/>
                    <a:pt x="364" y="415"/>
                    <a:pt x="254" y="435"/>
                  </a:cubicBezTo>
                  <a:cubicBezTo>
                    <a:pt x="195" y="406"/>
                    <a:pt x="146" y="376"/>
                    <a:pt x="104" y="342"/>
                  </a:cubicBezTo>
                  <a:cubicBezTo>
                    <a:pt x="66" y="301"/>
                    <a:pt x="31" y="259"/>
                    <a:pt x="0" y="215"/>
                  </a:cubicBezTo>
                  <a:cubicBezTo>
                    <a:pt x="25" y="195"/>
                    <a:pt x="56" y="172"/>
                    <a:pt x="89" y="147"/>
                  </a:cubicBezTo>
                  <a:cubicBezTo>
                    <a:pt x="185" y="155"/>
                    <a:pt x="328" y="142"/>
                    <a:pt x="486" y="111"/>
                  </a:cubicBezTo>
                  <a:cubicBezTo>
                    <a:pt x="519" y="105"/>
                    <a:pt x="551" y="97"/>
                    <a:pt x="584" y="90"/>
                  </a:cubicBezTo>
                  <a:cubicBezTo>
                    <a:pt x="733" y="56"/>
                    <a:pt x="835" y="15"/>
                    <a:pt x="884" y="3"/>
                  </a:cubicBezTo>
                  <a:cubicBezTo>
                    <a:pt x="891" y="0"/>
                    <a:pt x="928" y="8"/>
                    <a:pt x="949" y="1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2" name="Freeform 62">
              <a:extLst>
                <a:ext uri="{FF2B5EF4-FFF2-40B4-BE49-F238E27FC236}">
                  <a16:creationId xmlns:a16="http://schemas.microsoft.com/office/drawing/2014/main" id="{531F610D-3AE0-497A-94F1-4DEB898473D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76273" y="2656522"/>
              <a:ext cx="1862467" cy="671244"/>
            </a:xfrm>
            <a:custGeom>
              <a:avLst/>
              <a:gdLst>
                <a:gd name="T0" fmla="*/ 978 w 1273"/>
                <a:gd name="T1" fmla="*/ 15 h 460"/>
                <a:gd name="T2" fmla="*/ 1273 w 1273"/>
                <a:gd name="T3" fmla="*/ 187 h 460"/>
                <a:gd name="T4" fmla="*/ 938 w 1273"/>
                <a:gd name="T5" fmla="*/ 215 h 460"/>
                <a:gd name="T6" fmla="*/ 622 w 1273"/>
                <a:gd name="T7" fmla="*/ 347 h 460"/>
                <a:gd name="T8" fmla="*/ 268 w 1273"/>
                <a:gd name="T9" fmla="*/ 460 h 460"/>
                <a:gd name="T10" fmla="*/ 114 w 1273"/>
                <a:gd name="T11" fmla="*/ 362 h 460"/>
                <a:gd name="T12" fmla="*/ 0 w 1273"/>
                <a:gd name="T13" fmla="*/ 235 h 460"/>
                <a:gd name="T14" fmla="*/ 105 w 1273"/>
                <a:gd name="T15" fmla="*/ 176 h 460"/>
                <a:gd name="T16" fmla="*/ 509 w 1273"/>
                <a:gd name="T17" fmla="*/ 116 h 460"/>
                <a:gd name="T18" fmla="*/ 608 w 1273"/>
                <a:gd name="T19" fmla="*/ 91 h 460"/>
                <a:gd name="T20" fmla="*/ 912 w 1273"/>
                <a:gd name="T21" fmla="*/ 2 h 460"/>
                <a:gd name="T22" fmla="*/ 978 w 1273"/>
                <a:gd name="T23" fmla="*/ 15 h 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73" h="460">
                  <a:moveTo>
                    <a:pt x="978" y="15"/>
                  </a:moveTo>
                  <a:cubicBezTo>
                    <a:pt x="1077" y="65"/>
                    <a:pt x="1205" y="98"/>
                    <a:pt x="1273" y="187"/>
                  </a:cubicBezTo>
                  <a:cubicBezTo>
                    <a:pt x="1181" y="172"/>
                    <a:pt x="1071" y="161"/>
                    <a:pt x="938" y="215"/>
                  </a:cubicBezTo>
                  <a:cubicBezTo>
                    <a:pt x="852" y="251"/>
                    <a:pt x="742" y="301"/>
                    <a:pt x="622" y="347"/>
                  </a:cubicBezTo>
                  <a:cubicBezTo>
                    <a:pt x="503" y="393"/>
                    <a:pt x="384" y="436"/>
                    <a:pt x="268" y="460"/>
                  </a:cubicBezTo>
                  <a:cubicBezTo>
                    <a:pt x="207" y="429"/>
                    <a:pt x="156" y="396"/>
                    <a:pt x="114" y="362"/>
                  </a:cubicBezTo>
                  <a:cubicBezTo>
                    <a:pt x="72" y="321"/>
                    <a:pt x="34" y="279"/>
                    <a:pt x="0" y="235"/>
                  </a:cubicBezTo>
                  <a:cubicBezTo>
                    <a:pt x="31" y="218"/>
                    <a:pt x="66" y="198"/>
                    <a:pt x="105" y="176"/>
                  </a:cubicBezTo>
                  <a:cubicBezTo>
                    <a:pt x="210" y="174"/>
                    <a:pt x="356" y="151"/>
                    <a:pt x="509" y="116"/>
                  </a:cubicBezTo>
                  <a:cubicBezTo>
                    <a:pt x="543" y="108"/>
                    <a:pt x="576" y="100"/>
                    <a:pt x="608" y="91"/>
                  </a:cubicBezTo>
                  <a:cubicBezTo>
                    <a:pt x="758" y="53"/>
                    <a:pt x="866" y="11"/>
                    <a:pt x="912" y="2"/>
                  </a:cubicBezTo>
                  <a:cubicBezTo>
                    <a:pt x="917" y="0"/>
                    <a:pt x="957" y="9"/>
                    <a:pt x="978" y="15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3" name="Freeform 63">
              <a:extLst>
                <a:ext uri="{FF2B5EF4-FFF2-40B4-BE49-F238E27FC236}">
                  <a16:creationId xmlns:a16="http://schemas.microsoft.com/office/drawing/2014/main" id="{5B7E6BDF-EFD6-4F0E-9D9D-A450870DED4A}"/>
                </a:ext>
              </a:extLst>
            </p:cNvPr>
            <p:cNvSpPr>
              <a:spLocks/>
            </p:cNvSpPr>
            <p:nvPr/>
          </p:nvSpPr>
          <p:spPr bwMode="auto">
            <a:xfrm>
              <a:off x="1810938" y="2686461"/>
              <a:ext cx="1905011" cy="710637"/>
            </a:xfrm>
            <a:custGeom>
              <a:avLst/>
              <a:gdLst>
                <a:gd name="T0" fmla="*/ 1006 w 1302"/>
                <a:gd name="T1" fmla="*/ 20 h 487"/>
                <a:gd name="T2" fmla="*/ 1302 w 1302"/>
                <a:gd name="T3" fmla="*/ 199 h 487"/>
                <a:gd name="T4" fmla="*/ 957 w 1302"/>
                <a:gd name="T5" fmla="*/ 226 h 487"/>
                <a:gd name="T6" fmla="*/ 646 w 1302"/>
                <a:gd name="T7" fmla="*/ 363 h 487"/>
                <a:gd name="T8" fmla="*/ 281 w 1302"/>
                <a:gd name="T9" fmla="*/ 487 h 487"/>
                <a:gd name="T10" fmla="*/ 122 w 1302"/>
                <a:gd name="T11" fmla="*/ 382 h 487"/>
                <a:gd name="T12" fmla="*/ 0 w 1302"/>
                <a:gd name="T13" fmla="*/ 255 h 487"/>
                <a:gd name="T14" fmla="*/ 120 w 1302"/>
                <a:gd name="T15" fmla="*/ 206 h 487"/>
                <a:gd name="T16" fmla="*/ 532 w 1302"/>
                <a:gd name="T17" fmla="*/ 122 h 487"/>
                <a:gd name="T18" fmla="*/ 631 w 1302"/>
                <a:gd name="T19" fmla="*/ 94 h 487"/>
                <a:gd name="T20" fmla="*/ 939 w 1302"/>
                <a:gd name="T21" fmla="*/ 2 h 487"/>
                <a:gd name="T22" fmla="*/ 1006 w 1302"/>
                <a:gd name="T23" fmla="*/ 20 h 4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02" h="487">
                  <a:moveTo>
                    <a:pt x="1006" y="20"/>
                  </a:moveTo>
                  <a:cubicBezTo>
                    <a:pt x="1111" y="72"/>
                    <a:pt x="1236" y="105"/>
                    <a:pt x="1302" y="199"/>
                  </a:cubicBezTo>
                  <a:cubicBezTo>
                    <a:pt x="1206" y="184"/>
                    <a:pt x="1093" y="168"/>
                    <a:pt x="957" y="226"/>
                  </a:cubicBezTo>
                  <a:cubicBezTo>
                    <a:pt x="874" y="262"/>
                    <a:pt x="765" y="314"/>
                    <a:pt x="646" y="363"/>
                  </a:cubicBezTo>
                  <a:cubicBezTo>
                    <a:pt x="527" y="412"/>
                    <a:pt x="403" y="459"/>
                    <a:pt x="281" y="487"/>
                  </a:cubicBezTo>
                  <a:cubicBezTo>
                    <a:pt x="218" y="452"/>
                    <a:pt x="165" y="418"/>
                    <a:pt x="122" y="382"/>
                  </a:cubicBezTo>
                  <a:cubicBezTo>
                    <a:pt x="77" y="342"/>
                    <a:pt x="36" y="299"/>
                    <a:pt x="0" y="255"/>
                  </a:cubicBezTo>
                  <a:cubicBezTo>
                    <a:pt x="35" y="242"/>
                    <a:pt x="76" y="225"/>
                    <a:pt x="120" y="206"/>
                  </a:cubicBezTo>
                  <a:cubicBezTo>
                    <a:pt x="235" y="193"/>
                    <a:pt x="383" y="161"/>
                    <a:pt x="532" y="122"/>
                  </a:cubicBezTo>
                  <a:cubicBezTo>
                    <a:pt x="566" y="113"/>
                    <a:pt x="599" y="103"/>
                    <a:pt x="631" y="94"/>
                  </a:cubicBezTo>
                  <a:cubicBezTo>
                    <a:pt x="783" y="50"/>
                    <a:pt x="896" y="8"/>
                    <a:pt x="939" y="2"/>
                  </a:cubicBezTo>
                  <a:cubicBezTo>
                    <a:pt x="942" y="0"/>
                    <a:pt x="985" y="12"/>
                    <a:pt x="1006" y="2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4" name="Freeform 64">
              <a:extLst>
                <a:ext uri="{FF2B5EF4-FFF2-40B4-BE49-F238E27FC236}">
                  <a16:creationId xmlns:a16="http://schemas.microsoft.com/office/drawing/2014/main" id="{29E487B3-4CF8-48FB-B933-83022496E2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45603" y="2719550"/>
              <a:ext cx="1947554" cy="748453"/>
            </a:xfrm>
            <a:custGeom>
              <a:avLst/>
              <a:gdLst>
                <a:gd name="T0" fmla="*/ 1035 w 1332"/>
                <a:gd name="T1" fmla="*/ 24 h 513"/>
                <a:gd name="T2" fmla="*/ 1332 w 1332"/>
                <a:gd name="T3" fmla="*/ 211 h 513"/>
                <a:gd name="T4" fmla="*/ 977 w 1332"/>
                <a:gd name="T5" fmla="*/ 236 h 513"/>
                <a:gd name="T6" fmla="*/ 671 w 1332"/>
                <a:gd name="T7" fmla="*/ 377 h 513"/>
                <a:gd name="T8" fmla="*/ 294 w 1332"/>
                <a:gd name="T9" fmla="*/ 513 h 513"/>
                <a:gd name="T10" fmla="*/ 131 w 1332"/>
                <a:gd name="T11" fmla="*/ 402 h 513"/>
                <a:gd name="T12" fmla="*/ 0 w 1332"/>
                <a:gd name="T13" fmla="*/ 275 h 513"/>
                <a:gd name="T14" fmla="*/ 136 w 1332"/>
                <a:gd name="T15" fmla="*/ 235 h 513"/>
                <a:gd name="T16" fmla="*/ 555 w 1332"/>
                <a:gd name="T17" fmla="*/ 127 h 513"/>
                <a:gd name="T18" fmla="*/ 656 w 1332"/>
                <a:gd name="T19" fmla="*/ 95 h 513"/>
                <a:gd name="T20" fmla="*/ 967 w 1332"/>
                <a:gd name="T21" fmla="*/ 1 h 513"/>
                <a:gd name="T22" fmla="*/ 1035 w 1332"/>
                <a:gd name="T23" fmla="*/ 24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32" h="513">
                  <a:moveTo>
                    <a:pt x="1035" y="24"/>
                  </a:moveTo>
                  <a:cubicBezTo>
                    <a:pt x="1146" y="79"/>
                    <a:pt x="1268" y="111"/>
                    <a:pt x="1332" y="211"/>
                  </a:cubicBezTo>
                  <a:cubicBezTo>
                    <a:pt x="1232" y="195"/>
                    <a:pt x="1117" y="174"/>
                    <a:pt x="977" y="236"/>
                  </a:cubicBezTo>
                  <a:cubicBezTo>
                    <a:pt x="896" y="272"/>
                    <a:pt x="790" y="325"/>
                    <a:pt x="671" y="377"/>
                  </a:cubicBezTo>
                  <a:cubicBezTo>
                    <a:pt x="552" y="430"/>
                    <a:pt x="423" y="481"/>
                    <a:pt x="294" y="513"/>
                  </a:cubicBezTo>
                  <a:cubicBezTo>
                    <a:pt x="230" y="475"/>
                    <a:pt x="176" y="438"/>
                    <a:pt x="131" y="402"/>
                  </a:cubicBezTo>
                  <a:cubicBezTo>
                    <a:pt x="83" y="362"/>
                    <a:pt x="39" y="319"/>
                    <a:pt x="0" y="275"/>
                  </a:cubicBezTo>
                  <a:cubicBezTo>
                    <a:pt x="40" y="266"/>
                    <a:pt x="87" y="252"/>
                    <a:pt x="136" y="235"/>
                  </a:cubicBezTo>
                  <a:cubicBezTo>
                    <a:pt x="260" y="212"/>
                    <a:pt x="411" y="171"/>
                    <a:pt x="555" y="127"/>
                  </a:cubicBezTo>
                  <a:cubicBezTo>
                    <a:pt x="590" y="116"/>
                    <a:pt x="623" y="105"/>
                    <a:pt x="656" y="95"/>
                  </a:cubicBezTo>
                  <a:cubicBezTo>
                    <a:pt x="808" y="46"/>
                    <a:pt x="926" y="4"/>
                    <a:pt x="967" y="1"/>
                  </a:cubicBezTo>
                  <a:cubicBezTo>
                    <a:pt x="969" y="0"/>
                    <a:pt x="1013" y="15"/>
                    <a:pt x="1035" y="2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5" name="Freeform 65">
              <a:extLst>
                <a:ext uri="{FF2B5EF4-FFF2-40B4-BE49-F238E27FC236}">
                  <a16:creationId xmlns:a16="http://schemas.microsoft.com/office/drawing/2014/main" id="{2F8330C0-AE49-4DDA-8770-5D451BD350AF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8693" y="2751063"/>
              <a:ext cx="1993250" cy="786270"/>
            </a:xfrm>
            <a:custGeom>
              <a:avLst/>
              <a:gdLst>
                <a:gd name="T0" fmla="*/ 1363 w 1363"/>
                <a:gd name="T1" fmla="*/ 222 h 539"/>
                <a:gd name="T2" fmla="*/ 998 w 1363"/>
                <a:gd name="T3" fmla="*/ 246 h 539"/>
                <a:gd name="T4" fmla="*/ 695 w 1363"/>
                <a:gd name="T5" fmla="*/ 392 h 539"/>
                <a:gd name="T6" fmla="*/ 308 w 1363"/>
                <a:gd name="T7" fmla="*/ 539 h 539"/>
                <a:gd name="T8" fmla="*/ 140 w 1363"/>
                <a:gd name="T9" fmla="*/ 422 h 539"/>
                <a:gd name="T10" fmla="*/ 0 w 1363"/>
                <a:gd name="T11" fmla="*/ 295 h 539"/>
                <a:gd name="T12" fmla="*/ 579 w 1363"/>
                <a:gd name="T13" fmla="*/ 131 h 539"/>
                <a:gd name="T14" fmla="*/ 995 w 1363"/>
                <a:gd name="T15" fmla="*/ 0 h 539"/>
                <a:gd name="T16" fmla="*/ 1064 w 1363"/>
                <a:gd name="T17" fmla="*/ 27 h 539"/>
                <a:gd name="T18" fmla="*/ 1363 w 1363"/>
                <a:gd name="T19" fmla="*/ 222 h 5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63" h="539">
                  <a:moveTo>
                    <a:pt x="1363" y="222"/>
                  </a:moveTo>
                  <a:cubicBezTo>
                    <a:pt x="1258" y="206"/>
                    <a:pt x="1140" y="181"/>
                    <a:pt x="998" y="246"/>
                  </a:cubicBezTo>
                  <a:cubicBezTo>
                    <a:pt x="919" y="281"/>
                    <a:pt x="814" y="337"/>
                    <a:pt x="695" y="392"/>
                  </a:cubicBezTo>
                  <a:cubicBezTo>
                    <a:pt x="576" y="448"/>
                    <a:pt x="443" y="503"/>
                    <a:pt x="308" y="539"/>
                  </a:cubicBezTo>
                  <a:cubicBezTo>
                    <a:pt x="242" y="497"/>
                    <a:pt x="186" y="458"/>
                    <a:pt x="140" y="422"/>
                  </a:cubicBezTo>
                  <a:cubicBezTo>
                    <a:pt x="89" y="382"/>
                    <a:pt x="42" y="339"/>
                    <a:pt x="0" y="295"/>
                  </a:cubicBezTo>
                  <a:cubicBezTo>
                    <a:pt x="155" y="274"/>
                    <a:pt x="380" y="200"/>
                    <a:pt x="579" y="131"/>
                  </a:cubicBezTo>
                  <a:cubicBezTo>
                    <a:pt x="777" y="63"/>
                    <a:pt x="949" y="0"/>
                    <a:pt x="995" y="0"/>
                  </a:cubicBezTo>
                  <a:cubicBezTo>
                    <a:pt x="995" y="0"/>
                    <a:pt x="1042" y="17"/>
                    <a:pt x="1064" y="27"/>
                  </a:cubicBezTo>
                  <a:cubicBezTo>
                    <a:pt x="1181" y="85"/>
                    <a:pt x="1300" y="116"/>
                    <a:pt x="1363" y="22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6" name="Freeform 66">
              <a:extLst>
                <a:ext uri="{FF2B5EF4-FFF2-40B4-BE49-F238E27FC236}">
                  <a16:creationId xmlns:a16="http://schemas.microsoft.com/office/drawing/2014/main" id="{4D7D5899-95F4-4955-BF42-D00007974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1987415" y="2812516"/>
              <a:ext cx="1930222" cy="759483"/>
            </a:xfrm>
            <a:custGeom>
              <a:avLst/>
              <a:gdLst>
                <a:gd name="T0" fmla="*/ 1046 w 1320"/>
                <a:gd name="T1" fmla="*/ 32 h 520"/>
                <a:gd name="T2" fmla="*/ 1320 w 1320"/>
                <a:gd name="T3" fmla="*/ 212 h 520"/>
                <a:gd name="T4" fmla="*/ 1151 w 1320"/>
                <a:gd name="T5" fmla="*/ 197 h 520"/>
                <a:gd name="T6" fmla="*/ 956 w 1320"/>
                <a:gd name="T7" fmla="*/ 240 h 520"/>
                <a:gd name="T8" fmla="*/ 752 w 1320"/>
                <a:gd name="T9" fmla="*/ 336 h 520"/>
                <a:gd name="T10" fmla="*/ 349 w 1320"/>
                <a:gd name="T11" fmla="*/ 501 h 520"/>
                <a:gd name="T12" fmla="*/ 349 w 1320"/>
                <a:gd name="T13" fmla="*/ 501 h 520"/>
                <a:gd name="T14" fmla="*/ 267 w 1320"/>
                <a:gd name="T15" fmla="*/ 520 h 520"/>
                <a:gd name="T16" fmla="*/ 226 w 1320"/>
                <a:gd name="T17" fmla="*/ 494 h 520"/>
                <a:gd name="T18" fmla="*/ 98 w 1320"/>
                <a:gd name="T19" fmla="*/ 406 h 520"/>
                <a:gd name="T20" fmla="*/ 0 w 1320"/>
                <a:gd name="T21" fmla="*/ 276 h 520"/>
                <a:gd name="T22" fmla="*/ 449 w 1320"/>
                <a:gd name="T23" fmla="*/ 152 h 520"/>
                <a:gd name="T24" fmla="*/ 841 w 1320"/>
                <a:gd name="T25" fmla="*/ 29 h 520"/>
                <a:gd name="T26" fmla="*/ 980 w 1320"/>
                <a:gd name="T27" fmla="*/ 2 h 520"/>
                <a:gd name="T28" fmla="*/ 1046 w 1320"/>
                <a:gd name="T29" fmla="*/ 32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20" h="520">
                  <a:moveTo>
                    <a:pt x="1046" y="32"/>
                  </a:moveTo>
                  <a:cubicBezTo>
                    <a:pt x="1153" y="87"/>
                    <a:pt x="1263" y="115"/>
                    <a:pt x="1320" y="212"/>
                  </a:cubicBezTo>
                  <a:cubicBezTo>
                    <a:pt x="1268" y="204"/>
                    <a:pt x="1212" y="195"/>
                    <a:pt x="1151" y="197"/>
                  </a:cubicBezTo>
                  <a:cubicBezTo>
                    <a:pt x="1091" y="198"/>
                    <a:pt x="1027" y="209"/>
                    <a:pt x="956" y="240"/>
                  </a:cubicBezTo>
                  <a:cubicBezTo>
                    <a:pt x="899" y="265"/>
                    <a:pt x="830" y="299"/>
                    <a:pt x="752" y="336"/>
                  </a:cubicBezTo>
                  <a:cubicBezTo>
                    <a:pt x="631" y="393"/>
                    <a:pt x="492" y="456"/>
                    <a:pt x="349" y="501"/>
                  </a:cubicBezTo>
                  <a:cubicBezTo>
                    <a:pt x="349" y="501"/>
                    <a:pt x="349" y="501"/>
                    <a:pt x="349" y="501"/>
                  </a:cubicBezTo>
                  <a:cubicBezTo>
                    <a:pt x="322" y="508"/>
                    <a:pt x="294" y="514"/>
                    <a:pt x="267" y="520"/>
                  </a:cubicBezTo>
                  <a:cubicBezTo>
                    <a:pt x="253" y="511"/>
                    <a:pt x="239" y="503"/>
                    <a:pt x="226" y="494"/>
                  </a:cubicBezTo>
                  <a:cubicBezTo>
                    <a:pt x="177" y="463"/>
                    <a:pt x="135" y="434"/>
                    <a:pt x="98" y="406"/>
                  </a:cubicBezTo>
                  <a:cubicBezTo>
                    <a:pt x="59" y="367"/>
                    <a:pt x="26" y="324"/>
                    <a:pt x="0" y="276"/>
                  </a:cubicBezTo>
                  <a:cubicBezTo>
                    <a:pt x="124" y="254"/>
                    <a:pt x="289" y="204"/>
                    <a:pt x="449" y="152"/>
                  </a:cubicBezTo>
                  <a:cubicBezTo>
                    <a:pt x="595" y="106"/>
                    <a:pt x="737" y="58"/>
                    <a:pt x="841" y="29"/>
                  </a:cubicBezTo>
                  <a:cubicBezTo>
                    <a:pt x="908" y="11"/>
                    <a:pt x="957" y="0"/>
                    <a:pt x="980" y="2"/>
                  </a:cubicBezTo>
                  <a:cubicBezTo>
                    <a:pt x="981" y="4"/>
                    <a:pt x="1025" y="21"/>
                    <a:pt x="1046" y="3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7" name="Freeform 67">
              <a:extLst>
                <a:ext uri="{FF2B5EF4-FFF2-40B4-BE49-F238E27FC236}">
                  <a16:creationId xmlns:a16="http://schemas.microsoft.com/office/drawing/2014/main" id="{A492D69C-556E-46BE-A050-5CE43F1B545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139" y="2873967"/>
              <a:ext cx="1868770" cy="731120"/>
            </a:xfrm>
            <a:custGeom>
              <a:avLst/>
              <a:gdLst>
                <a:gd name="T0" fmla="*/ 1029 w 1278"/>
                <a:gd name="T1" fmla="*/ 37 h 501"/>
                <a:gd name="T2" fmla="*/ 1278 w 1278"/>
                <a:gd name="T3" fmla="*/ 202 h 501"/>
                <a:gd name="T4" fmla="*/ 1109 w 1278"/>
                <a:gd name="T5" fmla="*/ 190 h 501"/>
                <a:gd name="T6" fmla="*/ 915 w 1278"/>
                <a:gd name="T7" fmla="*/ 234 h 501"/>
                <a:gd name="T8" fmla="*/ 711 w 1278"/>
                <a:gd name="T9" fmla="*/ 328 h 501"/>
                <a:gd name="T10" fmla="*/ 307 w 1278"/>
                <a:gd name="T11" fmla="*/ 488 h 501"/>
                <a:gd name="T12" fmla="*/ 307 w 1278"/>
                <a:gd name="T13" fmla="*/ 488 h 501"/>
                <a:gd name="T14" fmla="*/ 225 w 1278"/>
                <a:gd name="T15" fmla="*/ 501 h 501"/>
                <a:gd name="T16" fmla="*/ 185 w 1278"/>
                <a:gd name="T17" fmla="*/ 477 h 501"/>
                <a:gd name="T18" fmla="*/ 56 w 1278"/>
                <a:gd name="T19" fmla="*/ 390 h 501"/>
                <a:gd name="T20" fmla="*/ 0 w 1278"/>
                <a:gd name="T21" fmla="*/ 258 h 501"/>
                <a:gd name="T22" fmla="*/ 442 w 1278"/>
                <a:gd name="T23" fmla="*/ 133 h 501"/>
                <a:gd name="T24" fmla="*/ 831 w 1278"/>
                <a:gd name="T25" fmla="*/ 20 h 501"/>
                <a:gd name="T26" fmla="*/ 965 w 1278"/>
                <a:gd name="T27" fmla="*/ 6 h 501"/>
                <a:gd name="T28" fmla="*/ 1029 w 1278"/>
                <a:gd name="T29" fmla="*/ 37 h 5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78" h="501">
                  <a:moveTo>
                    <a:pt x="1029" y="37"/>
                  </a:moveTo>
                  <a:cubicBezTo>
                    <a:pt x="1125" y="89"/>
                    <a:pt x="1225" y="114"/>
                    <a:pt x="1278" y="202"/>
                  </a:cubicBezTo>
                  <a:cubicBezTo>
                    <a:pt x="1226" y="195"/>
                    <a:pt x="1169" y="188"/>
                    <a:pt x="1109" y="190"/>
                  </a:cubicBezTo>
                  <a:cubicBezTo>
                    <a:pt x="1050" y="193"/>
                    <a:pt x="985" y="204"/>
                    <a:pt x="915" y="234"/>
                  </a:cubicBezTo>
                  <a:cubicBezTo>
                    <a:pt x="857" y="259"/>
                    <a:pt x="788" y="292"/>
                    <a:pt x="711" y="328"/>
                  </a:cubicBezTo>
                  <a:cubicBezTo>
                    <a:pt x="588" y="384"/>
                    <a:pt x="447" y="445"/>
                    <a:pt x="307" y="488"/>
                  </a:cubicBezTo>
                  <a:cubicBezTo>
                    <a:pt x="307" y="488"/>
                    <a:pt x="307" y="488"/>
                    <a:pt x="307" y="488"/>
                  </a:cubicBezTo>
                  <a:cubicBezTo>
                    <a:pt x="280" y="493"/>
                    <a:pt x="253" y="498"/>
                    <a:pt x="225" y="501"/>
                  </a:cubicBezTo>
                  <a:cubicBezTo>
                    <a:pt x="211" y="493"/>
                    <a:pt x="198" y="485"/>
                    <a:pt x="185" y="477"/>
                  </a:cubicBezTo>
                  <a:cubicBezTo>
                    <a:pt x="136" y="446"/>
                    <a:pt x="93" y="417"/>
                    <a:pt x="56" y="390"/>
                  </a:cubicBezTo>
                  <a:cubicBezTo>
                    <a:pt x="29" y="352"/>
                    <a:pt x="10" y="309"/>
                    <a:pt x="0" y="258"/>
                  </a:cubicBezTo>
                  <a:cubicBezTo>
                    <a:pt x="124" y="230"/>
                    <a:pt x="285" y="181"/>
                    <a:pt x="442" y="133"/>
                  </a:cubicBezTo>
                  <a:cubicBezTo>
                    <a:pt x="586" y="88"/>
                    <a:pt x="726" y="46"/>
                    <a:pt x="831" y="20"/>
                  </a:cubicBezTo>
                  <a:cubicBezTo>
                    <a:pt x="894" y="7"/>
                    <a:pt x="942" y="0"/>
                    <a:pt x="965" y="6"/>
                  </a:cubicBezTo>
                  <a:cubicBezTo>
                    <a:pt x="967" y="9"/>
                    <a:pt x="1008" y="26"/>
                    <a:pt x="1029" y="3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8" name="Freeform 68">
              <a:extLst>
                <a:ext uri="{FF2B5EF4-FFF2-40B4-BE49-F238E27FC236}">
                  <a16:creationId xmlns:a16="http://schemas.microsoft.com/office/drawing/2014/main" id="{89A0A004-C6D6-4BD3-954F-E7F5307B3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96983" y="2936995"/>
              <a:ext cx="1815196" cy="704334"/>
            </a:xfrm>
            <a:custGeom>
              <a:avLst/>
              <a:gdLst>
                <a:gd name="T0" fmla="*/ 1016 w 1241"/>
                <a:gd name="T1" fmla="*/ 41 h 483"/>
                <a:gd name="T2" fmla="*/ 1241 w 1241"/>
                <a:gd name="T3" fmla="*/ 192 h 483"/>
                <a:gd name="T4" fmla="*/ 1072 w 1241"/>
                <a:gd name="T5" fmla="*/ 184 h 483"/>
                <a:gd name="T6" fmla="*/ 879 w 1241"/>
                <a:gd name="T7" fmla="*/ 229 h 483"/>
                <a:gd name="T8" fmla="*/ 674 w 1241"/>
                <a:gd name="T9" fmla="*/ 319 h 483"/>
                <a:gd name="T10" fmla="*/ 270 w 1241"/>
                <a:gd name="T11" fmla="*/ 475 h 483"/>
                <a:gd name="T12" fmla="*/ 270 w 1241"/>
                <a:gd name="T13" fmla="*/ 475 h 483"/>
                <a:gd name="T14" fmla="*/ 189 w 1241"/>
                <a:gd name="T15" fmla="*/ 483 h 483"/>
                <a:gd name="T16" fmla="*/ 148 w 1241"/>
                <a:gd name="T17" fmla="*/ 458 h 483"/>
                <a:gd name="T18" fmla="*/ 19 w 1241"/>
                <a:gd name="T19" fmla="*/ 374 h 483"/>
                <a:gd name="T20" fmla="*/ 5 w 1241"/>
                <a:gd name="T21" fmla="*/ 239 h 483"/>
                <a:gd name="T22" fmla="*/ 440 w 1241"/>
                <a:gd name="T23" fmla="*/ 112 h 483"/>
                <a:gd name="T24" fmla="*/ 826 w 1241"/>
                <a:gd name="T25" fmla="*/ 12 h 483"/>
                <a:gd name="T26" fmla="*/ 955 w 1241"/>
                <a:gd name="T27" fmla="*/ 8 h 483"/>
                <a:gd name="T28" fmla="*/ 1016 w 1241"/>
                <a:gd name="T29" fmla="*/ 41 h 4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41" h="483">
                  <a:moveTo>
                    <a:pt x="1016" y="41"/>
                  </a:moveTo>
                  <a:cubicBezTo>
                    <a:pt x="1102" y="90"/>
                    <a:pt x="1193" y="112"/>
                    <a:pt x="1241" y="192"/>
                  </a:cubicBezTo>
                  <a:cubicBezTo>
                    <a:pt x="1188" y="186"/>
                    <a:pt x="1132" y="180"/>
                    <a:pt x="1072" y="184"/>
                  </a:cubicBezTo>
                  <a:cubicBezTo>
                    <a:pt x="1013" y="187"/>
                    <a:pt x="949" y="200"/>
                    <a:pt x="879" y="229"/>
                  </a:cubicBezTo>
                  <a:cubicBezTo>
                    <a:pt x="820" y="253"/>
                    <a:pt x="750" y="285"/>
                    <a:pt x="674" y="319"/>
                  </a:cubicBezTo>
                  <a:cubicBezTo>
                    <a:pt x="549" y="374"/>
                    <a:pt x="408" y="434"/>
                    <a:pt x="270" y="475"/>
                  </a:cubicBezTo>
                  <a:cubicBezTo>
                    <a:pt x="270" y="475"/>
                    <a:pt x="270" y="475"/>
                    <a:pt x="270" y="475"/>
                  </a:cubicBezTo>
                  <a:cubicBezTo>
                    <a:pt x="244" y="478"/>
                    <a:pt x="217" y="481"/>
                    <a:pt x="189" y="483"/>
                  </a:cubicBezTo>
                  <a:cubicBezTo>
                    <a:pt x="175" y="475"/>
                    <a:pt x="162" y="466"/>
                    <a:pt x="148" y="458"/>
                  </a:cubicBezTo>
                  <a:cubicBezTo>
                    <a:pt x="100" y="429"/>
                    <a:pt x="57" y="401"/>
                    <a:pt x="19" y="374"/>
                  </a:cubicBezTo>
                  <a:cubicBezTo>
                    <a:pt x="4" y="337"/>
                    <a:pt x="0" y="293"/>
                    <a:pt x="5" y="239"/>
                  </a:cubicBezTo>
                  <a:cubicBezTo>
                    <a:pt x="129" y="206"/>
                    <a:pt x="287" y="158"/>
                    <a:pt x="440" y="112"/>
                  </a:cubicBezTo>
                  <a:cubicBezTo>
                    <a:pt x="582" y="71"/>
                    <a:pt x="720" y="33"/>
                    <a:pt x="826" y="12"/>
                  </a:cubicBezTo>
                  <a:cubicBezTo>
                    <a:pt x="885" y="3"/>
                    <a:pt x="931" y="0"/>
                    <a:pt x="955" y="8"/>
                  </a:cubicBezTo>
                  <a:cubicBezTo>
                    <a:pt x="959" y="13"/>
                    <a:pt x="996" y="30"/>
                    <a:pt x="1016" y="4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69" name="Freeform 69">
              <a:extLst>
                <a:ext uri="{FF2B5EF4-FFF2-40B4-BE49-F238E27FC236}">
                  <a16:creationId xmlns:a16="http://schemas.microsoft.com/office/drawing/2014/main" id="{2D827365-DB7A-4A67-BAC4-96CEAA9C66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8373" y="3000023"/>
              <a:ext cx="1788410" cy="677547"/>
            </a:xfrm>
            <a:custGeom>
              <a:avLst/>
              <a:gdLst>
                <a:gd name="T0" fmla="*/ 1024 w 1223"/>
                <a:gd name="T1" fmla="*/ 46 h 464"/>
                <a:gd name="T2" fmla="*/ 1223 w 1223"/>
                <a:gd name="T3" fmla="*/ 183 h 464"/>
                <a:gd name="T4" fmla="*/ 1055 w 1223"/>
                <a:gd name="T5" fmla="*/ 177 h 464"/>
                <a:gd name="T6" fmla="*/ 863 w 1223"/>
                <a:gd name="T7" fmla="*/ 223 h 464"/>
                <a:gd name="T8" fmla="*/ 657 w 1223"/>
                <a:gd name="T9" fmla="*/ 311 h 464"/>
                <a:gd name="T10" fmla="*/ 253 w 1223"/>
                <a:gd name="T11" fmla="*/ 463 h 464"/>
                <a:gd name="T12" fmla="*/ 253 w 1223"/>
                <a:gd name="T13" fmla="*/ 463 h 464"/>
                <a:gd name="T14" fmla="*/ 173 w 1223"/>
                <a:gd name="T15" fmla="*/ 464 h 464"/>
                <a:gd name="T16" fmla="*/ 132 w 1223"/>
                <a:gd name="T17" fmla="*/ 440 h 464"/>
                <a:gd name="T18" fmla="*/ 2 w 1223"/>
                <a:gd name="T19" fmla="*/ 358 h 464"/>
                <a:gd name="T20" fmla="*/ 31 w 1223"/>
                <a:gd name="T21" fmla="*/ 221 h 464"/>
                <a:gd name="T22" fmla="*/ 459 w 1223"/>
                <a:gd name="T23" fmla="*/ 92 h 464"/>
                <a:gd name="T24" fmla="*/ 840 w 1223"/>
                <a:gd name="T25" fmla="*/ 3 h 464"/>
                <a:gd name="T26" fmla="*/ 965 w 1223"/>
                <a:gd name="T27" fmla="*/ 11 h 464"/>
                <a:gd name="T28" fmla="*/ 1024 w 1223"/>
                <a:gd name="T29" fmla="*/ 46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3" h="464">
                  <a:moveTo>
                    <a:pt x="1024" y="46"/>
                  </a:moveTo>
                  <a:cubicBezTo>
                    <a:pt x="1099" y="92"/>
                    <a:pt x="1181" y="111"/>
                    <a:pt x="1223" y="183"/>
                  </a:cubicBezTo>
                  <a:cubicBezTo>
                    <a:pt x="1171" y="177"/>
                    <a:pt x="1116" y="172"/>
                    <a:pt x="1055" y="177"/>
                  </a:cubicBezTo>
                  <a:cubicBezTo>
                    <a:pt x="997" y="182"/>
                    <a:pt x="933" y="195"/>
                    <a:pt x="863" y="223"/>
                  </a:cubicBezTo>
                  <a:cubicBezTo>
                    <a:pt x="803" y="247"/>
                    <a:pt x="733" y="278"/>
                    <a:pt x="657" y="311"/>
                  </a:cubicBezTo>
                  <a:cubicBezTo>
                    <a:pt x="530" y="365"/>
                    <a:pt x="389" y="422"/>
                    <a:pt x="253" y="463"/>
                  </a:cubicBezTo>
                  <a:cubicBezTo>
                    <a:pt x="253" y="463"/>
                    <a:pt x="253" y="463"/>
                    <a:pt x="253" y="463"/>
                  </a:cubicBezTo>
                  <a:cubicBezTo>
                    <a:pt x="227" y="464"/>
                    <a:pt x="200" y="464"/>
                    <a:pt x="173" y="464"/>
                  </a:cubicBezTo>
                  <a:cubicBezTo>
                    <a:pt x="159" y="456"/>
                    <a:pt x="146" y="448"/>
                    <a:pt x="132" y="440"/>
                  </a:cubicBezTo>
                  <a:cubicBezTo>
                    <a:pt x="84" y="412"/>
                    <a:pt x="41" y="384"/>
                    <a:pt x="2" y="358"/>
                  </a:cubicBezTo>
                  <a:cubicBezTo>
                    <a:pt x="0" y="323"/>
                    <a:pt x="9" y="278"/>
                    <a:pt x="31" y="221"/>
                  </a:cubicBezTo>
                  <a:cubicBezTo>
                    <a:pt x="154" y="183"/>
                    <a:pt x="309" y="135"/>
                    <a:pt x="459" y="92"/>
                  </a:cubicBezTo>
                  <a:cubicBezTo>
                    <a:pt x="599" y="53"/>
                    <a:pt x="735" y="20"/>
                    <a:pt x="840" y="3"/>
                  </a:cubicBezTo>
                  <a:cubicBezTo>
                    <a:pt x="897" y="0"/>
                    <a:pt x="941" y="1"/>
                    <a:pt x="965" y="11"/>
                  </a:cubicBezTo>
                  <a:cubicBezTo>
                    <a:pt x="970" y="17"/>
                    <a:pt x="1005" y="35"/>
                    <a:pt x="1024" y="4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0" name="Freeform 70">
              <a:extLst>
                <a:ext uri="{FF2B5EF4-FFF2-40B4-BE49-F238E27FC236}">
                  <a16:creationId xmlns:a16="http://schemas.microsoft.com/office/drawing/2014/main" id="{A9EA5ADE-8DDD-4FBD-BBAD-220F399A9D9F}"/>
                </a:ext>
              </a:extLst>
            </p:cNvPr>
            <p:cNvSpPr>
              <a:spLocks/>
            </p:cNvSpPr>
            <p:nvPr/>
          </p:nvSpPr>
          <p:spPr bwMode="auto">
            <a:xfrm>
              <a:off x="2368733" y="3058324"/>
              <a:ext cx="1786834" cy="663366"/>
            </a:xfrm>
            <a:custGeom>
              <a:avLst/>
              <a:gdLst>
                <a:gd name="T0" fmla="*/ 1046 w 1221"/>
                <a:gd name="T1" fmla="*/ 56 h 455"/>
                <a:gd name="T2" fmla="*/ 1221 w 1221"/>
                <a:gd name="T3" fmla="*/ 178 h 455"/>
                <a:gd name="T4" fmla="*/ 1053 w 1221"/>
                <a:gd name="T5" fmla="*/ 176 h 455"/>
                <a:gd name="T6" fmla="*/ 862 w 1221"/>
                <a:gd name="T7" fmla="*/ 223 h 455"/>
                <a:gd name="T8" fmla="*/ 656 w 1221"/>
                <a:gd name="T9" fmla="*/ 307 h 455"/>
                <a:gd name="T10" fmla="*/ 251 w 1221"/>
                <a:gd name="T11" fmla="*/ 455 h 455"/>
                <a:gd name="T12" fmla="*/ 251 w 1221"/>
                <a:gd name="T13" fmla="*/ 455 h 455"/>
                <a:gd name="T14" fmla="*/ 172 w 1221"/>
                <a:gd name="T15" fmla="*/ 451 h 455"/>
                <a:gd name="T16" fmla="*/ 131 w 1221"/>
                <a:gd name="T17" fmla="*/ 428 h 455"/>
                <a:gd name="T18" fmla="*/ 0 w 1221"/>
                <a:gd name="T19" fmla="*/ 347 h 455"/>
                <a:gd name="T20" fmla="*/ 71 w 1221"/>
                <a:gd name="T21" fmla="*/ 208 h 455"/>
                <a:gd name="T22" fmla="*/ 492 w 1221"/>
                <a:gd name="T23" fmla="*/ 77 h 455"/>
                <a:gd name="T24" fmla="*/ 870 w 1221"/>
                <a:gd name="T25" fmla="*/ 0 h 455"/>
                <a:gd name="T26" fmla="*/ 990 w 1221"/>
                <a:gd name="T27" fmla="*/ 20 h 455"/>
                <a:gd name="T28" fmla="*/ 1046 w 1221"/>
                <a:gd name="T29" fmla="*/ 56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1" h="455">
                  <a:moveTo>
                    <a:pt x="1046" y="56"/>
                  </a:moveTo>
                  <a:cubicBezTo>
                    <a:pt x="1111" y="98"/>
                    <a:pt x="1183" y="115"/>
                    <a:pt x="1221" y="178"/>
                  </a:cubicBezTo>
                  <a:cubicBezTo>
                    <a:pt x="1169" y="173"/>
                    <a:pt x="1113" y="169"/>
                    <a:pt x="1053" y="176"/>
                  </a:cubicBezTo>
                  <a:cubicBezTo>
                    <a:pt x="995" y="182"/>
                    <a:pt x="931" y="196"/>
                    <a:pt x="862" y="223"/>
                  </a:cubicBezTo>
                  <a:cubicBezTo>
                    <a:pt x="801" y="246"/>
                    <a:pt x="731" y="276"/>
                    <a:pt x="656" y="307"/>
                  </a:cubicBezTo>
                  <a:cubicBezTo>
                    <a:pt x="526" y="360"/>
                    <a:pt x="384" y="416"/>
                    <a:pt x="251" y="455"/>
                  </a:cubicBezTo>
                  <a:cubicBezTo>
                    <a:pt x="251" y="455"/>
                    <a:pt x="251" y="455"/>
                    <a:pt x="251" y="455"/>
                  </a:cubicBezTo>
                  <a:cubicBezTo>
                    <a:pt x="225" y="454"/>
                    <a:pt x="199" y="453"/>
                    <a:pt x="172" y="451"/>
                  </a:cubicBezTo>
                  <a:cubicBezTo>
                    <a:pt x="158" y="443"/>
                    <a:pt x="144" y="435"/>
                    <a:pt x="131" y="428"/>
                  </a:cubicBezTo>
                  <a:cubicBezTo>
                    <a:pt x="83" y="400"/>
                    <a:pt x="39" y="373"/>
                    <a:pt x="0" y="347"/>
                  </a:cubicBezTo>
                  <a:cubicBezTo>
                    <a:pt x="10" y="313"/>
                    <a:pt x="33" y="268"/>
                    <a:pt x="71" y="208"/>
                  </a:cubicBezTo>
                  <a:cubicBezTo>
                    <a:pt x="194" y="164"/>
                    <a:pt x="345" y="117"/>
                    <a:pt x="492" y="77"/>
                  </a:cubicBezTo>
                  <a:cubicBezTo>
                    <a:pt x="630" y="41"/>
                    <a:pt x="764" y="12"/>
                    <a:pt x="870" y="0"/>
                  </a:cubicBezTo>
                  <a:cubicBezTo>
                    <a:pt x="923" y="1"/>
                    <a:pt x="965" y="6"/>
                    <a:pt x="990" y="20"/>
                  </a:cubicBezTo>
                  <a:cubicBezTo>
                    <a:pt x="997" y="27"/>
                    <a:pt x="1028" y="45"/>
                    <a:pt x="1046" y="5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1" name="Freeform 71">
              <a:extLst>
                <a:ext uri="{FF2B5EF4-FFF2-40B4-BE49-F238E27FC236}">
                  <a16:creationId xmlns:a16="http://schemas.microsoft.com/office/drawing/2014/main" id="{43193DDF-5624-4A70-BA44-0EC552A2D355}"/>
                </a:ext>
              </a:extLst>
            </p:cNvPr>
            <p:cNvSpPr>
              <a:spLocks/>
            </p:cNvSpPr>
            <p:nvPr/>
          </p:nvSpPr>
          <p:spPr bwMode="auto">
            <a:xfrm>
              <a:off x="2445942" y="3110321"/>
              <a:ext cx="1785258" cy="658639"/>
            </a:xfrm>
            <a:custGeom>
              <a:avLst/>
              <a:gdLst>
                <a:gd name="T0" fmla="*/ 1071 w 1220"/>
                <a:gd name="T1" fmla="*/ 70 h 451"/>
                <a:gd name="T2" fmla="*/ 1220 w 1220"/>
                <a:gd name="T3" fmla="*/ 176 h 451"/>
                <a:gd name="T4" fmla="*/ 1053 w 1220"/>
                <a:gd name="T5" fmla="*/ 177 h 451"/>
                <a:gd name="T6" fmla="*/ 862 w 1220"/>
                <a:gd name="T7" fmla="*/ 226 h 451"/>
                <a:gd name="T8" fmla="*/ 656 w 1220"/>
                <a:gd name="T9" fmla="*/ 307 h 451"/>
                <a:gd name="T10" fmla="*/ 251 w 1220"/>
                <a:gd name="T11" fmla="*/ 451 h 451"/>
                <a:gd name="T12" fmla="*/ 251 w 1220"/>
                <a:gd name="T13" fmla="*/ 451 h 451"/>
                <a:gd name="T14" fmla="*/ 173 w 1220"/>
                <a:gd name="T15" fmla="*/ 441 h 451"/>
                <a:gd name="T16" fmla="*/ 132 w 1220"/>
                <a:gd name="T17" fmla="*/ 418 h 451"/>
                <a:gd name="T18" fmla="*/ 0 w 1220"/>
                <a:gd name="T19" fmla="*/ 340 h 451"/>
                <a:gd name="T20" fmla="*/ 113 w 1220"/>
                <a:gd name="T21" fmla="*/ 197 h 451"/>
                <a:gd name="T22" fmla="*/ 527 w 1220"/>
                <a:gd name="T23" fmla="*/ 66 h 451"/>
                <a:gd name="T24" fmla="*/ 902 w 1220"/>
                <a:gd name="T25" fmla="*/ 0 h 451"/>
                <a:gd name="T26" fmla="*/ 1017 w 1220"/>
                <a:gd name="T27" fmla="*/ 31 h 451"/>
                <a:gd name="T28" fmla="*/ 1071 w 1220"/>
                <a:gd name="T29" fmla="*/ 70 h 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0" h="451">
                  <a:moveTo>
                    <a:pt x="1071" y="70"/>
                  </a:moveTo>
                  <a:cubicBezTo>
                    <a:pt x="1126" y="107"/>
                    <a:pt x="1187" y="122"/>
                    <a:pt x="1220" y="176"/>
                  </a:cubicBezTo>
                  <a:cubicBezTo>
                    <a:pt x="1169" y="172"/>
                    <a:pt x="1113" y="170"/>
                    <a:pt x="1053" y="177"/>
                  </a:cubicBezTo>
                  <a:cubicBezTo>
                    <a:pt x="995" y="185"/>
                    <a:pt x="931" y="200"/>
                    <a:pt x="862" y="226"/>
                  </a:cubicBezTo>
                  <a:cubicBezTo>
                    <a:pt x="800" y="249"/>
                    <a:pt x="730" y="277"/>
                    <a:pt x="656" y="307"/>
                  </a:cubicBezTo>
                  <a:cubicBezTo>
                    <a:pt x="524" y="359"/>
                    <a:pt x="382" y="413"/>
                    <a:pt x="251" y="451"/>
                  </a:cubicBezTo>
                  <a:cubicBezTo>
                    <a:pt x="251" y="451"/>
                    <a:pt x="251" y="451"/>
                    <a:pt x="251" y="451"/>
                  </a:cubicBezTo>
                  <a:cubicBezTo>
                    <a:pt x="226" y="448"/>
                    <a:pt x="200" y="445"/>
                    <a:pt x="173" y="441"/>
                  </a:cubicBezTo>
                  <a:cubicBezTo>
                    <a:pt x="159" y="433"/>
                    <a:pt x="145" y="426"/>
                    <a:pt x="132" y="418"/>
                  </a:cubicBezTo>
                  <a:cubicBezTo>
                    <a:pt x="84" y="391"/>
                    <a:pt x="40" y="365"/>
                    <a:pt x="0" y="340"/>
                  </a:cubicBezTo>
                  <a:cubicBezTo>
                    <a:pt x="23" y="307"/>
                    <a:pt x="59" y="261"/>
                    <a:pt x="113" y="197"/>
                  </a:cubicBezTo>
                  <a:cubicBezTo>
                    <a:pt x="236" y="149"/>
                    <a:pt x="384" y="102"/>
                    <a:pt x="527" y="66"/>
                  </a:cubicBezTo>
                  <a:cubicBezTo>
                    <a:pt x="663" y="32"/>
                    <a:pt x="795" y="8"/>
                    <a:pt x="902" y="0"/>
                  </a:cubicBezTo>
                  <a:cubicBezTo>
                    <a:pt x="952" y="6"/>
                    <a:pt x="992" y="15"/>
                    <a:pt x="1017" y="31"/>
                  </a:cubicBezTo>
                  <a:cubicBezTo>
                    <a:pt x="1025" y="40"/>
                    <a:pt x="1053" y="58"/>
                    <a:pt x="1071" y="7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2" name="Freeform 72">
              <a:extLst>
                <a:ext uri="{FF2B5EF4-FFF2-40B4-BE49-F238E27FC236}">
                  <a16:creationId xmlns:a16="http://schemas.microsoft.com/office/drawing/2014/main" id="{65045FCC-5A48-4AE0-8CDE-0D77C5936E7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3150" y="3162319"/>
              <a:ext cx="1785258" cy="650761"/>
            </a:xfrm>
            <a:custGeom>
              <a:avLst/>
              <a:gdLst>
                <a:gd name="T0" fmla="*/ 1095 w 1220"/>
                <a:gd name="T1" fmla="*/ 83 h 446"/>
                <a:gd name="T2" fmla="*/ 1220 w 1220"/>
                <a:gd name="T3" fmla="*/ 175 h 446"/>
                <a:gd name="T4" fmla="*/ 1053 w 1220"/>
                <a:gd name="T5" fmla="*/ 179 h 446"/>
                <a:gd name="T6" fmla="*/ 863 w 1220"/>
                <a:gd name="T7" fmla="*/ 228 h 446"/>
                <a:gd name="T8" fmla="*/ 656 w 1220"/>
                <a:gd name="T9" fmla="*/ 307 h 446"/>
                <a:gd name="T10" fmla="*/ 251 w 1220"/>
                <a:gd name="T11" fmla="*/ 446 h 446"/>
                <a:gd name="T12" fmla="*/ 251 w 1220"/>
                <a:gd name="T13" fmla="*/ 446 h 446"/>
                <a:gd name="T14" fmla="*/ 173 w 1220"/>
                <a:gd name="T15" fmla="*/ 431 h 446"/>
                <a:gd name="T16" fmla="*/ 132 w 1220"/>
                <a:gd name="T17" fmla="*/ 408 h 446"/>
                <a:gd name="T18" fmla="*/ 0 w 1220"/>
                <a:gd name="T19" fmla="*/ 332 h 446"/>
                <a:gd name="T20" fmla="*/ 155 w 1220"/>
                <a:gd name="T21" fmla="*/ 187 h 446"/>
                <a:gd name="T22" fmla="*/ 562 w 1220"/>
                <a:gd name="T23" fmla="*/ 54 h 446"/>
                <a:gd name="T24" fmla="*/ 933 w 1220"/>
                <a:gd name="T25" fmla="*/ 0 h 446"/>
                <a:gd name="T26" fmla="*/ 1044 w 1220"/>
                <a:gd name="T27" fmla="*/ 42 h 446"/>
                <a:gd name="T28" fmla="*/ 1095 w 1220"/>
                <a:gd name="T29" fmla="*/ 83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0" h="446">
                  <a:moveTo>
                    <a:pt x="1095" y="83"/>
                  </a:moveTo>
                  <a:cubicBezTo>
                    <a:pt x="1140" y="115"/>
                    <a:pt x="1192" y="129"/>
                    <a:pt x="1220" y="175"/>
                  </a:cubicBezTo>
                  <a:cubicBezTo>
                    <a:pt x="1169" y="171"/>
                    <a:pt x="1113" y="170"/>
                    <a:pt x="1053" y="179"/>
                  </a:cubicBezTo>
                  <a:cubicBezTo>
                    <a:pt x="996" y="188"/>
                    <a:pt x="932" y="204"/>
                    <a:pt x="863" y="228"/>
                  </a:cubicBezTo>
                  <a:cubicBezTo>
                    <a:pt x="800" y="251"/>
                    <a:pt x="730" y="278"/>
                    <a:pt x="656" y="307"/>
                  </a:cubicBezTo>
                  <a:cubicBezTo>
                    <a:pt x="522" y="358"/>
                    <a:pt x="379" y="410"/>
                    <a:pt x="251" y="446"/>
                  </a:cubicBezTo>
                  <a:cubicBezTo>
                    <a:pt x="251" y="446"/>
                    <a:pt x="251" y="446"/>
                    <a:pt x="251" y="446"/>
                  </a:cubicBezTo>
                  <a:cubicBezTo>
                    <a:pt x="226" y="441"/>
                    <a:pt x="200" y="436"/>
                    <a:pt x="173" y="431"/>
                  </a:cubicBezTo>
                  <a:cubicBezTo>
                    <a:pt x="160" y="423"/>
                    <a:pt x="146" y="416"/>
                    <a:pt x="132" y="408"/>
                  </a:cubicBezTo>
                  <a:cubicBezTo>
                    <a:pt x="85" y="382"/>
                    <a:pt x="40" y="356"/>
                    <a:pt x="0" y="332"/>
                  </a:cubicBezTo>
                  <a:cubicBezTo>
                    <a:pt x="35" y="300"/>
                    <a:pt x="86" y="254"/>
                    <a:pt x="155" y="187"/>
                  </a:cubicBezTo>
                  <a:cubicBezTo>
                    <a:pt x="278" y="134"/>
                    <a:pt x="422" y="87"/>
                    <a:pt x="562" y="54"/>
                  </a:cubicBezTo>
                  <a:cubicBezTo>
                    <a:pt x="696" y="22"/>
                    <a:pt x="826" y="3"/>
                    <a:pt x="933" y="0"/>
                  </a:cubicBezTo>
                  <a:cubicBezTo>
                    <a:pt x="980" y="10"/>
                    <a:pt x="1018" y="24"/>
                    <a:pt x="1044" y="42"/>
                  </a:cubicBezTo>
                  <a:cubicBezTo>
                    <a:pt x="1053" y="52"/>
                    <a:pt x="1078" y="70"/>
                    <a:pt x="1095" y="8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3" name="Freeform 73">
              <a:extLst>
                <a:ext uri="{FF2B5EF4-FFF2-40B4-BE49-F238E27FC236}">
                  <a16:creationId xmlns:a16="http://schemas.microsoft.com/office/drawing/2014/main" id="{A4166351-982F-427C-A515-B5C578B7C0A4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1935" y="3214316"/>
              <a:ext cx="1783682" cy="646033"/>
            </a:xfrm>
            <a:custGeom>
              <a:avLst/>
              <a:gdLst>
                <a:gd name="T0" fmla="*/ 1120 w 1220"/>
                <a:gd name="T1" fmla="*/ 97 h 443"/>
                <a:gd name="T2" fmla="*/ 1220 w 1220"/>
                <a:gd name="T3" fmla="*/ 174 h 443"/>
                <a:gd name="T4" fmla="*/ 1054 w 1220"/>
                <a:gd name="T5" fmla="*/ 182 h 443"/>
                <a:gd name="T6" fmla="*/ 864 w 1220"/>
                <a:gd name="T7" fmla="*/ 232 h 443"/>
                <a:gd name="T8" fmla="*/ 656 w 1220"/>
                <a:gd name="T9" fmla="*/ 307 h 443"/>
                <a:gd name="T10" fmla="*/ 251 w 1220"/>
                <a:gd name="T11" fmla="*/ 442 h 443"/>
                <a:gd name="T12" fmla="*/ 251 w 1220"/>
                <a:gd name="T13" fmla="*/ 442 h 443"/>
                <a:gd name="T14" fmla="*/ 174 w 1220"/>
                <a:gd name="T15" fmla="*/ 421 h 443"/>
                <a:gd name="T16" fmla="*/ 133 w 1220"/>
                <a:gd name="T17" fmla="*/ 399 h 443"/>
                <a:gd name="T18" fmla="*/ 0 w 1220"/>
                <a:gd name="T19" fmla="*/ 325 h 443"/>
                <a:gd name="T20" fmla="*/ 197 w 1220"/>
                <a:gd name="T21" fmla="*/ 178 h 443"/>
                <a:gd name="T22" fmla="*/ 597 w 1220"/>
                <a:gd name="T23" fmla="*/ 43 h 443"/>
                <a:gd name="T24" fmla="*/ 965 w 1220"/>
                <a:gd name="T25" fmla="*/ 1 h 443"/>
                <a:gd name="T26" fmla="*/ 1071 w 1220"/>
                <a:gd name="T27" fmla="*/ 54 h 443"/>
                <a:gd name="T28" fmla="*/ 1120 w 1220"/>
                <a:gd name="T29" fmla="*/ 97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20" h="443">
                  <a:moveTo>
                    <a:pt x="1120" y="97"/>
                  </a:moveTo>
                  <a:cubicBezTo>
                    <a:pt x="1155" y="125"/>
                    <a:pt x="1197" y="137"/>
                    <a:pt x="1220" y="174"/>
                  </a:cubicBezTo>
                  <a:cubicBezTo>
                    <a:pt x="1168" y="171"/>
                    <a:pt x="1113" y="171"/>
                    <a:pt x="1054" y="182"/>
                  </a:cubicBezTo>
                  <a:cubicBezTo>
                    <a:pt x="996" y="192"/>
                    <a:pt x="932" y="209"/>
                    <a:pt x="864" y="232"/>
                  </a:cubicBezTo>
                  <a:cubicBezTo>
                    <a:pt x="800" y="254"/>
                    <a:pt x="730" y="281"/>
                    <a:pt x="656" y="307"/>
                  </a:cubicBezTo>
                  <a:cubicBezTo>
                    <a:pt x="520" y="357"/>
                    <a:pt x="377" y="408"/>
                    <a:pt x="251" y="442"/>
                  </a:cubicBezTo>
                  <a:cubicBezTo>
                    <a:pt x="251" y="443"/>
                    <a:pt x="251" y="442"/>
                    <a:pt x="251" y="442"/>
                  </a:cubicBezTo>
                  <a:cubicBezTo>
                    <a:pt x="227" y="436"/>
                    <a:pt x="201" y="429"/>
                    <a:pt x="174" y="421"/>
                  </a:cubicBezTo>
                  <a:cubicBezTo>
                    <a:pt x="161" y="414"/>
                    <a:pt x="147" y="407"/>
                    <a:pt x="133" y="399"/>
                  </a:cubicBezTo>
                  <a:cubicBezTo>
                    <a:pt x="85" y="374"/>
                    <a:pt x="41" y="349"/>
                    <a:pt x="0" y="325"/>
                  </a:cubicBezTo>
                  <a:cubicBezTo>
                    <a:pt x="47" y="295"/>
                    <a:pt x="112" y="249"/>
                    <a:pt x="197" y="178"/>
                  </a:cubicBezTo>
                  <a:cubicBezTo>
                    <a:pt x="320" y="119"/>
                    <a:pt x="461" y="74"/>
                    <a:pt x="597" y="43"/>
                  </a:cubicBezTo>
                  <a:cubicBezTo>
                    <a:pt x="729" y="14"/>
                    <a:pt x="857" y="0"/>
                    <a:pt x="965" y="1"/>
                  </a:cubicBezTo>
                  <a:cubicBezTo>
                    <a:pt x="1009" y="16"/>
                    <a:pt x="1045" y="33"/>
                    <a:pt x="1071" y="54"/>
                  </a:cubicBezTo>
                  <a:cubicBezTo>
                    <a:pt x="1082" y="66"/>
                    <a:pt x="1103" y="84"/>
                    <a:pt x="1120" y="9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4" name="Freeform 74">
              <a:extLst>
                <a:ext uri="{FF2B5EF4-FFF2-40B4-BE49-F238E27FC236}">
                  <a16:creationId xmlns:a16="http://schemas.microsoft.com/office/drawing/2014/main" id="{7490B2D1-64C5-4AB4-84B0-691DA8AA601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79144" y="3260012"/>
              <a:ext cx="1782107" cy="647609"/>
            </a:xfrm>
            <a:custGeom>
              <a:avLst/>
              <a:gdLst>
                <a:gd name="T0" fmla="*/ 1144 w 1219"/>
                <a:gd name="T1" fmla="*/ 115 h 443"/>
                <a:gd name="T2" fmla="*/ 1219 w 1219"/>
                <a:gd name="T3" fmla="*/ 177 h 443"/>
                <a:gd name="T4" fmla="*/ 1054 w 1219"/>
                <a:gd name="T5" fmla="*/ 188 h 443"/>
                <a:gd name="T6" fmla="*/ 865 w 1219"/>
                <a:gd name="T7" fmla="*/ 240 h 443"/>
                <a:gd name="T8" fmla="*/ 657 w 1219"/>
                <a:gd name="T9" fmla="*/ 312 h 443"/>
                <a:gd name="T10" fmla="*/ 252 w 1219"/>
                <a:gd name="T11" fmla="*/ 443 h 443"/>
                <a:gd name="T12" fmla="*/ 251 w 1219"/>
                <a:gd name="T13" fmla="*/ 443 h 443"/>
                <a:gd name="T14" fmla="*/ 175 w 1219"/>
                <a:gd name="T15" fmla="*/ 416 h 443"/>
                <a:gd name="T16" fmla="*/ 134 w 1219"/>
                <a:gd name="T17" fmla="*/ 394 h 443"/>
                <a:gd name="T18" fmla="*/ 0 w 1219"/>
                <a:gd name="T19" fmla="*/ 322 h 443"/>
                <a:gd name="T20" fmla="*/ 239 w 1219"/>
                <a:gd name="T21" fmla="*/ 173 h 443"/>
                <a:gd name="T22" fmla="*/ 632 w 1219"/>
                <a:gd name="T23" fmla="*/ 36 h 443"/>
                <a:gd name="T24" fmla="*/ 996 w 1219"/>
                <a:gd name="T25" fmla="*/ 5 h 443"/>
                <a:gd name="T26" fmla="*/ 1098 w 1219"/>
                <a:gd name="T27" fmla="*/ 70 h 443"/>
                <a:gd name="T28" fmla="*/ 1144 w 1219"/>
                <a:gd name="T29" fmla="*/ 115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443">
                  <a:moveTo>
                    <a:pt x="1144" y="115"/>
                  </a:moveTo>
                  <a:cubicBezTo>
                    <a:pt x="1170" y="137"/>
                    <a:pt x="1201" y="149"/>
                    <a:pt x="1219" y="177"/>
                  </a:cubicBezTo>
                  <a:cubicBezTo>
                    <a:pt x="1168" y="175"/>
                    <a:pt x="1113" y="176"/>
                    <a:pt x="1054" y="188"/>
                  </a:cubicBezTo>
                  <a:cubicBezTo>
                    <a:pt x="997" y="200"/>
                    <a:pt x="933" y="217"/>
                    <a:pt x="865" y="240"/>
                  </a:cubicBezTo>
                  <a:cubicBezTo>
                    <a:pt x="800" y="261"/>
                    <a:pt x="729" y="286"/>
                    <a:pt x="657" y="312"/>
                  </a:cubicBezTo>
                  <a:cubicBezTo>
                    <a:pt x="518" y="360"/>
                    <a:pt x="374" y="410"/>
                    <a:pt x="252" y="443"/>
                  </a:cubicBezTo>
                  <a:cubicBezTo>
                    <a:pt x="252" y="443"/>
                    <a:pt x="251" y="443"/>
                    <a:pt x="251" y="443"/>
                  </a:cubicBezTo>
                  <a:cubicBezTo>
                    <a:pt x="227" y="434"/>
                    <a:pt x="201" y="425"/>
                    <a:pt x="175" y="416"/>
                  </a:cubicBezTo>
                  <a:cubicBezTo>
                    <a:pt x="162" y="409"/>
                    <a:pt x="148" y="402"/>
                    <a:pt x="134" y="394"/>
                  </a:cubicBezTo>
                  <a:cubicBezTo>
                    <a:pt x="86" y="370"/>
                    <a:pt x="42" y="345"/>
                    <a:pt x="0" y="322"/>
                  </a:cubicBezTo>
                  <a:cubicBezTo>
                    <a:pt x="60" y="293"/>
                    <a:pt x="138" y="246"/>
                    <a:pt x="239" y="173"/>
                  </a:cubicBezTo>
                  <a:cubicBezTo>
                    <a:pt x="363" y="108"/>
                    <a:pt x="499" y="63"/>
                    <a:pt x="632" y="36"/>
                  </a:cubicBezTo>
                  <a:cubicBezTo>
                    <a:pt x="762" y="9"/>
                    <a:pt x="888" y="0"/>
                    <a:pt x="996" y="5"/>
                  </a:cubicBezTo>
                  <a:cubicBezTo>
                    <a:pt x="1037" y="25"/>
                    <a:pt x="1071" y="46"/>
                    <a:pt x="1098" y="70"/>
                  </a:cubicBezTo>
                  <a:cubicBezTo>
                    <a:pt x="1110" y="83"/>
                    <a:pt x="1128" y="101"/>
                    <a:pt x="1144" y="115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5" name="Freeform 75">
              <a:extLst>
                <a:ext uri="{FF2B5EF4-FFF2-40B4-BE49-F238E27FC236}">
                  <a16:creationId xmlns:a16="http://schemas.microsoft.com/office/drawing/2014/main" id="{4C959A51-F255-4A18-812B-955EA7626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2756353" y="3308858"/>
              <a:ext cx="1783682" cy="646033"/>
            </a:xfrm>
            <a:custGeom>
              <a:avLst/>
              <a:gdLst>
                <a:gd name="T0" fmla="*/ 1169 w 1219"/>
                <a:gd name="T1" fmla="*/ 132 h 443"/>
                <a:gd name="T2" fmla="*/ 1219 w 1219"/>
                <a:gd name="T3" fmla="*/ 180 h 443"/>
                <a:gd name="T4" fmla="*/ 1054 w 1219"/>
                <a:gd name="T5" fmla="*/ 195 h 443"/>
                <a:gd name="T6" fmla="*/ 866 w 1219"/>
                <a:gd name="T7" fmla="*/ 247 h 443"/>
                <a:gd name="T8" fmla="*/ 657 w 1219"/>
                <a:gd name="T9" fmla="*/ 316 h 443"/>
                <a:gd name="T10" fmla="*/ 252 w 1219"/>
                <a:gd name="T11" fmla="*/ 443 h 443"/>
                <a:gd name="T12" fmla="*/ 252 w 1219"/>
                <a:gd name="T13" fmla="*/ 443 h 443"/>
                <a:gd name="T14" fmla="*/ 176 w 1219"/>
                <a:gd name="T15" fmla="*/ 410 h 443"/>
                <a:gd name="T16" fmla="*/ 135 w 1219"/>
                <a:gd name="T17" fmla="*/ 389 h 443"/>
                <a:gd name="T18" fmla="*/ 0 w 1219"/>
                <a:gd name="T19" fmla="*/ 319 h 443"/>
                <a:gd name="T20" fmla="*/ 281 w 1219"/>
                <a:gd name="T21" fmla="*/ 167 h 443"/>
                <a:gd name="T22" fmla="*/ 667 w 1219"/>
                <a:gd name="T23" fmla="*/ 29 h 443"/>
                <a:gd name="T24" fmla="*/ 1028 w 1219"/>
                <a:gd name="T25" fmla="*/ 9 h 443"/>
                <a:gd name="T26" fmla="*/ 1125 w 1219"/>
                <a:gd name="T27" fmla="*/ 86 h 443"/>
                <a:gd name="T28" fmla="*/ 1169 w 1219"/>
                <a:gd name="T29" fmla="*/ 132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19" h="443">
                  <a:moveTo>
                    <a:pt x="1169" y="132"/>
                  </a:moveTo>
                  <a:cubicBezTo>
                    <a:pt x="1186" y="149"/>
                    <a:pt x="1206" y="161"/>
                    <a:pt x="1219" y="180"/>
                  </a:cubicBezTo>
                  <a:cubicBezTo>
                    <a:pt x="1168" y="178"/>
                    <a:pt x="1113" y="181"/>
                    <a:pt x="1054" y="195"/>
                  </a:cubicBezTo>
                  <a:cubicBezTo>
                    <a:pt x="997" y="207"/>
                    <a:pt x="933" y="225"/>
                    <a:pt x="866" y="247"/>
                  </a:cubicBezTo>
                  <a:cubicBezTo>
                    <a:pt x="800" y="268"/>
                    <a:pt x="729" y="292"/>
                    <a:pt x="657" y="316"/>
                  </a:cubicBezTo>
                  <a:cubicBezTo>
                    <a:pt x="516" y="363"/>
                    <a:pt x="372" y="411"/>
                    <a:pt x="252" y="443"/>
                  </a:cubicBezTo>
                  <a:cubicBezTo>
                    <a:pt x="252" y="443"/>
                    <a:pt x="252" y="443"/>
                    <a:pt x="252" y="443"/>
                  </a:cubicBezTo>
                  <a:cubicBezTo>
                    <a:pt x="227" y="432"/>
                    <a:pt x="202" y="421"/>
                    <a:pt x="176" y="410"/>
                  </a:cubicBezTo>
                  <a:cubicBezTo>
                    <a:pt x="162" y="403"/>
                    <a:pt x="149" y="396"/>
                    <a:pt x="135" y="389"/>
                  </a:cubicBezTo>
                  <a:cubicBezTo>
                    <a:pt x="87" y="365"/>
                    <a:pt x="42" y="342"/>
                    <a:pt x="0" y="319"/>
                  </a:cubicBezTo>
                  <a:cubicBezTo>
                    <a:pt x="72" y="291"/>
                    <a:pt x="164" y="244"/>
                    <a:pt x="281" y="167"/>
                  </a:cubicBezTo>
                  <a:cubicBezTo>
                    <a:pt x="405" y="98"/>
                    <a:pt x="538" y="53"/>
                    <a:pt x="667" y="29"/>
                  </a:cubicBezTo>
                  <a:cubicBezTo>
                    <a:pt x="795" y="5"/>
                    <a:pt x="919" y="0"/>
                    <a:pt x="1028" y="9"/>
                  </a:cubicBezTo>
                  <a:cubicBezTo>
                    <a:pt x="1066" y="34"/>
                    <a:pt x="1098" y="60"/>
                    <a:pt x="1125" y="86"/>
                  </a:cubicBezTo>
                  <a:cubicBezTo>
                    <a:pt x="1138" y="101"/>
                    <a:pt x="1154" y="118"/>
                    <a:pt x="1169" y="13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6" name="Freeform 76">
              <a:extLst>
                <a:ext uri="{FF2B5EF4-FFF2-40B4-BE49-F238E27FC236}">
                  <a16:creationId xmlns:a16="http://schemas.microsoft.com/office/drawing/2014/main" id="{DBA6F544-DAD6-4CDB-B572-A58E6A8F1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562" y="3357705"/>
              <a:ext cx="1782107" cy="647609"/>
            </a:xfrm>
            <a:custGeom>
              <a:avLst/>
              <a:gdLst>
                <a:gd name="T0" fmla="*/ 1218 w 1218"/>
                <a:gd name="T1" fmla="*/ 183 h 443"/>
                <a:gd name="T2" fmla="*/ 1054 w 1218"/>
                <a:gd name="T3" fmla="*/ 201 h 443"/>
                <a:gd name="T4" fmla="*/ 657 w 1218"/>
                <a:gd name="T5" fmla="*/ 320 h 443"/>
                <a:gd name="T6" fmla="*/ 252 w 1218"/>
                <a:gd name="T7" fmla="*/ 443 h 443"/>
                <a:gd name="T8" fmla="*/ 252 w 1218"/>
                <a:gd name="T9" fmla="*/ 443 h 443"/>
                <a:gd name="T10" fmla="*/ 135 w 1218"/>
                <a:gd name="T11" fmla="*/ 384 h 443"/>
                <a:gd name="T12" fmla="*/ 0 w 1218"/>
                <a:gd name="T13" fmla="*/ 316 h 443"/>
                <a:gd name="T14" fmla="*/ 324 w 1218"/>
                <a:gd name="T15" fmla="*/ 161 h 443"/>
                <a:gd name="T16" fmla="*/ 702 w 1218"/>
                <a:gd name="T17" fmla="*/ 21 h 443"/>
                <a:gd name="T18" fmla="*/ 1060 w 1218"/>
                <a:gd name="T19" fmla="*/ 14 h 443"/>
                <a:gd name="T20" fmla="*/ 1193 w 1218"/>
                <a:gd name="T21" fmla="*/ 150 h 443"/>
                <a:gd name="T22" fmla="*/ 1218 w 1218"/>
                <a:gd name="T23" fmla="*/ 183 h 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18" h="443">
                  <a:moveTo>
                    <a:pt x="1218" y="183"/>
                  </a:moveTo>
                  <a:cubicBezTo>
                    <a:pt x="1168" y="182"/>
                    <a:pt x="1113" y="186"/>
                    <a:pt x="1054" y="201"/>
                  </a:cubicBezTo>
                  <a:cubicBezTo>
                    <a:pt x="942" y="229"/>
                    <a:pt x="800" y="274"/>
                    <a:pt x="657" y="320"/>
                  </a:cubicBezTo>
                  <a:cubicBezTo>
                    <a:pt x="514" y="366"/>
                    <a:pt x="370" y="413"/>
                    <a:pt x="252" y="443"/>
                  </a:cubicBezTo>
                  <a:cubicBezTo>
                    <a:pt x="252" y="443"/>
                    <a:pt x="252" y="443"/>
                    <a:pt x="252" y="443"/>
                  </a:cubicBezTo>
                  <a:cubicBezTo>
                    <a:pt x="215" y="424"/>
                    <a:pt x="176" y="404"/>
                    <a:pt x="135" y="384"/>
                  </a:cubicBezTo>
                  <a:cubicBezTo>
                    <a:pt x="88" y="361"/>
                    <a:pt x="43" y="338"/>
                    <a:pt x="0" y="316"/>
                  </a:cubicBezTo>
                  <a:cubicBezTo>
                    <a:pt x="84" y="289"/>
                    <a:pt x="191" y="242"/>
                    <a:pt x="324" y="161"/>
                  </a:cubicBezTo>
                  <a:cubicBezTo>
                    <a:pt x="447" y="87"/>
                    <a:pt x="576" y="43"/>
                    <a:pt x="702" y="21"/>
                  </a:cubicBezTo>
                  <a:cubicBezTo>
                    <a:pt x="828" y="0"/>
                    <a:pt x="950" y="0"/>
                    <a:pt x="1060" y="14"/>
                  </a:cubicBezTo>
                  <a:cubicBezTo>
                    <a:pt x="1113" y="60"/>
                    <a:pt x="1157" y="105"/>
                    <a:pt x="1193" y="150"/>
                  </a:cubicBezTo>
                  <a:cubicBezTo>
                    <a:pt x="1202" y="161"/>
                    <a:pt x="1210" y="172"/>
                    <a:pt x="1218" y="18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7" name="Freeform 77">
              <a:extLst>
                <a:ext uri="{FF2B5EF4-FFF2-40B4-BE49-F238E27FC236}">
                  <a16:creationId xmlns:a16="http://schemas.microsoft.com/office/drawing/2014/main" id="{4D190AFD-C4DD-464A-94BE-6C5B01F24BBF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5498" y="3428610"/>
              <a:ext cx="1709625" cy="625550"/>
            </a:xfrm>
            <a:custGeom>
              <a:avLst/>
              <a:gdLst>
                <a:gd name="T0" fmla="*/ 665 w 1169"/>
                <a:gd name="T1" fmla="*/ 21 h 429"/>
                <a:gd name="T2" fmla="*/ 1012 w 1169"/>
                <a:gd name="T3" fmla="*/ 11 h 429"/>
                <a:gd name="T4" fmla="*/ 1145 w 1169"/>
                <a:gd name="T5" fmla="*/ 133 h 429"/>
                <a:gd name="T6" fmla="*/ 1157 w 1169"/>
                <a:gd name="T7" fmla="*/ 156 h 429"/>
                <a:gd name="T8" fmla="*/ 1169 w 1169"/>
                <a:gd name="T9" fmla="*/ 179 h 429"/>
                <a:gd name="T10" fmla="*/ 1018 w 1169"/>
                <a:gd name="T11" fmla="*/ 200 h 429"/>
                <a:gd name="T12" fmla="*/ 632 w 1169"/>
                <a:gd name="T13" fmla="*/ 315 h 429"/>
                <a:gd name="T14" fmla="*/ 242 w 1169"/>
                <a:gd name="T15" fmla="*/ 429 h 429"/>
                <a:gd name="T16" fmla="*/ 242 w 1169"/>
                <a:gd name="T17" fmla="*/ 429 h 429"/>
                <a:gd name="T18" fmla="*/ 130 w 1169"/>
                <a:gd name="T19" fmla="*/ 375 h 429"/>
                <a:gd name="T20" fmla="*/ 38 w 1169"/>
                <a:gd name="T21" fmla="*/ 331 h 429"/>
                <a:gd name="T22" fmla="*/ 0 w 1169"/>
                <a:gd name="T23" fmla="*/ 310 h 429"/>
                <a:gd name="T24" fmla="*/ 291 w 1169"/>
                <a:gd name="T25" fmla="*/ 160 h 429"/>
                <a:gd name="T26" fmla="*/ 364 w 1169"/>
                <a:gd name="T27" fmla="*/ 106 h 429"/>
                <a:gd name="T28" fmla="*/ 512 w 1169"/>
                <a:gd name="T29" fmla="*/ 55 h 429"/>
                <a:gd name="T30" fmla="*/ 665 w 1169"/>
                <a:gd name="T31" fmla="*/ 21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69" h="429">
                  <a:moveTo>
                    <a:pt x="665" y="21"/>
                  </a:moveTo>
                  <a:cubicBezTo>
                    <a:pt x="788" y="1"/>
                    <a:pt x="907" y="0"/>
                    <a:pt x="1012" y="11"/>
                  </a:cubicBezTo>
                  <a:cubicBezTo>
                    <a:pt x="1065" y="53"/>
                    <a:pt x="1109" y="93"/>
                    <a:pt x="1145" y="133"/>
                  </a:cubicBezTo>
                  <a:cubicBezTo>
                    <a:pt x="1149" y="141"/>
                    <a:pt x="1153" y="148"/>
                    <a:pt x="1157" y="156"/>
                  </a:cubicBezTo>
                  <a:cubicBezTo>
                    <a:pt x="1161" y="163"/>
                    <a:pt x="1165" y="171"/>
                    <a:pt x="1169" y="179"/>
                  </a:cubicBezTo>
                  <a:cubicBezTo>
                    <a:pt x="1123" y="179"/>
                    <a:pt x="1072" y="185"/>
                    <a:pt x="1018" y="200"/>
                  </a:cubicBezTo>
                  <a:cubicBezTo>
                    <a:pt x="910" y="227"/>
                    <a:pt x="772" y="271"/>
                    <a:pt x="632" y="315"/>
                  </a:cubicBezTo>
                  <a:cubicBezTo>
                    <a:pt x="495" y="358"/>
                    <a:pt x="356" y="402"/>
                    <a:pt x="242" y="429"/>
                  </a:cubicBezTo>
                  <a:cubicBezTo>
                    <a:pt x="242" y="429"/>
                    <a:pt x="242" y="429"/>
                    <a:pt x="242" y="429"/>
                  </a:cubicBezTo>
                  <a:cubicBezTo>
                    <a:pt x="207" y="412"/>
                    <a:pt x="170" y="394"/>
                    <a:pt x="130" y="375"/>
                  </a:cubicBezTo>
                  <a:cubicBezTo>
                    <a:pt x="98" y="360"/>
                    <a:pt x="68" y="345"/>
                    <a:pt x="38" y="331"/>
                  </a:cubicBezTo>
                  <a:cubicBezTo>
                    <a:pt x="25" y="324"/>
                    <a:pt x="13" y="317"/>
                    <a:pt x="0" y="310"/>
                  </a:cubicBezTo>
                  <a:cubicBezTo>
                    <a:pt x="76" y="283"/>
                    <a:pt x="175" y="242"/>
                    <a:pt x="291" y="160"/>
                  </a:cubicBezTo>
                  <a:cubicBezTo>
                    <a:pt x="316" y="141"/>
                    <a:pt x="340" y="122"/>
                    <a:pt x="364" y="106"/>
                  </a:cubicBezTo>
                  <a:cubicBezTo>
                    <a:pt x="413" y="86"/>
                    <a:pt x="463" y="69"/>
                    <a:pt x="512" y="55"/>
                  </a:cubicBezTo>
                  <a:cubicBezTo>
                    <a:pt x="564" y="40"/>
                    <a:pt x="615" y="30"/>
                    <a:pt x="665" y="2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8" name="Freeform 78">
              <a:extLst>
                <a:ext uri="{FF2B5EF4-FFF2-40B4-BE49-F238E27FC236}">
                  <a16:creationId xmlns:a16="http://schemas.microsoft.com/office/drawing/2014/main" id="{0D8DB0A2-AA6C-4893-81ED-D62E8B90C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009" y="3497941"/>
              <a:ext cx="1637144" cy="606641"/>
            </a:xfrm>
            <a:custGeom>
              <a:avLst/>
              <a:gdLst>
                <a:gd name="T0" fmla="*/ 628 w 1119"/>
                <a:gd name="T1" fmla="*/ 21 h 415"/>
                <a:gd name="T2" fmla="*/ 964 w 1119"/>
                <a:gd name="T3" fmla="*/ 9 h 415"/>
                <a:gd name="T4" fmla="*/ 1095 w 1119"/>
                <a:gd name="T5" fmla="*/ 117 h 415"/>
                <a:gd name="T6" fmla="*/ 1108 w 1119"/>
                <a:gd name="T7" fmla="*/ 145 h 415"/>
                <a:gd name="T8" fmla="*/ 1119 w 1119"/>
                <a:gd name="T9" fmla="*/ 174 h 415"/>
                <a:gd name="T10" fmla="*/ 981 w 1119"/>
                <a:gd name="T11" fmla="*/ 199 h 415"/>
                <a:gd name="T12" fmla="*/ 605 w 1119"/>
                <a:gd name="T13" fmla="*/ 310 h 415"/>
                <a:gd name="T14" fmla="*/ 232 w 1119"/>
                <a:gd name="T15" fmla="*/ 415 h 415"/>
                <a:gd name="T16" fmla="*/ 232 w 1119"/>
                <a:gd name="T17" fmla="*/ 415 h 415"/>
                <a:gd name="T18" fmla="*/ 124 w 1119"/>
                <a:gd name="T19" fmla="*/ 366 h 415"/>
                <a:gd name="T20" fmla="*/ 35 w 1119"/>
                <a:gd name="T21" fmla="*/ 325 h 415"/>
                <a:gd name="T22" fmla="*/ 0 w 1119"/>
                <a:gd name="T23" fmla="*/ 305 h 415"/>
                <a:gd name="T24" fmla="*/ 257 w 1119"/>
                <a:gd name="T25" fmla="*/ 158 h 415"/>
                <a:gd name="T26" fmla="*/ 314 w 1119"/>
                <a:gd name="T27" fmla="*/ 100 h 415"/>
                <a:gd name="T28" fmla="*/ 468 w 1119"/>
                <a:gd name="T29" fmla="*/ 53 h 415"/>
                <a:gd name="T30" fmla="*/ 628 w 1119"/>
                <a:gd name="T31" fmla="*/ 21 h 4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9" h="415">
                  <a:moveTo>
                    <a:pt x="628" y="21"/>
                  </a:moveTo>
                  <a:cubicBezTo>
                    <a:pt x="747" y="2"/>
                    <a:pt x="862" y="0"/>
                    <a:pt x="964" y="9"/>
                  </a:cubicBezTo>
                  <a:cubicBezTo>
                    <a:pt x="1016" y="46"/>
                    <a:pt x="1060" y="82"/>
                    <a:pt x="1095" y="117"/>
                  </a:cubicBezTo>
                  <a:cubicBezTo>
                    <a:pt x="1100" y="126"/>
                    <a:pt x="1104" y="135"/>
                    <a:pt x="1108" y="145"/>
                  </a:cubicBezTo>
                  <a:cubicBezTo>
                    <a:pt x="1112" y="155"/>
                    <a:pt x="1115" y="164"/>
                    <a:pt x="1119" y="174"/>
                  </a:cubicBezTo>
                  <a:cubicBezTo>
                    <a:pt x="1077" y="176"/>
                    <a:pt x="1030" y="183"/>
                    <a:pt x="981" y="199"/>
                  </a:cubicBezTo>
                  <a:cubicBezTo>
                    <a:pt x="876" y="226"/>
                    <a:pt x="742" y="268"/>
                    <a:pt x="605" y="310"/>
                  </a:cubicBezTo>
                  <a:cubicBezTo>
                    <a:pt x="475" y="350"/>
                    <a:pt x="342" y="390"/>
                    <a:pt x="232" y="415"/>
                  </a:cubicBezTo>
                  <a:cubicBezTo>
                    <a:pt x="232" y="415"/>
                    <a:pt x="232" y="415"/>
                    <a:pt x="232" y="415"/>
                  </a:cubicBezTo>
                  <a:cubicBezTo>
                    <a:pt x="198" y="399"/>
                    <a:pt x="162" y="383"/>
                    <a:pt x="124" y="366"/>
                  </a:cubicBezTo>
                  <a:cubicBezTo>
                    <a:pt x="93" y="352"/>
                    <a:pt x="64" y="339"/>
                    <a:pt x="35" y="325"/>
                  </a:cubicBezTo>
                  <a:cubicBezTo>
                    <a:pt x="23" y="318"/>
                    <a:pt x="12" y="311"/>
                    <a:pt x="0" y="305"/>
                  </a:cubicBezTo>
                  <a:cubicBezTo>
                    <a:pt x="67" y="276"/>
                    <a:pt x="159" y="241"/>
                    <a:pt x="257" y="158"/>
                  </a:cubicBezTo>
                  <a:cubicBezTo>
                    <a:pt x="278" y="139"/>
                    <a:pt x="295" y="118"/>
                    <a:pt x="314" y="100"/>
                  </a:cubicBezTo>
                  <a:cubicBezTo>
                    <a:pt x="365" y="82"/>
                    <a:pt x="417" y="66"/>
                    <a:pt x="468" y="53"/>
                  </a:cubicBezTo>
                  <a:cubicBezTo>
                    <a:pt x="522" y="40"/>
                    <a:pt x="575" y="29"/>
                    <a:pt x="628" y="2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79" name="Freeform 79">
              <a:extLst>
                <a:ext uri="{FF2B5EF4-FFF2-40B4-BE49-F238E27FC236}">
                  <a16:creationId xmlns:a16="http://schemas.microsoft.com/office/drawing/2014/main" id="{568515BF-7FB0-430D-89F0-6D2F216A7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0945" y="3568847"/>
              <a:ext cx="1563086" cy="584582"/>
            </a:xfrm>
            <a:custGeom>
              <a:avLst/>
              <a:gdLst>
                <a:gd name="T0" fmla="*/ 591 w 1069"/>
                <a:gd name="T1" fmla="*/ 21 h 401"/>
                <a:gd name="T2" fmla="*/ 917 w 1069"/>
                <a:gd name="T3" fmla="*/ 7 h 401"/>
                <a:gd name="T4" fmla="*/ 1047 w 1069"/>
                <a:gd name="T5" fmla="*/ 100 h 401"/>
                <a:gd name="T6" fmla="*/ 1059 w 1069"/>
                <a:gd name="T7" fmla="*/ 134 h 401"/>
                <a:gd name="T8" fmla="*/ 1069 w 1069"/>
                <a:gd name="T9" fmla="*/ 170 h 401"/>
                <a:gd name="T10" fmla="*/ 946 w 1069"/>
                <a:gd name="T11" fmla="*/ 198 h 401"/>
                <a:gd name="T12" fmla="*/ 580 w 1069"/>
                <a:gd name="T13" fmla="*/ 305 h 401"/>
                <a:gd name="T14" fmla="*/ 222 w 1069"/>
                <a:gd name="T15" fmla="*/ 401 h 401"/>
                <a:gd name="T16" fmla="*/ 222 w 1069"/>
                <a:gd name="T17" fmla="*/ 401 h 401"/>
                <a:gd name="T18" fmla="*/ 118 w 1069"/>
                <a:gd name="T19" fmla="*/ 357 h 401"/>
                <a:gd name="T20" fmla="*/ 33 w 1069"/>
                <a:gd name="T21" fmla="*/ 320 h 401"/>
                <a:gd name="T22" fmla="*/ 0 w 1069"/>
                <a:gd name="T23" fmla="*/ 299 h 401"/>
                <a:gd name="T24" fmla="*/ 224 w 1069"/>
                <a:gd name="T25" fmla="*/ 156 h 401"/>
                <a:gd name="T26" fmla="*/ 264 w 1069"/>
                <a:gd name="T27" fmla="*/ 94 h 401"/>
                <a:gd name="T28" fmla="*/ 426 w 1069"/>
                <a:gd name="T29" fmla="*/ 51 h 401"/>
                <a:gd name="T30" fmla="*/ 591 w 1069"/>
                <a:gd name="T31" fmla="*/ 21 h 4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9" h="401">
                  <a:moveTo>
                    <a:pt x="591" y="21"/>
                  </a:moveTo>
                  <a:cubicBezTo>
                    <a:pt x="706" y="3"/>
                    <a:pt x="818" y="0"/>
                    <a:pt x="917" y="7"/>
                  </a:cubicBezTo>
                  <a:cubicBezTo>
                    <a:pt x="968" y="39"/>
                    <a:pt x="1011" y="70"/>
                    <a:pt x="1047" y="100"/>
                  </a:cubicBezTo>
                  <a:cubicBezTo>
                    <a:pt x="1051" y="111"/>
                    <a:pt x="1055" y="123"/>
                    <a:pt x="1059" y="134"/>
                  </a:cubicBezTo>
                  <a:cubicBezTo>
                    <a:pt x="1063" y="146"/>
                    <a:pt x="1066" y="158"/>
                    <a:pt x="1069" y="170"/>
                  </a:cubicBezTo>
                  <a:cubicBezTo>
                    <a:pt x="1032" y="174"/>
                    <a:pt x="990" y="182"/>
                    <a:pt x="946" y="198"/>
                  </a:cubicBezTo>
                  <a:cubicBezTo>
                    <a:pt x="844" y="224"/>
                    <a:pt x="714" y="265"/>
                    <a:pt x="580" y="305"/>
                  </a:cubicBezTo>
                  <a:cubicBezTo>
                    <a:pt x="455" y="342"/>
                    <a:pt x="329" y="379"/>
                    <a:pt x="222" y="401"/>
                  </a:cubicBezTo>
                  <a:cubicBezTo>
                    <a:pt x="222" y="401"/>
                    <a:pt x="222" y="401"/>
                    <a:pt x="222" y="401"/>
                  </a:cubicBezTo>
                  <a:cubicBezTo>
                    <a:pt x="189" y="387"/>
                    <a:pt x="155" y="372"/>
                    <a:pt x="118" y="357"/>
                  </a:cubicBezTo>
                  <a:cubicBezTo>
                    <a:pt x="89" y="344"/>
                    <a:pt x="61" y="332"/>
                    <a:pt x="33" y="320"/>
                  </a:cubicBezTo>
                  <a:cubicBezTo>
                    <a:pt x="22" y="313"/>
                    <a:pt x="11" y="306"/>
                    <a:pt x="0" y="299"/>
                  </a:cubicBezTo>
                  <a:cubicBezTo>
                    <a:pt x="59" y="270"/>
                    <a:pt x="145" y="240"/>
                    <a:pt x="224" y="156"/>
                  </a:cubicBezTo>
                  <a:cubicBezTo>
                    <a:pt x="242" y="137"/>
                    <a:pt x="252" y="114"/>
                    <a:pt x="264" y="94"/>
                  </a:cubicBezTo>
                  <a:cubicBezTo>
                    <a:pt x="317" y="78"/>
                    <a:pt x="371" y="63"/>
                    <a:pt x="426" y="51"/>
                  </a:cubicBezTo>
                  <a:cubicBezTo>
                    <a:pt x="481" y="39"/>
                    <a:pt x="537" y="29"/>
                    <a:pt x="591" y="2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0" name="Freeform 80">
              <a:extLst>
                <a:ext uri="{FF2B5EF4-FFF2-40B4-BE49-F238E27FC236}">
                  <a16:creationId xmlns:a16="http://schemas.microsoft.com/office/drawing/2014/main" id="{F83C21C9-FF2C-4706-883E-ED8C0272CCA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4457" y="3638178"/>
              <a:ext cx="1490604" cy="567249"/>
            </a:xfrm>
            <a:custGeom>
              <a:avLst/>
              <a:gdLst>
                <a:gd name="T0" fmla="*/ 553 w 1019"/>
                <a:gd name="T1" fmla="*/ 21 h 388"/>
                <a:gd name="T2" fmla="*/ 868 w 1019"/>
                <a:gd name="T3" fmla="*/ 4 h 388"/>
                <a:gd name="T4" fmla="*/ 997 w 1019"/>
                <a:gd name="T5" fmla="*/ 84 h 388"/>
                <a:gd name="T6" fmla="*/ 1009 w 1019"/>
                <a:gd name="T7" fmla="*/ 124 h 388"/>
                <a:gd name="T8" fmla="*/ 1019 w 1019"/>
                <a:gd name="T9" fmla="*/ 165 h 388"/>
                <a:gd name="T10" fmla="*/ 909 w 1019"/>
                <a:gd name="T11" fmla="*/ 197 h 388"/>
                <a:gd name="T12" fmla="*/ 554 w 1019"/>
                <a:gd name="T13" fmla="*/ 300 h 388"/>
                <a:gd name="T14" fmla="*/ 212 w 1019"/>
                <a:gd name="T15" fmla="*/ 388 h 388"/>
                <a:gd name="T16" fmla="*/ 212 w 1019"/>
                <a:gd name="T17" fmla="*/ 388 h 388"/>
                <a:gd name="T18" fmla="*/ 112 w 1019"/>
                <a:gd name="T19" fmla="*/ 348 h 388"/>
                <a:gd name="T20" fmla="*/ 31 w 1019"/>
                <a:gd name="T21" fmla="*/ 314 h 388"/>
                <a:gd name="T22" fmla="*/ 0 w 1019"/>
                <a:gd name="T23" fmla="*/ 294 h 388"/>
                <a:gd name="T24" fmla="*/ 190 w 1019"/>
                <a:gd name="T25" fmla="*/ 155 h 388"/>
                <a:gd name="T26" fmla="*/ 213 w 1019"/>
                <a:gd name="T27" fmla="*/ 89 h 388"/>
                <a:gd name="T28" fmla="*/ 382 w 1019"/>
                <a:gd name="T29" fmla="*/ 50 h 388"/>
                <a:gd name="T30" fmla="*/ 553 w 1019"/>
                <a:gd name="T31" fmla="*/ 21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19" h="388">
                  <a:moveTo>
                    <a:pt x="553" y="21"/>
                  </a:moveTo>
                  <a:cubicBezTo>
                    <a:pt x="665" y="4"/>
                    <a:pt x="773" y="0"/>
                    <a:pt x="868" y="4"/>
                  </a:cubicBezTo>
                  <a:cubicBezTo>
                    <a:pt x="919" y="32"/>
                    <a:pt x="962" y="58"/>
                    <a:pt x="997" y="84"/>
                  </a:cubicBezTo>
                  <a:cubicBezTo>
                    <a:pt x="1002" y="97"/>
                    <a:pt x="1006" y="110"/>
                    <a:pt x="1009" y="124"/>
                  </a:cubicBezTo>
                  <a:cubicBezTo>
                    <a:pt x="1013" y="138"/>
                    <a:pt x="1016" y="151"/>
                    <a:pt x="1019" y="165"/>
                  </a:cubicBezTo>
                  <a:cubicBezTo>
                    <a:pt x="986" y="171"/>
                    <a:pt x="948" y="181"/>
                    <a:pt x="909" y="197"/>
                  </a:cubicBezTo>
                  <a:cubicBezTo>
                    <a:pt x="811" y="223"/>
                    <a:pt x="684" y="262"/>
                    <a:pt x="554" y="300"/>
                  </a:cubicBezTo>
                  <a:cubicBezTo>
                    <a:pt x="435" y="334"/>
                    <a:pt x="315" y="368"/>
                    <a:pt x="212" y="388"/>
                  </a:cubicBezTo>
                  <a:cubicBezTo>
                    <a:pt x="212" y="388"/>
                    <a:pt x="212" y="388"/>
                    <a:pt x="212" y="388"/>
                  </a:cubicBezTo>
                  <a:cubicBezTo>
                    <a:pt x="180" y="375"/>
                    <a:pt x="147" y="362"/>
                    <a:pt x="112" y="348"/>
                  </a:cubicBezTo>
                  <a:cubicBezTo>
                    <a:pt x="84" y="337"/>
                    <a:pt x="57" y="325"/>
                    <a:pt x="31" y="314"/>
                  </a:cubicBezTo>
                  <a:cubicBezTo>
                    <a:pt x="20" y="307"/>
                    <a:pt x="10" y="300"/>
                    <a:pt x="0" y="294"/>
                  </a:cubicBezTo>
                  <a:cubicBezTo>
                    <a:pt x="49" y="264"/>
                    <a:pt x="112" y="220"/>
                    <a:pt x="190" y="155"/>
                  </a:cubicBezTo>
                  <a:cubicBezTo>
                    <a:pt x="199" y="131"/>
                    <a:pt x="207" y="109"/>
                    <a:pt x="213" y="89"/>
                  </a:cubicBezTo>
                  <a:cubicBezTo>
                    <a:pt x="268" y="74"/>
                    <a:pt x="325" y="61"/>
                    <a:pt x="382" y="50"/>
                  </a:cubicBezTo>
                  <a:cubicBezTo>
                    <a:pt x="439" y="38"/>
                    <a:pt x="497" y="29"/>
                    <a:pt x="553" y="2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1" name="Freeform 81">
              <a:extLst>
                <a:ext uri="{FF2B5EF4-FFF2-40B4-BE49-F238E27FC236}">
                  <a16:creationId xmlns:a16="http://schemas.microsoft.com/office/drawing/2014/main" id="{67B34A21-B33E-4B81-A842-C2D940C8D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7968" y="3710659"/>
              <a:ext cx="1416547" cy="545189"/>
            </a:xfrm>
            <a:custGeom>
              <a:avLst/>
              <a:gdLst>
                <a:gd name="T0" fmla="*/ 515 w 969"/>
                <a:gd name="T1" fmla="*/ 20 h 374"/>
                <a:gd name="T2" fmla="*/ 820 w 969"/>
                <a:gd name="T3" fmla="*/ 1 h 374"/>
                <a:gd name="T4" fmla="*/ 948 w 969"/>
                <a:gd name="T5" fmla="*/ 67 h 374"/>
                <a:gd name="T6" fmla="*/ 960 w 969"/>
                <a:gd name="T7" fmla="*/ 113 h 374"/>
                <a:gd name="T8" fmla="*/ 969 w 969"/>
                <a:gd name="T9" fmla="*/ 160 h 374"/>
                <a:gd name="T10" fmla="*/ 872 w 969"/>
                <a:gd name="T11" fmla="*/ 195 h 374"/>
                <a:gd name="T12" fmla="*/ 527 w 969"/>
                <a:gd name="T13" fmla="*/ 294 h 374"/>
                <a:gd name="T14" fmla="*/ 201 w 969"/>
                <a:gd name="T15" fmla="*/ 373 h 374"/>
                <a:gd name="T16" fmla="*/ 201 w 969"/>
                <a:gd name="T17" fmla="*/ 373 h 374"/>
                <a:gd name="T18" fmla="*/ 106 w 969"/>
                <a:gd name="T19" fmla="*/ 338 h 374"/>
                <a:gd name="T20" fmla="*/ 28 w 969"/>
                <a:gd name="T21" fmla="*/ 308 h 374"/>
                <a:gd name="T22" fmla="*/ 0 w 969"/>
                <a:gd name="T23" fmla="*/ 287 h 374"/>
                <a:gd name="T24" fmla="*/ 156 w 969"/>
                <a:gd name="T25" fmla="*/ 153 h 374"/>
                <a:gd name="T26" fmla="*/ 163 w 969"/>
                <a:gd name="T27" fmla="*/ 82 h 374"/>
                <a:gd name="T28" fmla="*/ 338 w 969"/>
                <a:gd name="T29" fmla="*/ 47 h 374"/>
                <a:gd name="T30" fmla="*/ 515 w 969"/>
                <a:gd name="T31" fmla="*/ 20 h 3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69" h="374">
                  <a:moveTo>
                    <a:pt x="515" y="20"/>
                  </a:moveTo>
                  <a:cubicBezTo>
                    <a:pt x="624" y="5"/>
                    <a:pt x="728" y="0"/>
                    <a:pt x="820" y="1"/>
                  </a:cubicBezTo>
                  <a:cubicBezTo>
                    <a:pt x="870" y="24"/>
                    <a:pt x="913" y="46"/>
                    <a:pt x="948" y="67"/>
                  </a:cubicBezTo>
                  <a:cubicBezTo>
                    <a:pt x="952" y="82"/>
                    <a:pt x="956" y="97"/>
                    <a:pt x="960" y="113"/>
                  </a:cubicBezTo>
                  <a:cubicBezTo>
                    <a:pt x="963" y="128"/>
                    <a:pt x="966" y="144"/>
                    <a:pt x="969" y="160"/>
                  </a:cubicBezTo>
                  <a:cubicBezTo>
                    <a:pt x="939" y="168"/>
                    <a:pt x="907" y="179"/>
                    <a:pt x="872" y="195"/>
                  </a:cubicBezTo>
                  <a:cubicBezTo>
                    <a:pt x="777" y="221"/>
                    <a:pt x="655" y="259"/>
                    <a:pt x="527" y="294"/>
                  </a:cubicBezTo>
                  <a:cubicBezTo>
                    <a:pt x="415" y="325"/>
                    <a:pt x="300" y="356"/>
                    <a:pt x="201" y="373"/>
                  </a:cubicBezTo>
                  <a:cubicBezTo>
                    <a:pt x="201" y="374"/>
                    <a:pt x="201" y="373"/>
                    <a:pt x="201" y="373"/>
                  </a:cubicBezTo>
                  <a:cubicBezTo>
                    <a:pt x="171" y="362"/>
                    <a:pt x="139" y="351"/>
                    <a:pt x="106" y="338"/>
                  </a:cubicBezTo>
                  <a:cubicBezTo>
                    <a:pt x="79" y="328"/>
                    <a:pt x="53" y="318"/>
                    <a:pt x="28" y="308"/>
                  </a:cubicBezTo>
                  <a:cubicBezTo>
                    <a:pt x="18" y="301"/>
                    <a:pt x="9" y="294"/>
                    <a:pt x="0" y="287"/>
                  </a:cubicBezTo>
                  <a:cubicBezTo>
                    <a:pt x="40" y="257"/>
                    <a:pt x="91" y="214"/>
                    <a:pt x="156" y="153"/>
                  </a:cubicBezTo>
                  <a:cubicBezTo>
                    <a:pt x="160" y="128"/>
                    <a:pt x="162" y="104"/>
                    <a:pt x="163" y="82"/>
                  </a:cubicBezTo>
                  <a:cubicBezTo>
                    <a:pt x="220" y="69"/>
                    <a:pt x="279" y="57"/>
                    <a:pt x="338" y="47"/>
                  </a:cubicBezTo>
                  <a:cubicBezTo>
                    <a:pt x="397" y="37"/>
                    <a:pt x="457" y="28"/>
                    <a:pt x="515" y="2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2" name="Freeform 82">
              <a:extLst>
                <a:ext uri="{FF2B5EF4-FFF2-40B4-BE49-F238E27FC236}">
                  <a16:creationId xmlns:a16="http://schemas.microsoft.com/office/drawing/2014/main" id="{7A73A8D5-B7B3-4F5E-99E0-A9F14865EF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9904" y="3779990"/>
              <a:ext cx="1345640" cy="527857"/>
            </a:xfrm>
            <a:custGeom>
              <a:avLst/>
              <a:gdLst>
                <a:gd name="T0" fmla="*/ 478 w 920"/>
                <a:gd name="T1" fmla="*/ 21 h 361"/>
                <a:gd name="T2" fmla="*/ 773 w 920"/>
                <a:gd name="T3" fmla="*/ 0 h 361"/>
                <a:gd name="T4" fmla="*/ 899 w 920"/>
                <a:gd name="T5" fmla="*/ 51 h 361"/>
                <a:gd name="T6" fmla="*/ 911 w 920"/>
                <a:gd name="T7" fmla="*/ 103 h 361"/>
                <a:gd name="T8" fmla="*/ 920 w 920"/>
                <a:gd name="T9" fmla="*/ 157 h 361"/>
                <a:gd name="T10" fmla="*/ 836 w 920"/>
                <a:gd name="T11" fmla="*/ 195 h 361"/>
                <a:gd name="T12" fmla="*/ 502 w 920"/>
                <a:gd name="T13" fmla="*/ 290 h 361"/>
                <a:gd name="T14" fmla="*/ 192 w 920"/>
                <a:gd name="T15" fmla="*/ 361 h 361"/>
                <a:gd name="T16" fmla="*/ 192 w 920"/>
                <a:gd name="T17" fmla="*/ 361 h 361"/>
                <a:gd name="T18" fmla="*/ 100 w 920"/>
                <a:gd name="T19" fmla="*/ 330 h 361"/>
                <a:gd name="T20" fmla="*/ 26 w 920"/>
                <a:gd name="T21" fmla="*/ 303 h 361"/>
                <a:gd name="T22" fmla="*/ 0 w 920"/>
                <a:gd name="T23" fmla="*/ 283 h 361"/>
                <a:gd name="T24" fmla="*/ 123 w 920"/>
                <a:gd name="T25" fmla="*/ 152 h 361"/>
                <a:gd name="T26" fmla="*/ 113 w 920"/>
                <a:gd name="T27" fmla="*/ 77 h 361"/>
                <a:gd name="T28" fmla="*/ 295 w 920"/>
                <a:gd name="T29" fmla="*/ 46 h 361"/>
                <a:gd name="T30" fmla="*/ 478 w 920"/>
                <a:gd name="T31" fmla="*/ 21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920" h="361">
                  <a:moveTo>
                    <a:pt x="478" y="21"/>
                  </a:moveTo>
                  <a:cubicBezTo>
                    <a:pt x="583" y="7"/>
                    <a:pt x="684" y="0"/>
                    <a:pt x="773" y="0"/>
                  </a:cubicBezTo>
                  <a:cubicBezTo>
                    <a:pt x="822" y="18"/>
                    <a:pt x="864" y="35"/>
                    <a:pt x="899" y="51"/>
                  </a:cubicBezTo>
                  <a:cubicBezTo>
                    <a:pt x="904" y="68"/>
                    <a:pt x="908" y="85"/>
                    <a:pt x="911" y="103"/>
                  </a:cubicBezTo>
                  <a:cubicBezTo>
                    <a:pt x="915" y="121"/>
                    <a:pt x="918" y="139"/>
                    <a:pt x="920" y="157"/>
                  </a:cubicBezTo>
                  <a:cubicBezTo>
                    <a:pt x="894" y="166"/>
                    <a:pt x="866" y="178"/>
                    <a:pt x="836" y="195"/>
                  </a:cubicBezTo>
                  <a:cubicBezTo>
                    <a:pt x="745" y="221"/>
                    <a:pt x="626" y="257"/>
                    <a:pt x="502" y="290"/>
                  </a:cubicBezTo>
                  <a:cubicBezTo>
                    <a:pt x="396" y="318"/>
                    <a:pt x="287" y="346"/>
                    <a:pt x="192" y="361"/>
                  </a:cubicBezTo>
                  <a:cubicBezTo>
                    <a:pt x="192" y="361"/>
                    <a:pt x="192" y="361"/>
                    <a:pt x="192" y="361"/>
                  </a:cubicBezTo>
                  <a:cubicBezTo>
                    <a:pt x="162" y="351"/>
                    <a:pt x="132" y="341"/>
                    <a:pt x="100" y="330"/>
                  </a:cubicBezTo>
                  <a:cubicBezTo>
                    <a:pt x="75" y="321"/>
                    <a:pt x="50" y="312"/>
                    <a:pt x="26" y="303"/>
                  </a:cubicBezTo>
                  <a:cubicBezTo>
                    <a:pt x="17" y="296"/>
                    <a:pt x="9" y="289"/>
                    <a:pt x="0" y="283"/>
                  </a:cubicBezTo>
                  <a:cubicBezTo>
                    <a:pt x="32" y="251"/>
                    <a:pt x="72" y="210"/>
                    <a:pt x="123" y="152"/>
                  </a:cubicBezTo>
                  <a:cubicBezTo>
                    <a:pt x="122" y="126"/>
                    <a:pt x="119" y="101"/>
                    <a:pt x="113" y="77"/>
                  </a:cubicBezTo>
                  <a:cubicBezTo>
                    <a:pt x="172" y="66"/>
                    <a:pt x="234" y="56"/>
                    <a:pt x="295" y="46"/>
                  </a:cubicBezTo>
                  <a:cubicBezTo>
                    <a:pt x="357" y="37"/>
                    <a:pt x="419" y="29"/>
                    <a:pt x="478" y="21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3" name="Freeform 83">
              <a:extLst>
                <a:ext uri="{FF2B5EF4-FFF2-40B4-BE49-F238E27FC236}">
                  <a16:creationId xmlns:a16="http://schemas.microsoft.com/office/drawing/2014/main" id="{C19097CE-87A9-4B58-ADFF-CF134780B6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3416" y="3849320"/>
              <a:ext cx="1271583" cy="508948"/>
            </a:xfrm>
            <a:custGeom>
              <a:avLst/>
              <a:gdLst>
                <a:gd name="T0" fmla="*/ 440 w 869"/>
                <a:gd name="T1" fmla="*/ 23 h 349"/>
                <a:gd name="T2" fmla="*/ 724 w 869"/>
                <a:gd name="T3" fmla="*/ 0 h 349"/>
                <a:gd name="T4" fmla="*/ 849 w 869"/>
                <a:gd name="T5" fmla="*/ 36 h 349"/>
                <a:gd name="T6" fmla="*/ 862 w 869"/>
                <a:gd name="T7" fmla="*/ 94 h 349"/>
                <a:gd name="T8" fmla="*/ 869 w 869"/>
                <a:gd name="T9" fmla="*/ 154 h 349"/>
                <a:gd name="T10" fmla="*/ 800 w 869"/>
                <a:gd name="T11" fmla="*/ 196 h 349"/>
                <a:gd name="T12" fmla="*/ 475 w 869"/>
                <a:gd name="T13" fmla="*/ 287 h 349"/>
                <a:gd name="T14" fmla="*/ 181 w 869"/>
                <a:gd name="T15" fmla="*/ 349 h 349"/>
                <a:gd name="T16" fmla="*/ 181 w 869"/>
                <a:gd name="T17" fmla="*/ 349 h 349"/>
                <a:gd name="T18" fmla="*/ 94 w 869"/>
                <a:gd name="T19" fmla="*/ 323 h 349"/>
                <a:gd name="T20" fmla="*/ 23 w 869"/>
                <a:gd name="T21" fmla="*/ 300 h 349"/>
                <a:gd name="T22" fmla="*/ 0 w 869"/>
                <a:gd name="T23" fmla="*/ 279 h 349"/>
                <a:gd name="T24" fmla="*/ 89 w 869"/>
                <a:gd name="T25" fmla="*/ 152 h 349"/>
                <a:gd name="T26" fmla="*/ 62 w 869"/>
                <a:gd name="T27" fmla="*/ 73 h 349"/>
                <a:gd name="T28" fmla="*/ 251 w 869"/>
                <a:gd name="T29" fmla="*/ 47 h 349"/>
                <a:gd name="T30" fmla="*/ 440 w 869"/>
                <a:gd name="T31" fmla="*/ 23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69" h="349">
                  <a:moveTo>
                    <a:pt x="440" y="23"/>
                  </a:moveTo>
                  <a:cubicBezTo>
                    <a:pt x="542" y="10"/>
                    <a:pt x="639" y="2"/>
                    <a:pt x="724" y="0"/>
                  </a:cubicBezTo>
                  <a:cubicBezTo>
                    <a:pt x="773" y="13"/>
                    <a:pt x="815" y="25"/>
                    <a:pt x="849" y="36"/>
                  </a:cubicBezTo>
                  <a:cubicBezTo>
                    <a:pt x="854" y="55"/>
                    <a:pt x="858" y="75"/>
                    <a:pt x="862" y="94"/>
                  </a:cubicBezTo>
                  <a:cubicBezTo>
                    <a:pt x="865" y="114"/>
                    <a:pt x="868" y="134"/>
                    <a:pt x="869" y="154"/>
                  </a:cubicBezTo>
                  <a:cubicBezTo>
                    <a:pt x="848" y="165"/>
                    <a:pt x="825" y="179"/>
                    <a:pt x="800" y="196"/>
                  </a:cubicBezTo>
                  <a:cubicBezTo>
                    <a:pt x="712" y="221"/>
                    <a:pt x="597" y="256"/>
                    <a:pt x="475" y="287"/>
                  </a:cubicBezTo>
                  <a:cubicBezTo>
                    <a:pt x="376" y="312"/>
                    <a:pt x="273" y="337"/>
                    <a:pt x="181" y="349"/>
                  </a:cubicBezTo>
                  <a:cubicBezTo>
                    <a:pt x="181" y="349"/>
                    <a:pt x="181" y="349"/>
                    <a:pt x="181" y="349"/>
                  </a:cubicBezTo>
                  <a:cubicBezTo>
                    <a:pt x="153" y="341"/>
                    <a:pt x="124" y="332"/>
                    <a:pt x="94" y="323"/>
                  </a:cubicBezTo>
                  <a:cubicBezTo>
                    <a:pt x="70" y="315"/>
                    <a:pt x="46" y="308"/>
                    <a:pt x="23" y="300"/>
                  </a:cubicBezTo>
                  <a:cubicBezTo>
                    <a:pt x="15" y="293"/>
                    <a:pt x="7" y="286"/>
                    <a:pt x="0" y="279"/>
                  </a:cubicBezTo>
                  <a:cubicBezTo>
                    <a:pt x="23" y="247"/>
                    <a:pt x="52" y="206"/>
                    <a:pt x="89" y="152"/>
                  </a:cubicBezTo>
                  <a:cubicBezTo>
                    <a:pt x="83" y="125"/>
                    <a:pt x="74" y="98"/>
                    <a:pt x="62" y="73"/>
                  </a:cubicBezTo>
                  <a:cubicBezTo>
                    <a:pt x="124" y="63"/>
                    <a:pt x="187" y="55"/>
                    <a:pt x="251" y="47"/>
                  </a:cubicBezTo>
                  <a:cubicBezTo>
                    <a:pt x="315" y="38"/>
                    <a:pt x="379" y="31"/>
                    <a:pt x="440" y="2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4" name="Freeform 84">
              <a:extLst>
                <a:ext uri="{FF2B5EF4-FFF2-40B4-BE49-F238E27FC236}">
                  <a16:creationId xmlns:a16="http://schemas.microsoft.com/office/drawing/2014/main" id="{2E0C81DD-0BE9-4F88-872A-623A6251B1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95352" y="3915499"/>
              <a:ext cx="1199101" cy="493192"/>
            </a:xfrm>
            <a:custGeom>
              <a:avLst/>
              <a:gdLst>
                <a:gd name="T0" fmla="*/ 404 w 820"/>
                <a:gd name="T1" fmla="*/ 26 h 338"/>
                <a:gd name="T2" fmla="*/ 677 w 820"/>
                <a:gd name="T3" fmla="*/ 0 h 338"/>
                <a:gd name="T4" fmla="*/ 801 w 820"/>
                <a:gd name="T5" fmla="*/ 23 h 338"/>
                <a:gd name="T6" fmla="*/ 813 w 820"/>
                <a:gd name="T7" fmla="*/ 87 h 338"/>
                <a:gd name="T8" fmla="*/ 820 w 820"/>
                <a:gd name="T9" fmla="*/ 153 h 338"/>
                <a:gd name="T10" fmla="*/ 764 w 820"/>
                <a:gd name="T11" fmla="*/ 198 h 338"/>
                <a:gd name="T12" fmla="*/ 450 w 820"/>
                <a:gd name="T13" fmla="*/ 284 h 338"/>
                <a:gd name="T14" fmla="*/ 172 w 820"/>
                <a:gd name="T15" fmla="*/ 338 h 338"/>
                <a:gd name="T16" fmla="*/ 172 w 820"/>
                <a:gd name="T17" fmla="*/ 338 h 338"/>
                <a:gd name="T18" fmla="*/ 89 w 820"/>
                <a:gd name="T19" fmla="*/ 317 h 338"/>
                <a:gd name="T20" fmla="*/ 21 w 820"/>
                <a:gd name="T21" fmla="*/ 297 h 338"/>
                <a:gd name="T22" fmla="*/ 0 w 820"/>
                <a:gd name="T23" fmla="*/ 277 h 338"/>
                <a:gd name="T24" fmla="*/ 56 w 820"/>
                <a:gd name="T25" fmla="*/ 154 h 338"/>
                <a:gd name="T26" fmla="*/ 13 w 820"/>
                <a:gd name="T27" fmla="*/ 70 h 338"/>
                <a:gd name="T28" fmla="*/ 208 w 820"/>
                <a:gd name="T29" fmla="*/ 48 h 338"/>
                <a:gd name="T30" fmla="*/ 404 w 820"/>
                <a:gd name="T31" fmla="*/ 26 h 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20" h="338">
                  <a:moveTo>
                    <a:pt x="404" y="26"/>
                  </a:moveTo>
                  <a:cubicBezTo>
                    <a:pt x="502" y="13"/>
                    <a:pt x="595" y="5"/>
                    <a:pt x="677" y="0"/>
                  </a:cubicBezTo>
                  <a:cubicBezTo>
                    <a:pt x="725" y="9"/>
                    <a:pt x="767" y="16"/>
                    <a:pt x="801" y="23"/>
                  </a:cubicBezTo>
                  <a:cubicBezTo>
                    <a:pt x="806" y="44"/>
                    <a:pt x="810" y="65"/>
                    <a:pt x="813" y="87"/>
                  </a:cubicBezTo>
                  <a:cubicBezTo>
                    <a:pt x="816" y="108"/>
                    <a:pt x="819" y="130"/>
                    <a:pt x="820" y="153"/>
                  </a:cubicBezTo>
                  <a:cubicBezTo>
                    <a:pt x="803" y="166"/>
                    <a:pt x="784" y="180"/>
                    <a:pt x="764" y="198"/>
                  </a:cubicBezTo>
                  <a:cubicBezTo>
                    <a:pt x="679" y="223"/>
                    <a:pt x="568" y="256"/>
                    <a:pt x="450" y="284"/>
                  </a:cubicBezTo>
                  <a:cubicBezTo>
                    <a:pt x="356" y="307"/>
                    <a:pt x="260" y="329"/>
                    <a:pt x="172" y="338"/>
                  </a:cubicBezTo>
                  <a:cubicBezTo>
                    <a:pt x="172" y="338"/>
                    <a:pt x="172" y="338"/>
                    <a:pt x="172" y="338"/>
                  </a:cubicBezTo>
                  <a:cubicBezTo>
                    <a:pt x="145" y="332"/>
                    <a:pt x="117" y="325"/>
                    <a:pt x="89" y="317"/>
                  </a:cubicBezTo>
                  <a:cubicBezTo>
                    <a:pt x="66" y="311"/>
                    <a:pt x="43" y="304"/>
                    <a:pt x="21" y="297"/>
                  </a:cubicBezTo>
                  <a:cubicBezTo>
                    <a:pt x="14" y="290"/>
                    <a:pt x="7" y="283"/>
                    <a:pt x="0" y="277"/>
                  </a:cubicBezTo>
                  <a:cubicBezTo>
                    <a:pt x="15" y="243"/>
                    <a:pt x="33" y="204"/>
                    <a:pt x="56" y="154"/>
                  </a:cubicBezTo>
                  <a:cubicBezTo>
                    <a:pt x="45" y="125"/>
                    <a:pt x="31" y="97"/>
                    <a:pt x="13" y="70"/>
                  </a:cubicBezTo>
                  <a:cubicBezTo>
                    <a:pt x="76" y="62"/>
                    <a:pt x="142" y="55"/>
                    <a:pt x="208" y="48"/>
                  </a:cubicBezTo>
                  <a:cubicBezTo>
                    <a:pt x="274" y="40"/>
                    <a:pt x="340" y="34"/>
                    <a:pt x="404" y="2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5" name="Freeform 85">
              <a:extLst>
                <a:ext uri="{FF2B5EF4-FFF2-40B4-BE49-F238E27FC236}">
                  <a16:creationId xmlns:a16="http://schemas.microsoft.com/office/drawing/2014/main" id="{9B174171-5D5F-4776-B71F-A8FCE1B233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0501" y="3984829"/>
              <a:ext cx="1181768" cy="475858"/>
            </a:xfrm>
            <a:custGeom>
              <a:avLst/>
              <a:gdLst>
                <a:gd name="T0" fmla="*/ 404 w 808"/>
                <a:gd name="T1" fmla="*/ 28 h 326"/>
                <a:gd name="T2" fmla="*/ 666 w 808"/>
                <a:gd name="T3" fmla="*/ 0 h 326"/>
                <a:gd name="T4" fmla="*/ 789 w 808"/>
                <a:gd name="T5" fmla="*/ 8 h 326"/>
                <a:gd name="T6" fmla="*/ 801 w 808"/>
                <a:gd name="T7" fmla="*/ 78 h 326"/>
                <a:gd name="T8" fmla="*/ 808 w 808"/>
                <a:gd name="T9" fmla="*/ 150 h 326"/>
                <a:gd name="T10" fmla="*/ 765 w 808"/>
                <a:gd name="T11" fmla="*/ 199 h 326"/>
                <a:gd name="T12" fmla="*/ 461 w 808"/>
                <a:gd name="T13" fmla="*/ 281 h 326"/>
                <a:gd name="T14" fmla="*/ 199 w 808"/>
                <a:gd name="T15" fmla="*/ 326 h 326"/>
                <a:gd name="T16" fmla="*/ 199 w 808"/>
                <a:gd name="T17" fmla="*/ 326 h 326"/>
                <a:gd name="T18" fmla="*/ 120 w 808"/>
                <a:gd name="T19" fmla="*/ 310 h 326"/>
                <a:gd name="T20" fmla="*/ 56 w 808"/>
                <a:gd name="T21" fmla="*/ 293 h 326"/>
                <a:gd name="T22" fmla="*/ 38 w 808"/>
                <a:gd name="T23" fmla="*/ 273 h 326"/>
                <a:gd name="T24" fmla="*/ 60 w 808"/>
                <a:gd name="T25" fmla="*/ 154 h 326"/>
                <a:gd name="T26" fmla="*/ 0 w 808"/>
                <a:gd name="T27" fmla="*/ 66 h 326"/>
                <a:gd name="T28" fmla="*/ 202 w 808"/>
                <a:gd name="T29" fmla="*/ 48 h 326"/>
                <a:gd name="T30" fmla="*/ 404 w 808"/>
                <a:gd name="T31" fmla="*/ 28 h 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8" h="326">
                  <a:moveTo>
                    <a:pt x="404" y="28"/>
                  </a:moveTo>
                  <a:cubicBezTo>
                    <a:pt x="499" y="16"/>
                    <a:pt x="588" y="8"/>
                    <a:pt x="666" y="0"/>
                  </a:cubicBezTo>
                  <a:cubicBezTo>
                    <a:pt x="714" y="4"/>
                    <a:pt x="755" y="7"/>
                    <a:pt x="789" y="8"/>
                  </a:cubicBezTo>
                  <a:cubicBezTo>
                    <a:pt x="794" y="31"/>
                    <a:pt x="798" y="54"/>
                    <a:pt x="801" y="78"/>
                  </a:cubicBezTo>
                  <a:cubicBezTo>
                    <a:pt x="805" y="102"/>
                    <a:pt x="807" y="126"/>
                    <a:pt x="808" y="150"/>
                  </a:cubicBezTo>
                  <a:cubicBezTo>
                    <a:pt x="795" y="165"/>
                    <a:pt x="781" y="181"/>
                    <a:pt x="765" y="199"/>
                  </a:cubicBezTo>
                  <a:cubicBezTo>
                    <a:pt x="684" y="223"/>
                    <a:pt x="577" y="255"/>
                    <a:pt x="461" y="281"/>
                  </a:cubicBezTo>
                  <a:cubicBezTo>
                    <a:pt x="374" y="301"/>
                    <a:pt x="283" y="319"/>
                    <a:pt x="199" y="326"/>
                  </a:cubicBezTo>
                  <a:cubicBezTo>
                    <a:pt x="199" y="326"/>
                    <a:pt x="199" y="326"/>
                    <a:pt x="199" y="326"/>
                  </a:cubicBezTo>
                  <a:cubicBezTo>
                    <a:pt x="173" y="322"/>
                    <a:pt x="147" y="316"/>
                    <a:pt x="120" y="310"/>
                  </a:cubicBezTo>
                  <a:cubicBezTo>
                    <a:pt x="98" y="305"/>
                    <a:pt x="77" y="299"/>
                    <a:pt x="56" y="293"/>
                  </a:cubicBezTo>
                  <a:cubicBezTo>
                    <a:pt x="50" y="287"/>
                    <a:pt x="44" y="280"/>
                    <a:pt x="38" y="273"/>
                  </a:cubicBezTo>
                  <a:cubicBezTo>
                    <a:pt x="43" y="239"/>
                    <a:pt x="50" y="200"/>
                    <a:pt x="60" y="154"/>
                  </a:cubicBezTo>
                  <a:cubicBezTo>
                    <a:pt x="44" y="124"/>
                    <a:pt x="24" y="94"/>
                    <a:pt x="0" y="66"/>
                  </a:cubicBezTo>
                  <a:cubicBezTo>
                    <a:pt x="66" y="60"/>
                    <a:pt x="134" y="54"/>
                    <a:pt x="202" y="48"/>
                  </a:cubicBezTo>
                  <a:cubicBezTo>
                    <a:pt x="270" y="42"/>
                    <a:pt x="338" y="35"/>
                    <a:pt x="404" y="2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6" name="Freeform 86">
              <a:extLst>
                <a:ext uri="{FF2B5EF4-FFF2-40B4-BE49-F238E27FC236}">
                  <a16:creationId xmlns:a16="http://schemas.microsoft.com/office/drawing/2014/main" id="{52DEF46F-D178-4C5E-8CBD-A9AE6B82FC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6196" y="4047857"/>
              <a:ext cx="1181768" cy="469556"/>
            </a:xfrm>
            <a:custGeom>
              <a:avLst/>
              <a:gdLst>
                <a:gd name="T0" fmla="*/ 417 w 808"/>
                <a:gd name="T1" fmla="*/ 37 h 322"/>
                <a:gd name="T2" fmla="*/ 669 w 808"/>
                <a:gd name="T3" fmla="*/ 7 h 322"/>
                <a:gd name="T4" fmla="*/ 791 w 808"/>
                <a:gd name="T5" fmla="*/ 0 h 322"/>
                <a:gd name="T6" fmla="*/ 803 w 808"/>
                <a:gd name="T7" fmla="*/ 76 h 322"/>
                <a:gd name="T8" fmla="*/ 808 w 808"/>
                <a:gd name="T9" fmla="*/ 155 h 322"/>
                <a:gd name="T10" fmla="*/ 780 w 808"/>
                <a:gd name="T11" fmla="*/ 207 h 322"/>
                <a:gd name="T12" fmla="*/ 486 w 808"/>
                <a:gd name="T13" fmla="*/ 285 h 322"/>
                <a:gd name="T14" fmla="*/ 240 w 808"/>
                <a:gd name="T15" fmla="*/ 322 h 322"/>
                <a:gd name="T16" fmla="*/ 240 w 808"/>
                <a:gd name="T17" fmla="*/ 322 h 322"/>
                <a:gd name="T18" fmla="*/ 165 w 808"/>
                <a:gd name="T19" fmla="*/ 310 h 322"/>
                <a:gd name="T20" fmla="*/ 104 w 808"/>
                <a:gd name="T21" fmla="*/ 297 h 322"/>
                <a:gd name="T22" fmla="*/ 88 w 808"/>
                <a:gd name="T23" fmla="*/ 276 h 322"/>
                <a:gd name="T24" fmla="*/ 77 w 808"/>
                <a:gd name="T25" fmla="*/ 162 h 322"/>
                <a:gd name="T26" fmla="*/ 0 w 808"/>
                <a:gd name="T27" fmla="*/ 69 h 322"/>
                <a:gd name="T28" fmla="*/ 209 w 808"/>
                <a:gd name="T29" fmla="*/ 55 h 322"/>
                <a:gd name="T30" fmla="*/ 417 w 808"/>
                <a:gd name="T31" fmla="*/ 37 h 3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8" h="322">
                  <a:moveTo>
                    <a:pt x="417" y="37"/>
                  </a:moveTo>
                  <a:cubicBezTo>
                    <a:pt x="508" y="26"/>
                    <a:pt x="595" y="17"/>
                    <a:pt x="669" y="7"/>
                  </a:cubicBezTo>
                  <a:cubicBezTo>
                    <a:pt x="716" y="6"/>
                    <a:pt x="757" y="4"/>
                    <a:pt x="791" y="0"/>
                  </a:cubicBezTo>
                  <a:cubicBezTo>
                    <a:pt x="796" y="25"/>
                    <a:pt x="800" y="51"/>
                    <a:pt x="803" y="76"/>
                  </a:cubicBezTo>
                  <a:cubicBezTo>
                    <a:pt x="806" y="102"/>
                    <a:pt x="808" y="128"/>
                    <a:pt x="808" y="155"/>
                  </a:cubicBezTo>
                  <a:cubicBezTo>
                    <a:pt x="800" y="171"/>
                    <a:pt x="790" y="188"/>
                    <a:pt x="780" y="207"/>
                  </a:cubicBezTo>
                  <a:cubicBezTo>
                    <a:pt x="702" y="231"/>
                    <a:pt x="598" y="261"/>
                    <a:pt x="486" y="285"/>
                  </a:cubicBezTo>
                  <a:cubicBezTo>
                    <a:pt x="405" y="302"/>
                    <a:pt x="320" y="317"/>
                    <a:pt x="240" y="322"/>
                  </a:cubicBezTo>
                  <a:cubicBezTo>
                    <a:pt x="240" y="322"/>
                    <a:pt x="240" y="322"/>
                    <a:pt x="240" y="322"/>
                  </a:cubicBezTo>
                  <a:cubicBezTo>
                    <a:pt x="215" y="319"/>
                    <a:pt x="190" y="315"/>
                    <a:pt x="165" y="310"/>
                  </a:cubicBezTo>
                  <a:cubicBezTo>
                    <a:pt x="144" y="306"/>
                    <a:pt x="124" y="302"/>
                    <a:pt x="104" y="297"/>
                  </a:cubicBezTo>
                  <a:cubicBezTo>
                    <a:pt x="99" y="290"/>
                    <a:pt x="94" y="283"/>
                    <a:pt x="88" y="276"/>
                  </a:cubicBezTo>
                  <a:cubicBezTo>
                    <a:pt x="85" y="242"/>
                    <a:pt x="81" y="204"/>
                    <a:pt x="77" y="162"/>
                  </a:cubicBezTo>
                  <a:cubicBezTo>
                    <a:pt x="56" y="130"/>
                    <a:pt x="30" y="99"/>
                    <a:pt x="0" y="69"/>
                  </a:cubicBezTo>
                  <a:cubicBezTo>
                    <a:pt x="68" y="65"/>
                    <a:pt x="139" y="61"/>
                    <a:pt x="209" y="55"/>
                  </a:cubicBezTo>
                  <a:cubicBezTo>
                    <a:pt x="279" y="50"/>
                    <a:pt x="350" y="44"/>
                    <a:pt x="417" y="3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7" name="Freeform 87">
              <a:extLst>
                <a:ext uri="{FF2B5EF4-FFF2-40B4-BE49-F238E27FC236}">
                  <a16:creationId xmlns:a16="http://schemas.microsoft.com/office/drawing/2014/main" id="{81D4846D-BBC9-4895-9247-233C7B23B5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3467" y="4106157"/>
              <a:ext cx="1181768" cy="472707"/>
            </a:xfrm>
            <a:custGeom>
              <a:avLst/>
              <a:gdLst>
                <a:gd name="T0" fmla="*/ 429 w 808"/>
                <a:gd name="T1" fmla="*/ 53 h 324"/>
                <a:gd name="T2" fmla="*/ 671 w 808"/>
                <a:gd name="T3" fmla="*/ 20 h 324"/>
                <a:gd name="T4" fmla="*/ 791 w 808"/>
                <a:gd name="T5" fmla="*/ 0 h 324"/>
                <a:gd name="T6" fmla="*/ 804 w 808"/>
                <a:gd name="T7" fmla="*/ 82 h 324"/>
                <a:gd name="T8" fmla="*/ 808 w 808"/>
                <a:gd name="T9" fmla="*/ 166 h 324"/>
                <a:gd name="T10" fmla="*/ 793 w 808"/>
                <a:gd name="T11" fmla="*/ 222 h 324"/>
                <a:gd name="T12" fmla="*/ 510 w 808"/>
                <a:gd name="T13" fmla="*/ 296 h 324"/>
                <a:gd name="T14" fmla="*/ 279 w 808"/>
                <a:gd name="T15" fmla="*/ 324 h 324"/>
                <a:gd name="T16" fmla="*/ 279 w 808"/>
                <a:gd name="T17" fmla="*/ 324 h 324"/>
                <a:gd name="T18" fmla="*/ 209 w 808"/>
                <a:gd name="T19" fmla="*/ 317 h 324"/>
                <a:gd name="T20" fmla="*/ 151 w 808"/>
                <a:gd name="T21" fmla="*/ 307 h 324"/>
                <a:gd name="T22" fmla="*/ 138 w 808"/>
                <a:gd name="T23" fmla="*/ 287 h 324"/>
                <a:gd name="T24" fmla="*/ 93 w 808"/>
                <a:gd name="T25" fmla="*/ 176 h 324"/>
                <a:gd name="T26" fmla="*/ 0 w 808"/>
                <a:gd name="T27" fmla="*/ 79 h 324"/>
                <a:gd name="T28" fmla="*/ 215 w 808"/>
                <a:gd name="T29" fmla="*/ 70 h 324"/>
                <a:gd name="T30" fmla="*/ 429 w 808"/>
                <a:gd name="T31" fmla="*/ 53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08" h="324">
                  <a:moveTo>
                    <a:pt x="429" y="53"/>
                  </a:moveTo>
                  <a:cubicBezTo>
                    <a:pt x="517" y="43"/>
                    <a:pt x="600" y="33"/>
                    <a:pt x="671" y="20"/>
                  </a:cubicBezTo>
                  <a:cubicBezTo>
                    <a:pt x="717" y="15"/>
                    <a:pt x="758" y="8"/>
                    <a:pt x="791" y="0"/>
                  </a:cubicBezTo>
                  <a:cubicBezTo>
                    <a:pt x="797" y="27"/>
                    <a:pt x="801" y="54"/>
                    <a:pt x="804" y="82"/>
                  </a:cubicBezTo>
                  <a:cubicBezTo>
                    <a:pt x="806" y="110"/>
                    <a:pt x="808" y="138"/>
                    <a:pt x="808" y="166"/>
                  </a:cubicBezTo>
                  <a:cubicBezTo>
                    <a:pt x="804" y="185"/>
                    <a:pt x="799" y="203"/>
                    <a:pt x="793" y="222"/>
                  </a:cubicBezTo>
                  <a:cubicBezTo>
                    <a:pt x="719" y="246"/>
                    <a:pt x="619" y="275"/>
                    <a:pt x="510" y="296"/>
                  </a:cubicBezTo>
                  <a:cubicBezTo>
                    <a:pt x="435" y="311"/>
                    <a:pt x="356" y="322"/>
                    <a:pt x="279" y="324"/>
                  </a:cubicBezTo>
                  <a:cubicBezTo>
                    <a:pt x="279" y="324"/>
                    <a:pt x="279" y="324"/>
                    <a:pt x="279" y="324"/>
                  </a:cubicBezTo>
                  <a:cubicBezTo>
                    <a:pt x="256" y="323"/>
                    <a:pt x="232" y="320"/>
                    <a:pt x="209" y="317"/>
                  </a:cubicBezTo>
                  <a:cubicBezTo>
                    <a:pt x="189" y="314"/>
                    <a:pt x="170" y="311"/>
                    <a:pt x="151" y="307"/>
                  </a:cubicBezTo>
                  <a:cubicBezTo>
                    <a:pt x="147" y="301"/>
                    <a:pt x="143" y="294"/>
                    <a:pt x="138" y="287"/>
                  </a:cubicBezTo>
                  <a:cubicBezTo>
                    <a:pt x="126" y="251"/>
                    <a:pt x="116" y="212"/>
                    <a:pt x="93" y="176"/>
                  </a:cubicBezTo>
                  <a:cubicBezTo>
                    <a:pt x="71" y="140"/>
                    <a:pt x="36" y="111"/>
                    <a:pt x="0" y="79"/>
                  </a:cubicBezTo>
                  <a:cubicBezTo>
                    <a:pt x="70" y="77"/>
                    <a:pt x="142" y="74"/>
                    <a:pt x="215" y="70"/>
                  </a:cubicBezTo>
                  <a:cubicBezTo>
                    <a:pt x="288" y="65"/>
                    <a:pt x="360" y="60"/>
                    <a:pt x="429" y="5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8" name="Freeform 88">
              <a:extLst>
                <a:ext uri="{FF2B5EF4-FFF2-40B4-BE49-F238E27FC236}">
                  <a16:creationId xmlns:a16="http://schemas.microsoft.com/office/drawing/2014/main" id="{0397121D-9A49-4487-89E8-D222A0CC316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7587" y="4164458"/>
              <a:ext cx="1183344" cy="486889"/>
            </a:xfrm>
            <a:custGeom>
              <a:avLst/>
              <a:gdLst>
                <a:gd name="T0" fmla="*/ 809 w 809"/>
                <a:gd name="T1" fmla="*/ 178 h 334"/>
                <a:gd name="T2" fmla="*/ 807 w 809"/>
                <a:gd name="T3" fmla="*/ 237 h 334"/>
                <a:gd name="T4" fmla="*/ 535 w 809"/>
                <a:gd name="T5" fmla="*/ 307 h 334"/>
                <a:gd name="T6" fmla="*/ 200 w 809"/>
                <a:gd name="T7" fmla="*/ 318 h 334"/>
                <a:gd name="T8" fmla="*/ 189 w 809"/>
                <a:gd name="T9" fmla="*/ 298 h 334"/>
                <a:gd name="T10" fmla="*/ 111 w 809"/>
                <a:gd name="T11" fmla="*/ 191 h 334"/>
                <a:gd name="T12" fmla="*/ 0 w 809"/>
                <a:gd name="T13" fmla="*/ 89 h 334"/>
                <a:gd name="T14" fmla="*/ 222 w 809"/>
                <a:gd name="T15" fmla="*/ 84 h 334"/>
                <a:gd name="T16" fmla="*/ 442 w 809"/>
                <a:gd name="T17" fmla="*/ 68 h 334"/>
                <a:gd name="T18" fmla="*/ 793 w 809"/>
                <a:gd name="T19" fmla="*/ 0 h 334"/>
                <a:gd name="T20" fmla="*/ 805 w 809"/>
                <a:gd name="T21" fmla="*/ 87 h 334"/>
                <a:gd name="T22" fmla="*/ 809 w 809"/>
                <a:gd name="T23" fmla="*/ 178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09" h="334">
                  <a:moveTo>
                    <a:pt x="809" y="178"/>
                  </a:moveTo>
                  <a:cubicBezTo>
                    <a:pt x="809" y="198"/>
                    <a:pt x="808" y="218"/>
                    <a:pt x="807" y="237"/>
                  </a:cubicBezTo>
                  <a:cubicBezTo>
                    <a:pt x="736" y="260"/>
                    <a:pt x="641" y="289"/>
                    <a:pt x="535" y="307"/>
                  </a:cubicBezTo>
                  <a:cubicBezTo>
                    <a:pt x="428" y="326"/>
                    <a:pt x="312" y="334"/>
                    <a:pt x="200" y="318"/>
                  </a:cubicBezTo>
                  <a:cubicBezTo>
                    <a:pt x="196" y="311"/>
                    <a:pt x="193" y="304"/>
                    <a:pt x="189" y="298"/>
                  </a:cubicBezTo>
                  <a:cubicBezTo>
                    <a:pt x="168" y="261"/>
                    <a:pt x="142" y="225"/>
                    <a:pt x="111" y="191"/>
                  </a:cubicBezTo>
                  <a:cubicBezTo>
                    <a:pt x="79" y="156"/>
                    <a:pt x="42" y="122"/>
                    <a:pt x="0" y="89"/>
                  </a:cubicBezTo>
                  <a:cubicBezTo>
                    <a:pt x="72" y="89"/>
                    <a:pt x="147" y="87"/>
                    <a:pt x="222" y="84"/>
                  </a:cubicBezTo>
                  <a:cubicBezTo>
                    <a:pt x="297" y="81"/>
                    <a:pt x="372" y="76"/>
                    <a:pt x="442" y="68"/>
                  </a:cubicBezTo>
                  <a:cubicBezTo>
                    <a:pt x="584" y="54"/>
                    <a:pt x="710" y="32"/>
                    <a:pt x="793" y="0"/>
                  </a:cubicBezTo>
                  <a:cubicBezTo>
                    <a:pt x="798" y="28"/>
                    <a:pt x="802" y="58"/>
                    <a:pt x="805" y="87"/>
                  </a:cubicBezTo>
                  <a:cubicBezTo>
                    <a:pt x="808" y="117"/>
                    <a:pt x="809" y="147"/>
                    <a:pt x="809" y="17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89" name="Freeform 89">
              <a:extLst>
                <a:ext uri="{FF2B5EF4-FFF2-40B4-BE49-F238E27FC236}">
                  <a16:creationId xmlns:a16="http://schemas.microsoft.com/office/drawing/2014/main" id="{E8888B86-FDC8-4F42-9245-32553474A5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30130" y="4251121"/>
              <a:ext cx="1120317" cy="485313"/>
            </a:xfrm>
            <a:custGeom>
              <a:avLst/>
              <a:gdLst>
                <a:gd name="T0" fmla="*/ 0 w 766"/>
                <a:gd name="T1" fmla="*/ 79 h 332"/>
                <a:gd name="T2" fmla="*/ 393 w 766"/>
                <a:gd name="T3" fmla="*/ 67 h 332"/>
                <a:gd name="T4" fmla="*/ 759 w 766"/>
                <a:gd name="T5" fmla="*/ 0 h 332"/>
                <a:gd name="T6" fmla="*/ 762 w 766"/>
                <a:gd name="T7" fmla="*/ 179 h 332"/>
                <a:gd name="T8" fmla="*/ 758 w 766"/>
                <a:gd name="T9" fmla="*/ 235 h 332"/>
                <a:gd name="T10" fmla="*/ 457 w 766"/>
                <a:gd name="T11" fmla="*/ 320 h 332"/>
                <a:gd name="T12" fmla="*/ 426 w 766"/>
                <a:gd name="T13" fmla="*/ 325 h 332"/>
                <a:gd name="T14" fmla="*/ 188 w 766"/>
                <a:gd name="T15" fmla="*/ 317 h 332"/>
                <a:gd name="T16" fmla="*/ 177 w 766"/>
                <a:gd name="T17" fmla="*/ 298 h 332"/>
                <a:gd name="T18" fmla="*/ 98 w 766"/>
                <a:gd name="T19" fmla="*/ 200 h 332"/>
                <a:gd name="T20" fmla="*/ 53 w 766"/>
                <a:gd name="T21" fmla="*/ 138 h 332"/>
                <a:gd name="T22" fmla="*/ 0 w 766"/>
                <a:gd name="T23" fmla="*/ 79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66" h="332">
                  <a:moveTo>
                    <a:pt x="0" y="79"/>
                  </a:moveTo>
                  <a:cubicBezTo>
                    <a:pt x="127" y="81"/>
                    <a:pt x="265" y="78"/>
                    <a:pt x="393" y="67"/>
                  </a:cubicBezTo>
                  <a:cubicBezTo>
                    <a:pt x="540" y="54"/>
                    <a:pt x="673" y="33"/>
                    <a:pt x="759" y="0"/>
                  </a:cubicBezTo>
                  <a:cubicBezTo>
                    <a:pt x="766" y="59"/>
                    <a:pt x="766" y="118"/>
                    <a:pt x="762" y="179"/>
                  </a:cubicBezTo>
                  <a:cubicBezTo>
                    <a:pt x="761" y="198"/>
                    <a:pt x="760" y="217"/>
                    <a:pt x="758" y="235"/>
                  </a:cubicBezTo>
                  <a:cubicBezTo>
                    <a:pt x="681" y="264"/>
                    <a:pt x="574" y="299"/>
                    <a:pt x="457" y="320"/>
                  </a:cubicBezTo>
                  <a:cubicBezTo>
                    <a:pt x="446" y="322"/>
                    <a:pt x="436" y="323"/>
                    <a:pt x="426" y="325"/>
                  </a:cubicBezTo>
                  <a:cubicBezTo>
                    <a:pt x="348" y="332"/>
                    <a:pt x="267" y="331"/>
                    <a:pt x="188" y="317"/>
                  </a:cubicBezTo>
                  <a:cubicBezTo>
                    <a:pt x="184" y="311"/>
                    <a:pt x="181" y="305"/>
                    <a:pt x="177" y="298"/>
                  </a:cubicBezTo>
                  <a:cubicBezTo>
                    <a:pt x="155" y="265"/>
                    <a:pt x="128" y="232"/>
                    <a:pt x="98" y="200"/>
                  </a:cubicBezTo>
                  <a:cubicBezTo>
                    <a:pt x="85" y="179"/>
                    <a:pt x="70" y="158"/>
                    <a:pt x="53" y="138"/>
                  </a:cubicBezTo>
                  <a:cubicBezTo>
                    <a:pt x="37" y="118"/>
                    <a:pt x="20" y="99"/>
                    <a:pt x="0" y="7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0" name="Freeform 90">
              <a:extLst>
                <a:ext uri="{FF2B5EF4-FFF2-40B4-BE49-F238E27FC236}">
                  <a16:creationId xmlns:a16="http://schemas.microsoft.com/office/drawing/2014/main" id="{E36D94CA-F727-4E58-99AC-DF51DDE66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522" y="4340936"/>
              <a:ext cx="1063592" cy="485313"/>
            </a:xfrm>
            <a:custGeom>
              <a:avLst/>
              <a:gdLst>
                <a:gd name="T0" fmla="*/ 0 w 727"/>
                <a:gd name="T1" fmla="*/ 68 h 333"/>
                <a:gd name="T2" fmla="*/ 374 w 727"/>
                <a:gd name="T3" fmla="*/ 61 h 333"/>
                <a:gd name="T4" fmla="*/ 725 w 727"/>
                <a:gd name="T5" fmla="*/ 0 h 333"/>
                <a:gd name="T6" fmla="*/ 714 w 727"/>
                <a:gd name="T7" fmla="*/ 179 h 333"/>
                <a:gd name="T8" fmla="*/ 708 w 727"/>
                <a:gd name="T9" fmla="*/ 232 h 333"/>
                <a:gd name="T10" fmla="*/ 428 w 727"/>
                <a:gd name="T11" fmla="*/ 323 h 333"/>
                <a:gd name="T12" fmla="*/ 399 w 727"/>
                <a:gd name="T13" fmla="*/ 329 h 333"/>
                <a:gd name="T14" fmla="*/ 175 w 727"/>
                <a:gd name="T15" fmla="*/ 315 h 333"/>
                <a:gd name="T16" fmla="*/ 163 w 727"/>
                <a:gd name="T17" fmla="*/ 298 h 333"/>
                <a:gd name="T18" fmla="*/ 78 w 727"/>
                <a:gd name="T19" fmla="*/ 199 h 333"/>
                <a:gd name="T20" fmla="*/ 44 w 727"/>
                <a:gd name="T21" fmla="*/ 132 h 333"/>
                <a:gd name="T22" fmla="*/ 0 w 727"/>
                <a:gd name="T23" fmla="*/ 68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27" h="333">
                  <a:moveTo>
                    <a:pt x="0" y="68"/>
                  </a:moveTo>
                  <a:cubicBezTo>
                    <a:pt x="119" y="73"/>
                    <a:pt x="251" y="70"/>
                    <a:pt x="374" y="61"/>
                  </a:cubicBezTo>
                  <a:cubicBezTo>
                    <a:pt x="513" y="49"/>
                    <a:pt x="641" y="29"/>
                    <a:pt x="725" y="0"/>
                  </a:cubicBezTo>
                  <a:cubicBezTo>
                    <a:pt x="727" y="59"/>
                    <a:pt x="721" y="118"/>
                    <a:pt x="714" y="179"/>
                  </a:cubicBezTo>
                  <a:cubicBezTo>
                    <a:pt x="712" y="197"/>
                    <a:pt x="711" y="214"/>
                    <a:pt x="708" y="232"/>
                  </a:cubicBezTo>
                  <a:cubicBezTo>
                    <a:pt x="636" y="263"/>
                    <a:pt x="537" y="299"/>
                    <a:pt x="428" y="323"/>
                  </a:cubicBezTo>
                  <a:cubicBezTo>
                    <a:pt x="419" y="325"/>
                    <a:pt x="409" y="327"/>
                    <a:pt x="399" y="329"/>
                  </a:cubicBezTo>
                  <a:cubicBezTo>
                    <a:pt x="326" y="333"/>
                    <a:pt x="249" y="330"/>
                    <a:pt x="175" y="315"/>
                  </a:cubicBezTo>
                  <a:cubicBezTo>
                    <a:pt x="171" y="309"/>
                    <a:pt x="168" y="303"/>
                    <a:pt x="163" y="298"/>
                  </a:cubicBezTo>
                  <a:cubicBezTo>
                    <a:pt x="139" y="265"/>
                    <a:pt x="110" y="232"/>
                    <a:pt x="78" y="199"/>
                  </a:cubicBezTo>
                  <a:cubicBezTo>
                    <a:pt x="69" y="177"/>
                    <a:pt x="57" y="155"/>
                    <a:pt x="44" y="132"/>
                  </a:cubicBezTo>
                  <a:cubicBezTo>
                    <a:pt x="31" y="111"/>
                    <a:pt x="16" y="89"/>
                    <a:pt x="0" y="6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1" name="Freeform 91">
              <a:extLst>
                <a:ext uri="{FF2B5EF4-FFF2-40B4-BE49-F238E27FC236}">
                  <a16:creationId xmlns:a16="http://schemas.microsoft.com/office/drawing/2014/main" id="{6939783D-8842-4A0E-B55F-87E8A6983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763" y="4427598"/>
              <a:ext cx="1010018" cy="491615"/>
            </a:xfrm>
            <a:custGeom>
              <a:avLst/>
              <a:gdLst>
                <a:gd name="T0" fmla="*/ 0 w 691"/>
                <a:gd name="T1" fmla="*/ 57 h 336"/>
                <a:gd name="T2" fmla="*/ 356 w 691"/>
                <a:gd name="T3" fmla="*/ 55 h 336"/>
                <a:gd name="T4" fmla="*/ 691 w 691"/>
                <a:gd name="T5" fmla="*/ 0 h 336"/>
                <a:gd name="T6" fmla="*/ 667 w 691"/>
                <a:gd name="T7" fmla="*/ 180 h 336"/>
                <a:gd name="T8" fmla="*/ 659 w 691"/>
                <a:gd name="T9" fmla="*/ 228 h 336"/>
                <a:gd name="T10" fmla="*/ 400 w 691"/>
                <a:gd name="T11" fmla="*/ 327 h 336"/>
                <a:gd name="T12" fmla="*/ 374 w 691"/>
                <a:gd name="T13" fmla="*/ 334 h 336"/>
                <a:gd name="T14" fmla="*/ 162 w 691"/>
                <a:gd name="T15" fmla="*/ 314 h 336"/>
                <a:gd name="T16" fmla="*/ 151 w 691"/>
                <a:gd name="T17" fmla="*/ 298 h 336"/>
                <a:gd name="T18" fmla="*/ 59 w 691"/>
                <a:gd name="T19" fmla="*/ 199 h 336"/>
                <a:gd name="T20" fmla="*/ 36 w 691"/>
                <a:gd name="T21" fmla="*/ 128 h 336"/>
                <a:gd name="T22" fmla="*/ 0 w 691"/>
                <a:gd name="T23" fmla="*/ 57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91" h="336">
                  <a:moveTo>
                    <a:pt x="0" y="57"/>
                  </a:moveTo>
                  <a:cubicBezTo>
                    <a:pt x="112" y="64"/>
                    <a:pt x="238" y="63"/>
                    <a:pt x="356" y="55"/>
                  </a:cubicBezTo>
                  <a:cubicBezTo>
                    <a:pt x="488" y="45"/>
                    <a:pt x="610" y="26"/>
                    <a:pt x="691" y="0"/>
                  </a:cubicBezTo>
                  <a:cubicBezTo>
                    <a:pt x="689" y="59"/>
                    <a:pt x="678" y="119"/>
                    <a:pt x="667" y="180"/>
                  </a:cubicBezTo>
                  <a:cubicBezTo>
                    <a:pt x="664" y="196"/>
                    <a:pt x="662" y="212"/>
                    <a:pt x="659" y="228"/>
                  </a:cubicBezTo>
                  <a:cubicBezTo>
                    <a:pt x="592" y="262"/>
                    <a:pt x="500" y="300"/>
                    <a:pt x="400" y="327"/>
                  </a:cubicBezTo>
                  <a:cubicBezTo>
                    <a:pt x="392" y="329"/>
                    <a:pt x="383" y="332"/>
                    <a:pt x="374" y="334"/>
                  </a:cubicBezTo>
                  <a:cubicBezTo>
                    <a:pt x="304" y="336"/>
                    <a:pt x="232" y="330"/>
                    <a:pt x="162" y="314"/>
                  </a:cubicBezTo>
                  <a:cubicBezTo>
                    <a:pt x="159" y="308"/>
                    <a:pt x="155" y="303"/>
                    <a:pt x="151" y="298"/>
                  </a:cubicBezTo>
                  <a:cubicBezTo>
                    <a:pt x="125" y="265"/>
                    <a:pt x="92" y="233"/>
                    <a:pt x="59" y="199"/>
                  </a:cubicBezTo>
                  <a:cubicBezTo>
                    <a:pt x="54" y="176"/>
                    <a:pt x="46" y="152"/>
                    <a:pt x="36" y="128"/>
                  </a:cubicBezTo>
                  <a:cubicBezTo>
                    <a:pt x="26" y="104"/>
                    <a:pt x="14" y="81"/>
                    <a:pt x="0" y="5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2" name="Freeform 92">
              <a:extLst>
                <a:ext uri="{FF2B5EF4-FFF2-40B4-BE49-F238E27FC236}">
                  <a16:creationId xmlns:a16="http://schemas.microsoft.com/office/drawing/2014/main" id="{F6CBF9FA-5FC9-4EB3-AD41-8E7B21BFA3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8853" y="4514261"/>
              <a:ext cx="961172" cy="494767"/>
            </a:xfrm>
            <a:custGeom>
              <a:avLst/>
              <a:gdLst>
                <a:gd name="T0" fmla="*/ 0 w 657"/>
                <a:gd name="T1" fmla="*/ 46 h 339"/>
                <a:gd name="T2" fmla="*/ 339 w 657"/>
                <a:gd name="T3" fmla="*/ 50 h 339"/>
                <a:gd name="T4" fmla="*/ 657 w 657"/>
                <a:gd name="T5" fmla="*/ 0 h 339"/>
                <a:gd name="T6" fmla="*/ 620 w 657"/>
                <a:gd name="T7" fmla="*/ 181 h 339"/>
                <a:gd name="T8" fmla="*/ 611 w 657"/>
                <a:gd name="T9" fmla="*/ 226 h 339"/>
                <a:gd name="T10" fmla="*/ 374 w 657"/>
                <a:gd name="T11" fmla="*/ 331 h 339"/>
                <a:gd name="T12" fmla="*/ 349 w 657"/>
                <a:gd name="T13" fmla="*/ 339 h 339"/>
                <a:gd name="T14" fmla="*/ 151 w 657"/>
                <a:gd name="T15" fmla="*/ 313 h 339"/>
                <a:gd name="T16" fmla="*/ 140 w 657"/>
                <a:gd name="T17" fmla="*/ 298 h 339"/>
                <a:gd name="T18" fmla="*/ 40 w 657"/>
                <a:gd name="T19" fmla="*/ 200 h 339"/>
                <a:gd name="T20" fmla="*/ 28 w 657"/>
                <a:gd name="T21" fmla="*/ 123 h 339"/>
                <a:gd name="T22" fmla="*/ 0 w 657"/>
                <a:gd name="T23" fmla="*/ 46 h 3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57" h="339">
                  <a:moveTo>
                    <a:pt x="0" y="46"/>
                  </a:moveTo>
                  <a:cubicBezTo>
                    <a:pt x="106" y="57"/>
                    <a:pt x="226" y="57"/>
                    <a:pt x="339" y="50"/>
                  </a:cubicBezTo>
                  <a:cubicBezTo>
                    <a:pt x="464" y="41"/>
                    <a:pt x="579" y="24"/>
                    <a:pt x="657" y="0"/>
                  </a:cubicBezTo>
                  <a:cubicBezTo>
                    <a:pt x="651" y="60"/>
                    <a:pt x="636" y="120"/>
                    <a:pt x="620" y="181"/>
                  </a:cubicBezTo>
                  <a:cubicBezTo>
                    <a:pt x="617" y="196"/>
                    <a:pt x="614" y="211"/>
                    <a:pt x="611" y="226"/>
                  </a:cubicBezTo>
                  <a:cubicBezTo>
                    <a:pt x="548" y="262"/>
                    <a:pt x="465" y="301"/>
                    <a:pt x="374" y="331"/>
                  </a:cubicBezTo>
                  <a:cubicBezTo>
                    <a:pt x="366" y="334"/>
                    <a:pt x="357" y="336"/>
                    <a:pt x="349" y="339"/>
                  </a:cubicBezTo>
                  <a:cubicBezTo>
                    <a:pt x="284" y="338"/>
                    <a:pt x="217" y="330"/>
                    <a:pt x="151" y="313"/>
                  </a:cubicBezTo>
                  <a:cubicBezTo>
                    <a:pt x="147" y="308"/>
                    <a:pt x="144" y="303"/>
                    <a:pt x="140" y="298"/>
                  </a:cubicBezTo>
                  <a:cubicBezTo>
                    <a:pt x="110" y="265"/>
                    <a:pt x="75" y="234"/>
                    <a:pt x="40" y="200"/>
                  </a:cubicBezTo>
                  <a:cubicBezTo>
                    <a:pt x="39" y="175"/>
                    <a:pt x="35" y="149"/>
                    <a:pt x="28" y="123"/>
                  </a:cubicBezTo>
                  <a:cubicBezTo>
                    <a:pt x="21" y="98"/>
                    <a:pt x="12" y="72"/>
                    <a:pt x="0" y="4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3" name="Freeform 93">
              <a:extLst>
                <a:ext uri="{FF2B5EF4-FFF2-40B4-BE49-F238E27FC236}">
                  <a16:creationId xmlns:a16="http://schemas.microsoft.com/office/drawing/2014/main" id="{38EF3E26-7806-49B7-9384-B3AA61108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3518" y="4600924"/>
              <a:ext cx="912326" cy="502646"/>
            </a:xfrm>
            <a:custGeom>
              <a:avLst/>
              <a:gdLst>
                <a:gd name="T0" fmla="*/ 0 w 623"/>
                <a:gd name="T1" fmla="*/ 35 h 344"/>
                <a:gd name="T2" fmla="*/ 321 w 623"/>
                <a:gd name="T3" fmla="*/ 44 h 344"/>
                <a:gd name="T4" fmla="*/ 623 w 623"/>
                <a:gd name="T5" fmla="*/ 0 h 344"/>
                <a:gd name="T6" fmla="*/ 573 w 623"/>
                <a:gd name="T7" fmla="*/ 181 h 344"/>
                <a:gd name="T8" fmla="*/ 561 w 623"/>
                <a:gd name="T9" fmla="*/ 223 h 344"/>
                <a:gd name="T10" fmla="*/ 346 w 623"/>
                <a:gd name="T11" fmla="*/ 335 h 344"/>
                <a:gd name="T12" fmla="*/ 323 w 623"/>
                <a:gd name="T13" fmla="*/ 344 h 344"/>
                <a:gd name="T14" fmla="*/ 139 w 623"/>
                <a:gd name="T15" fmla="*/ 311 h 344"/>
                <a:gd name="T16" fmla="*/ 127 w 623"/>
                <a:gd name="T17" fmla="*/ 299 h 344"/>
                <a:gd name="T18" fmla="*/ 21 w 623"/>
                <a:gd name="T19" fmla="*/ 200 h 344"/>
                <a:gd name="T20" fmla="*/ 19 w 623"/>
                <a:gd name="T21" fmla="*/ 119 h 344"/>
                <a:gd name="T22" fmla="*/ 0 w 623"/>
                <a:gd name="T23" fmla="*/ 35 h 3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23" h="344">
                  <a:moveTo>
                    <a:pt x="0" y="35"/>
                  </a:moveTo>
                  <a:cubicBezTo>
                    <a:pt x="99" y="49"/>
                    <a:pt x="213" y="50"/>
                    <a:pt x="321" y="44"/>
                  </a:cubicBezTo>
                  <a:cubicBezTo>
                    <a:pt x="438" y="37"/>
                    <a:pt x="548" y="21"/>
                    <a:pt x="623" y="0"/>
                  </a:cubicBezTo>
                  <a:cubicBezTo>
                    <a:pt x="613" y="61"/>
                    <a:pt x="593" y="120"/>
                    <a:pt x="573" y="181"/>
                  </a:cubicBezTo>
                  <a:cubicBezTo>
                    <a:pt x="569" y="195"/>
                    <a:pt x="565" y="209"/>
                    <a:pt x="561" y="223"/>
                  </a:cubicBezTo>
                  <a:cubicBezTo>
                    <a:pt x="504" y="262"/>
                    <a:pt x="428" y="302"/>
                    <a:pt x="346" y="335"/>
                  </a:cubicBezTo>
                  <a:cubicBezTo>
                    <a:pt x="338" y="338"/>
                    <a:pt x="331" y="341"/>
                    <a:pt x="323" y="344"/>
                  </a:cubicBezTo>
                  <a:cubicBezTo>
                    <a:pt x="262" y="341"/>
                    <a:pt x="200" y="331"/>
                    <a:pt x="139" y="311"/>
                  </a:cubicBezTo>
                  <a:cubicBezTo>
                    <a:pt x="135" y="307"/>
                    <a:pt x="131" y="303"/>
                    <a:pt x="127" y="299"/>
                  </a:cubicBezTo>
                  <a:cubicBezTo>
                    <a:pt x="95" y="266"/>
                    <a:pt x="57" y="235"/>
                    <a:pt x="21" y="200"/>
                  </a:cubicBezTo>
                  <a:cubicBezTo>
                    <a:pt x="23" y="174"/>
                    <a:pt x="23" y="147"/>
                    <a:pt x="19" y="119"/>
                  </a:cubicBezTo>
                  <a:cubicBezTo>
                    <a:pt x="16" y="92"/>
                    <a:pt x="10" y="64"/>
                    <a:pt x="0" y="35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4" name="Freeform 94">
              <a:extLst>
                <a:ext uri="{FF2B5EF4-FFF2-40B4-BE49-F238E27FC236}">
                  <a16:creationId xmlns:a16="http://schemas.microsoft.com/office/drawing/2014/main" id="{176A5E01-D879-4E91-8F79-22779ED96D6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9758" y="4686011"/>
              <a:ext cx="860327" cy="510524"/>
            </a:xfrm>
            <a:custGeom>
              <a:avLst/>
              <a:gdLst>
                <a:gd name="T0" fmla="*/ 0 w 589"/>
                <a:gd name="T1" fmla="*/ 24 h 349"/>
                <a:gd name="T2" fmla="*/ 302 w 589"/>
                <a:gd name="T3" fmla="*/ 39 h 349"/>
                <a:gd name="T4" fmla="*/ 589 w 589"/>
                <a:gd name="T5" fmla="*/ 0 h 349"/>
                <a:gd name="T6" fmla="*/ 526 w 589"/>
                <a:gd name="T7" fmla="*/ 182 h 349"/>
                <a:gd name="T8" fmla="*/ 512 w 589"/>
                <a:gd name="T9" fmla="*/ 220 h 349"/>
                <a:gd name="T10" fmla="*/ 318 w 589"/>
                <a:gd name="T11" fmla="*/ 339 h 349"/>
                <a:gd name="T12" fmla="*/ 298 w 589"/>
                <a:gd name="T13" fmla="*/ 349 h 349"/>
                <a:gd name="T14" fmla="*/ 126 w 589"/>
                <a:gd name="T15" fmla="*/ 310 h 349"/>
                <a:gd name="T16" fmla="*/ 115 w 589"/>
                <a:gd name="T17" fmla="*/ 299 h 349"/>
                <a:gd name="T18" fmla="*/ 1 w 589"/>
                <a:gd name="T19" fmla="*/ 201 h 349"/>
                <a:gd name="T20" fmla="*/ 10 w 589"/>
                <a:gd name="T21" fmla="*/ 114 h 349"/>
                <a:gd name="T22" fmla="*/ 0 w 589"/>
                <a:gd name="T23" fmla="*/ 24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89" h="349">
                  <a:moveTo>
                    <a:pt x="0" y="24"/>
                  </a:moveTo>
                  <a:cubicBezTo>
                    <a:pt x="92" y="41"/>
                    <a:pt x="200" y="44"/>
                    <a:pt x="302" y="39"/>
                  </a:cubicBezTo>
                  <a:cubicBezTo>
                    <a:pt x="413" y="33"/>
                    <a:pt x="517" y="19"/>
                    <a:pt x="589" y="0"/>
                  </a:cubicBezTo>
                  <a:cubicBezTo>
                    <a:pt x="575" y="62"/>
                    <a:pt x="550" y="121"/>
                    <a:pt x="526" y="182"/>
                  </a:cubicBezTo>
                  <a:cubicBezTo>
                    <a:pt x="521" y="195"/>
                    <a:pt x="517" y="208"/>
                    <a:pt x="512" y="220"/>
                  </a:cubicBezTo>
                  <a:cubicBezTo>
                    <a:pt x="459" y="261"/>
                    <a:pt x="392" y="303"/>
                    <a:pt x="318" y="339"/>
                  </a:cubicBezTo>
                  <a:cubicBezTo>
                    <a:pt x="311" y="342"/>
                    <a:pt x="304" y="346"/>
                    <a:pt x="298" y="349"/>
                  </a:cubicBezTo>
                  <a:cubicBezTo>
                    <a:pt x="241" y="343"/>
                    <a:pt x="183" y="331"/>
                    <a:pt x="126" y="310"/>
                  </a:cubicBezTo>
                  <a:cubicBezTo>
                    <a:pt x="123" y="306"/>
                    <a:pt x="119" y="302"/>
                    <a:pt x="115" y="299"/>
                  </a:cubicBezTo>
                  <a:cubicBezTo>
                    <a:pt x="79" y="267"/>
                    <a:pt x="39" y="236"/>
                    <a:pt x="1" y="201"/>
                  </a:cubicBezTo>
                  <a:cubicBezTo>
                    <a:pt x="8" y="173"/>
                    <a:pt x="11" y="144"/>
                    <a:pt x="10" y="114"/>
                  </a:cubicBezTo>
                  <a:cubicBezTo>
                    <a:pt x="10" y="85"/>
                    <a:pt x="7" y="55"/>
                    <a:pt x="0" y="2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5" name="Freeform 95">
              <a:extLst>
                <a:ext uri="{FF2B5EF4-FFF2-40B4-BE49-F238E27FC236}">
                  <a16:creationId xmlns:a16="http://schemas.microsoft.com/office/drawing/2014/main" id="{7C63C7D0-E4BB-43B2-9ACE-DBFF22B49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0243" y="4774250"/>
              <a:ext cx="838268" cy="515251"/>
            </a:xfrm>
            <a:custGeom>
              <a:avLst/>
              <a:gdLst>
                <a:gd name="T0" fmla="*/ 18 w 573"/>
                <a:gd name="T1" fmla="*/ 12 h 353"/>
                <a:gd name="T2" fmla="*/ 302 w 573"/>
                <a:gd name="T3" fmla="*/ 32 h 353"/>
                <a:gd name="T4" fmla="*/ 573 w 573"/>
                <a:gd name="T5" fmla="*/ 0 h 353"/>
                <a:gd name="T6" fmla="*/ 496 w 573"/>
                <a:gd name="T7" fmla="*/ 182 h 353"/>
                <a:gd name="T8" fmla="*/ 480 w 573"/>
                <a:gd name="T9" fmla="*/ 216 h 353"/>
                <a:gd name="T10" fmla="*/ 308 w 573"/>
                <a:gd name="T11" fmla="*/ 342 h 353"/>
                <a:gd name="T12" fmla="*/ 290 w 573"/>
                <a:gd name="T13" fmla="*/ 353 h 353"/>
                <a:gd name="T14" fmla="*/ 132 w 573"/>
                <a:gd name="T15" fmla="*/ 308 h 353"/>
                <a:gd name="T16" fmla="*/ 121 w 573"/>
                <a:gd name="T17" fmla="*/ 298 h 353"/>
                <a:gd name="T18" fmla="*/ 0 w 573"/>
                <a:gd name="T19" fmla="*/ 200 h 353"/>
                <a:gd name="T20" fmla="*/ 20 w 573"/>
                <a:gd name="T21" fmla="*/ 109 h 353"/>
                <a:gd name="T22" fmla="*/ 18 w 573"/>
                <a:gd name="T23" fmla="*/ 12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73" h="353">
                  <a:moveTo>
                    <a:pt x="18" y="12"/>
                  </a:moveTo>
                  <a:cubicBezTo>
                    <a:pt x="103" y="32"/>
                    <a:pt x="204" y="36"/>
                    <a:pt x="302" y="32"/>
                  </a:cubicBezTo>
                  <a:cubicBezTo>
                    <a:pt x="405" y="28"/>
                    <a:pt x="503" y="15"/>
                    <a:pt x="573" y="0"/>
                  </a:cubicBezTo>
                  <a:cubicBezTo>
                    <a:pt x="555" y="62"/>
                    <a:pt x="526" y="121"/>
                    <a:pt x="496" y="182"/>
                  </a:cubicBezTo>
                  <a:cubicBezTo>
                    <a:pt x="491" y="193"/>
                    <a:pt x="486" y="205"/>
                    <a:pt x="480" y="216"/>
                  </a:cubicBezTo>
                  <a:cubicBezTo>
                    <a:pt x="433" y="260"/>
                    <a:pt x="374" y="303"/>
                    <a:pt x="308" y="342"/>
                  </a:cubicBezTo>
                  <a:cubicBezTo>
                    <a:pt x="302" y="346"/>
                    <a:pt x="296" y="350"/>
                    <a:pt x="290" y="353"/>
                  </a:cubicBezTo>
                  <a:cubicBezTo>
                    <a:pt x="237" y="345"/>
                    <a:pt x="184" y="330"/>
                    <a:pt x="132" y="308"/>
                  </a:cubicBezTo>
                  <a:cubicBezTo>
                    <a:pt x="128" y="305"/>
                    <a:pt x="125" y="301"/>
                    <a:pt x="121" y="298"/>
                  </a:cubicBezTo>
                  <a:cubicBezTo>
                    <a:pt x="81" y="267"/>
                    <a:pt x="40" y="235"/>
                    <a:pt x="0" y="200"/>
                  </a:cubicBezTo>
                  <a:cubicBezTo>
                    <a:pt x="10" y="171"/>
                    <a:pt x="17" y="140"/>
                    <a:pt x="20" y="109"/>
                  </a:cubicBezTo>
                  <a:cubicBezTo>
                    <a:pt x="23" y="78"/>
                    <a:pt x="22" y="45"/>
                    <a:pt x="18" y="1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6" name="Freeform 96">
              <a:extLst>
                <a:ext uri="{FF2B5EF4-FFF2-40B4-BE49-F238E27FC236}">
                  <a16:creationId xmlns:a16="http://schemas.microsoft.com/office/drawing/2014/main" id="{3EF1F123-CCED-462E-A8E4-CEF7B94CA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0726" y="4860913"/>
              <a:ext cx="817784" cy="521554"/>
            </a:xfrm>
            <a:custGeom>
              <a:avLst/>
              <a:gdLst>
                <a:gd name="T0" fmla="*/ 37 w 559"/>
                <a:gd name="T1" fmla="*/ 2 h 358"/>
                <a:gd name="T2" fmla="*/ 304 w 559"/>
                <a:gd name="T3" fmla="*/ 27 h 358"/>
                <a:gd name="T4" fmla="*/ 559 w 559"/>
                <a:gd name="T5" fmla="*/ 0 h 358"/>
                <a:gd name="T6" fmla="*/ 469 w 559"/>
                <a:gd name="T7" fmla="*/ 183 h 358"/>
                <a:gd name="T8" fmla="*/ 451 w 559"/>
                <a:gd name="T9" fmla="*/ 213 h 358"/>
                <a:gd name="T10" fmla="*/ 300 w 559"/>
                <a:gd name="T11" fmla="*/ 346 h 358"/>
                <a:gd name="T12" fmla="*/ 284 w 559"/>
                <a:gd name="T13" fmla="*/ 358 h 358"/>
                <a:gd name="T14" fmla="*/ 139 w 559"/>
                <a:gd name="T15" fmla="*/ 307 h 358"/>
                <a:gd name="T16" fmla="*/ 128 w 559"/>
                <a:gd name="T17" fmla="*/ 298 h 358"/>
                <a:gd name="T18" fmla="*/ 0 w 559"/>
                <a:gd name="T19" fmla="*/ 200 h 358"/>
                <a:gd name="T20" fmla="*/ 31 w 559"/>
                <a:gd name="T21" fmla="*/ 104 h 358"/>
                <a:gd name="T22" fmla="*/ 37 w 559"/>
                <a:gd name="T23" fmla="*/ 2 h 3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59" h="358">
                  <a:moveTo>
                    <a:pt x="37" y="2"/>
                  </a:moveTo>
                  <a:cubicBezTo>
                    <a:pt x="115" y="24"/>
                    <a:pt x="211" y="29"/>
                    <a:pt x="304" y="27"/>
                  </a:cubicBezTo>
                  <a:cubicBezTo>
                    <a:pt x="399" y="24"/>
                    <a:pt x="492" y="12"/>
                    <a:pt x="559" y="0"/>
                  </a:cubicBezTo>
                  <a:cubicBezTo>
                    <a:pt x="536" y="63"/>
                    <a:pt x="505" y="123"/>
                    <a:pt x="469" y="183"/>
                  </a:cubicBezTo>
                  <a:cubicBezTo>
                    <a:pt x="463" y="193"/>
                    <a:pt x="457" y="203"/>
                    <a:pt x="451" y="213"/>
                  </a:cubicBezTo>
                  <a:cubicBezTo>
                    <a:pt x="408" y="259"/>
                    <a:pt x="357" y="304"/>
                    <a:pt x="300" y="346"/>
                  </a:cubicBezTo>
                  <a:cubicBezTo>
                    <a:pt x="295" y="350"/>
                    <a:pt x="289" y="354"/>
                    <a:pt x="284" y="358"/>
                  </a:cubicBezTo>
                  <a:cubicBezTo>
                    <a:pt x="235" y="348"/>
                    <a:pt x="187" y="330"/>
                    <a:pt x="139" y="307"/>
                  </a:cubicBezTo>
                  <a:cubicBezTo>
                    <a:pt x="135" y="304"/>
                    <a:pt x="132" y="301"/>
                    <a:pt x="128" y="298"/>
                  </a:cubicBezTo>
                  <a:cubicBezTo>
                    <a:pt x="85" y="269"/>
                    <a:pt x="41" y="236"/>
                    <a:pt x="0" y="200"/>
                  </a:cubicBezTo>
                  <a:cubicBezTo>
                    <a:pt x="14" y="169"/>
                    <a:pt x="24" y="137"/>
                    <a:pt x="31" y="104"/>
                  </a:cubicBezTo>
                  <a:cubicBezTo>
                    <a:pt x="37" y="71"/>
                    <a:pt x="39" y="37"/>
                    <a:pt x="37" y="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7" name="Freeform 97">
              <a:extLst>
                <a:ext uri="{FF2B5EF4-FFF2-40B4-BE49-F238E27FC236}">
                  <a16:creationId xmlns:a16="http://schemas.microsoft.com/office/drawing/2014/main" id="{F1D2C009-9547-4D50-85D7-AE6EA7886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1211" y="4939698"/>
              <a:ext cx="795724" cy="543614"/>
            </a:xfrm>
            <a:custGeom>
              <a:avLst/>
              <a:gdLst>
                <a:gd name="T0" fmla="*/ 544 w 544"/>
                <a:gd name="T1" fmla="*/ 10 h 373"/>
                <a:gd name="T2" fmla="*/ 441 w 544"/>
                <a:gd name="T3" fmla="*/ 193 h 373"/>
                <a:gd name="T4" fmla="*/ 292 w 544"/>
                <a:gd name="T5" fmla="*/ 360 h 373"/>
                <a:gd name="T6" fmla="*/ 278 w 544"/>
                <a:gd name="T7" fmla="*/ 373 h 373"/>
                <a:gd name="T8" fmla="*/ 135 w 544"/>
                <a:gd name="T9" fmla="*/ 308 h 373"/>
                <a:gd name="T10" fmla="*/ 0 w 544"/>
                <a:gd name="T11" fmla="*/ 210 h 373"/>
                <a:gd name="T12" fmla="*/ 42 w 544"/>
                <a:gd name="T13" fmla="*/ 109 h 373"/>
                <a:gd name="T14" fmla="*/ 57 w 544"/>
                <a:gd name="T15" fmla="*/ 0 h 373"/>
                <a:gd name="T16" fmla="*/ 306 w 544"/>
                <a:gd name="T17" fmla="*/ 31 h 373"/>
                <a:gd name="T18" fmla="*/ 544 w 544"/>
                <a:gd name="T19" fmla="*/ 10 h 3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4" h="373">
                  <a:moveTo>
                    <a:pt x="544" y="10"/>
                  </a:moveTo>
                  <a:cubicBezTo>
                    <a:pt x="517" y="74"/>
                    <a:pt x="483" y="135"/>
                    <a:pt x="441" y="193"/>
                  </a:cubicBezTo>
                  <a:cubicBezTo>
                    <a:pt x="399" y="251"/>
                    <a:pt x="349" y="307"/>
                    <a:pt x="292" y="360"/>
                  </a:cubicBezTo>
                  <a:cubicBezTo>
                    <a:pt x="287" y="364"/>
                    <a:pt x="283" y="369"/>
                    <a:pt x="278" y="373"/>
                  </a:cubicBezTo>
                  <a:cubicBezTo>
                    <a:pt x="230" y="359"/>
                    <a:pt x="182" y="336"/>
                    <a:pt x="135" y="308"/>
                  </a:cubicBezTo>
                  <a:cubicBezTo>
                    <a:pt x="88" y="280"/>
                    <a:pt x="43" y="247"/>
                    <a:pt x="0" y="210"/>
                  </a:cubicBezTo>
                  <a:cubicBezTo>
                    <a:pt x="18" y="178"/>
                    <a:pt x="32" y="144"/>
                    <a:pt x="42" y="109"/>
                  </a:cubicBezTo>
                  <a:cubicBezTo>
                    <a:pt x="51" y="74"/>
                    <a:pt x="56" y="38"/>
                    <a:pt x="57" y="0"/>
                  </a:cubicBezTo>
                  <a:cubicBezTo>
                    <a:pt x="128" y="25"/>
                    <a:pt x="218" y="33"/>
                    <a:pt x="306" y="31"/>
                  </a:cubicBezTo>
                  <a:cubicBezTo>
                    <a:pt x="394" y="30"/>
                    <a:pt x="480" y="20"/>
                    <a:pt x="544" y="1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8" name="Freeform 98">
              <a:extLst>
                <a:ext uri="{FF2B5EF4-FFF2-40B4-BE49-F238E27FC236}">
                  <a16:creationId xmlns:a16="http://schemas.microsoft.com/office/drawing/2014/main" id="{E56E3BBF-B5D4-4BB3-8545-844314B69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36546" y="5004301"/>
              <a:ext cx="737423" cy="512100"/>
            </a:xfrm>
            <a:custGeom>
              <a:avLst/>
              <a:gdLst>
                <a:gd name="T0" fmla="*/ 50 w 504"/>
                <a:gd name="T1" fmla="*/ 0 h 351"/>
                <a:gd name="T2" fmla="*/ 243 w 504"/>
                <a:gd name="T3" fmla="*/ 24 h 351"/>
                <a:gd name="T4" fmla="*/ 284 w 504"/>
                <a:gd name="T5" fmla="*/ 26 h 351"/>
                <a:gd name="T6" fmla="*/ 486 w 504"/>
                <a:gd name="T7" fmla="*/ 18 h 351"/>
                <a:gd name="T8" fmla="*/ 504 w 504"/>
                <a:gd name="T9" fmla="*/ 16 h 351"/>
                <a:gd name="T10" fmla="*/ 421 w 504"/>
                <a:gd name="T11" fmla="*/ 183 h 351"/>
                <a:gd name="T12" fmla="*/ 398 w 504"/>
                <a:gd name="T13" fmla="*/ 221 h 351"/>
                <a:gd name="T14" fmla="*/ 333 w 504"/>
                <a:gd name="T15" fmla="*/ 289 h 351"/>
                <a:gd name="T16" fmla="*/ 277 w 504"/>
                <a:gd name="T17" fmla="*/ 339 h 351"/>
                <a:gd name="T18" fmla="*/ 262 w 504"/>
                <a:gd name="T19" fmla="*/ 351 h 351"/>
                <a:gd name="T20" fmla="*/ 125 w 504"/>
                <a:gd name="T21" fmla="*/ 287 h 351"/>
                <a:gd name="T22" fmla="*/ 0 w 504"/>
                <a:gd name="T23" fmla="*/ 195 h 351"/>
                <a:gd name="T24" fmla="*/ 37 w 504"/>
                <a:gd name="T25" fmla="*/ 101 h 351"/>
                <a:gd name="T26" fmla="*/ 50 w 504"/>
                <a:gd name="T27" fmla="*/ 0 h 3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504" h="351">
                  <a:moveTo>
                    <a:pt x="50" y="0"/>
                  </a:moveTo>
                  <a:cubicBezTo>
                    <a:pt x="107" y="18"/>
                    <a:pt x="175" y="24"/>
                    <a:pt x="243" y="24"/>
                  </a:cubicBezTo>
                  <a:cubicBezTo>
                    <a:pt x="257" y="25"/>
                    <a:pt x="270" y="25"/>
                    <a:pt x="284" y="26"/>
                  </a:cubicBezTo>
                  <a:cubicBezTo>
                    <a:pt x="357" y="28"/>
                    <a:pt x="428" y="24"/>
                    <a:pt x="486" y="18"/>
                  </a:cubicBezTo>
                  <a:cubicBezTo>
                    <a:pt x="492" y="18"/>
                    <a:pt x="498" y="17"/>
                    <a:pt x="504" y="16"/>
                  </a:cubicBezTo>
                  <a:cubicBezTo>
                    <a:pt x="482" y="75"/>
                    <a:pt x="453" y="130"/>
                    <a:pt x="421" y="183"/>
                  </a:cubicBezTo>
                  <a:cubicBezTo>
                    <a:pt x="414" y="195"/>
                    <a:pt x="406" y="208"/>
                    <a:pt x="398" y="221"/>
                  </a:cubicBezTo>
                  <a:cubicBezTo>
                    <a:pt x="377" y="244"/>
                    <a:pt x="356" y="267"/>
                    <a:pt x="333" y="289"/>
                  </a:cubicBezTo>
                  <a:cubicBezTo>
                    <a:pt x="315" y="306"/>
                    <a:pt x="296" y="323"/>
                    <a:pt x="277" y="339"/>
                  </a:cubicBezTo>
                  <a:cubicBezTo>
                    <a:pt x="272" y="344"/>
                    <a:pt x="267" y="347"/>
                    <a:pt x="262" y="351"/>
                  </a:cubicBezTo>
                  <a:cubicBezTo>
                    <a:pt x="216" y="337"/>
                    <a:pt x="170" y="315"/>
                    <a:pt x="125" y="287"/>
                  </a:cubicBezTo>
                  <a:cubicBezTo>
                    <a:pt x="82" y="260"/>
                    <a:pt x="40" y="229"/>
                    <a:pt x="0" y="195"/>
                  </a:cubicBezTo>
                  <a:cubicBezTo>
                    <a:pt x="17" y="165"/>
                    <a:pt x="29" y="134"/>
                    <a:pt x="37" y="101"/>
                  </a:cubicBezTo>
                  <a:cubicBezTo>
                    <a:pt x="45" y="69"/>
                    <a:pt x="50" y="35"/>
                    <a:pt x="5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99" name="Freeform 99">
              <a:extLst>
                <a:ext uri="{FF2B5EF4-FFF2-40B4-BE49-F238E27FC236}">
                  <a16:creationId xmlns:a16="http://schemas.microsoft.com/office/drawing/2014/main" id="{6DC4F56A-22D8-4AAA-A657-E57B0E8296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3456" y="5067328"/>
              <a:ext cx="677547" cy="482161"/>
            </a:xfrm>
            <a:custGeom>
              <a:avLst/>
              <a:gdLst>
                <a:gd name="T0" fmla="*/ 42 w 463"/>
                <a:gd name="T1" fmla="*/ 0 h 330"/>
                <a:gd name="T2" fmla="*/ 224 w 463"/>
                <a:gd name="T3" fmla="*/ 17 h 330"/>
                <a:gd name="T4" fmla="*/ 261 w 463"/>
                <a:gd name="T5" fmla="*/ 21 h 330"/>
                <a:gd name="T6" fmla="*/ 446 w 463"/>
                <a:gd name="T7" fmla="*/ 24 h 330"/>
                <a:gd name="T8" fmla="*/ 463 w 463"/>
                <a:gd name="T9" fmla="*/ 23 h 330"/>
                <a:gd name="T10" fmla="*/ 400 w 463"/>
                <a:gd name="T11" fmla="*/ 173 h 330"/>
                <a:gd name="T12" fmla="*/ 384 w 463"/>
                <a:gd name="T13" fmla="*/ 208 h 330"/>
                <a:gd name="T14" fmla="*/ 318 w 463"/>
                <a:gd name="T15" fmla="*/ 271 h 330"/>
                <a:gd name="T16" fmla="*/ 260 w 463"/>
                <a:gd name="T17" fmla="*/ 319 h 330"/>
                <a:gd name="T18" fmla="*/ 246 w 463"/>
                <a:gd name="T19" fmla="*/ 330 h 330"/>
                <a:gd name="T20" fmla="*/ 114 w 463"/>
                <a:gd name="T21" fmla="*/ 266 h 330"/>
                <a:gd name="T22" fmla="*/ 0 w 463"/>
                <a:gd name="T23" fmla="*/ 179 h 330"/>
                <a:gd name="T24" fmla="*/ 32 w 463"/>
                <a:gd name="T25" fmla="*/ 93 h 330"/>
                <a:gd name="T26" fmla="*/ 42 w 463"/>
                <a:gd name="T27" fmla="*/ 0 h 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63" h="330">
                  <a:moveTo>
                    <a:pt x="42" y="0"/>
                  </a:moveTo>
                  <a:cubicBezTo>
                    <a:pt x="96" y="15"/>
                    <a:pt x="160" y="19"/>
                    <a:pt x="224" y="17"/>
                  </a:cubicBezTo>
                  <a:cubicBezTo>
                    <a:pt x="236" y="19"/>
                    <a:pt x="249" y="20"/>
                    <a:pt x="261" y="21"/>
                  </a:cubicBezTo>
                  <a:cubicBezTo>
                    <a:pt x="327" y="27"/>
                    <a:pt x="392" y="27"/>
                    <a:pt x="446" y="24"/>
                  </a:cubicBezTo>
                  <a:cubicBezTo>
                    <a:pt x="452" y="24"/>
                    <a:pt x="458" y="23"/>
                    <a:pt x="463" y="23"/>
                  </a:cubicBezTo>
                  <a:cubicBezTo>
                    <a:pt x="446" y="77"/>
                    <a:pt x="422" y="125"/>
                    <a:pt x="400" y="173"/>
                  </a:cubicBezTo>
                  <a:cubicBezTo>
                    <a:pt x="395" y="184"/>
                    <a:pt x="391" y="196"/>
                    <a:pt x="384" y="208"/>
                  </a:cubicBezTo>
                  <a:cubicBezTo>
                    <a:pt x="364" y="230"/>
                    <a:pt x="342" y="251"/>
                    <a:pt x="318" y="271"/>
                  </a:cubicBezTo>
                  <a:cubicBezTo>
                    <a:pt x="300" y="288"/>
                    <a:pt x="280" y="303"/>
                    <a:pt x="260" y="319"/>
                  </a:cubicBezTo>
                  <a:cubicBezTo>
                    <a:pt x="256" y="323"/>
                    <a:pt x="251" y="326"/>
                    <a:pt x="246" y="330"/>
                  </a:cubicBezTo>
                  <a:cubicBezTo>
                    <a:pt x="201" y="316"/>
                    <a:pt x="157" y="293"/>
                    <a:pt x="114" y="266"/>
                  </a:cubicBezTo>
                  <a:cubicBezTo>
                    <a:pt x="75" y="241"/>
                    <a:pt x="36" y="211"/>
                    <a:pt x="0" y="179"/>
                  </a:cubicBezTo>
                  <a:cubicBezTo>
                    <a:pt x="14" y="151"/>
                    <a:pt x="25" y="123"/>
                    <a:pt x="32" y="93"/>
                  </a:cubicBezTo>
                  <a:cubicBezTo>
                    <a:pt x="39" y="63"/>
                    <a:pt x="42" y="32"/>
                    <a:pt x="42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0" name="Freeform 100">
              <a:extLst>
                <a:ext uri="{FF2B5EF4-FFF2-40B4-BE49-F238E27FC236}">
                  <a16:creationId xmlns:a16="http://schemas.microsoft.com/office/drawing/2014/main" id="{1E9966EC-38BA-4AA9-9678-B5BC8A5D5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90" y="5131932"/>
              <a:ext cx="619247" cy="450647"/>
            </a:xfrm>
            <a:custGeom>
              <a:avLst/>
              <a:gdLst>
                <a:gd name="T0" fmla="*/ 35 w 423"/>
                <a:gd name="T1" fmla="*/ 0 h 309"/>
                <a:gd name="T2" fmla="*/ 205 w 423"/>
                <a:gd name="T3" fmla="*/ 10 h 309"/>
                <a:gd name="T4" fmla="*/ 238 w 423"/>
                <a:gd name="T5" fmla="*/ 16 h 309"/>
                <a:gd name="T6" fmla="*/ 406 w 423"/>
                <a:gd name="T7" fmla="*/ 30 h 309"/>
                <a:gd name="T8" fmla="*/ 423 w 423"/>
                <a:gd name="T9" fmla="*/ 29 h 309"/>
                <a:gd name="T10" fmla="*/ 380 w 423"/>
                <a:gd name="T11" fmla="*/ 163 h 309"/>
                <a:gd name="T12" fmla="*/ 371 w 423"/>
                <a:gd name="T13" fmla="*/ 195 h 309"/>
                <a:gd name="T14" fmla="*/ 303 w 423"/>
                <a:gd name="T15" fmla="*/ 254 h 309"/>
                <a:gd name="T16" fmla="*/ 244 w 423"/>
                <a:gd name="T17" fmla="*/ 298 h 309"/>
                <a:gd name="T18" fmla="*/ 229 w 423"/>
                <a:gd name="T19" fmla="*/ 309 h 309"/>
                <a:gd name="T20" fmla="*/ 104 w 423"/>
                <a:gd name="T21" fmla="*/ 245 h 309"/>
                <a:gd name="T22" fmla="*/ 0 w 423"/>
                <a:gd name="T23" fmla="*/ 163 h 309"/>
                <a:gd name="T24" fmla="*/ 26 w 423"/>
                <a:gd name="T25" fmla="*/ 85 h 309"/>
                <a:gd name="T26" fmla="*/ 35 w 423"/>
                <a:gd name="T27" fmla="*/ 0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23" h="309">
                  <a:moveTo>
                    <a:pt x="35" y="0"/>
                  </a:moveTo>
                  <a:cubicBezTo>
                    <a:pt x="86" y="11"/>
                    <a:pt x="145" y="14"/>
                    <a:pt x="205" y="10"/>
                  </a:cubicBezTo>
                  <a:cubicBezTo>
                    <a:pt x="216" y="12"/>
                    <a:pt x="227" y="14"/>
                    <a:pt x="238" y="16"/>
                  </a:cubicBezTo>
                  <a:cubicBezTo>
                    <a:pt x="298" y="26"/>
                    <a:pt x="357" y="30"/>
                    <a:pt x="406" y="30"/>
                  </a:cubicBezTo>
                  <a:cubicBezTo>
                    <a:pt x="412" y="30"/>
                    <a:pt x="417" y="29"/>
                    <a:pt x="423" y="29"/>
                  </a:cubicBezTo>
                  <a:cubicBezTo>
                    <a:pt x="410" y="78"/>
                    <a:pt x="390" y="121"/>
                    <a:pt x="380" y="163"/>
                  </a:cubicBezTo>
                  <a:cubicBezTo>
                    <a:pt x="377" y="172"/>
                    <a:pt x="376" y="183"/>
                    <a:pt x="371" y="195"/>
                  </a:cubicBezTo>
                  <a:cubicBezTo>
                    <a:pt x="350" y="215"/>
                    <a:pt x="327" y="235"/>
                    <a:pt x="303" y="254"/>
                  </a:cubicBezTo>
                  <a:cubicBezTo>
                    <a:pt x="284" y="269"/>
                    <a:pt x="265" y="284"/>
                    <a:pt x="244" y="298"/>
                  </a:cubicBezTo>
                  <a:cubicBezTo>
                    <a:pt x="239" y="302"/>
                    <a:pt x="234" y="305"/>
                    <a:pt x="229" y="309"/>
                  </a:cubicBezTo>
                  <a:cubicBezTo>
                    <a:pt x="186" y="294"/>
                    <a:pt x="144" y="272"/>
                    <a:pt x="104" y="245"/>
                  </a:cubicBezTo>
                  <a:cubicBezTo>
                    <a:pt x="68" y="221"/>
                    <a:pt x="33" y="194"/>
                    <a:pt x="0" y="163"/>
                  </a:cubicBezTo>
                  <a:cubicBezTo>
                    <a:pt x="12" y="138"/>
                    <a:pt x="20" y="112"/>
                    <a:pt x="26" y="85"/>
                  </a:cubicBezTo>
                  <a:cubicBezTo>
                    <a:pt x="32" y="57"/>
                    <a:pt x="35" y="29"/>
                    <a:pt x="3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1" name="Freeform 101">
              <a:extLst>
                <a:ext uri="{FF2B5EF4-FFF2-40B4-BE49-F238E27FC236}">
                  <a16:creationId xmlns:a16="http://schemas.microsoft.com/office/drawing/2014/main" id="{7137839D-6052-44F7-8B3A-05D62EB92F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701" y="5196535"/>
              <a:ext cx="559371" cy="419134"/>
            </a:xfrm>
            <a:custGeom>
              <a:avLst/>
              <a:gdLst>
                <a:gd name="T0" fmla="*/ 27 w 382"/>
                <a:gd name="T1" fmla="*/ 0 h 287"/>
                <a:gd name="T2" fmla="*/ 186 w 382"/>
                <a:gd name="T3" fmla="*/ 3 h 287"/>
                <a:gd name="T4" fmla="*/ 215 w 382"/>
                <a:gd name="T5" fmla="*/ 11 h 287"/>
                <a:gd name="T6" fmla="*/ 367 w 382"/>
                <a:gd name="T7" fmla="*/ 35 h 287"/>
                <a:gd name="T8" fmla="*/ 382 w 382"/>
                <a:gd name="T9" fmla="*/ 36 h 287"/>
                <a:gd name="T10" fmla="*/ 359 w 382"/>
                <a:gd name="T11" fmla="*/ 153 h 287"/>
                <a:gd name="T12" fmla="*/ 358 w 382"/>
                <a:gd name="T13" fmla="*/ 181 h 287"/>
                <a:gd name="T14" fmla="*/ 288 w 382"/>
                <a:gd name="T15" fmla="*/ 237 h 287"/>
                <a:gd name="T16" fmla="*/ 228 w 382"/>
                <a:gd name="T17" fmla="*/ 278 h 287"/>
                <a:gd name="T18" fmla="*/ 213 w 382"/>
                <a:gd name="T19" fmla="*/ 287 h 287"/>
                <a:gd name="T20" fmla="*/ 93 w 382"/>
                <a:gd name="T21" fmla="*/ 224 h 287"/>
                <a:gd name="T22" fmla="*/ 0 w 382"/>
                <a:gd name="T23" fmla="*/ 147 h 287"/>
                <a:gd name="T24" fmla="*/ 21 w 382"/>
                <a:gd name="T25" fmla="*/ 76 h 287"/>
                <a:gd name="T26" fmla="*/ 27 w 382"/>
                <a:gd name="T27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82" h="287">
                  <a:moveTo>
                    <a:pt x="27" y="0"/>
                  </a:moveTo>
                  <a:cubicBezTo>
                    <a:pt x="75" y="8"/>
                    <a:pt x="131" y="8"/>
                    <a:pt x="186" y="3"/>
                  </a:cubicBezTo>
                  <a:cubicBezTo>
                    <a:pt x="196" y="6"/>
                    <a:pt x="205" y="8"/>
                    <a:pt x="215" y="11"/>
                  </a:cubicBezTo>
                  <a:cubicBezTo>
                    <a:pt x="269" y="25"/>
                    <a:pt x="321" y="33"/>
                    <a:pt x="367" y="35"/>
                  </a:cubicBezTo>
                  <a:cubicBezTo>
                    <a:pt x="372" y="36"/>
                    <a:pt x="377" y="36"/>
                    <a:pt x="382" y="36"/>
                  </a:cubicBezTo>
                  <a:cubicBezTo>
                    <a:pt x="374" y="80"/>
                    <a:pt x="366" y="118"/>
                    <a:pt x="359" y="153"/>
                  </a:cubicBezTo>
                  <a:cubicBezTo>
                    <a:pt x="360" y="161"/>
                    <a:pt x="360" y="170"/>
                    <a:pt x="358" y="181"/>
                  </a:cubicBezTo>
                  <a:cubicBezTo>
                    <a:pt x="336" y="201"/>
                    <a:pt x="313" y="219"/>
                    <a:pt x="288" y="237"/>
                  </a:cubicBezTo>
                  <a:cubicBezTo>
                    <a:pt x="269" y="251"/>
                    <a:pt x="249" y="265"/>
                    <a:pt x="228" y="278"/>
                  </a:cubicBezTo>
                  <a:cubicBezTo>
                    <a:pt x="223" y="281"/>
                    <a:pt x="218" y="284"/>
                    <a:pt x="213" y="287"/>
                  </a:cubicBezTo>
                  <a:cubicBezTo>
                    <a:pt x="171" y="273"/>
                    <a:pt x="131" y="250"/>
                    <a:pt x="93" y="224"/>
                  </a:cubicBezTo>
                  <a:cubicBezTo>
                    <a:pt x="61" y="201"/>
                    <a:pt x="29" y="176"/>
                    <a:pt x="0" y="147"/>
                  </a:cubicBezTo>
                  <a:cubicBezTo>
                    <a:pt x="9" y="125"/>
                    <a:pt x="16" y="101"/>
                    <a:pt x="21" y="76"/>
                  </a:cubicBezTo>
                  <a:cubicBezTo>
                    <a:pt x="25" y="52"/>
                    <a:pt x="27" y="26"/>
                    <a:pt x="27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2" name="Freeform 102">
              <a:extLst>
                <a:ext uri="{FF2B5EF4-FFF2-40B4-BE49-F238E27FC236}">
                  <a16:creationId xmlns:a16="http://schemas.microsoft.com/office/drawing/2014/main" id="{3A02F98D-1F17-44C0-8610-64685EAFDB6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97885" y="5257987"/>
              <a:ext cx="505797" cy="392347"/>
            </a:xfrm>
            <a:custGeom>
              <a:avLst/>
              <a:gdLst>
                <a:gd name="T0" fmla="*/ 20 w 346"/>
                <a:gd name="T1" fmla="*/ 3 h 269"/>
                <a:gd name="T2" fmla="*/ 168 w 346"/>
                <a:gd name="T3" fmla="*/ 0 h 269"/>
                <a:gd name="T4" fmla="*/ 193 w 346"/>
                <a:gd name="T5" fmla="*/ 9 h 269"/>
                <a:gd name="T6" fmla="*/ 328 w 346"/>
                <a:gd name="T7" fmla="*/ 44 h 269"/>
                <a:gd name="T8" fmla="*/ 342 w 346"/>
                <a:gd name="T9" fmla="*/ 46 h 269"/>
                <a:gd name="T10" fmla="*/ 339 w 346"/>
                <a:gd name="T11" fmla="*/ 146 h 269"/>
                <a:gd name="T12" fmla="*/ 346 w 346"/>
                <a:gd name="T13" fmla="*/ 172 h 269"/>
                <a:gd name="T14" fmla="*/ 274 w 346"/>
                <a:gd name="T15" fmla="*/ 223 h 269"/>
                <a:gd name="T16" fmla="*/ 212 w 346"/>
                <a:gd name="T17" fmla="*/ 261 h 269"/>
                <a:gd name="T18" fmla="*/ 197 w 346"/>
                <a:gd name="T19" fmla="*/ 269 h 269"/>
                <a:gd name="T20" fmla="*/ 83 w 346"/>
                <a:gd name="T21" fmla="*/ 206 h 269"/>
                <a:gd name="T22" fmla="*/ 0 w 346"/>
                <a:gd name="T23" fmla="*/ 135 h 269"/>
                <a:gd name="T24" fmla="*/ 16 w 346"/>
                <a:gd name="T25" fmla="*/ 71 h 269"/>
                <a:gd name="T26" fmla="*/ 20 w 346"/>
                <a:gd name="T27" fmla="*/ 3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46" h="269">
                  <a:moveTo>
                    <a:pt x="20" y="3"/>
                  </a:moveTo>
                  <a:cubicBezTo>
                    <a:pt x="66" y="8"/>
                    <a:pt x="117" y="7"/>
                    <a:pt x="168" y="0"/>
                  </a:cubicBezTo>
                  <a:cubicBezTo>
                    <a:pt x="176" y="3"/>
                    <a:pt x="184" y="6"/>
                    <a:pt x="193" y="9"/>
                  </a:cubicBezTo>
                  <a:cubicBezTo>
                    <a:pt x="241" y="27"/>
                    <a:pt x="286" y="40"/>
                    <a:pt x="328" y="44"/>
                  </a:cubicBezTo>
                  <a:cubicBezTo>
                    <a:pt x="332" y="45"/>
                    <a:pt x="337" y="45"/>
                    <a:pt x="342" y="46"/>
                  </a:cubicBezTo>
                  <a:cubicBezTo>
                    <a:pt x="339" y="85"/>
                    <a:pt x="337" y="118"/>
                    <a:pt x="339" y="146"/>
                  </a:cubicBezTo>
                  <a:cubicBezTo>
                    <a:pt x="343" y="152"/>
                    <a:pt x="346" y="161"/>
                    <a:pt x="346" y="172"/>
                  </a:cubicBezTo>
                  <a:cubicBezTo>
                    <a:pt x="323" y="190"/>
                    <a:pt x="299" y="207"/>
                    <a:pt x="274" y="223"/>
                  </a:cubicBezTo>
                  <a:cubicBezTo>
                    <a:pt x="254" y="236"/>
                    <a:pt x="233" y="249"/>
                    <a:pt x="212" y="261"/>
                  </a:cubicBezTo>
                  <a:cubicBezTo>
                    <a:pt x="207" y="264"/>
                    <a:pt x="202" y="266"/>
                    <a:pt x="197" y="269"/>
                  </a:cubicBezTo>
                  <a:cubicBezTo>
                    <a:pt x="157" y="254"/>
                    <a:pt x="118" y="232"/>
                    <a:pt x="83" y="206"/>
                  </a:cubicBezTo>
                  <a:cubicBezTo>
                    <a:pt x="54" y="185"/>
                    <a:pt x="26" y="162"/>
                    <a:pt x="0" y="135"/>
                  </a:cubicBezTo>
                  <a:cubicBezTo>
                    <a:pt x="7" y="115"/>
                    <a:pt x="12" y="94"/>
                    <a:pt x="16" y="71"/>
                  </a:cubicBezTo>
                  <a:cubicBezTo>
                    <a:pt x="19" y="49"/>
                    <a:pt x="21" y="27"/>
                    <a:pt x="20" y="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3" name="Freeform 103">
              <a:extLst>
                <a:ext uri="{FF2B5EF4-FFF2-40B4-BE49-F238E27FC236}">
                  <a16:creationId xmlns:a16="http://schemas.microsoft.com/office/drawing/2014/main" id="{22E88A79-8931-4303-B7D4-B40CCDCED3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4311" y="5317864"/>
              <a:ext cx="486889" cy="370288"/>
            </a:xfrm>
            <a:custGeom>
              <a:avLst/>
              <a:gdLst>
                <a:gd name="T0" fmla="*/ 13 w 333"/>
                <a:gd name="T1" fmla="*/ 9 h 254"/>
                <a:gd name="T2" fmla="*/ 149 w 333"/>
                <a:gd name="T3" fmla="*/ 0 h 254"/>
                <a:gd name="T4" fmla="*/ 170 w 333"/>
                <a:gd name="T5" fmla="*/ 10 h 254"/>
                <a:gd name="T6" fmla="*/ 288 w 333"/>
                <a:gd name="T7" fmla="*/ 57 h 254"/>
                <a:gd name="T8" fmla="*/ 301 w 333"/>
                <a:gd name="T9" fmla="*/ 59 h 254"/>
                <a:gd name="T10" fmla="*/ 318 w 333"/>
                <a:gd name="T11" fmla="*/ 142 h 254"/>
                <a:gd name="T12" fmla="*/ 333 w 333"/>
                <a:gd name="T13" fmla="*/ 165 h 254"/>
                <a:gd name="T14" fmla="*/ 259 w 333"/>
                <a:gd name="T15" fmla="*/ 212 h 254"/>
                <a:gd name="T16" fmla="*/ 196 w 333"/>
                <a:gd name="T17" fmla="*/ 246 h 254"/>
                <a:gd name="T18" fmla="*/ 180 w 333"/>
                <a:gd name="T19" fmla="*/ 254 h 254"/>
                <a:gd name="T20" fmla="*/ 72 w 333"/>
                <a:gd name="T21" fmla="*/ 191 h 254"/>
                <a:gd name="T22" fmla="*/ 0 w 333"/>
                <a:gd name="T23" fmla="*/ 126 h 254"/>
                <a:gd name="T24" fmla="*/ 10 w 333"/>
                <a:gd name="T25" fmla="*/ 69 h 254"/>
                <a:gd name="T26" fmla="*/ 13 w 333"/>
                <a:gd name="T2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33" h="254">
                  <a:moveTo>
                    <a:pt x="13" y="9"/>
                  </a:moveTo>
                  <a:cubicBezTo>
                    <a:pt x="55" y="12"/>
                    <a:pt x="102" y="8"/>
                    <a:pt x="149" y="0"/>
                  </a:cubicBezTo>
                  <a:cubicBezTo>
                    <a:pt x="156" y="3"/>
                    <a:pt x="163" y="6"/>
                    <a:pt x="170" y="10"/>
                  </a:cubicBezTo>
                  <a:cubicBezTo>
                    <a:pt x="212" y="33"/>
                    <a:pt x="250" y="49"/>
                    <a:pt x="288" y="57"/>
                  </a:cubicBezTo>
                  <a:cubicBezTo>
                    <a:pt x="292" y="57"/>
                    <a:pt x="297" y="58"/>
                    <a:pt x="301" y="59"/>
                  </a:cubicBezTo>
                  <a:cubicBezTo>
                    <a:pt x="303" y="92"/>
                    <a:pt x="307" y="120"/>
                    <a:pt x="318" y="142"/>
                  </a:cubicBezTo>
                  <a:cubicBezTo>
                    <a:pt x="325" y="147"/>
                    <a:pt x="330" y="155"/>
                    <a:pt x="333" y="165"/>
                  </a:cubicBezTo>
                  <a:cubicBezTo>
                    <a:pt x="309" y="181"/>
                    <a:pt x="285" y="197"/>
                    <a:pt x="259" y="212"/>
                  </a:cubicBezTo>
                  <a:cubicBezTo>
                    <a:pt x="239" y="224"/>
                    <a:pt x="218" y="236"/>
                    <a:pt x="196" y="246"/>
                  </a:cubicBezTo>
                  <a:cubicBezTo>
                    <a:pt x="191" y="249"/>
                    <a:pt x="186" y="252"/>
                    <a:pt x="180" y="254"/>
                  </a:cubicBezTo>
                  <a:cubicBezTo>
                    <a:pt x="142" y="239"/>
                    <a:pt x="105" y="217"/>
                    <a:pt x="72" y="191"/>
                  </a:cubicBezTo>
                  <a:cubicBezTo>
                    <a:pt x="47" y="172"/>
                    <a:pt x="22" y="150"/>
                    <a:pt x="0" y="126"/>
                  </a:cubicBezTo>
                  <a:cubicBezTo>
                    <a:pt x="5" y="108"/>
                    <a:pt x="8" y="89"/>
                    <a:pt x="10" y="69"/>
                  </a:cubicBezTo>
                  <a:cubicBezTo>
                    <a:pt x="12" y="50"/>
                    <a:pt x="13" y="30"/>
                    <a:pt x="13" y="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4" name="Freeform 104">
              <a:extLst>
                <a:ext uri="{FF2B5EF4-FFF2-40B4-BE49-F238E27FC236}">
                  <a16:creationId xmlns:a16="http://schemas.microsoft.com/office/drawing/2014/main" id="{D2CF82C2-5281-459F-869F-E933805C43A4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9162" y="5376164"/>
              <a:ext cx="467981" cy="349803"/>
            </a:xfrm>
            <a:custGeom>
              <a:avLst/>
              <a:gdLst>
                <a:gd name="T0" fmla="*/ 5 w 320"/>
                <a:gd name="T1" fmla="*/ 16 h 240"/>
                <a:gd name="T2" fmla="*/ 130 w 320"/>
                <a:gd name="T3" fmla="*/ 0 h 240"/>
                <a:gd name="T4" fmla="*/ 147 w 320"/>
                <a:gd name="T5" fmla="*/ 12 h 240"/>
                <a:gd name="T6" fmla="*/ 249 w 320"/>
                <a:gd name="T7" fmla="*/ 70 h 240"/>
                <a:gd name="T8" fmla="*/ 260 w 320"/>
                <a:gd name="T9" fmla="*/ 73 h 240"/>
                <a:gd name="T10" fmla="*/ 297 w 320"/>
                <a:gd name="T11" fmla="*/ 139 h 240"/>
                <a:gd name="T12" fmla="*/ 320 w 320"/>
                <a:gd name="T13" fmla="*/ 159 h 240"/>
                <a:gd name="T14" fmla="*/ 244 w 320"/>
                <a:gd name="T15" fmla="*/ 202 h 240"/>
                <a:gd name="T16" fmla="*/ 180 w 320"/>
                <a:gd name="T17" fmla="*/ 233 h 240"/>
                <a:gd name="T18" fmla="*/ 164 w 320"/>
                <a:gd name="T19" fmla="*/ 240 h 240"/>
                <a:gd name="T20" fmla="*/ 61 w 320"/>
                <a:gd name="T21" fmla="*/ 178 h 240"/>
                <a:gd name="T22" fmla="*/ 0 w 320"/>
                <a:gd name="T23" fmla="*/ 117 h 240"/>
                <a:gd name="T24" fmla="*/ 5 w 320"/>
                <a:gd name="T25" fmla="*/ 69 h 240"/>
                <a:gd name="T26" fmla="*/ 5 w 320"/>
                <a:gd name="T27" fmla="*/ 16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0" h="240">
                  <a:moveTo>
                    <a:pt x="5" y="16"/>
                  </a:moveTo>
                  <a:cubicBezTo>
                    <a:pt x="45" y="16"/>
                    <a:pt x="88" y="10"/>
                    <a:pt x="130" y="0"/>
                  </a:cubicBezTo>
                  <a:cubicBezTo>
                    <a:pt x="135" y="4"/>
                    <a:pt x="141" y="8"/>
                    <a:pt x="147" y="12"/>
                  </a:cubicBezTo>
                  <a:cubicBezTo>
                    <a:pt x="183" y="40"/>
                    <a:pt x="214" y="60"/>
                    <a:pt x="249" y="70"/>
                  </a:cubicBezTo>
                  <a:cubicBezTo>
                    <a:pt x="252" y="71"/>
                    <a:pt x="256" y="72"/>
                    <a:pt x="260" y="73"/>
                  </a:cubicBezTo>
                  <a:cubicBezTo>
                    <a:pt x="267" y="101"/>
                    <a:pt x="278" y="123"/>
                    <a:pt x="297" y="139"/>
                  </a:cubicBezTo>
                  <a:cubicBezTo>
                    <a:pt x="308" y="143"/>
                    <a:pt x="315" y="150"/>
                    <a:pt x="320" y="159"/>
                  </a:cubicBezTo>
                  <a:cubicBezTo>
                    <a:pt x="296" y="174"/>
                    <a:pt x="270" y="189"/>
                    <a:pt x="244" y="202"/>
                  </a:cubicBezTo>
                  <a:cubicBezTo>
                    <a:pt x="223" y="213"/>
                    <a:pt x="202" y="223"/>
                    <a:pt x="180" y="233"/>
                  </a:cubicBezTo>
                  <a:cubicBezTo>
                    <a:pt x="175" y="236"/>
                    <a:pt x="169" y="238"/>
                    <a:pt x="164" y="240"/>
                  </a:cubicBezTo>
                  <a:cubicBezTo>
                    <a:pt x="127" y="225"/>
                    <a:pt x="92" y="204"/>
                    <a:pt x="61" y="178"/>
                  </a:cubicBezTo>
                  <a:cubicBezTo>
                    <a:pt x="39" y="159"/>
                    <a:pt x="18" y="140"/>
                    <a:pt x="0" y="117"/>
                  </a:cubicBezTo>
                  <a:cubicBezTo>
                    <a:pt x="2" y="102"/>
                    <a:pt x="4" y="86"/>
                    <a:pt x="5" y="69"/>
                  </a:cubicBezTo>
                  <a:cubicBezTo>
                    <a:pt x="6" y="52"/>
                    <a:pt x="6" y="34"/>
                    <a:pt x="5" y="1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5" name="Freeform 105">
              <a:extLst>
                <a:ext uri="{FF2B5EF4-FFF2-40B4-BE49-F238E27FC236}">
                  <a16:creationId xmlns:a16="http://schemas.microsoft.com/office/drawing/2014/main" id="{FB6BE72C-FCD9-433F-ACC0-94F952400E2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2437" y="5434465"/>
              <a:ext cx="453799" cy="329320"/>
            </a:xfrm>
            <a:custGeom>
              <a:avLst/>
              <a:gdLst>
                <a:gd name="T0" fmla="*/ 0 w 310"/>
                <a:gd name="T1" fmla="*/ 23 h 226"/>
                <a:gd name="T2" fmla="*/ 114 w 310"/>
                <a:gd name="T3" fmla="*/ 0 h 226"/>
                <a:gd name="T4" fmla="*/ 127 w 310"/>
                <a:gd name="T5" fmla="*/ 15 h 226"/>
                <a:gd name="T6" fmla="*/ 212 w 310"/>
                <a:gd name="T7" fmla="*/ 83 h 226"/>
                <a:gd name="T8" fmla="*/ 222 w 310"/>
                <a:gd name="T9" fmla="*/ 86 h 226"/>
                <a:gd name="T10" fmla="*/ 279 w 310"/>
                <a:gd name="T11" fmla="*/ 137 h 226"/>
                <a:gd name="T12" fmla="*/ 310 w 310"/>
                <a:gd name="T13" fmla="*/ 153 h 226"/>
                <a:gd name="T14" fmla="*/ 232 w 310"/>
                <a:gd name="T15" fmla="*/ 192 h 226"/>
                <a:gd name="T16" fmla="*/ 167 w 310"/>
                <a:gd name="T17" fmla="*/ 220 h 226"/>
                <a:gd name="T18" fmla="*/ 150 w 310"/>
                <a:gd name="T19" fmla="*/ 226 h 226"/>
                <a:gd name="T20" fmla="*/ 53 w 310"/>
                <a:gd name="T21" fmla="*/ 164 h 226"/>
                <a:gd name="T22" fmla="*/ 2 w 310"/>
                <a:gd name="T23" fmla="*/ 109 h 226"/>
                <a:gd name="T24" fmla="*/ 2 w 310"/>
                <a:gd name="T25" fmla="*/ 68 h 226"/>
                <a:gd name="T26" fmla="*/ 0 w 310"/>
                <a:gd name="T27" fmla="*/ 23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226">
                  <a:moveTo>
                    <a:pt x="0" y="23"/>
                  </a:moveTo>
                  <a:cubicBezTo>
                    <a:pt x="38" y="20"/>
                    <a:pt x="76" y="12"/>
                    <a:pt x="114" y="0"/>
                  </a:cubicBezTo>
                  <a:cubicBezTo>
                    <a:pt x="118" y="5"/>
                    <a:pt x="123" y="10"/>
                    <a:pt x="127" y="15"/>
                  </a:cubicBezTo>
                  <a:cubicBezTo>
                    <a:pt x="157" y="47"/>
                    <a:pt x="182" y="70"/>
                    <a:pt x="212" y="83"/>
                  </a:cubicBezTo>
                  <a:cubicBezTo>
                    <a:pt x="215" y="84"/>
                    <a:pt x="219" y="85"/>
                    <a:pt x="222" y="86"/>
                  </a:cubicBezTo>
                  <a:cubicBezTo>
                    <a:pt x="234" y="110"/>
                    <a:pt x="250" y="129"/>
                    <a:pt x="279" y="137"/>
                  </a:cubicBezTo>
                  <a:cubicBezTo>
                    <a:pt x="292" y="140"/>
                    <a:pt x="303" y="145"/>
                    <a:pt x="310" y="153"/>
                  </a:cubicBezTo>
                  <a:cubicBezTo>
                    <a:pt x="285" y="167"/>
                    <a:pt x="259" y="180"/>
                    <a:pt x="232" y="192"/>
                  </a:cubicBezTo>
                  <a:cubicBezTo>
                    <a:pt x="211" y="202"/>
                    <a:pt x="189" y="211"/>
                    <a:pt x="167" y="220"/>
                  </a:cubicBezTo>
                  <a:cubicBezTo>
                    <a:pt x="161" y="222"/>
                    <a:pt x="156" y="224"/>
                    <a:pt x="150" y="226"/>
                  </a:cubicBezTo>
                  <a:cubicBezTo>
                    <a:pt x="115" y="211"/>
                    <a:pt x="82" y="190"/>
                    <a:pt x="53" y="164"/>
                  </a:cubicBezTo>
                  <a:cubicBezTo>
                    <a:pt x="35" y="147"/>
                    <a:pt x="18" y="129"/>
                    <a:pt x="2" y="109"/>
                  </a:cubicBezTo>
                  <a:cubicBezTo>
                    <a:pt x="3" y="96"/>
                    <a:pt x="3" y="82"/>
                    <a:pt x="2" y="68"/>
                  </a:cubicBezTo>
                  <a:cubicBezTo>
                    <a:pt x="2" y="54"/>
                    <a:pt x="1" y="39"/>
                    <a:pt x="0" y="2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6" name="Freeform 106">
              <a:extLst>
                <a:ext uri="{FF2B5EF4-FFF2-40B4-BE49-F238E27FC236}">
                  <a16:creationId xmlns:a16="http://schemas.microsoft.com/office/drawing/2014/main" id="{47B61A51-B1D4-4C7F-A480-97817535F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4137" y="5494341"/>
              <a:ext cx="444345" cy="307260"/>
            </a:xfrm>
            <a:custGeom>
              <a:avLst/>
              <a:gdLst>
                <a:gd name="T0" fmla="*/ 0 w 304"/>
                <a:gd name="T1" fmla="*/ 30 h 211"/>
                <a:gd name="T2" fmla="*/ 102 w 304"/>
                <a:gd name="T3" fmla="*/ 0 h 211"/>
                <a:gd name="T4" fmla="*/ 111 w 304"/>
                <a:gd name="T5" fmla="*/ 16 h 211"/>
                <a:gd name="T6" fmla="*/ 179 w 304"/>
                <a:gd name="T7" fmla="*/ 95 h 211"/>
                <a:gd name="T8" fmla="*/ 188 w 304"/>
                <a:gd name="T9" fmla="*/ 99 h 211"/>
                <a:gd name="T10" fmla="*/ 265 w 304"/>
                <a:gd name="T11" fmla="*/ 133 h 211"/>
                <a:gd name="T12" fmla="*/ 304 w 304"/>
                <a:gd name="T13" fmla="*/ 146 h 211"/>
                <a:gd name="T14" fmla="*/ 224 w 304"/>
                <a:gd name="T15" fmla="*/ 182 h 211"/>
                <a:gd name="T16" fmla="*/ 157 w 304"/>
                <a:gd name="T17" fmla="*/ 206 h 211"/>
                <a:gd name="T18" fmla="*/ 140 w 304"/>
                <a:gd name="T19" fmla="*/ 211 h 211"/>
                <a:gd name="T20" fmla="*/ 49 w 304"/>
                <a:gd name="T21" fmla="*/ 149 h 211"/>
                <a:gd name="T22" fmla="*/ 9 w 304"/>
                <a:gd name="T23" fmla="*/ 100 h 211"/>
                <a:gd name="T24" fmla="*/ 4 w 304"/>
                <a:gd name="T25" fmla="*/ 66 h 211"/>
                <a:gd name="T26" fmla="*/ 0 w 304"/>
                <a:gd name="T27" fmla="*/ 3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4" h="211">
                  <a:moveTo>
                    <a:pt x="0" y="30"/>
                  </a:moveTo>
                  <a:cubicBezTo>
                    <a:pt x="34" y="23"/>
                    <a:pt x="69" y="13"/>
                    <a:pt x="102" y="0"/>
                  </a:cubicBezTo>
                  <a:cubicBezTo>
                    <a:pt x="104" y="5"/>
                    <a:pt x="108" y="11"/>
                    <a:pt x="111" y="16"/>
                  </a:cubicBezTo>
                  <a:cubicBezTo>
                    <a:pt x="134" y="53"/>
                    <a:pt x="153" y="79"/>
                    <a:pt x="179" y="95"/>
                  </a:cubicBezTo>
                  <a:cubicBezTo>
                    <a:pt x="182" y="96"/>
                    <a:pt x="185" y="98"/>
                    <a:pt x="188" y="99"/>
                  </a:cubicBezTo>
                  <a:cubicBezTo>
                    <a:pt x="205" y="118"/>
                    <a:pt x="228" y="130"/>
                    <a:pt x="265" y="133"/>
                  </a:cubicBezTo>
                  <a:cubicBezTo>
                    <a:pt x="282" y="134"/>
                    <a:pt x="294" y="138"/>
                    <a:pt x="304" y="146"/>
                  </a:cubicBezTo>
                  <a:cubicBezTo>
                    <a:pt x="278" y="159"/>
                    <a:pt x="251" y="171"/>
                    <a:pt x="224" y="182"/>
                  </a:cubicBezTo>
                  <a:cubicBezTo>
                    <a:pt x="202" y="190"/>
                    <a:pt x="180" y="198"/>
                    <a:pt x="157" y="206"/>
                  </a:cubicBezTo>
                  <a:cubicBezTo>
                    <a:pt x="152" y="208"/>
                    <a:pt x="146" y="209"/>
                    <a:pt x="140" y="211"/>
                  </a:cubicBezTo>
                  <a:cubicBezTo>
                    <a:pt x="107" y="196"/>
                    <a:pt x="76" y="175"/>
                    <a:pt x="49" y="149"/>
                  </a:cubicBezTo>
                  <a:cubicBezTo>
                    <a:pt x="34" y="134"/>
                    <a:pt x="20" y="118"/>
                    <a:pt x="9" y="100"/>
                  </a:cubicBezTo>
                  <a:cubicBezTo>
                    <a:pt x="7" y="89"/>
                    <a:pt x="5" y="78"/>
                    <a:pt x="4" y="66"/>
                  </a:cubicBezTo>
                  <a:cubicBezTo>
                    <a:pt x="2" y="54"/>
                    <a:pt x="1" y="42"/>
                    <a:pt x="0" y="3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7" name="Freeform 107">
              <a:extLst>
                <a:ext uri="{FF2B5EF4-FFF2-40B4-BE49-F238E27FC236}">
                  <a16:creationId xmlns:a16="http://schemas.microsoft.com/office/drawing/2014/main" id="{7B4DF7FF-DB45-49FF-8DF0-B7C7B801D3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4260" y="5552641"/>
              <a:ext cx="436467" cy="286776"/>
            </a:xfrm>
            <a:custGeom>
              <a:avLst/>
              <a:gdLst>
                <a:gd name="T0" fmla="*/ 299 w 299"/>
                <a:gd name="T1" fmla="*/ 140 h 197"/>
                <a:gd name="T2" fmla="*/ 217 w 299"/>
                <a:gd name="T3" fmla="*/ 172 h 197"/>
                <a:gd name="T4" fmla="*/ 132 w 299"/>
                <a:gd name="T5" fmla="*/ 197 h 197"/>
                <a:gd name="T6" fmla="*/ 46 w 299"/>
                <a:gd name="T7" fmla="*/ 135 h 197"/>
                <a:gd name="T8" fmla="*/ 16 w 299"/>
                <a:gd name="T9" fmla="*/ 91 h 197"/>
                <a:gd name="T10" fmla="*/ 0 w 299"/>
                <a:gd name="T11" fmla="*/ 37 h 197"/>
                <a:gd name="T12" fmla="*/ 90 w 299"/>
                <a:gd name="T13" fmla="*/ 0 h 197"/>
                <a:gd name="T14" fmla="*/ 96 w 299"/>
                <a:gd name="T15" fmla="*/ 18 h 197"/>
                <a:gd name="T16" fmla="*/ 147 w 299"/>
                <a:gd name="T17" fmla="*/ 108 h 197"/>
                <a:gd name="T18" fmla="*/ 252 w 299"/>
                <a:gd name="T19" fmla="*/ 130 h 197"/>
                <a:gd name="T20" fmla="*/ 299 w 299"/>
                <a:gd name="T21" fmla="*/ 14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9" h="197">
                  <a:moveTo>
                    <a:pt x="299" y="140"/>
                  </a:moveTo>
                  <a:cubicBezTo>
                    <a:pt x="272" y="152"/>
                    <a:pt x="245" y="162"/>
                    <a:pt x="217" y="172"/>
                  </a:cubicBezTo>
                  <a:cubicBezTo>
                    <a:pt x="189" y="181"/>
                    <a:pt x="161" y="190"/>
                    <a:pt x="132" y="197"/>
                  </a:cubicBezTo>
                  <a:cubicBezTo>
                    <a:pt x="100" y="182"/>
                    <a:pt x="70" y="162"/>
                    <a:pt x="46" y="135"/>
                  </a:cubicBezTo>
                  <a:cubicBezTo>
                    <a:pt x="35" y="122"/>
                    <a:pt x="24" y="108"/>
                    <a:pt x="16" y="91"/>
                  </a:cubicBezTo>
                  <a:cubicBezTo>
                    <a:pt x="8" y="75"/>
                    <a:pt x="3" y="57"/>
                    <a:pt x="0" y="37"/>
                  </a:cubicBezTo>
                  <a:cubicBezTo>
                    <a:pt x="32" y="27"/>
                    <a:pt x="62" y="15"/>
                    <a:pt x="90" y="0"/>
                  </a:cubicBezTo>
                  <a:cubicBezTo>
                    <a:pt x="92" y="6"/>
                    <a:pt x="94" y="12"/>
                    <a:pt x="96" y="18"/>
                  </a:cubicBezTo>
                  <a:cubicBezTo>
                    <a:pt x="111" y="61"/>
                    <a:pt x="125" y="90"/>
                    <a:pt x="147" y="108"/>
                  </a:cubicBezTo>
                  <a:cubicBezTo>
                    <a:pt x="170" y="126"/>
                    <a:pt x="201" y="132"/>
                    <a:pt x="252" y="130"/>
                  </a:cubicBezTo>
                  <a:cubicBezTo>
                    <a:pt x="271" y="129"/>
                    <a:pt x="287" y="133"/>
                    <a:pt x="299" y="14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8" name="Freeform 108">
              <a:extLst>
                <a:ext uri="{FF2B5EF4-FFF2-40B4-BE49-F238E27FC236}">
                  <a16:creationId xmlns:a16="http://schemas.microsoft.com/office/drawing/2014/main" id="{A40DB375-8447-4002-94AA-08C60A952320}"/>
                </a:ext>
              </a:extLst>
            </p:cNvPr>
            <p:cNvSpPr>
              <a:spLocks/>
            </p:cNvSpPr>
            <p:nvPr/>
          </p:nvSpPr>
          <p:spPr bwMode="auto">
            <a:xfrm>
              <a:off x="3444930" y="5566823"/>
              <a:ext cx="403377" cy="282049"/>
            </a:xfrm>
            <a:custGeom>
              <a:avLst/>
              <a:gdLst>
                <a:gd name="T0" fmla="*/ 0 w 275"/>
                <a:gd name="T1" fmla="*/ 30 h 193"/>
                <a:gd name="T2" fmla="*/ 81 w 275"/>
                <a:gd name="T3" fmla="*/ 1 h 193"/>
                <a:gd name="T4" fmla="*/ 84 w 275"/>
                <a:gd name="T5" fmla="*/ 0 h 193"/>
                <a:gd name="T6" fmla="*/ 90 w 275"/>
                <a:gd name="T7" fmla="*/ 15 h 193"/>
                <a:gd name="T8" fmla="*/ 121 w 275"/>
                <a:gd name="T9" fmla="*/ 72 h 193"/>
                <a:gd name="T10" fmla="*/ 230 w 275"/>
                <a:gd name="T11" fmla="*/ 120 h 193"/>
                <a:gd name="T12" fmla="*/ 253 w 275"/>
                <a:gd name="T13" fmla="*/ 130 h 193"/>
                <a:gd name="T14" fmla="*/ 275 w 275"/>
                <a:gd name="T15" fmla="*/ 144 h 193"/>
                <a:gd name="T16" fmla="*/ 217 w 275"/>
                <a:gd name="T17" fmla="*/ 166 h 193"/>
                <a:gd name="T18" fmla="*/ 123 w 275"/>
                <a:gd name="T19" fmla="*/ 193 h 193"/>
                <a:gd name="T20" fmla="*/ 90 w 275"/>
                <a:gd name="T21" fmla="*/ 177 h 193"/>
                <a:gd name="T22" fmla="*/ 47 w 275"/>
                <a:gd name="T23" fmla="*/ 139 h 193"/>
                <a:gd name="T24" fmla="*/ 14 w 275"/>
                <a:gd name="T25" fmla="*/ 86 h 193"/>
                <a:gd name="T26" fmla="*/ 0 w 275"/>
                <a:gd name="T27" fmla="*/ 3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5" h="193">
                  <a:moveTo>
                    <a:pt x="0" y="30"/>
                  </a:moveTo>
                  <a:cubicBezTo>
                    <a:pt x="28" y="22"/>
                    <a:pt x="56" y="13"/>
                    <a:pt x="81" y="1"/>
                  </a:cubicBezTo>
                  <a:cubicBezTo>
                    <a:pt x="82" y="0"/>
                    <a:pt x="83" y="0"/>
                    <a:pt x="84" y="0"/>
                  </a:cubicBezTo>
                  <a:cubicBezTo>
                    <a:pt x="86" y="5"/>
                    <a:pt x="88" y="10"/>
                    <a:pt x="90" y="15"/>
                  </a:cubicBezTo>
                  <a:cubicBezTo>
                    <a:pt x="100" y="38"/>
                    <a:pt x="110" y="57"/>
                    <a:pt x="121" y="72"/>
                  </a:cubicBezTo>
                  <a:cubicBezTo>
                    <a:pt x="141" y="105"/>
                    <a:pt x="170" y="111"/>
                    <a:pt x="230" y="120"/>
                  </a:cubicBezTo>
                  <a:cubicBezTo>
                    <a:pt x="238" y="122"/>
                    <a:pt x="246" y="126"/>
                    <a:pt x="253" y="130"/>
                  </a:cubicBezTo>
                  <a:cubicBezTo>
                    <a:pt x="261" y="133"/>
                    <a:pt x="269" y="138"/>
                    <a:pt x="275" y="144"/>
                  </a:cubicBezTo>
                  <a:cubicBezTo>
                    <a:pt x="256" y="152"/>
                    <a:pt x="236" y="159"/>
                    <a:pt x="217" y="166"/>
                  </a:cubicBezTo>
                  <a:cubicBezTo>
                    <a:pt x="186" y="176"/>
                    <a:pt x="155" y="185"/>
                    <a:pt x="123" y="193"/>
                  </a:cubicBezTo>
                  <a:cubicBezTo>
                    <a:pt x="112" y="188"/>
                    <a:pt x="101" y="183"/>
                    <a:pt x="90" y="177"/>
                  </a:cubicBezTo>
                  <a:cubicBezTo>
                    <a:pt x="74" y="166"/>
                    <a:pt x="60" y="153"/>
                    <a:pt x="47" y="139"/>
                  </a:cubicBezTo>
                  <a:cubicBezTo>
                    <a:pt x="34" y="123"/>
                    <a:pt x="22" y="106"/>
                    <a:pt x="14" y="86"/>
                  </a:cubicBezTo>
                  <a:cubicBezTo>
                    <a:pt x="7" y="69"/>
                    <a:pt x="2" y="50"/>
                    <a:pt x="0" y="3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9" name="Freeform 109">
              <a:extLst>
                <a:ext uri="{FF2B5EF4-FFF2-40B4-BE49-F238E27FC236}">
                  <a16:creationId xmlns:a16="http://schemas.microsoft.com/office/drawing/2014/main" id="{45F20792-2F4D-4A53-83C7-7785F1C3A0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7175" y="5579428"/>
              <a:ext cx="368712" cy="277322"/>
            </a:xfrm>
            <a:custGeom>
              <a:avLst/>
              <a:gdLst>
                <a:gd name="T0" fmla="*/ 0 w 252"/>
                <a:gd name="T1" fmla="*/ 25 h 189"/>
                <a:gd name="T2" fmla="*/ 75 w 252"/>
                <a:gd name="T3" fmla="*/ 1 h 189"/>
                <a:gd name="T4" fmla="*/ 78 w 252"/>
                <a:gd name="T5" fmla="*/ 0 h 189"/>
                <a:gd name="T6" fmla="*/ 84 w 252"/>
                <a:gd name="T7" fmla="*/ 13 h 189"/>
                <a:gd name="T8" fmla="*/ 116 w 252"/>
                <a:gd name="T9" fmla="*/ 60 h 189"/>
                <a:gd name="T10" fmla="*/ 207 w 252"/>
                <a:gd name="T11" fmla="*/ 111 h 189"/>
                <a:gd name="T12" fmla="*/ 229 w 252"/>
                <a:gd name="T13" fmla="*/ 128 h 189"/>
                <a:gd name="T14" fmla="*/ 252 w 252"/>
                <a:gd name="T15" fmla="*/ 149 h 189"/>
                <a:gd name="T16" fmla="*/ 199 w 252"/>
                <a:gd name="T17" fmla="*/ 167 h 189"/>
                <a:gd name="T18" fmla="*/ 115 w 252"/>
                <a:gd name="T19" fmla="*/ 189 h 189"/>
                <a:gd name="T20" fmla="*/ 81 w 252"/>
                <a:gd name="T21" fmla="*/ 176 h 189"/>
                <a:gd name="T22" fmla="*/ 41 w 252"/>
                <a:gd name="T23" fmla="*/ 135 h 189"/>
                <a:gd name="T24" fmla="*/ 11 w 252"/>
                <a:gd name="T25" fmla="*/ 81 h 189"/>
                <a:gd name="T26" fmla="*/ 0 w 252"/>
                <a:gd name="T27" fmla="*/ 25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2" h="189">
                  <a:moveTo>
                    <a:pt x="0" y="25"/>
                  </a:moveTo>
                  <a:cubicBezTo>
                    <a:pt x="26" y="18"/>
                    <a:pt x="51" y="11"/>
                    <a:pt x="75" y="1"/>
                  </a:cubicBezTo>
                  <a:cubicBezTo>
                    <a:pt x="76" y="1"/>
                    <a:pt x="77" y="0"/>
                    <a:pt x="78" y="0"/>
                  </a:cubicBezTo>
                  <a:cubicBezTo>
                    <a:pt x="80" y="4"/>
                    <a:pt x="82" y="8"/>
                    <a:pt x="84" y="13"/>
                  </a:cubicBezTo>
                  <a:cubicBezTo>
                    <a:pt x="95" y="32"/>
                    <a:pt x="104" y="48"/>
                    <a:pt x="116" y="60"/>
                  </a:cubicBezTo>
                  <a:cubicBezTo>
                    <a:pt x="132" y="92"/>
                    <a:pt x="156" y="108"/>
                    <a:pt x="207" y="111"/>
                  </a:cubicBezTo>
                  <a:cubicBezTo>
                    <a:pt x="214" y="117"/>
                    <a:pt x="222" y="123"/>
                    <a:pt x="229" y="128"/>
                  </a:cubicBezTo>
                  <a:cubicBezTo>
                    <a:pt x="238" y="134"/>
                    <a:pt x="245" y="141"/>
                    <a:pt x="252" y="149"/>
                  </a:cubicBezTo>
                  <a:cubicBezTo>
                    <a:pt x="235" y="155"/>
                    <a:pt x="217" y="161"/>
                    <a:pt x="199" y="167"/>
                  </a:cubicBezTo>
                  <a:cubicBezTo>
                    <a:pt x="172" y="176"/>
                    <a:pt x="143" y="183"/>
                    <a:pt x="115" y="189"/>
                  </a:cubicBezTo>
                  <a:cubicBezTo>
                    <a:pt x="103" y="185"/>
                    <a:pt x="92" y="181"/>
                    <a:pt x="81" y="176"/>
                  </a:cubicBezTo>
                  <a:cubicBezTo>
                    <a:pt x="66" y="164"/>
                    <a:pt x="53" y="151"/>
                    <a:pt x="41" y="135"/>
                  </a:cubicBezTo>
                  <a:cubicBezTo>
                    <a:pt x="28" y="119"/>
                    <a:pt x="18" y="101"/>
                    <a:pt x="11" y="81"/>
                  </a:cubicBezTo>
                  <a:cubicBezTo>
                    <a:pt x="5" y="63"/>
                    <a:pt x="1" y="45"/>
                    <a:pt x="0" y="25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0" name="Freeform 110">
              <a:extLst>
                <a:ext uri="{FF2B5EF4-FFF2-40B4-BE49-F238E27FC236}">
                  <a16:creationId xmlns:a16="http://schemas.microsoft.com/office/drawing/2014/main" id="{5A303244-60A8-4E65-B5DA-F99BDB7377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9421" y="5593609"/>
              <a:ext cx="334047" cy="271019"/>
            </a:xfrm>
            <a:custGeom>
              <a:avLst/>
              <a:gdLst>
                <a:gd name="T0" fmla="*/ 0 w 228"/>
                <a:gd name="T1" fmla="*/ 19 h 186"/>
                <a:gd name="T2" fmla="*/ 68 w 228"/>
                <a:gd name="T3" fmla="*/ 1 h 186"/>
                <a:gd name="T4" fmla="*/ 71 w 228"/>
                <a:gd name="T5" fmla="*/ 0 h 186"/>
                <a:gd name="T6" fmla="*/ 77 w 228"/>
                <a:gd name="T7" fmla="*/ 10 h 186"/>
                <a:gd name="T8" fmla="*/ 109 w 228"/>
                <a:gd name="T9" fmla="*/ 49 h 186"/>
                <a:gd name="T10" fmla="*/ 183 w 228"/>
                <a:gd name="T11" fmla="*/ 103 h 186"/>
                <a:gd name="T12" fmla="*/ 205 w 228"/>
                <a:gd name="T13" fmla="*/ 127 h 186"/>
                <a:gd name="T14" fmla="*/ 228 w 228"/>
                <a:gd name="T15" fmla="*/ 154 h 186"/>
                <a:gd name="T16" fmla="*/ 180 w 228"/>
                <a:gd name="T17" fmla="*/ 168 h 186"/>
                <a:gd name="T18" fmla="*/ 105 w 228"/>
                <a:gd name="T19" fmla="*/ 186 h 186"/>
                <a:gd name="T20" fmla="*/ 71 w 228"/>
                <a:gd name="T21" fmla="*/ 175 h 186"/>
                <a:gd name="T22" fmla="*/ 33 w 228"/>
                <a:gd name="T23" fmla="*/ 132 h 186"/>
                <a:gd name="T24" fmla="*/ 7 w 228"/>
                <a:gd name="T25" fmla="*/ 76 h 186"/>
                <a:gd name="T26" fmla="*/ 0 w 228"/>
                <a:gd name="T27" fmla="*/ 19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8" h="186">
                  <a:moveTo>
                    <a:pt x="0" y="19"/>
                  </a:moveTo>
                  <a:cubicBezTo>
                    <a:pt x="23" y="14"/>
                    <a:pt x="46" y="8"/>
                    <a:pt x="68" y="1"/>
                  </a:cubicBezTo>
                  <a:cubicBezTo>
                    <a:pt x="69" y="1"/>
                    <a:pt x="70" y="0"/>
                    <a:pt x="71" y="0"/>
                  </a:cubicBezTo>
                  <a:cubicBezTo>
                    <a:pt x="73" y="3"/>
                    <a:pt x="75" y="7"/>
                    <a:pt x="77" y="10"/>
                  </a:cubicBezTo>
                  <a:cubicBezTo>
                    <a:pt x="88" y="26"/>
                    <a:pt x="98" y="39"/>
                    <a:pt x="109" y="49"/>
                  </a:cubicBezTo>
                  <a:cubicBezTo>
                    <a:pt x="123" y="78"/>
                    <a:pt x="142" y="95"/>
                    <a:pt x="183" y="103"/>
                  </a:cubicBezTo>
                  <a:cubicBezTo>
                    <a:pt x="190" y="111"/>
                    <a:pt x="197" y="120"/>
                    <a:pt x="205" y="127"/>
                  </a:cubicBezTo>
                  <a:cubicBezTo>
                    <a:pt x="213" y="135"/>
                    <a:pt x="221" y="144"/>
                    <a:pt x="228" y="154"/>
                  </a:cubicBezTo>
                  <a:cubicBezTo>
                    <a:pt x="212" y="159"/>
                    <a:pt x="197" y="164"/>
                    <a:pt x="180" y="168"/>
                  </a:cubicBezTo>
                  <a:cubicBezTo>
                    <a:pt x="156" y="175"/>
                    <a:pt x="131" y="181"/>
                    <a:pt x="105" y="186"/>
                  </a:cubicBezTo>
                  <a:cubicBezTo>
                    <a:pt x="94" y="183"/>
                    <a:pt x="82" y="179"/>
                    <a:pt x="71" y="175"/>
                  </a:cubicBezTo>
                  <a:cubicBezTo>
                    <a:pt x="57" y="162"/>
                    <a:pt x="44" y="148"/>
                    <a:pt x="33" y="132"/>
                  </a:cubicBezTo>
                  <a:cubicBezTo>
                    <a:pt x="22" y="115"/>
                    <a:pt x="13" y="97"/>
                    <a:pt x="7" y="76"/>
                  </a:cubicBezTo>
                  <a:cubicBezTo>
                    <a:pt x="2" y="58"/>
                    <a:pt x="0" y="39"/>
                    <a:pt x="0" y="19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1" name="Freeform 111">
              <a:extLst>
                <a:ext uri="{FF2B5EF4-FFF2-40B4-BE49-F238E27FC236}">
                  <a16:creationId xmlns:a16="http://schemas.microsoft.com/office/drawing/2014/main" id="{1ABA3CBC-0A91-432B-BA52-50CC6F4E9C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38514" y="5606214"/>
              <a:ext cx="302533" cy="267867"/>
            </a:xfrm>
            <a:custGeom>
              <a:avLst/>
              <a:gdLst>
                <a:gd name="T0" fmla="*/ 1 w 206"/>
                <a:gd name="T1" fmla="*/ 14 h 183"/>
                <a:gd name="T2" fmla="*/ 63 w 206"/>
                <a:gd name="T3" fmla="*/ 1 h 183"/>
                <a:gd name="T4" fmla="*/ 66 w 206"/>
                <a:gd name="T5" fmla="*/ 0 h 183"/>
                <a:gd name="T6" fmla="*/ 73 w 206"/>
                <a:gd name="T7" fmla="*/ 8 h 183"/>
                <a:gd name="T8" fmla="*/ 105 w 206"/>
                <a:gd name="T9" fmla="*/ 37 h 183"/>
                <a:gd name="T10" fmla="*/ 162 w 206"/>
                <a:gd name="T11" fmla="*/ 94 h 183"/>
                <a:gd name="T12" fmla="*/ 182 w 206"/>
                <a:gd name="T13" fmla="*/ 126 h 183"/>
                <a:gd name="T14" fmla="*/ 206 w 206"/>
                <a:gd name="T15" fmla="*/ 158 h 183"/>
                <a:gd name="T16" fmla="*/ 164 w 206"/>
                <a:gd name="T17" fmla="*/ 169 h 183"/>
                <a:gd name="T18" fmla="*/ 98 w 206"/>
                <a:gd name="T19" fmla="*/ 183 h 183"/>
                <a:gd name="T20" fmla="*/ 63 w 206"/>
                <a:gd name="T21" fmla="*/ 174 h 183"/>
                <a:gd name="T22" fmla="*/ 28 w 206"/>
                <a:gd name="T23" fmla="*/ 129 h 183"/>
                <a:gd name="T24" fmla="*/ 6 w 206"/>
                <a:gd name="T25" fmla="*/ 71 h 183"/>
                <a:gd name="T26" fmla="*/ 1 w 206"/>
                <a:gd name="T27" fmla="*/ 14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06" h="183">
                  <a:moveTo>
                    <a:pt x="1" y="14"/>
                  </a:moveTo>
                  <a:cubicBezTo>
                    <a:pt x="22" y="11"/>
                    <a:pt x="43" y="6"/>
                    <a:pt x="63" y="1"/>
                  </a:cubicBezTo>
                  <a:cubicBezTo>
                    <a:pt x="64" y="1"/>
                    <a:pt x="65" y="0"/>
                    <a:pt x="66" y="0"/>
                  </a:cubicBezTo>
                  <a:cubicBezTo>
                    <a:pt x="68" y="3"/>
                    <a:pt x="70" y="5"/>
                    <a:pt x="73" y="8"/>
                  </a:cubicBezTo>
                  <a:cubicBezTo>
                    <a:pt x="84" y="20"/>
                    <a:pt x="94" y="30"/>
                    <a:pt x="105" y="37"/>
                  </a:cubicBezTo>
                  <a:cubicBezTo>
                    <a:pt x="115" y="64"/>
                    <a:pt x="130" y="83"/>
                    <a:pt x="162" y="94"/>
                  </a:cubicBezTo>
                  <a:cubicBezTo>
                    <a:pt x="167" y="105"/>
                    <a:pt x="174" y="117"/>
                    <a:pt x="182" y="126"/>
                  </a:cubicBezTo>
                  <a:cubicBezTo>
                    <a:pt x="191" y="136"/>
                    <a:pt x="199" y="147"/>
                    <a:pt x="206" y="158"/>
                  </a:cubicBezTo>
                  <a:cubicBezTo>
                    <a:pt x="192" y="162"/>
                    <a:pt x="178" y="166"/>
                    <a:pt x="164" y="169"/>
                  </a:cubicBezTo>
                  <a:cubicBezTo>
                    <a:pt x="142" y="175"/>
                    <a:pt x="120" y="179"/>
                    <a:pt x="98" y="183"/>
                  </a:cubicBezTo>
                  <a:cubicBezTo>
                    <a:pt x="86" y="180"/>
                    <a:pt x="74" y="177"/>
                    <a:pt x="63" y="174"/>
                  </a:cubicBezTo>
                  <a:cubicBezTo>
                    <a:pt x="50" y="161"/>
                    <a:pt x="38" y="145"/>
                    <a:pt x="28" y="129"/>
                  </a:cubicBezTo>
                  <a:cubicBezTo>
                    <a:pt x="18" y="111"/>
                    <a:pt x="10" y="92"/>
                    <a:pt x="6" y="71"/>
                  </a:cubicBezTo>
                  <a:cubicBezTo>
                    <a:pt x="2" y="52"/>
                    <a:pt x="0" y="33"/>
                    <a:pt x="1" y="1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2" name="Freeform 112">
              <a:extLst>
                <a:ext uri="{FF2B5EF4-FFF2-40B4-BE49-F238E27FC236}">
                  <a16:creationId xmlns:a16="http://schemas.microsoft.com/office/drawing/2014/main" id="{52CF97B7-B0C1-49D1-A0DB-5FD742B0B3B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70760" y="5618820"/>
              <a:ext cx="267867" cy="261565"/>
            </a:xfrm>
            <a:custGeom>
              <a:avLst/>
              <a:gdLst>
                <a:gd name="T0" fmla="*/ 2 w 183"/>
                <a:gd name="T1" fmla="*/ 8 h 179"/>
                <a:gd name="T2" fmla="*/ 58 w 183"/>
                <a:gd name="T3" fmla="*/ 1 h 179"/>
                <a:gd name="T4" fmla="*/ 60 w 183"/>
                <a:gd name="T5" fmla="*/ 0 h 179"/>
                <a:gd name="T6" fmla="*/ 67 w 183"/>
                <a:gd name="T7" fmla="*/ 6 h 179"/>
                <a:gd name="T8" fmla="*/ 100 w 183"/>
                <a:gd name="T9" fmla="*/ 25 h 179"/>
                <a:gd name="T10" fmla="*/ 139 w 183"/>
                <a:gd name="T11" fmla="*/ 85 h 179"/>
                <a:gd name="T12" fmla="*/ 159 w 183"/>
                <a:gd name="T13" fmla="*/ 125 h 179"/>
                <a:gd name="T14" fmla="*/ 183 w 183"/>
                <a:gd name="T15" fmla="*/ 163 h 179"/>
                <a:gd name="T16" fmla="*/ 147 w 183"/>
                <a:gd name="T17" fmla="*/ 171 h 179"/>
                <a:gd name="T18" fmla="*/ 90 w 183"/>
                <a:gd name="T19" fmla="*/ 179 h 179"/>
                <a:gd name="T20" fmla="*/ 54 w 183"/>
                <a:gd name="T21" fmla="*/ 173 h 179"/>
                <a:gd name="T22" fmla="*/ 22 w 183"/>
                <a:gd name="T23" fmla="*/ 125 h 179"/>
                <a:gd name="T24" fmla="*/ 3 w 183"/>
                <a:gd name="T25" fmla="*/ 66 h 179"/>
                <a:gd name="T26" fmla="*/ 2 w 183"/>
                <a:gd name="T27" fmla="*/ 8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83" h="179">
                  <a:moveTo>
                    <a:pt x="2" y="8"/>
                  </a:moveTo>
                  <a:cubicBezTo>
                    <a:pt x="21" y="7"/>
                    <a:pt x="39" y="4"/>
                    <a:pt x="58" y="1"/>
                  </a:cubicBezTo>
                  <a:cubicBezTo>
                    <a:pt x="58" y="1"/>
                    <a:pt x="59" y="1"/>
                    <a:pt x="60" y="0"/>
                  </a:cubicBezTo>
                  <a:cubicBezTo>
                    <a:pt x="62" y="2"/>
                    <a:pt x="65" y="4"/>
                    <a:pt x="67" y="6"/>
                  </a:cubicBezTo>
                  <a:cubicBezTo>
                    <a:pt x="78" y="14"/>
                    <a:pt x="89" y="21"/>
                    <a:pt x="100" y="25"/>
                  </a:cubicBezTo>
                  <a:cubicBezTo>
                    <a:pt x="107" y="51"/>
                    <a:pt x="117" y="71"/>
                    <a:pt x="139" y="85"/>
                  </a:cubicBezTo>
                  <a:cubicBezTo>
                    <a:pt x="144" y="100"/>
                    <a:pt x="150" y="114"/>
                    <a:pt x="159" y="125"/>
                  </a:cubicBezTo>
                  <a:cubicBezTo>
                    <a:pt x="167" y="136"/>
                    <a:pt x="176" y="150"/>
                    <a:pt x="183" y="163"/>
                  </a:cubicBezTo>
                  <a:cubicBezTo>
                    <a:pt x="171" y="166"/>
                    <a:pt x="159" y="168"/>
                    <a:pt x="147" y="171"/>
                  </a:cubicBezTo>
                  <a:cubicBezTo>
                    <a:pt x="128" y="174"/>
                    <a:pt x="109" y="177"/>
                    <a:pt x="90" y="179"/>
                  </a:cubicBezTo>
                  <a:cubicBezTo>
                    <a:pt x="78" y="177"/>
                    <a:pt x="66" y="175"/>
                    <a:pt x="54" y="173"/>
                  </a:cubicBezTo>
                  <a:cubicBezTo>
                    <a:pt x="42" y="159"/>
                    <a:pt x="31" y="143"/>
                    <a:pt x="22" y="125"/>
                  </a:cubicBezTo>
                  <a:cubicBezTo>
                    <a:pt x="13" y="107"/>
                    <a:pt x="7" y="87"/>
                    <a:pt x="3" y="66"/>
                  </a:cubicBezTo>
                  <a:cubicBezTo>
                    <a:pt x="0" y="47"/>
                    <a:pt x="0" y="28"/>
                    <a:pt x="2" y="8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3" name="Freeform 113">
              <a:extLst>
                <a:ext uri="{FF2B5EF4-FFF2-40B4-BE49-F238E27FC236}">
                  <a16:creationId xmlns:a16="http://schemas.microsoft.com/office/drawing/2014/main" id="{5462FAB3-BF77-4551-9F95-AB941830218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9853" y="5634577"/>
              <a:ext cx="237930" cy="255262"/>
            </a:xfrm>
            <a:custGeom>
              <a:avLst/>
              <a:gdLst>
                <a:gd name="T0" fmla="*/ 4 w 162"/>
                <a:gd name="T1" fmla="*/ 2 h 175"/>
                <a:gd name="T2" fmla="*/ 53 w 162"/>
                <a:gd name="T3" fmla="*/ 0 h 175"/>
                <a:gd name="T4" fmla="*/ 55 w 162"/>
                <a:gd name="T5" fmla="*/ 0 h 175"/>
                <a:gd name="T6" fmla="*/ 63 w 162"/>
                <a:gd name="T7" fmla="*/ 3 h 175"/>
                <a:gd name="T8" fmla="*/ 96 w 162"/>
                <a:gd name="T9" fmla="*/ 13 h 175"/>
                <a:gd name="T10" fmla="*/ 118 w 162"/>
                <a:gd name="T11" fmla="*/ 75 h 175"/>
                <a:gd name="T12" fmla="*/ 137 w 162"/>
                <a:gd name="T13" fmla="*/ 123 h 175"/>
                <a:gd name="T14" fmla="*/ 162 w 162"/>
                <a:gd name="T15" fmla="*/ 167 h 175"/>
                <a:gd name="T16" fmla="*/ 131 w 162"/>
                <a:gd name="T17" fmla="*/ 171 h 175"/>
                <a:gd name="T18" fmla="*/ 84 w 162"/>
                <a:gd name="T19" fmla="*/ 175 h 175"/>
                <a:gd name="T20" fmla="*/ 46 w 162"/>
                <a:gd name="T21" fmla="*/ 171 h 175"/>
                <a:gd name="T22" fmla="*/ 18 w 162"/>
                <a:gd name="T23" fmla="*/ 121 h 175"/>
                <a:gd name="T24" fmla="*/ 2 w 162"/>
                <a:gd name="T25" fmla="*/ 59 h 175"/>
                <a:gd name="T26" fmla="*/ 4 w 162"/>
                <a:gd name="T27" fmla="*/ 2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62" h="175">
                  <a:moveTo>
                    <a:pt x="4" y="2"/>
                  </a:moveTo>
                  <a:cubicBezTo>
                    <a:pt x="21" y="2"/>
                    <a:pt x="37" y="1"/>
                    <a:pt x="53" y="0"/>
                  </a:cubicBezTo>
                  <a:cubicBezTo>
                    <a:pt x="54" y="0"/>
                    <a:pt x="55" y="0"/>
                    <a:pt x="55" y="0"/>
                  </a:cubicBezTo>
                  <a:cubicBezTo>
                    <a:pt x="58" y="1"/>
                    <a:pt x="61" y="2"/>
                    <a:pt x="63" y="3"/>
                  </a:cubicBezTo>
                  <a:cubicBezTo>
                    <a:pt x="74" y="7"/>
                    <a:pt x="85" y="10"/>
                    <a:pt x="96" y="13"/>
                  </a:cubicBezTo>
                  <a:cubicBezTo>
                    <a:pt x="100" y="36"/>
                    <a:pt x="106" y="57"/>
                    <a:pt x="118" y="75"/>
                  </a:cubicBezTo>
                  <a:cubicBezTo>
                    <a:pt x="123" y="93"/>
                    <a:pt x="128" y="110"/>
                    <a:pt x="137" y="123"/>
                  </a:cubicBezTo>
                  <a:cubicBezTo>
                    <a:pt x="145" y="136"/>
                    <a:pt x="154" y="151"/>
                    <a:pt x="162" y="167"/>
                  </a:cubicBezTo>
                  <a:cubicBezTo>
                    <a:pt x="152" y="168"/>
                    <a:pt x="141" y="170"/>
                    <a:pt x="131" y="171"/>
                  </a:cubicBezTo>
                  <a:cubicBezTo>
                    <a:pt x="115" y="173"/>
                    <a:pt x="100" y="174"/>
                    <a:pt x="84" y="175"/>
                  </a:cubicBezTo>
                  <a:cubicBezTo>
                    <a:pt x="71" y="174"/>
                    <a:pt x="59" y="173"/>
                    <a:pt x="46" y="171"/>
                  </a:cubicBezTo>
                  <a:cubicBezTo>
                    <a:pt x="35" y="156"/>
                    <a:pt x="25" y="139"/>
                    <a:pt x="18" y="121"/>
                  </a:cubicBezTo>
                  <a:cubicBezTo>
                    <a:pt x="10" y="102"/>
                    <a:pt x="4" y="82"/>
                    <a:pt x="2" y="59"/>
                  </a:cubicBezTo>
                  <a:cubicBezTo>
                    <a:pt x="0" y="41"/>
                    <a:pt x="1" y="21"/>
                    <a:pt x="4" y="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4" name="Freeform 114">
              <a:extLst>
                <a:ext uri="{FF2B5EF4-FFF2-40B4-BE49-F238E27FC236}">
                  <a16:creationId xmlns:a16="http://schemas.microsoft.com/office/drawing/2014/main" id="{7E7E9C20-73B1-4E8B-9693-062E353E8685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2099" y="5644031"/>
              <a:ext cx="204840" cy="256838"/>
            </a:xfrm>
            <a:custGeom>
              <a:avLst/>
              <a:gdLst>
                <a:gd name="T0" fmla="*/ 140 w 140"/>
                <a:gd name="T1" fmla="*/ 175 h 176"/>
                <a:gd name="T2" fmla="*/ 115 w 140"/>
                <a:gd name="T3" fmla="*/ 176 h 176"/>
                <a:gd name="T4" fmla="*/ 76 w 140"/>
                <a:gd name="T5" fmla="*/ 175 h 176"/>
                <a:gd name="T6" fmla="*/ 38 w 140"/>
                <a:gd name="T7" fmla="*/ 174 h 176"/>
                <a:gd name="T8" fmla="*/ 12 w 140"/>
                <a:gd name="T9" fmla="*/ 121 h 176"/>
                <a:gd name="T10" fmla="*/ 1 w 140"/>
                <a:gd name="T11" fmla="*/ 58 h 176"/>
                <a:gd name="T12" fmla="*/ 5 w 140"/>
                <a:gd name="T13" fmla="*/ 0 h 176"/>
                <a:gd name="T14" fmla="*/ 49 w 140"/>
                <a:gd name="T15" fmla="*/ 3 h 176"/>
                <a:gd name="T16" fmla="*/ 92 w 140"/>
                <a:gd name="T17" fmla="*/ 5 h 176"/>
                <a:gd name="T18" fmla="*/ 97 w 140"/>
                <a:gd name="T19" fmla="*/ 70 h 176"/>
                <a:gd name="T20" fmla="*/ 114 w 140"/>
                <a:gd name="T21" fmla="*/ 125 h 176"/>
                <a:gd name="T22" fmla="*/ 140 w 140"/>
                <a:gd name="T23" fmla="*/ 175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" h="176">
                  <a:moveTo>
                    <a:pt x="140" y="175"/>
                  </a:moveTo>
                  <a:cubicBezTo>
                    <a:pt x="131" y="176"/>
                    <a:pt x="123" y="176"/>
                    <a:pt x="115" y="176"/>
                  </a:cubicBezTo>
                  <a:cubicBezTo>
                    <a:pt x="102" y="176"/>
                    <a:pt x="89" y="176"/>
                    <a:pt x="76" y="175"/>
                  </a:cubicBezTo>
                  <a:cubicBezTo>
                    <a:pt x="64" y="175"/>
                    <a:pt x="51" y="174"/>
                    <a:pt x="38" y="174"/>
                  </a:cubicBezTo>
                  <a:cubicBezTo>
                    <a:pt x="28" y="158"/>
                    <a:pt x="19" y="140"/>
                    <a:pt x="12" y="121"/>
                  </a:cubicBezTo>
                  <a:cubicBezTo>
                    <a:pt x="6" y="102"/>
                    <a:pt x="1" y="81"/>
                    <a:pt x="1" y="58"/>
                  </a:cubicBezTo>
                  <a:cubicBezTo>
                    <a:pt x="0" y="39"/>
                    <a:pt x="2" y="19"/>
                    <a:pt x="5" y="0"/>
                  </a:cubicBezTo>
                  <a:cubicBezTo>
                    <a:pt x="20" y="1"/>
                    <a:pt x="34" y="3"/>
                    <a:pt x="49" y="3"/>
                  </a:cubicBezTo>
                  <a:cubicBezTo>
                    <a:pt x="63" y="4"/>
                    <a:pt x="78" y="5"/>
                    <a:pt x="92" y="5"/>
                  </a:cubicBezTo>
                  <a:cubicBezTo>
                    <a:pt x="92" y="26"/>
                    <a:pt x="93" y="49"/>
                    <a:pt x="97" y="70"/>
                  </a:cubicBezTo>
                  <a:cubicBezTo>
                    <a:pt x="100" y="91"/>
                    <a:pt x="106" y="110"/>
                    <a:pt x="114" y="125"/>
                  </a:cubicBezTo>
                  <a:cubicBezTo>
                    <a:pt x="123" y="140"/>
                    <a:pt x="132" y="158"/>
                    <a:pt x="140" y="175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5" name="Freeform 115">
              <a:extLst>
                <a:ext uri="{FF2B5EF4-FFF2-40B4-BE49-F238E27FC236}">
                  <a16:creationId xmlns:a16="http://schemas.microsoft.com/office/drawing/2014/main" id="{E041829A-A967-4810-9893-CB02CE888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4406" y="5615669"/>
              <a:ext cx="196962" cy="263141"/>
            </a:xfrm>
            <a:custGeom>
              <a:avLst/>
              <a:gdLst>
                <a:gd name="T0" fmla="*/ 7 w 134"/>
                <a:gd name="T1" fmla="*/ 5 h 181"/>
                <a:gd name="T2" fmla="*/ 47 w 134"/>
                <a:gd name="T3" fmla="*/ 3 h 181"/>
                <a:gd name="T4" fmla="*/ 87 w 134"/>
                <a:gd name="T5" fmla="*/ 0 h 181"/>
                <a:gd name="T6" fmla="*/ 97 w 134"/>
                <a:gd name="T7" fmla="*/ 33 h 181"/>
                <a:gd name="T8" fmla="*/ 96 w 134"/>
                <a:gd name="T9" fmla="*/ 71 h 181"/>
                <a:gd name="T10" fmla="*/ 110 w 134"/>
                <a:gd name="T11" fmla="*/ 129 h 181"/>
                <a:gd name="T12" fmla="*/ 134 w 134"/>
                <a:gd name="T13" fmla="*/ 181 h 181"/>
                <a:gd name="T14" fmla="*/ 110 w 134"/>
                <a:gd name="T15" fmla="*/ 180 h 181"/>
                <a:gd name="T16" fmla="*/ 72 w 134"/>
                <a:gd name="T17" fmla="*/ 178 h 181"/>
                <a:gd name="T18" fmla="*/ 31 w 134"/>
                <a:gd name="T19" fmla="*/ 173 h 181"/>
                <a:gd name="T20" fmla="*/ 9 w 134"/>
                <a:gd name="T21" fmla="*/ 122 h 181"/>
                <a:gd name="T22" fmla="*/ 2 w 134"/>
                <a:gd name="T23" fmla="*/ 88 h 181"/>
                <a:gd name="T24" fmla="*/ 0 w 134"/>
                <a:gd name="T25" fmla="*/ 61 h 181"/>
                <a:gd name="T26" fmla="*/ 7 w 134"/>
                <a:gd name="T27" fmla="*/ 5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4" h="181">
                  <a:moveTo>
                    <a:pt x="7" y="5"/>
                  </a:moveTo>
                  <a:cubicBezTo>
                    <a:pt x="20" y="4"/>
                    <a:pt x="33" y="4"/>
                    <a:pt x="47" y="3"/>
                  </a:cubicBezTo>
                  <a:cubicBezTo>
                    <a:pt x="60" y="2"/>
                    <a:pt x="74" y="1"/>
                    <a:pt x="87" y="0"/>
                  </a:cubicBezTo>
                  <a:cubicBezTo>
                    <a:pt x="90" y="11"/>
                    <a:pt x="93" y="22"/>
                    <a:pt x="97" y="33"/>
                  </a:cubicBezTo>
                  <a:cubicBezTo>
                    <a:pt x="96" y="45"/>
                    <a:pt x="95" y="58"/>
                    <a:pt x="96" y="71"/>
                  </a:cubicBezTo>
                  <a:cubicBezTo>
                    <a:pt x="97" y="92"/>
                    <a:pt x="102" y="112"/>
                    <a:pt x="110" y="129"/>
                  </a:cubicBezTo>
                  <a:cubicBezTo>
                    <a:pt x="118" y="145"/>
                    <a:pt x="127" y="163"/>
                    <a:pt x="134" y="181"/>
                  </a:cubicBezTo>
                  <a:cubicBezTo>
                    <a:pt x="126" y="181"/>
                    <a:pt x="118" y="180"/>
                    <a:pt x="110" y="180"/>
                  </a:cubicBezTo>
                  <a:cubicBezTo>
                    <a:pt x="97" y="180"/>
                    <a:pt x="85" y="179"/>
                    <a:pt x="72" y="178"/>
                  </a:cubicBezTo>
                  <a:cubicBezTo>
                    <a:pt x="59" y="177"/>
                    <a:pt x="45" y="175"/>
                    <a:pt x="31" y="173"/>
                  </a:cubicBezTo>
                  <a:cubicBezTo>
                    <a:pt x="22" y="158"/>
                    <a:pt x="14" y="141"/>
                    <a:pt x="9" y="122"/>
                  </a:cubicBezTo>
                  <a:cubicBezTo>
                    <a:pt x="5" y="111"/>
                    <a:pt x="3" y="100"/>
                    <a:pt x="2" y="88"/>
                  </a:cubicBezTo>
                  <a:cubicBezTo>
                    <a:pt x="1" y="79"/>
                    <a:pt x="0" y="70"/>
                    <a:pt x="0" y="61"/>
                  </a:cubicBezTo>
                  <a:cubicBezTo>
                    <a:pt x="0" y="42"/>
                    <a:pt x="3" y="23"/>
                    <a:pt x="7" y="5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6" name="Freeform 116">
              <a:extLst>
                <a:ext uri="{FF2B5EF4-FFF2-40B4-BE49-F238E27FC236}">
                  <a16:creationId xmlns:a16="http://schemas.microsoft.com/office/drawing/2014/main" id="{8E364F8E-9140-4D74-9344-A55CC6EB7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6713" y="5582580"/>
              <a:ext cx="190659" cy="278898"/>
            </a:xfrm>
            <a:custGeom>
              <a:avLst/>
              <a:gdLst>
                <a:gd name="T0" fmla="*/ 10 w 130"/>
                <a:gd name="T1" fmla="*/ 14 h 191"/>
                <a:gd name="T2" fmla="*/ 46 w 130"/>
                <a:gd name="T3" fmla="*/ 7 h 191"/>
                <a:gd name="T4" fmla="*/ 84 w 130"/>
                <a:gd name="T5" fmla="*/ 0 h 191"/>
                <a:gd name="T6" fmla="*/ 102 w 130"/>
                <a:gd name="T7" fmla="*/ 33 h 191"/>
                <a:gd name="T8" fmla="*/ 96 w 130"/>
                <a:gd name="T9" fmla="*/ 77 h 191"/>
                <a:gd name="T10" fmla="*/ 107 w 130"/>
                <a:gd name="T11" fmla="*/ 136 h 191"/>
                <a:gd name="T12" fmla="*/ 130 w 130"/>
                <a:gd name="T13" fmla="*/ 191 h 191"/>
                <a:gd name="T14" fmla="*/ 106 w 130"/>
                <a:gd name="T15" fmla="*/ 189 h 191"/>
                <a:gd name="T16" fmla="*/ 69 w 130"/>
                <a:gd name="T17" fmla="*/ 185 h 191"/>
                <a:gd name="T18" fmla="*/ 25 w 130"/>
                <a:gd name="T19" fmla="*/ 178 h 191"/>
                <a:gd name="T20" fmla="*/ 6 w 130"/>
                <a:gd name="T21" fmla="*/ 127 h 191"/>
                <a:gd name="T22" fmla="*/ 1 w 130"/>
                <a:gd name="T23" fmla="*/ 94 h 191"/>
                <a:gd name="T24" fmla="*/ 1 w 130"/>
                <a:gd name="T25" fmla="*/ 68 h 191"/>
                <a:gd name="T26" fmla="*/ 10 w 130"/>
                <a:gd name="T27" fmla="*/ 14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30" h="191">
                  <a:moveTo>
                    <a:pt x="10" y="14"/>
                  </a:moveTo>
                  <a:cubicBezTo>
                    <a:pt x="22" y="12"/>
                    <a:pt x="34" y="10"/>
                    <a:pt x="46" y="7"/>
                  </a:cubicBezTo>
                  <a:cubicBezTo>
                    <a:pt x="59" y="5"/>
                    <a:pt x="71" y="2"/>
                    <a:pt x="84" y="0"/>
                  </a:cubicBezTo>
                  <a:cubicBezTo>
                    <a:pt x="90" y="11"/>
                    <a:pt x="96" y="22"/>
                    <a:pt x="102" y="33"/>
                  </a:cubicBezTo>
                  <a:cubicBezTo>
                    <a:pt x="99" y="47"/>
                    <a:pt x="96" y="62"/>
                    <a:pt x="96" y="77"/>
                  </a:cubicBezTo>
                  <a:cubicBezTo>
                    <a:pt x="95" y="98"/>
                    <a:pt x="100" y="119"/>
                    <a:pt x="107" y="136"/>
                  </a:cubicBezTo>
                  <a:cubicBezTo>
                    <a:pt x="115" y="154"/>
                    <a:pt x="123" y="173"/>
                    <a:pt x="130" y="191"/>
                  </a:cubicBezTo>
                  <a:cubicBezTo>
                    <a:pt x="122" y="191"/>
                    <a:pt x="114" y="190"/>
                    <a:pt x="106" y="189"/>
                  </a:cubicBezTo>
                  <a:cubicBezTo>
                    <a:pt x="94" y="188"/>
                    <a:pt x="82" y="187"/>
                    <a:pt x="69" y="185"/>
                  </a:cubicBezTo>
                  <a:cubicBezTo>
                    <a:pt x="55" y="183"/>
                    <a:pt x="40" y="180"/>
                    <a:pt x="25" y="178"/>
                  </a:cubicBezTo>
                  <a:cubicBezTo>
                    <a:pt x="17" y="162"/>
                    <a:pt x="11" y="145"/>
                    <a:pt x="6" y="127"/>
                  </a:cubicBezTo>
                  <a:cubicBezTo>
                    <a:pt x="4" y="116"/>
                    <a:pt x="2" y="106"/>
                    <a:pt x="1" y="94"/>
                  </a:cubicBezTo>
                  <a:cubicBezTo>
                    <a:pt x="0" y="86"/>
                    <a:pt x="0" y="77"/>
                    <a:pt x="1" y="68"/>
                  </a:cubicBezTo>
                  <a:cubicBezTo>
                    <a:pt x="2" y="50"/>
                    <a:pt x="5" y="32"/>
                    <a:pt x="10" y="1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7" name="Freeform 117">
              <a:extLst>
                <a:ext uri="{FF2B5EF4-FFF2-40B4-BE49-F238E27FC236}">
                  <a16:creationId xmlns:a16="http://schemas.microsoft.com/office/drawing/2014/main" id="{B94FE60F-D85D-46C9-AD6C-74424B588804}"/>
                </a:ext>
              </a:extLst>
            </p:cNvPr>
            <p:cNvSpPr>
              <a:spLocks/>
            </p:cNvSpPr>
            <p:nvPr/>
          </p:nvSpPr>
          <p:spPr bwMode="auto">
            <a:xfrm>
              <a:off x="2739020" y="5551066"/>
              <a:ext cx="185932" cy="293078"/>
            </a:xfrm>
            <a:custGeom>
              <a:avLst/>
              <a:gdLst>
                <a:gd name="T0" fmla="*/ 13 w 127"/>
                <a:gd name="T1" fmla="*/ 23 h 201"/>
                <a:gd name="T2" fmla="*/ 46 w 127"/>
                <a:gd name="T3" fmla="*/ 12 h 201"/>
                <a:gd name="T4" fmla="*/ 81 w 127"/>
                <a:gd name="T5" fmla="*/ 0 h 201"/>
                <a:gd name="T6" fmla="*/ 107 w 127"/>
                <a:gd name="T7" fmla="*/ 34 h 201"/>
                <a:gd name="T8" fmla="*/ 96 w 127"/>
                <a:gd name="T9" fmla="*/ 82 h 201"/>
                <a:gd name="T10" fmla="*/ 105 w 127"/>
                <a:gd name="T11" fmla="*/ 144 h 201"/>
                <a:gd name="T12" fmla="*/ 127 w 127"/>
                <a:gd name="T13" fmla="*/ 201 h 201"/>
                <a:gd name="T14" fmla="*/ 103 w 127"/>
                <a:gd name="T15" fmla="*/ 198 h 201"/>
                <a:gd name="T16" fmla="*/ 67 w 127"/>
                <a:gd name="T17" fmla="*/ 192 h 201"/>
                <a:gd name="T18" fmla="*/ 20 w 127"/>
                <a:gd name="T19" fmla="*/ 182 h 201"/>
                <a:gd name="T20" fmla="*/ 4 w 127"/>
                <a:gd name="T21" fmla="*/ 132 h 201"/>
                <a:gd name="T22" fmla="*/ 1 w 127"/>
                <a:gd name="T23" fmla="*/ 100 h 201"/>
                <a:gd name="T24" fmla="*/ 2 w 127"/>
                <a:gd name="T25" fmla="*/ 75 h 201"/>
                <a:gd name="T26" fmla="*/ 13 w 127"/>
                <a:gd name="T27" fmla="*/ 23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7" h="201">
                  <a:moveTo>
                    <a:pt x="13" y="23"/>
                  </a:moveTo>
                  <a:cubicBezTo>
                    <a:pt x="23" y="20"/>
                    <a:pt x="35" y="16"/>
                    <a:pt x="46" y="12"/>
                  </a:cubicBezTo>
                  <a:cubicBezTo>
                    <a:pt x="57" y="8"/>
                    <a:pt x="69" y="4"/>
                    <a:pt x="81" y="0"/>
                  </a:cubicBezTo>
                  <a:cubicBezTo>
                    <a:pt x="89" y="11"/>
                    <a:pt x="98" y="23"/>
                    <a:pt x="107" y="34"/>
                  </a:cubicBezTo>
                  <a:cubicBezTo>
                    <a:pt x="103" y="49"/>
                    <a:pt x="98" y="65"/>
                    <a:pt x="96" y="82"/>
                  </a:cubicBezTo>
                  <a:cubicBezTo>
                    <a:pt x="94" y="104"/>
                    <a:pt x="98" y="125"/>
                    <a:pt x="105" y="144"/>
                  </a:cubicBezTo>
                  <a:cubicBezTo>
                    <a:pt x="112" y="163"/>
                    <a:pt x="120" y="183"/>
                    <a:pt x="127" y="201"/>
                  </a:cubicBezTo>
                  <a:cubicBezTo>
                    <a:pt x="119" y="200"/>
                    <a:pt x="111" y="199"/>
                    <a:pt x="103" y="198"/>
                  </a:cubicBezTo>
                  <a:cubicBezTo>
                    <a:pt x="91" y="196"/>
                    <a:pt x="79" y="195"/>
                    <a:pt x="67" y="192"/>
                  </a:cubicBezTo>
                  <a:cubicBezTo>
                    <a:pt x="51" y="189"/>
                    <a:pt x="36" y="186"/>
                    <a:pt x="20" y="182"/>
                  </a:cubicBezTo>
                  <a:cubicBezTo>
                    <a:pt x="13" y="167"/>
                    <a:pt x="7" y="150"/>
                    <a:pt x="4" y="132"/>
                  </a:cubicBezTo>
                  <a:cubicBezTo>
                    <a:pt x="2" y="122"/>
                    <a:pt x="1" y="111"/>
                    <a:pt x="1" y="100"/>
                  </a:cubicBezTo>
                  <a:cubicBezTo>
                    <a:pt x="0" y="92"/>
                    <a:pt x="1" y="83"/>
                    <a:pt x="2" y="75"/>
                  </a:cubicBezTo>
                  <a:cubicBezTo>
                    <a:pt x="3" y="58"/>
                    <a:pt x="7" y="40"/>
                    <a:pt x="13" y="2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8" name="Freeform 118">
              <a:extLst>
                <a:ext uri="{FF2B5EF4-FFF2-40B4-BE49-F238E27FC236}">
                  <a16:creationId xmlns:a16="http://schemas.microsoft.com/office/drawing/2014/main" id="{CFCDC972-77C7-4642-878C-1F7ABE0AD9D2}"/>
                </a:ext>
              </a:extLst>
            </p:cNvPr>
            <p:cNvSpPr>
              <a:spLocks/>
            </p:cNvSpPr>
            <p:nvPr/>
          </p:nvSpPr>
          <p:spPr bwMode="auto">
            <a:xfrm>
              <a:off x="2641328" y="5517976"/>
              <a:ext cx="179629" cy="308835"/>
            </a:xfrm>
            <a:custGeom>
              <a:avLst/>
              <a:gdLst>
                <a:gd name="T0" fmla="*/ 16 w 123"/>
                <a:gd name="T1" fmla="*/ 34 h 212"/>
                <a:gd name="T2" fmla="*/ 46 w 123"/>
                <a:gd name="T3" fmla="*/ 17 h 212"/>
                <a:gd name="T4" fmla="*/ 78 w 123"/>
                <a:gd name="T5" fmla="*/ 0 h 212"/>
                <a:gd name="T6" fmla="*/ 113 w 123"/>
                <a:gd name="T7" fmla="*/ 35 h 212"/>
                <a:gd name="T8" fmla="*/ 97 w 123"/>
                <a:gd name="T9" fmla="*/ 89 h 212"/>
                <a:gd name="T10" fmla="*/ 103 w 123"/>
                <a:gd name="T11" fmla="*/ 153 h 212"/>
                <a:gd name="T12" fmla="*/ 123 w 123"/>
                <a:gd name="T13" fmla="*/ 212 h 212"/>
                <a:gd name="T14" fmla="*/ 100 w 123"/>
                <a:gd name="T15" fmla="*/ 208 h 212"/>
                <a:gd name="T16" fmla="*/ 64 w 123"/>
                <a:gd name="T17" fmla="*/ 201 h 212"/>
                <a:gd name="T18" fmla="*/ 14 w 123"/>
                <a:gd name="T19" fmla="*/ 187 h 212"/>
                <a:gd name="T20" fmla="*/ 2 w 123"/>
                <a:gd name="T21" fmla="*/ 138 h 212"/>
                <a:gd name="T22" fmla="*/ 1 w 123"/>
                <a:gd name="T23" fmla="*/ 107 h 212"/>
                <a:gd name="T24" fmla="*/ 3 w 123"/>
                <a:gd name="T25" fmla="*/ 83 h 212"/>
                <a:gd name="T26" fmla="*/ 16 w 123"/>
                <a:gd name="T27" fmla="*/ 34 h 2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3" h="212">
                  <a:moveTo>
                    <a:pt x="16" y="34"/>
                  </a:moveTo>
                  <a:cubicBezTo>
                    <a:pt x="25" y="28"/>
                    <a:pt x="35" y="23"/>
                    <a:pt x="46" y="17"/>
                  </a:cubicBezTo>
                  <a:cubicBezTo>
                    <a:pt x="56" y="11"/>
                    <a:pt x="67" y="6"/>
                    <a:pt x="78" y="0"/>
                  </a:cubicBezTo>
                  <a:cubicBezTo>
                    <a:pt x="89" y="12"/>
                    <a:pt x="101" y="24"/>
                    <a:pt x="113" y="35"/>
                  </a:cubicBezTo>
                  <a:cubicBezTo>
                    <a:pt x="107" y="52"/>
                    <a:pt x="100" y="70"/>
                    <a:pt x="97" y="89"/>
                  </a:cubicBezTo>
                  <a:cubicBezTo>
                    <a:pt x="93" y="111"/>
                    <a:pt x="97" y="133"/>
                    <a:pt x="103" y="153"/>
                  </a:cubicBezTo>
                  <a:cubicBezTo>
                    <a:pt x="109" y="173"/>
                    <a:pt x="116" y="194"/>
                    <a:pt x="123" y="212"/>
                  </a:cubicBezTo>
                  <a:cubicBezTo>
                    <a:pt x="115" y="211"/>
                    <a:pt x="108" y="209"/>
                    <a:pt x="100" y="208"/>
                  </a:cubicBezTo>
                  <a:cubicBezTo>
                    <a:pt x="88" y="206"/>
                    <a:pt x="76" y="203"/>
                    <a:pt x="64" y="201"/>
                  </a:cubicBezTo>
                  <a:cubicBezTo>
                    <a:pt x="48" y="197"/>
                    <a:pt x="31" y="192"/>
                    <a:pt x="14" y="187"/>
                  </a:cubicBezTo>
                  <a:cubicBezTo>
                    <a:pt x="8" y="172"/>
                    <a:pt x="4" y="156"/>
                    <a:pt x="2" y="138"/>
                  </a:cubicBezTo>
                  <a:cubicBezTo>
                    <a:pt x="1" y="128"/>
                    <a:pt x="0" y="118"/>
                    <a:pt x="1" y="107"/>
                  </a:cubicBezTo>
                  <a:cubicBezTo>
                    <a:pt x="1" y="99"/>
                    <a:pt x="2" y="91"/>
                    <a:pt x="3" y="83"/>
                  </a:cubicBezTo>
                  <a:cubicBezTo>
                    <a:pt x="5" y="67"/>
                    <a:pt x="10" y="50"/>
                    <a:pt x="16" y="3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19" name="Freeform 119">
              <a:extLst>
                <a:ext uri="{FF2B5EF4-FFF2-40B4-BE49-F238E27FC236}">
                  <a16:creationId xmlns:a16="http://schemas.microsoft.com/office/drawing/2014/main" id="{315D67E8-47AD-4279-8AA5-EE0B47D8B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43635" y="5484887"/>
              <a:ext cx="174902" cy="324592"/>
            </a:xfrm>
            <a:custGeom>
              <a:avLst/>
              <a:gdLst>
                <a:gd name="T0" fmla="*/ 19 w 120"/>
                <a:gd name="T1" fmla="*/ 43 h 222"/>
                <a:gd name="T2" fmla="*/ 46 w 120"/>
                <a:gd name="T3" fmla="*/ 21 h 222"/>
                <a:gd name="T4" fmla="*/ 75 w 120"/>
                <a:gd name="T5" fmla="*/ 0 h 222"/>
                <a:gd name="T6" fmla="*/ 119 w 120"/>
                <a:gd name="T7" fmla="*/ 36 h 222"/>
                <a:gd name="T8" fmla="*/ 98 w 120"/>
                <a:gd name="T9" fmla="*/ 95 h 222"/>
                <a:gd name="T10" fmla="*/ 101 w 120"/>
                <a:gd name="T11" fmla="*/ 161 h 222"/>
                <a:gd name="T12" fmla="*/ 120 w 120"/>
                <a:gd name="T13" fmla="*/ 222 h 222"/>
                <a:gd name="T14" fmla="*/ 97 w 120"/>
                <a:gd name="T15" fmla="*/ 217 h 222"/>
                <a:gd name="T16" fmla="*/ 62 w 120"/>
                <a:gd name="T17" fmla="*/ 208 h 222"/>
                <a:gd name="T18" fmla="*/ 9 w 120"/>
                <a:gd name="T19" fmla="*/ 191 h 222"/>
                <a:gd name="T20" fmla="*/ 0 w 120"/>
                <a:gd name="T21" fmla="*/ 143 h 222"/>
                <a:gd name="T22" fmla="*/ 1 w 120"/>
                <a:gd name="T23" fmla="*/ 113 h 222"/>
                <a:gd name="T24" fmla="*/ 4 w 120"/>
                <a:gd name="T25" fmla="*/ 90 h 222"/>
                <a:gd name="T26" fmla="*/ 19 w 120"/>
                <a:gd name="T27" fmla="*/ 43 h 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0" h="222">
                  <a:moveTo>
                    <a:pt x="19" y="43"/>
                  </a:moveTo>
                  <a:cubicBezTo>
                    <a:pt x="28" y="36"/>
                    <a:pt x="37" y="28"/>
                    <a:pt x="46" y="21"/>
                  </a:cubicBezTo>
                  <a:cubicBezTo>
                    <a:pt x="55" y="14"/>
                    <a:pt x="65" y="7"/>
                    <a:pt x="75" y="0"/>
                  </a:cubicBezTo>
                  <a:cubicBezTo>
                    <a:pt x="89" y="12"/>
                    <a:pt x="104" y="24"/>
                    <a:pt x="119" y="36"/>
                  </a:cubicBezTo>
                  <a:cubicBezTo>
                    <a:pt x="111" y="53"/>
                    <a:pt x="103" y="73"/>
                    <a:pt x="98" y="95"/>
                  </a:cubicBezTo>
                  <a:cubicBezTo>
                    <a:pt x="93" y="117"/>
                    <a:pt x="95" y="140"/>
                    <a:pt x="101" y="161"/>
                  </a:cubicBezTo>
                  <a:cubicBezTo>
                    <a:pt x="106" y="182"/>
                    <a:pt x="114" y="204"/>
                    <a:pt x="120" y="222"/>
                  </a:cubicBezTo>
                  <a:cubicBezTo>
                    <a:pt x="112" y="221"/>
                    <a:pt x="105" y="219"/>
                    <a:pt x="97" y="217"/>
                  </a:cubicBezTo>
                  <a:cubicBezTo>
                    <a:pt x="86" y="214"/>
                    <a:pt x="74" y="211"/>
                    <a:pt x="62" y="208"/>
                  </a:cubicBezTo>
                  <a:cubicBezTo>
                    <a:pt x="45" y="203"/>
                    <a:pt x="27" y="197"/>
                    <a:pt x="9" y="191"/>
                  </a:cubicBezTo>
                  <a:cubicBezTo>
                    <a:pt x="4" y="177"/>
                    <a:pt x="1" y="161"/>
                    <a:pt x="0" y="143"/>
                  </a:cubicBezTo>
                  <a:cubicBezTo>
                    <a:pt x="0" y="134"/>
                    <a:pt x="0" y="124"/>
                    <a:pt x="1" y="113"/>
                  </a:cubicBezTo>
                  <a:cubicBezTo>
                    <a:pt x="1" y="106"/>
                    <a:pt x="3" y="98"/>
                    <a:pt x="4" y="90"/>
                  </a:cubicBezTo>
                  <a:cubicBezTo>
                    <a:pt x="8" y="74"/>
                    <a:pt x="13" y="59"/>
                    <a:pt x="19" y="4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0" name="Freeform 120">
              <a:extLst>
                <a:ext uri="{FF2B5EF4-FFF2-40B4-BE49-F238E27FC236}">
                  <a16:creationId xmlns:a16="http://schemas.microsoft.com/office/drawing/2014/main" id="{5CFF9BE5-37C7-4C88-B344-6AEDD9073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8063" y="5453373"/>
              <a:ext cx="184356" cy="340349"/>
            </a:xfrm>
            <a:custGeom>
              <a:avLst/>
              <a:gdLst>
                <a:gd name="T0" fmla="*/ 25 w 126"/>
                <a:gd name="T1" fmla="*/ 52 h 233"/>
                <a:gd name="T2" fmla="*/ 48 w 126"/>
                <a:gd name="T3" fmla="*/ 25 h 233"/>
                <a:gd name="T4" fmla="*/ 74 w 126"/>
                <a:gd name="T5" fmla="*/ 0 h 233"/>
                <a:gd name="T6" fmla="*/ 126 w 126"/>
                <a:gd name="T7" fmla="*/ 36 h 233"/>
                <a:gd name="T8" fmla="*/ 100 w 126"/>
                <a:gd name="T9" fmla="*/ 100 h 233"/>
                <a:gd name="T10" fmla="*/ 100 w 126"/>
                <a:gd name="T11" fmla="*/ 169 h 233"/>
                <a:gd name="T12" fmla="*/ 118 w 126"/>
                <a:gd name="T13" fmla="*/ 233 h 233"/>
                <a:gd name="T14" fmla="*/ 96 w 126"/>
                <a:gd name="T15" fmla="*/ 226 h 233"/>
                <a:gd name="T16" fmla="*/ 62 w 126"/>
                <a:gd name="T17" fmla="*/ 215 h 233"/>
                <a:gd name="T18" fmla="*/ 6 w 126"/>
                <a:gd name="T19" fmla="*/ 195 h 233"/>
                <a:gd name="T20" fmla="*/ 0 w 126"/>
                <a:gd name="T21" fmla="*/ 148 h 233"/>
                <a:gd name="T22" fmla="*/ 3 w 126"/>
                <a:gd name="T23" fmla="*/ 119 h 233"/>
                <a:gd name="T24" fmla="*/ 8 w 126"/>
                <a:gd name="T25" fmla="*/ 97 h 233"/>
                <a:gd name="T26" fmla="*/ 25 w 126"/>
                <a:gd name="T27" fmla="*/ 52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26" h="233">
                  <a:moveTo>
                    <a:pt x="25" y="52"/>
                  </a:moveTo>
                  <a:cubicBezTo>
                    <a:pt x="32" y="43"/>
                    <a:pt x="40" y="34"/>
                    <a:pt x="48" y="25"/>
                  </a:cubicBezTo>
                  <a:cubicBezTo>
                    <a:pt x="56" y="17"/>
                    <a:pt x="65" y="8"/>
                    <a:pt x="74" y="0"/>
                  </a:cubicBezTo>
                  <a:cubicBezTo>
                    <a:pt x="91" y="12"/>
                    <a:pt x="108" y="25"/>
                    <a:pt x="126" y="36"/>
                  </a:cubicBezTo>
                  <a:cubicBezTo>
                    <a:pt x="116" y="55"/>
                    <a:pt x="107" y="77"/>
                    <a:pt x="100" y="100"/>
                  </a:cubicBezTo>
                  <a:cubicBezTo>
                    <a:pt x="94" y="122"/>
                    <a:pt x="96" y="146"/>
                    <a:pt x="100" y="169"/>
                  </a:cubicBezTo>
                  <a:cubicBezTo>
                    <a:pt x="105" y="191"/>
                    <a:pt x="112" y="213"/>
                    <a:pt x="118" y="233"/>
                  </a:cubicBezTo>
                  <a:cubicBezTo>
                    <a:pt x="111" y="230"/>
                    <a:pt x="103" y="228"/>
                    <a:pt x="96" y="226"/>
                  </a:cubicBezTo>
                  <a:cubicBezTo>
                    <a:pt x="85" y="222"/>
                    <a:pt x="73" y="219"/>
                    <a:pt x="62" y="215"/>
                  </a:cubicBezTo>
                  <a:cubicBezTo>
                    <a:pt x="43" y="209"/>
                    <a:pt x="25" y="202"/>
                    <a:pt x="6" y="195"/>
                  </a:cubicBezTo>
                  <a:cubicBezTo>
                    <a:pt x="2" y="181"/>
                    <a:pt x="0" y="165"/>
                    <a:pt x="0" y="148"/>
                  </a:cubicBezTo>
                  <a:cubicBezTo>
                    <a:pt x="0" y="139"/>
                    <a:pt x="1" y="129"/>
                    <a:pt x="3" y="119"/>
                  </a:cubicBezTo>
                  <a:cubicBezTo>
                    <a:pt x="4" y="112"/>
                    <a:pt x="5" y="105"/>
                    <a:pt x="8" y="97"/>
                  </a:cubicBezTo>
                  <a:cubicBezTo>
                    <a:pt x="12" y="82"/>
                    <a:pt x="17" y="67"/>
                    <a:pt x="25" y="52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1" name="Freeform 121">
              <a:extLst>
                <a:ext uri="{FF2B5EF4-FFF2-40B4-BE49-F238E27FC236}">
                  <a16:creationId xmlns:a16="http://schemas.microsoft.com/office/drawing/2014/main" id="{ED0D43B7-1D5B-4EF0-9FF4-495245BC7244}"/>
                </a:ext>
              </a:extLst>
            </p:cNvPr>
            <p:cNvSpPr>
              <a:spLocks/>
            </p:cNvSpPr>
            <p:nvPr/>
          </p:nvSpPr>
          <p:spPr bwMode="auto">
            <a:xfrm>
              <a:off x="2329341" y="5420283"/>
              <a:ext cx="196962" cy="356106"/>
            </a:xfrm>
            <a:custGeom>
              <a:avLst/>
              <a:gdLst>
                <a:gd name="T0" fmla="*/ 118 w 135"/>
                <a:gd name="T1" fmla="*/ 244 h 244"/>
                <a:gd name="T2" fmla="*/ 63 w 135"/>
                <a:gd name="T3" fmla="*/ 223 h 244"/>
                <a:gd name="T4" fmla="*/ 4 w 135"/>
                <a:gd name="T5" fmla="*/ 200 h 244"/>
                <a:gd name="T6" fmla="*/ 6 w 135"/>
                <a:gd name="T7" fmla="*/ 126 h 244"/>
                <a:gd name="T8" fmla="*/ 32 w 135"/>
                <a:gd name="T9" fmla="*/ 63 h 244"/>
                <a:gd name="T10" fmla="*/ 74 w 135"/>
                <a:gd name="T11" fmla="*/ 0 h 244"/>
                <a:gd name="T12" fmla="*/ 135 w 135"/>
                <a:gd name="T13" fmla="*/ 38 h 244"/>
                <a:gd name="T14" fmla="*/ 105 w 135"/>
                <a:gd name="T15" fmla="*/ 107 h 244"/>
                <a:gd name="T16" fmla="*/ 102 w 135"/>
                <a:gd name="T17" fmla="*/ 178 h 244"/>
                <a:gd name="T18" fmla="*/ 118 w 135"/>
                <a:gd name="T19" fmla="*/ 244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5" h="244">
                  <a:moveTo>
                    <a:pt x="118" y="244"/>
                  </a:moveTo>
                  <a:cubicBezTo>
                    <a:pt x="100" y="237"/>
                    <a:pt x="82" y="230"/>
                    <a:pt x="63" y="223"/>
                  </a:cubicBezTo>
                  <a:cubicBezTo>
                    <a:pt x="44" y="216"/>
                    <a:pt x="24" y="208"/>
                    <a:pt x="4" y="200"/>
                  </a:cubicBezTo>
                  <a:cubicBezTo>
                    <a:pt x="0" y="179"/>
                    <a:pt x="0" y="155"/>
                    <a:pt x="6" y="126"/>
                  </a:cubicBezTo>
                  <a:cubicBezTo>
                    <a:pt x="11" y="106"/>
                    <a:pt x="20" y="85"/>
                    <a:pt x="32" y="63"/>
                  </a:cubicBezTo>
                  <a:cubicBezTo>
                    <a:pt x="44" y="41"/>
                    <a:pt x="59" y="20"/>
                    <a:pt x="74" y="0"/>
                  </a:cubicBezTo>
                  <a:cubicBezTo>
                    <a:pt x="95" y="14"/>
                    <a:pt x="115" y="26"/>
                    <a:pt x="135" y="38"/>
                  </a:cubicBezTo>
                  <a:cubicBezTo>
                    <a:pt x="124" y="58"/>
                    <a:pt x="113" y="82"/>
                    <a:pt x="105" y="107"/>
                  </a:cubicBezTo>
                  <a:cubicBezTo>
                    <a:pt x="97" y="129"/>
                    <a:pt x="98" y="154"/>
                    <a:pt x="102" y="178"/>
                  </a:cubicBezTo>
                  <a:cubicBezTo>
                    <a:pt x="105" y="201"/>
                    <a:pt x="113" y="224"/>
                    <a:pt x="118" y="24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2" name="Freeform 122">
              <a:extLst>
                <a:ext uri="{FF2B5EF4-FFF2-40B4-BE49-F238E27FC236}">
                  <a16:creationId xmlns:a16="http://schemas.microsoft.com/office/drawing/2014/main" id="{5D2CED76-1470-4D13-AC10-AFFD6F7AE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8434" y="5363558"/>
              <a:ext cx="203265" cy="375014"/>
            </a:xfrm>
            <a:custGeom>
              <a:avLst/>
              <a:gdLst>
                <a:gd name="T0" fmla="*/ 80 w 139"/>
                <a:gd name="T1" fmla="*/ 0 h 256"/>
                <a:gd name="T2" fmla="*/ 136 w 139"/>
                <a:gd name="T3" fmla="*/ 39 h 256"/>
                <a:gd name="T4" fmla="*/ 139 w 139"/>
                <a:gd name="T5" fmla="*/ 68 h 256"/>
                <a:gd name="T6" fmla="*/ 111 w 139"/>
                <a:gd name="T7" fmla="*/ 126 h 256"/>
                <a:gd name="T8" fmla="*/ 111 w 139"/>
                <a:gd name="T9" fmla="*/ 256 h 256"/>
                <a:gd name="T10" fmla="*/ 98 w 139"/>
                <a:gd name="T11" fmla="*/ 256 h 256"/>
                <a:gd name="T12" fmla="*/ 3 w 139"/>
                <a:gd name="T13" fmla="*/ 223 h 256"/>
                <a:gd name="T14" fmla="*/ 7 w 139"/>
                <a:gd name="T15" fmla="*/ 142 h 256"/>
                <a:gd name="T16" fmla="*/ 32 w 139"/>
                <a:gd name="T17" fmla="*/ 68 h 256"/>
                <a:gd name="T18" fmla="*/ 80 w 139"/>
                <a:gd name="T1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9" h="256">
                  <a:moveTo>
                    <a:pt x="80" y="0"/>
                  </a:moveTo>
                  <a:cubicBezTo>
                    <a:pt x="98" y="14"/>
                    <a:pt x="117" y="27"/>
                    <a:pt x="136" y="39"/>
                  </a:cubicBezTo>
                  <a:cubicBezTo>
                    <a:pt x="137" y="48"/>
                    <a:pt x="138" y="58"/>
                    <a:pt x="139" y="68"/>
                  </a:cubicBezTo>
                  <a:cubicBezTo>
                    <a:pt x="129" y="84"/>
                    <a:pt x="119" y="105"/>
                    <a:pt x="111" y="126"/>
                  </a:cubicBezTo>
                  <a:cubicBezTo>
                    <a:pt x="95" y="169"/>
                    <a:pt x="105" y="219"/>
                    <a:pt x="111" y="256"/>
                  </a:cubicBezTo>
                  <a:cubicBezTo>
                    <a:pt x="107" y="256"/>
                    <a:pt x="103" y="256"/>
                    <a:pt x="98" y="256"/>
                  </a:cubicBezTo>
                  <a:cubicBezTo>
                    <a:pt x="67" y="245"/>
                    <a:pt x="35" y="234"/>
                    <a:pt x="3" y="223"/>
                  </a:cubicBezTo>
                  <a:cubicBezTo>
                    <a:pt x="0" y="199"/>
                    <a:pt x="1" y="172"/>
                    <a:pt x="7" y="142"/>
                  </a:cubicBezTo>
                  <a:cubicBezTo>
                    <a:pt x="11" y="118"/>
                    <a:pt x="21" y="92"/>
                    <a:pt x="32" y="68"/>
                  </a:cubicBezTo>
                  <a:cubicBezTo>
                    <a:pt x="44" y="43"/>
                    <a:pt x="61" y="20"/>
                    <a:pt x="80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3" name="Freeform 123">
              <a:extLst>
                <a:ext uri="{FF2B5EF4-FFF2-40B4-BE49-F238E27FC236}">
                  <a16:creationId xmlns:a16="http://schemas.microsoft.com/office/drawing/2014/main" id="{280FCBA5-935D-4A89-ABBA-46CC23A252B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76498" y="5306833"/>
              <a:ext cx="226900" cy="397074"/>
            </a:xfrm>
            <a:custGeom>
              <a:avLst/>
              <a:gdLst>
                <a:gd name="T0" fmla="*/ 85 w 155"/>
                <a:gd name="T1" fmla="*/ 0 h 272"/>
                <a:gd name="T2" fmla="*/ 136 w 155"/>
                <a:gd name="T3" fmla="*/ 38 h 272"/>
                <a:gd name="T4" fmla="*/ 155 w 155"/>
                <a:gd name="T5" fmla="*/ 73 h 272"/>
                <a:gd name="T6" fmla="*/ 117 w 155"/>
                <a:gd name="T7" fmla="*/ 145 h 272"/>
                <a:gd name="T8" fmla="*/ 104 w 155"/>
                <a:gd name="T9" fmla="*/ 268 h 272"/>
                <a:gd name="T10" fmla="*/ 94 w 155"/>
                <a:gd name="T11" fmla="*/ 272 h 272"/>
                <a:gd name="T12" fmla="*/ 2 w 155"/>
                <a:gd name="T13" fmla="*/ 244 h 272"/>
                <a:gd name="T14" fmla="*/ 7 w 155"/>
                <a:gd name="T15" fmla="*/ 156 h 272"/>
                <a:gd name="T16" fmla="*/ 32 w 155"/>
                <a:gd name="T17" fmla="*/ 73 h 272"/>
                <a:gd name="T18" fmla="*/ 85 w 155"/>
                <a:gd name="T19" fmla="*/ 0 h 2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5" h="272">
                  <a:moveTo>
                    <a:pt x="85" y="0"/>
                  </a:moveTo>
                  <a:cubicBezTo>
                    <a:pt x="102" y="13"/>
                    <a:pt x="119" y="26"/>
                    <a:pt x="136" y="38"/>
                  </a:cubicBezTo>
                  <a:cubicBezTo>
                    <a:pt x="142" y="50"/>
                    <a:pt x="149" y="61"/>
                    <a:pt x="155" y="73"/>
                  </a:cubicBezTo>
                  <a:cubicBezTo>
                    <a:pt x="142" y="91"/>
                    <a:pt x="128" y="117"/>
                    <a:pt x="117" y="145"/>
                  </a:cubicBezTo>
                  <a:cubicBezTo>
                    <a:pt x="101" y="185"/>
                    <a:pt x="103" y="231"/>
                    <a:pt x="104" y="268"/>
                  </a:cubicBezTo>
                  <a:cubicBezTo>
                    <a:pt x="100" y="270"/>
                    <a:pt x="97" y="271"/>
                    <a:pt x="94" y="272"/>
                  </a:cubicBezTo>
                  <a:cubicBezTo>
                    <a:pt x="62" y="262"/>
                    <a:pt x="32" y="252"/>
                    <a:pt x="2" y="244"/>
                  </a:cubicBezTo>
                  <a:cubicBezTo>
                    <a:pt x="0" y="217"/>
                    <a:pt x="1" y="188"/>
                    <a:pt x="7" y="156"/>
                  </a:cubicBezTo>
                  <a:cubicBezTo>
                    <a:pt x="12" y="128"/>
                    <a:pt x="21" y="100"/>
                    <a:pt x="32" y="73"/>
                  </a:cubicBezTo>
                  <a:cubicBezTo>
                    <a:pt x="44" y="45"/>
                    <a:pt x="63" y="21"/>
                    <a:pt x="8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4" name="Freeform 124">
              <a:extLst>
                <a:ext uri="{FF2B5EF4-FFF2-40B4-BE49-F238E27FC236}">
                  <a16:creationId xmlns:a16="http://schemas.microsoft.com/office/drawing/2014/main" id="{575A2868-7D87-4BC1-8528-90C5C3D7F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6139" y="5246957"/>
              <a:ext cx="252111" cy="423861"/>
            </a:xfrm>
            <a:custGeom>
              <a:avLst/>
              <a:gdLst>
                <a:gd name="T0" fmla="*/ 91 w 173"/>
                <a:gd name="T1" fmla="*/ 0 h 290"/>
                <a:gd name="T2" fmla="*/ 138 w 173"/>
                <a:gd name="T3" fmla="*/ 40 h 290"/>
                <a:gd name="T4" fmla="*/ 173 w 173"/>
                <a:gd name="T5" fmla="*/ 79 h 290"/>
                <a:gd name="T6" fmla="*/ 124 w 173"/>
                <a:gd name="T7" fmla="*/ 165 h 290"/>
                <a:gd name="T8" fmla="*/ 97 w 173"/>
                <a:gd name="T9" fmla="*/ 282 h 290"/>
                <a:gd name="T10" fmla="*/ 90 w 173"/>
                <a:gd name="T11" fmla="*/ 290 h 290"/>
                <a:gd name="T12" fmla="*/ 1 w 173"/>
                <a:gd name="T13" fmla="*/ 267 h 290"/>
                <a:gd name="T14" fmla="*/ 9 w 173"/>
                <a:gd name="T15" fmla="*/ 172 h 290"/>
                <a:gd name="T16" fmla="*/ 33 w 173"/>
                <a:gd name="T17" fmla="*/ 80 h 290"/>
                <a:gd name="T18" fmla="*/ 91 w 173"/>
                <a:gd name="T19" fmla="*/ 0 h 2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3" h="290">
                  <a:moveTo>
                    <a:pt x="91" y="0"/>
                  </a:moveTo>
                  <a:cubicBezTo>
                    <a:pt x="106" y="14"/>
                    <a:pt x="122" y="27"/>
                    <a:pt x="138" y="40"/>
                  </a:cubicBezTo>
                  <a:cubicBezTo>
                    <a:pt x="149" y="53"/>
                    <a:pt x="161" y="66"/>
                    <a:pt x="173" y="79"/>
                  </a:cubicBezTo>
                  <a:cubicBezTo>
                    <a:pt x="155" y="100"/>
                    <a:pt x="138" y="131"/>
                    <a:pt x="124" y="165"/>
                  </a:cubicBezTo>
                  <a:cubicBezTo>
                    <a:pt x="108" y="203"/>
                    <a:pt x="102" y="245"/>
                    <a:pt x="97" y="282"/>
                  </a:cubicBezTo>
                  <a:cubicBezTo>
                    <a:pt x="95" y="285"/>
                    <a:pt x="93" y="287"/>
                    <a:pt x="90" y="290"/>
                  </a:cubicBezTo>
                  <a:cubicBezTo>
                    <a:pt x="59" y="280"/>
                    <a:pt x="29" y="273"/>
                    <a:pt x="1" y="267"/>
                  </a:cubicBezTo>
                  <a:cubicBezTo>
                    <a:pt x="0" y="238"/>
                    <a:pt x="3" y="205"/>
                    <a:pt x="9" y="172"/>
                  </a:cubicBezTo>
                  <a:cubicBezTo>
                    <a:pt x="14" y="140"/>
                    <a:pt x="22" y="109"/>
                    <a:pt x="33" y="80"/>
                  </a:cubicBezTo>
                  <a:cubicBezTo>
                    <a:pt x="45" y="49"/>
                    <a:pt x="66" y="23"/>
                    <a:pt x="91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5" name="Freeform 125">
              <a:extLst>
                <a:ext uri="{FF2B5EF4-FFF2-40B4-BE49-F238E27FC236}">
                  <a16:creationId xmlns:a16="http://schemas.microsoft.com/office/drawing/2014/main" id="{72349E9A-61EA-435A-BD72-26EED87F3E6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4203" y="5188657"/>
              <a:ext cx="277322" cy="449072"/>
            </a:xfrm>
            <a:custGeom>
              <a:avLst/>
              <a:gdLst>
                <a:gd name="T0" fmla="*/ 189 w 189"/>
                <a:gd name="T1" fmla="*/ 84 h 307"/>
                <a:gd name="T2" fmla="*/ 130 w 189"/>
                <a:gd name="T3" fmla="*/ 184 h 307"/>
                <a:gd name="T4" fmla="*/ 86 w 189"/>
                <a:gd name="T5" fmla="*/ 307 h 307"/>
                <a:gd name="T6" fmla="*/ 0 w 189"/>
                <a:gd name="T7" fmla="*/ 289 h 307"/>
                <a:gd name="T8" fmla="*/ 9 w 189"/>
                <a:gd name="T9" fmla="*/ 186 h 307"/>
                <a:gd name="T10" fmla="*/ 33 w 189"/>
                <a:gd name="T11" fmla="*/ 86 h 307"/>
                <a:gd name="T12" fmla="*/ 96 w 189"/>
                <a:gd name="T13" fmla="*/ 0 h 307"/>
                <a:gd name="T14" fmla="*/ 138 w 189"/>
                <a:gd name="T15" fmla="*/ 40 h 307"/>
                <a:gd name="T16" fmla="*/ 189 w 189"/>
                <a:gd name="T17" fmla="*/ 84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" h="307">
                  <a:moveTo>
                    <a:pt x="189" y="84"/>
                  </a:moveTo>
                  <a:cubicBezTo>
                    <a:pt x="169" y="108"/>
                    <a:pt x="148" y="144"/>
                    <a:pt x="130" y="184"/>
                  </a:cubicBezTo>
                  <a:cubicBezTo>
                    <a:pt x="112" y="225"/>
                    <a:pt x="97" y="269"/>
                    <a:pt x="86" y="307"/>
                  </a:cubicBezTo>
                  <a:cubicBezTo>
                    <a:pt x="55" y="298"/>
                    <a:pt x="26" y="292"/>
                    <a:pt x="0" y="289"/>
                  </a:cubicBezTo>
                  <a:cubicBezTo>
                    <a:pt x="1" y="257"/>
                    <a:pt x="4" y="221"/>
                    <a:pt x="9" y="186"/>
                  </a:cubicBezTo>
                  <a:cubicBezTo>
                    <a:pt x="15" y="151"/>
                    <a:pt x="23" y="117"/>
                    <a:pt x="33" y="86"/>
                  </a:cubicBezTo>
                  <a:cubicBezTo>
                    <a:pt x="45" y="52"/>
                    <a:pt x="69" y="24"/>
                    <a:pt x="96" y="0"/>
                  </a:cubicBezTo>
                  <a:cubicBezTo>
                    <a:pt x="110" y="14"/>
                    <a:pt x="124" y="27"/>
                    <a:pt x="138" y="40"/>
                  </a:cubicBezTo>
                  <a:cubicBezTo>
                    <a:pt x="155" y="56"/>
                    <a:pt x="172" y="70"/>
                    <a:pt x="189" y="8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6" name="Freeform 126">
              <a:extLst>
                <a:ext uri="{FF2B5EF4-FFF2-40B4-BE49-F238E27FC236}">
                  <a16:creationId xmlns:a16="http://schemas.microsoft.com/office/drawing/2014/main" id="{BB658EE2-FE4C-4E63-ABA5-61FEAEC9505A}"/>
                </a:ext>
              </a:extLst>
            </p:cNvPr>
            <p:cNvSpPr>
              <a:spLocks/>
            </p:cNvSpPr>
            <p:nvPr/>
          </p:nvSpPr>
          <p:spPr bwMode="auto">
            <a:xfrm>
              <a:off x="1976386" y="5114599"/>
              <a:ext cx="250535" cy="524705"/>
            </a:xfrm>
            <a:custGeom>
              <a:avLst/>
              <a:gdLst>
                <a:gd name="T0" fmla="*/ 31 w 171"/>
                <a:gd name="T1" fmla="*/ 65 h 359"/>
                <a:gd name="T2" fmla="*/ 89 w 171"/>
                <a:gd name="T3" fmla="*/ 0 h 359"/>
                <a:gd name="T4" fmla="*/ 130 w 171"/>
                <a:gd name="T5" fmla="*/ 43 h 359"/>
                <a:gd name="T6" fmla="*/ 171 w 171"/>
                <a:gd name="T7" fmla="*/ 94 h 359"/>
                <a:gd name="T8" fmla="*/ 120 w 171"/>
                <a:gd name="T9" fmla="*/ 205 h 359"/>
                <a:gd name="T10" fmla="*/ 87 w 171"/>
                <a:gd name="T11" fmla="*/ 342 h 359"/>
                <a:gd name="T12" fmla="*/ 77 w 171"/>
                <a:gd name="T13" fmla="*/ 359 h 359"/>
                <a:gd name="T14" fmla="*/ 1 w 171"/>
                <a:gd name="T15" fmla="*/ 346 h 359"/>
                <a:gd name="T16" fmla="*/ 7 w 171"/>
                <a:gd name="T17" fmla="*/ 205 h 359"/>
                <a:gd name="T18" fmla="*/ 18 w 171"/>
                <a:gd name="T19" fmla="*/ 127 h 359"/>
                <a:gd name="T20" fmla="*/ 31 w 171"/>
                <a:gd name="T21" fmla="*/ 65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1" h="359">
                  <a:moveTo>
                    <a:pt x="31" y="65"/>
                  </a:moveTo>
                  <a:cubicBezTo>
                    <a:pt x="42" y="38"/>
                    <a:pt x="64" y="17"/>
                    <a:pt x="89" y="0"/>
                  </a:cubicBezTo>
                  <a:cubicBezTo>
                    <a:pt x="102" y="14"/>
                    <a:pt x="116" y="29"/>
                    <a:pt x="130" y="43"/>
                  </a:cubicBezTo>
                  <a:cubicBezTo>
                    <a:pt x="143" y="60"/>
                    <a:pt x="157" y="77"/>
                    <a:pt x="171" y="94"/>
                  </a:cubicBezTo>
                  <a:cubicBezTo>
                    <a:pt x="153" y="122"/>
                    <a:pt x="134" y="161"/>
                    <a:pt x="120" y="205"/>
                  </a:cubicBezTo>
                  <a:cubicBezTo>
                    <a:pt x="105" y="250"/>
                    <a:pt x="95" y="299"/>
                    <a:pt x="87" y="342"/>
                  </a:cubicBezTo>
                  <a:cubicBezTo>
                    <a:pt x="84" y="348"/>
                    <a:pt x="81" y="353"/>
                    <a:pt x="77" y="359"/>
                  </a:cubicBezTo>
                  <a:cubicBezTo>
                    <a:pt x="49" y="352"/>
                    <a:pt x="24" y="347"/>
                    <a:pt x="1" y="346"/>
                  </a:cubicBezTo>
                  <a:cubicBezTo>
                    <a:pt x="0" y="306"/>
                    <a:pt x="2" y="255"/>
                    <a:pt x="7" y="205"/>
                  </a:cubicBezTo>
                  <a:cubicBezTo>
                    <a:pt x="10" y="178"/>
                    <a:pt x="14" y="152"/>
                    <a:pt x="18" y="127"/>
                  </a:cubicBezTo>
                  <a:cubicBezTo>
                    <a:pt x="22" y="105"/>
                    <a:pt x="26" y="83"/>
                    <a:pt x="31" y="65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7" name="Freeform 127">
              <a:extLst>
                <a:ext uri="{FF2B5EF4-FFF2-40B4-BE49-F238E27FC236}">
                  <a16:creationId xmlns:a16="http://schemas.microsoft.com/office/drawing/2014/main" id="{63BB6ADD-C5B7-437D-BE8E-F26A1512A13F}"/>
                </a:ext>
              </a:extLst>
            </p:cNvPr>
            <p:cNvSpPr>
              <a:spLocks/>
            </p:cNvSpPr>
            <p:nvPr/>
          </p:nvSpPr>
          <p:spPr bwMode="auto">
            <a:xfrm>
              <a:off x="1938569" y="5038966"/>
              <a:ext cx="225324" cy="600339"/>
            </a:xfrm>
            <a:custGeom>
              <a:avLst/>
              <a:gdLst>
                <a:gd name="T0" fmla="*/ 30 w 154"/>
                <a:gd name="T1" fmla="*/ 44 h 412"/>
                <a:gd name="T2" fmla="*/ 83 w 154"/>
                <a:gd name="T3" fmla="*/ 0 h 412"/>
                <a:gd name="T4" fmla="*/ 121 w 154"/>
                <a:gd name="T5" fmla="*/ 46 h 412"/>
                <a:gd name="T6" fmla="*/ 154 w 154"/>
                <a:gd name="T7" fmla="*/ 105 h 412"/>
                <a:gd name="T8" fmla="*/ 109 w 154"/>
                <a:gd name="T9" fmla="*/ 226 h 412"/>
                <a:gd name="T10" fmla="*/ 84 w 154"/>
                <a:gd name="T11" fmla="*/ 394 h 412"/>
                <a:gd name="T12" fmla="*/ 69 w 154"/>
                <a:gd name="T13" fmla="*/ 412 h 412"/>
                <a:gd name="T14" fmla="*/ 2 w 154"/>
                <a:gd name="T15" fmla="*/ 403 h 412"/>
                <a:gd name="T16" fmla="*/ 6 w 154"/>
                <a:gd name="T17" fmla="*/ 224 h 412"/>
                <a:gd name="T18" fmla="*/ 16 w 154"/>
                <a:gd name="T19" fmla="*/ 125 h 412"/>
                <a:gd name="T20" fmla="*/ 30 w 154"/>
                <a:gd name="T21" fmla="*/ 44 h 4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4" h="412">
                  <a:moveTo>
                    <a:pt x="30" y="44"/>
                  </a:moveTo>
                  <a:cubicBezTo>
                    <a:pt x="40" y="26"/>
                    <a:pt x="60" y="11"/>
                    <a:pt x="83" y="0"/>
                  </a:cubicBezTo>
                  <a:cubicBezTo>
                    <a:pt x="95" y="16"/>
                    <a:pt x="108" y="31"/>
                    <a:pt x="121" y="46"/>
                  </a:cubicBezTo>
                  <a:cubicBezTo>
                    <a:pt x="132" y="65"/>
                    <a:pt x="143" y="85"/>
                    <a:pt x="154" y="105"/>
                  </a:cubicBezTo>
                  <a:cubicBezTo>
                    <a:pt x="138" y="137"/>
                    <a:pt x="121" y="180"/>
                    <a:pt x="109" y="226"/>
                  </a:cubicBezTo>
                  <a:cubicBezTo>
                    <a:pt x="96" y="281"/>
                    <a:pt x="89" y="341"/>
                    <a:pt x="84" y="394"/>
                  </a:cubicBezTo>
                  <a:cubicBezTo>
                    <a:pt x="79" y="399"/>
                    <a:pt x="74" y="405"/>
                    <a:pt x="69" y="412"/>
                  </a:cubicBezTo>
                  <a:cubicBezTo>
                    <a:pt x="44" y="406"/>
                    <a:pt x="22" y="403"/>
                    <a:pt x="2" y="403"/>
                  </a:cubicBezTo>
                  <a:cubicBezTo>
                    <a:pt x="0" y="356"/>
                    <a:pt x="1" y="290"/>
                    <a:pt x="6" y="224"/>
                  </a:cubicBezTo>
                  <a:cubicBezTo>
                    <a:pt x="8" y="190"/>
                    <a:pt x="12" y="156"/>
                    <a:pt x="16" y="125"/>
                  </a:cubicBezTo>
                  <a:cubicBezTo>
                    <a:pt x="20" y="95"/>
                    <a:pt x="24" y="67"/>
                    <a:pt x="30" y="4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8" name="Freeform 128">
              <a:extLst>
                <a:ext uri="{FF2B5EF4-FFF2-40B4-BE49-F238E27FC236}">
                  <a16:creationId xmlns:a16="http://schemas.microsoft.com/office/drawing/2014/main" id="{47A69B24-ABD3-4808-B3FC-79EC9F95B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00753" y="4963333"/>
              <a:ext cx="200113" cy="677547"/>
            </a:xfrm>
            <a:custGeom>
              <a:avLst/>
              <a:gdLst>
                <a:gd name="T0" fmla="*/ 28 w 137"/>
                <a:gd name="T1" fmla="*/ 23 h 464"/>
                <a:gd name="T2" fmla="*/ 76 w 137"/>
                <a:gd name="T3" fmla="*/ 0 h 464"/>
                <a:gd name="T4" fmla="*/ 113 w 137"/>
                <a:gd name="T5" fmla="*/ 48 h 464"/>
                <a:gd name="T6" fmla="*/ 137 w 137"/>
                <a:gd name="T7" fmla="*/ 115 h 464"/>
                <a:gd name="T8" fmla="*/ 99 w 137"/>
                <a:gd name="T9" fmla="*/ 247 h 464"/>
                <a:gd name="T10" fmla="*/ 80 w 137"/>
                <a:gd name="T11" fmla="*/ 444 h 464"/>
                <a:gd name="T12" fmla="*/ 60 w 137"/>
                <a:gd name="T13" fmla="*/ 464 h 464"/>
                <a:gd name="T14" fmla="*/ 3 w 137"/>
                <a:gd name="T15" fmla="*/ 459 h 464"/>
                <a:gd name="T16" fmla="*/ 5 w 137"/>
                <a:gd name="T17" fmla="*/ 242 h 464"/>
                <a:gd name="T18" fmla="*/ 14 w 137"/>
                <a:gd name="T19" fmla="*/ 121 h 464"/>
                <a:gd name="T20" fmla="*/ 28 w 137"/>
                <a:gd name="T21" fmla="*/ 23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" h="464">
                  <a:moveTo>
                    <a:pt x="28" y="23"/>
                  </a:moveTo>
                  <a:cubicBezTo>
                    <a:pt x="39" y="12"/>
                    <a:pt x="56" y="5"/>
                    <a:pt x="76" y="0"/>
                  </a:cubicBezTo>
                  <a:cubicBezTo>
                    <a:pt x="88" y="16"/>
                    <a:pt x="100" y="32"/>
                    <a:pt x="113" y="48"/>
                  </a:cubicBezTo>
                  <a:cubicBezTo>
                    <a:pt x="120" y="68"/>
                    <a:pt x="128" y="91"/>
                    <a:pt x="137" y="115"/>
                  </a:cubicBezTo>
                  <a:cubicBezTo>
                    <a:pt x="123" y="151"/>
                    <a:pt x="108" y="197"/>
                    <a:pt x="99" y="247"/>
                  </a:cubicBezTo>
                  <a:cubicBezTo>
                    <a:pt x="87" y="312"/>
                    <a:pt x="83" y="383"/>
                    <a:pt x="80" y="444"/>
                  </a:cubicBezTo>
                  <a:cubicBezTo>
                    <a:pt x="74" y="450"/>
                    <a:pt x="67" y="457"/>
                    <a:pt x="60" y="464"/>
                  </a:cubicBezTo>
                  <a:cubicBezTo>
                    <a:pt x="40" y="460"/>
                    <a:pt x="20" y="459"/>
                    <a:pt x="3" y="459"/>
                  </a:cubicBezTo>
                  <a:cubicBezTo>
                    <a:pt x="0" y="404"/>
                    <a:pt x="0" y="324"/>
                    <a:pt x="5" y="242"/>
                  </a:cubicBezTo>
                  <a:cubicBezTo>
                    <a:pt x="7" y="201"/>
                    <a:pt x="10" y="160"/>
                    <a:pt x="14" y="121"/>
                  </a:cubicBezTo>
                  <a:cubicBezTo>
                    <a:pt x="18" y="84"/>
                    <a:pt x="23" y="50"/>
                    <a:pt x="28" y="2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29" name="Freeform 129">
              <a:extLst>
                <a:ext uri="{FF2B5EF4-FFF2-40B4-BE49-F238E27FC236}">
                  <a16:creationId xmlns:a16="http://schemas.microsoft.com/office/drawing/2014/main" id="{7F4A3559-2FFB-4F3C-958C-970DF5DD3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862936" y="4886124"/>
              <a:ext cx="174902" cy="756331"/>
            </a:xfrm>
            <a:custGeom>
              <a:avLst/>
              <a:gdLst>
                <a:gd name="T0" fmla="*/ 27 w 120"/>
                <a:gd name="T1" fmla="*/ 3 h 518"/>
                <a:gd name="T2" fmla="*/ 70 w 120"/>
                <a:gd name="T3" fmla="*/ 2 h 518"/>
                <a:gd name="T4" fmla="*/ 105 w 120"/>
                <a:gd name="T5" fmla="*/ 52 h 518"/>
                <a:gd name="T6" fmla="*/ 120 w 120"/>
                <a:gd name="T7" fmla="*/ 128 h 518"/>
                <a:gd name="T8" fmla="*/ 89 w 120"/>
                <a:gd name="T9" fmla="*/ 270 h 518"/>
                <a:gd name="T10" fmla="*/ 77 w 120"/>
                <a:gd name="T11" fmla="*/ 497 h 518"/>
                <a:gd name="T12" fmla="*/ 52 w 120"/>
                <a:gd name="T13" fmla="*/ 518 h 518"/>
                <a:gd name="T14" fmla="*/ 5 w 120"/>
                <a:gd name="T15" fmla="*/ 518 h 518"/>
                <a:gd name="T16" fmla="*/ 3 w 120"/>
                <a:gd name="T17" fmla="*/ 263 h 518"/>
                <a:gd name="T18" fmla="*/ 13 w 120"/>
                <a:gd name="T19" fmla="*/ 120 h 518"/>
                <a:gd name="T20" fmla="*/ 27 w 120"/>
                <a:gd name="T21" fmla="*/ 3 h 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0" h="518">
                  <a:moveTo>
                    <a:pt x="27" y="3"/>
                  </a:moveTo>
                  <a:cubicBezTo>
                    <a:pt x="37" y="1"/>
                    <a:pt x="52" y="0"/>
                    <a:pt x="70" y="2"/>
                  </a:cubicBezTo>
                  <a:cubicBezTo>
                    <a:pt x="81" y="19"/>
                    <a:pt x="93" y="36"/>
                    <a:pt x="105" y="52"/>
                  </a:cubicBezTo>
                  <a:cubicBezTo>
                    <a:pt x="109" y="75"/>
                    <a:pt x="114" y="100"/>
                    <a:pt x="120" y="128"/>
                  </a:cubicBezTo>
                  <a:cubicBezTo>
                    <a:pt x="108" y="168"/>
                    <a:pt x="96" y="217"/>
                    <a:pt x="89" y="270"/>
                  </a:cubicBezTo>
                  <a:cubicBezTo>
                    <a:pt x="79" y="346"/>
                    <a:pt x="77" y="428"/>
                    <a:pt x="77" y="497"/>
                  </a:cubicBezTo>
                  <a:cubicBezTo>
                    <a:pt x="69" y="503"/>
                    <a:pt x="60" y="510"/>
                    <a:pt x="52" y="518"/>
                  </a:cubicBezTo>
                  <a:cubicBezTo>
                    <a:pt x="35" y="516"/>
                    <a:pt x="19" y="516"/>
                    <a:pt x="5" y="518"/>
                  </a:cubicBezTo>
                  <a:cubicBezTo>
                    <a:pt x="0" y="456"/>
                    <a:pt x="0" y="360"/>
                    <a:pt x="3" y="263"/>
                  </a:cubicBezTo>
                  <a:cubicBezTo>
                    <a:pt x="5" y="214"/>
                    <a:pt x="8" y="165"/>
                    <a:pt x="13" y="120"/>
                  </a:cubicBezTo>
                  <a:cubicBezTo>
                    <a:pt x="16" y="76"/>
                    <a:pt x="21" y="36"/>
                    <a:pt x="27" y="3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0" name="Freeform 130">
              <a:extLst>
                <a:ext uri="{FF2B5EF4-FFF2-40B4-BE49-F238E27FC236}">
                  <a16:creationId xmlns:a16="http://schemas.microsoft.com/office/drawing/2014/main" id="{68CA3433-05F5-46B6-8C6B-06F6E32C2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3543" y="4796310"/>
              <a:ext cx="151266" cy="863478"/>
            </a:xfrm>
            <a:custGeom>
              <a:avLst/>
              <a:gdLst>
                <a:gd name="T0" fmla="*/ 27 w 104"/>
                <a:gd name="T1" fmla="*/ 0 h 592"/>
                <a:gd name="T2" fmla="*/ 65 w 104"/>
                <a:gd name="T3" fmla="*/ 19 h 592"/>
                <a:gd name="T4" fmla="*/ 98 w 104"/>
                <a:gd name="T5" fmla="*/ 72 h 592"/>
                <a:gd name="T6" fmla="*/ 104 w 104"/>
                <a:gd name="T7" fmla="*/ 156 h 592"/>
                <a:gd name="T8" fmla="*/ 81 w 104"/>
                <a:gd name="T9" fmla="*/ 308 h 592"/>
                <a:gd name="T10" fmla="*/ 75 w 104"/>
                <a:gd name="T11" fmla="*/ 566 h 592"/>
                <a:gd name="T12" fmla="*/ 45 w 104"/>
                <a:gd name="T13" fmla="*/ 588 h 592"/>
                <a:gd name="T14" fmla="*/ 7 w 104"/>
                <a:gd name="T15" fmla="*/ 592 h 592"/>
                <a:gd name="T16" fmla="*/ 3 w 104"/>
                <a:gd name="T17" fmla="*/ 299 h 592"/>
                <a:gd name="T18" fmla="*/ 12 w 104"/>
                <a:gd name="T19" fmla="*/ 134 h 592"/>
                <a:gd name="T20" fmla="*/ 27 w 104"/>
                <a:gd name="T21" fmla="*/ 0 h 5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4" h="592">
                  <a:moveTo>
                    <a:pt x="27" y="0"/>
                  </a:moveTo>
                  <a:cubicBezTo>
                    <a:pt x="36" y="5"/>
                    <a:pt x="50" y="11"/>
                    <a:pt x="65" y="19"/>
                  </a:cubicBezTo>
                  <a:cubicBezTo>
                    <a:pt x="75" y="37"/>
                    <a:pt x="86" y="55"/>
                    <a:pt x="98" y="72"/>
                  </a:cubicBezTo>
                  <a:cubicBezTo>
                    <a:pt x="99" y="97"/>
                    <a:pt x="101" y="125"/>
                    <a:pt x="104" y="156"/>
                  </a:cubicBezTo>
                  <a:cubicBezTo>
                    <a:pt x="95" y="200"/>
                    <a:pt x="86" y="252"/>
                    <a:pt x="81" y="308"/>
                  </a:cubicBezTo>
                  <a:cubicBezTo>
                    <a:pt x="73" y="395"/>
                    <a:pt x="72" y="487"/>
                    <a:pt x="75" y="566"/>
                  </a:cubicBezTo>
                  <a:cubicBezTo>
                    <a:pt x="65" y="572"/>
                    <a:pt x="55" y="579"/>
                    <a:pt x="45" y="588"/>
                  </a:cubicBezTo>
                  <a:cubicBezTo>
                    <a:pt x="31" y="588"/>
                    <a:pt x="19" y="589"/>
                    <a:pt x="7" y="592"/>
                  </a:cubicBezTo>
                  <a:cubicBezTo>
                    <a:pt x="1" y="522"/>
                    <a:pt x="0" y="411"/>
                    <a:pt x="3" y="299"/>
                  </a:cubicBezTo>
                  <a:cubicBezTo>
                    <a:pt x="5" y="243"/>
                    <a:pt x="8" y="186"/>
                    <a:pt x="12" y="134"/>
                  </a:cubicBezTo>
                  <a:cubicBezTo>
                    <a:pt x="16" y="83"/>
                    <a:pt x="21" y="37"/>
                    <a:pt x="27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1" name="Freeform 131">
              <a:extLst>
                <a:ext uri="{FF2B5EF4-FFF2-40B4-BE49-F238E27FC236}">
                  <a16:creationId xmlns:a16="http://schemas.microsoft.com/office/drawing/2014/main" id="{CCE22C0C-C1CC-4AFA-84AB-AE833C1B1AD0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2575" y="4703344"/>
              <a:ext cx="130783" cy="976928"/>
            </a:xfrm>
            <a:custGeom>
              <a:avLst/>
              <a:gdLst>
                <a:gd name="T0" fmla="*/ 26 w 90"/>
                <a:gd name="T1" fmla="*/ 0 h 670"/>
                <a:gd name="T2" fmla="*/ 59 w 90"/>
                <a:gd name="T3" fmla="*/ 40 h 670"/>
                <a:gd name="T4" fmla="*/ 90 w 90"/>
                <a:gd name="T5" fmla="*/ 96 h 670"/>
                <a:gd name="T6" fmla="*/ 87 w 90"/>
                <a:gd name="T7" fmla="*/ 187 h 670"/>
                <a:gd name="T8" fmla="*/ 71 w 90"/>
                <a:gd name="T9" fmla="*/ 350 h 670"/>
                <a:gd name="T10" fmla="*/ 72 w 90"/>
                <a:gd name="T11" fmla="*/ 638 h 670"/>
                <a:gd name="T12" fmla="*/ 37 w 90"/>
                <a:gd name="T13" fmla="*/ 661 h 670"/>
                <a:gd name="T14" fmla="*/ 9 w 90"/>
                <a:gd name="T15" fmla="*/ 670 h 670"/>
                <a:gd name="T16" fmla="*/ 3 w 90"/>
                <a:gd name="T17" fmla="*/ 339 h 670"/>
                <a:gd name="T18" fmla="*/ 11 w 90"/>
                <a:gd name="T19" fmla="*/ 152 h 670"/>
                <a:gd name="T20" fmla="*/ 26 w 90"/>
                <a:gd name="T21" fmla="*/ 0 h 6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0" h="670">
                  <a:moveTo>
                    <a:pt x="26" y="0"/>
                  </a:moveTo>
                  <a:cubicBezTo>
                    <a:pt x="35" y="13"/>
                    <a:pt x="47" y="26"/>
                    <a:pt x="59" y="40"/>
                  </a:cubicBezTo>
                  <a:cubicBezTo>
                    <a:pt x="69" y="59"/>
                    <a:pt x="80" y="78"/>
                    <a:pt x="90" y="96"/>
                  </a:cubicBezTo>
                  <a:cubicBezTo>
                    <a:pt x="89" y="122"/>
                    <a:pt x="88" y="153"/>
                    <a:pt x="87" y="187"/>
                  </a:cubicBezTo>
                  <a:cubicBezTo>
                    <a:pt x="80" y="235"/>
                    <a:pt x="74" y="291"/>
                    <a:pt x="71" y="350"/>
                  </a:cubicBezTo>
                  <a:cubicBezTo>
                    <a:pt x="66" y="447"/>
                    <a:pt x="67" y="551"/>
                    <a:pt x="72" y="638"/>
                  </a:cubicBezTo>
                  <a:cubicBezTo>
                    <a:pt x="61" y="644"/>
                    <a:pt x="49" y="652"/>
                    <a:pt x="37" y="661"/>
                  </a:cubicBezTo>
                  <a:cubicBezTo>
                    <a:pt x="27" y="663"/>
                    <a:pt x="18" y="666"/>
                    <a:pt x="9" y="670"/>
                  </a:cubicBezTo>
                  <a:cubicBezTo>
                    <a:pt x="2" y="593"/>
                    <a:pt x="0" y="466"/>
                    <a:pt x="3" y="339"/>
                  </a:cubicBezTo>
                  <a:cubicBezTo>
                    <a:pt x="4" y="275"/>
                    <a:pt x="7" y="211"/>
                    <a:pt x="11" y="152"/>
                  </a:cubicBezTo>
                  <a:cubicBezTo>
                    <a:pt x="15" y="94"/>
                    <a:pt x="20" y="41"/>
                    <a:pt x="2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2" name="Freeform 132">
              <a:extLst>
                <a:ext uri="{FF2B5EF4-FFF2-40B4-BE49-F238E27FC236}">
                  <a16:creationId xmlns:a16="http://schemas.microsoft.com/office/drawing/2014/main" id="{4D8ED12F-A143-4E48-8BA5-246A07187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1736881" y="4607227"/>
              <a:ext cx="121329" cy="1091954"/>
            </a:xfrm>
            <a:custGeom>
              <a:avLst/>
              <a:gdLst>
                <a:gd name="T0" fmla="*/ 70 w 83"/>
                <a:gd name="T1" fmla="*/ 710 h 748"/>
                <a:gd name="T2" fmla="*/ 30 w 83"/>
                <a:gd name="T3" fmla="*/ 735 h 748"/>
                <a:gd name="T4" fmla="*/ 11 w 83"/>
                <a:gd name="T5" fmla="*/ 748 h 748"/>
                <a:gd name="T6" fmla="*/ 2 w 83"/>
                <a:gd name="T7" fmla="*/ 379 h 748"/>
                <a:gd name="T8" fmla="*/ 10 w 83"/>
                <a:gd name="T9" fmla="*/ 171 h 748"/>
                <a:gd name="T10" fmla="*/ 26 w 83"/>
                <a:gd name="T11" fmla="*/ 0 h 748"/>
                <a:gd name="T12" fmla="*/ 53 w 83"/>
                <a:gd name="T13" fmla="*/ 62 h 748"/>
                <a:gd name="T14" fmla="*/ 83 w 83"/>
                <a:gd name="T15" fmla="*/ 120 h 748"/>
                <a:gd name="T16" fmla="*/ 62 w 83"/>
                <a:gd name="T17" fmla="*/ 393 h 748"/>
                <a:gd name="T18" fmla="*/ 70 w 83"/>
                <a:gd name="T19" fmla="*/ 710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748">
                  <a:moveTo>
                    <a:pt x="70" y="710"/>
                  </a:moveTo>
                  <a:cubicBezTo>
                    <a:pt x="57" y="717"/>
                    <a:pt x="43" y="725"/>
                    <a:pt x="30" y="735"/>
                  </a:cubicBezTo>
                  <a:cubicBezTo>
                    <a:pt x="23" y="739"/>
                    <a:pt x="17" y="744"/>
                    <a:pt x="11" y="748"/>
                  </a:cubicBezTo>
                  <a:cubicBezTo>
                    <a:pt x="3" y="664"/>
                    <a:pt x="0" y="522"/>
                    <a:pt x="2" y="379"/>
                  </a:cubicBezTo>
                  <a:cubicBezTo>
                    <a:pt x="4" y="308"/>
                    <a:pt x="6" y="236"/>
                    <a:pt x="10" y="171"/>
                  </a:cubicBezTo>
                  <a:cubicBezTo>
                    <a:pt x="14" y="105"/>
                    <a:pt x="19" y="46"/>
                    <a:pt x="26" y="0"/>
                  </a:cubicBezTo>
                  <a:cubicBezTo>
                    <a:pt x="35" y="21"/>
                    <a:pt x="44" y="42"/>
                    <a:pt x="53" y="62"/>
                  </a:cubicBezTo>
                  <a:cubicBezTo>
                    <a:pt x="63" y="82"/>
                    <a:pt x="73" y="101"/>
                    <a:pt x="83" y="120"/>
                  </a:cubicBezTo>
                  <a:cubicBezTo>
                    <a:pt x="72" y="186"/>
                    <a:pt x="64" y="286"/>
                    <a:pt x="62" y="393"/>
                  </a:cubicBezTo>
                  <a:cubicBezTo>
                    <a:pt x="60" y="500"/>
                    <a:pt x="62" y="615"/>
                    <a:pt x="70" y="71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3" name="Freeform 133">
              <a:extLst>
                <a:ext uri="{FF2B5EF4-FFF2-40B4-BE49-F238E27FC236}">
                  <a16:creationId xmlns:a16="http://schemas.microsoft.com/office/drawing/2014/main" id="{622E7E89-781A-4551-845D-9AC797A233D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8034" y="4518988"/>
              <a:ext cx="130783" cy="1214858"/>
            </a:xfrm>
            <a:custGeom>
              <a:avLst/>
              <a:gdLst>
                <a:gd name="T0" fmla="*/ 26 w 90"/>
                <a:gd name="T1" fmla="*/ 0 h 832"/>
                <a:gd name="T2" fmla="*/ 90 w 90"/>
                <a:gd name="T3" fmla="*/ 107 h 832"/>
                <a:gd name="T4" fmla="*/ 81 w 90"/>
                <a:gd name="T5" fmla="*/ 197 h 832"/>
                <a:gd name="T6" fmla="*/ 79 w 90"/>
                <a:gd name="T7" fmla="*/ 790 h 832"/>
                <a:gd name="T8" fmla="*/ 79 w 90"/>
                <a:gd name="T9" fmla="*/ 790 h 832"/>
                <a:gd name="T10" fmla="*/ 78 w 90"/>
                <a:gd name="T11" fmla="*/ 800 h 832"/>
                <a:gd name="T12" fmla="*/ 35 w 90"/>
                <a:gd name="T13" fmla="*/ 820 h 832"/>
                <a:gd name="T14" fmla="*/ 14 w 90"/>
                <a:gd name="T15" fmla="*/ 832 h 832"/>
                <a:gd name="T16" fmla="*/ 26 w 90"/>
                <a:gd name="T17" fmla="*/ 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832">
                  <a:moveTo>
                    <a:pt x="26" y="0"/>
                  </a:moveTo>
                  <a:cubicBezTo>
                    <a:pt x="41" y="35"/>
                    <a:pt x="71" y="69"/>
                    <a:pt x="90" y="107"/>
                  </a:cubicBezTo>
                  <a:cubicBezTo>
                    <a:pt x="87" y="130"/>
                    <a:pt x="84" y="162"/>
                    <a:pt x="81" y="197"/>
                  </a:cubicBezTo>
                  <a:cubicBezTo>
                    <a:pt x="68" y="340"/>
                    <a:pt x="64" y="613"/>
                    <a:pt x="79" y="790"/>
                  </a:cubicBezTo>
                  <a:cubicBezTo>
                    <a:pt x="79" y="790"/>
                    <a:pt x="79" y="790"/>
                    <a:pt x="79" y="790"/>
                  </a:cubicBezTo>
                  <a:cubicBezTo>
                    <a:pt x="79" y="794"/>
                    <a:pt x="78" y="797"/>
                    <a:pt x="78" y="800"/>
                  </a:cubicBezTo>
                  <a:cubicBezTo>
                    <a:pt x="67" y="806"/>
                    <a:pt x="46" y="813"/>
                    <a:pt x="35" y="820"/>
                  </a:cubicBezTo>
                  <a:cubicBezTo>
                    <a:pt x="29" y="824"/>
                    <a:pt x="19" y="828"/>
                    <a:pt x="14" y="832"/>
                  </a:cubicBezTo>
                  <a:cubicBezTo>
                    <a:pt x="0" y="691"/>
                    <a:pt x="4" y="153"/>
                    <a:pt x="26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4" name="Freeform 134">
              <a:extLst>
                <a:ext uri="{FF2B5EF4-FFF2-40B4-BE49-F238E27FC236}">
                  <a16:creationId xmlns:a16="http://schemas.microsoft.com/office/drawing/2014/main" id="{94A501CA-DD31-4315-A499-D7EF9ED1388A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7066" y="4430749"/>
              <a:ext cx="133934" cy="1334610"/>
            </a:xfrm>
            <a:custGeom>
              <a:avLst/>
              <a:gdLst>
                <a:gd name="T0" fmla="*/ 21 w 92"/>
                <a:gd name="T1" fmla="*/ 0 h 914"/>
                <a:gd name="T2" fmla="*/ 92 w 92"/>
                <a:gd name="T3" fmla="*/ 93 h 914"/>
                <a:gd name="T4" fmla="*/ 82 w 92"/>
                <a:gd name="T5" fmla="*/ 196 h 914"/>
                <a:gd name="T6" fmla="*/ 82 w 92"/>
                <a:gd name="T7" fmla="*/ 878 h 914"/>
                <a:gd name="T8" fmla="*/ 82 w 92"/>
                <a:gd name="T9" fmla="*/ 878 h 914"/>
                <a:gd name="T10" fmla="*/ 80 w 92"/>
                <a:gd name="T11" fmla="*/ 889 h 914"/>
                <a:gd name="T12" fmla="*/ 33 w 92"/>
                <a:gd name="T13" fmla="*/ 905 h 914"/>
                <a:gd name="T14" fmla="*/ 11 w 92"/>
                <a:gd name="T15" fmla="*/ 914 h 914"/>
                <a:gd name="T16" fmla="*/ 21 w 92"/>
                <a:gd name="T17" fmla="*/ 0 h 9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914">
                  <a:moveTo>
                    <a:pt x="21" y="0"/>
                  </a:moveTo>
                  <a:cubicBezTo>
                    <a:pt x="33" y="27"/>
                    <a:pt x="74" y="54"/>
                    <a:pt x="92" y="93"/>
                  </a:cubicBezTo>
                  <a:cubicBezTo>
                    <a:pt x="89" y="117"/>
                    <a:pt x="85" y="155"/>
                    <a:pt x="82" y="196"/>
                  </a:cubicBezTo>
                  <a:cubicBezTo>
                    <a:pt x="71" y="342"/>
                    <a:pt x="65" y="681"/>
                    <a:pt x="82" y="878"/>
                  </a:cubicBezTo>
                  <a:cubicBezTo>
                    <a:pt x="82" y="878"/>
                    <a:pt x="82" y="878"/>
                    <a:pt x="82" y="878"/>
                  </a:cubicBezTo>
                  <a:cubicBezTo>
                    <a:pt x="82" y="882"/>
                    <a:pt x="81" y="885"/>
                    <a:pt x="80" y="889"/>
                  </a:cubicBezTo>
                  <a:cubicBezTo>
                    <a:pt x="72" y="893"/>
                    <a:pt x="42" y="899"/>
                    <a:pt x="33" y="905"/>
                  </a:cubicBezTo>
                  <a:cubicBezTo>
                    <a:pt x="29" y="908"/>
                    <a:pt x="15" y="911"/>
                    <a:pt x="11" y="914"/>
                  </a:cubicBezTo>
                  <a:cubicBezTo>
                    <a:pt x="0" y="801"/>
                    <a:pt x="3" y="122"/>
                    <a:pt x="21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5" name="Freeform 135">
              <a:extLst>
                <a:ext uri="{FF2B5EF4-FFF2-40B4-BE49-F238E27FC236}">
                  <a16:creationId xmlns:a16="http://schemas.microsoft.com/office/drawing/2014/main" id="{CBBA7727-61EC-4A92-9B78-AB33EB6D09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6098" y="4342511"/>
              <a:ext cx="135509" cy="1455938"/>
            </a:xfrm>
            <a:custGeom>
              <a:avLst/>
              <a:gdLst>
                <a:gd name="T0" fmla="*/ 15 w 93"/>
                <a:gd name="T1" fmla="*/ 0 h 998"/>
                <a:gd name="T2" fmla="*/ 93 w 93"/>
                <a:gd name="T3" fmla="*/ 79 h 998"/>
                <a:gd name="T4" fmla="*/ 84 w 93"/>
                <a:gd name="T5" fmla="*/ 197 h 998"/>
                <a:gd name="T6" fmla="*/ 86 w 93"/>
                <a:gd name="T7" fmla="*/ 967 h 998"/>
                <a:gd name="T8" fmla="*/ 86 w 93"/>
                <a:gd name="T9" fmla="*/ 967 h 998"/>
                <a:gd name="T10" fmla="*/ 83 w 93"/>
                <a:gd name="T11" fmla="*/ 979 h 998"/>
                <a:gd name="T12" fmla="*/ 32 w 93"/>
                <a:gd name="T13" fmla="*/ 991 h 998"/>
                <a:gd name="T14" fmla="*/ 8 w 93"/>
                <a:gd name="T15" fmla="*/ 998 h 998"/>
                <a:gd name="T16" fmla="*/ 15 w 93"/>
                <a:gd name="T17" fmla="*/ 0 h 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998">
                  <a:moveTo>
                    <a:pt x="15" y="0"/>
                  </a:moveTo>
                  <a:cubicBezTo>
                    <a:pt x="24" y="21"/>
                    <a:pt x="76" y="41"/>
                    <a:pt x="93" y="79"/>
                  </a:cubicBezTo>
                  <a:cubicBezTo>
                    <a:pt x="90" y="105"/>
                    <a:pt x="87" y="149"/>
                    <a:pt x="84" y="197"/>
                  </a:cubicBezTo>
                  <a:cubicBezTo>
                    <a:pt x="74" y="344"/>
                    <a:pt x="66" y="751"/>
                    <a:pt x="86" y="967"/>
                  </a:cubicBezTo>
                  <a:cubicBezTo>
                    <a:pt x="86" y="967"/>
                    <a:pt x="86" y="967"/>
                    <a:pt x="86" y="967"/>
                  </a:cubicBezTo>
                  <a:cubicBezTo>
                    <a:pt x="85" y="971"/>
                    <a:pt x="84" y="975"/>
                    <a:pt x="83" y="979"/>
                  </a:cubicBezTo>
                  <a:cubicBezTo>
                    <a:pt x="76" y="982"/>
                    <a:pt x="39" y="986"/>
                    <a:pt x="32" y="991"/>
                  </a:cubicBezTo>
                  <a:cubicBezTo>
                    <a:pt x="29" y="993"/>
                    <a:pt x="11" y="995"/>
                    <a:pt x="8" y="998"/>
                  </a:cubicBezTo>
                  <a:cubicBezTo>
                    <a:pt x="0" y="913"/>
                    <a:pt x="2" y="91"/>
                    <a:pt x="1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6" name="Freeform 136">
              <a:extLst>
                <a:ext uri="{FF2B5EF4-FFF2-40B4-BE49-F238E27FC236}">
                  <a16:creationId xmlns:a16="http://schemas.microsoft.com/office/drawing/2014/main" id="{B0F6B921-C502-4B6C-A081-67F1D8B004E3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3555" y="4252697"/>
              <a:ext cx="140237" cy="1578842"/>
            </a:xfrm>
            <a:custGeom>
              <a:avLst/>
              <a:gdLst>
                <a:gd name="T0" fmla="*/ 11 w 96"/>
                <a:gd name="T1" fmla="*/ 0 h 1081"/>
                <a:gd name="T2" fmla="*/ 96 w 96"/>
                <a:gd name="T3" fmla="*/ 66 h 1081"/>
                <a:gd name="T4" fmla="*/ 86 w 96"/>
                <a:gd name="T5" fmla="*/ 197 h 1081"/>
                <a:gd name="T6" fmla="*/ 90 w 96"/>
                <a:gd name="T7" fmla="*/ 1055 h 1081"/>
                <a:gd name="T8" fmla="*/ 90 w 96"/>
                <a:gd name="T9" fmla="*/ 1055 h 1081"/>
                <a:gd name="T10" fmla="*/ 86 w 96"/>
                <a:gd name="T11" fmla="*/ 1069 h 1081"/>
                <a:gd name="T12" fmla="*/ 32 w 96"/>
                <a:gd name="T13" fmla="*/ 1077 h 1081"/>
                <a:gd name="T14" fmla="*/ 6 w 96"/>
                <a:gd name="T15" fmla="*/ 1081 h 1081"/>
                <a:gd name="T16" fmla="*/ 11 w 96"/>
                <a:gd name="T17" fmla="*/ 0 h 10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6" h="1081">
                  <a:moveTo>
                    <a:pt x="11" y="0"/>
                  </a:moveTo>
                  <a:cubicBezTo>
                    <a:pt x="17" y="14"/>
                    <a:pt x="80" y="27"/>
                    <a:pt x="96" y="66"/>
                  </a:cubicBezTo>
                  <a:cubicBezTo>
                    <a:pt x="93" y="92"/>
                    <a:pt x="90" y="143"/>
                    <a:pt x="86" y="197"/>
                  </a:cubicBezTo>
                  <a:cubicBezTo>
                    <a:pt x="77" y="347"/>
                    <a:pt x="68" y="820"/>
                    <a:pt x="90" y="1055"/>
                  </a:cubicBezTo>
                  <a:cubicBezTo>
                    <a:pt x="90" y="1055"/>
                    <a:pt x="90" y="1055"/>
                    <a:pt x="90" y="1055"/>
                  </a:cubicBezTo>
                  <a:cubicBezTo>
                    <a:pt x="89" y="1060"/>
                    <a:pt x="87" y="1064"/>
                    <a:pt x="86" y="1069"/>
                  </a:cubicBezTo>
                  <a:cubicBezTo>
                    <a:pt x="81" y="1071"/>
                    <a:pt x="36" y="1074"/>
                    <a:pt x="32" y="1077"/>
                  </a:cubicBezTo>
                  <a:cubicBezTo>
                    <a:pt x="30" y="1078"/>
                    <a:pt x="8" y="1080"/>
                    <a:pt x="6" y="1081"/>
                  </a:cubicBezTo>
                  <a:cubicBezTo>
                    <a:pt x="0" y="1025"/>
                    <a:pt x="2" y="61"/>
                    <a:pt x="11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7" name="Freeform 137">
              <a:extLst>
                <a:ext uri="{FF2B5EF4-FFF2-40B4-BE49-F238E27FC236}">
                  <a16:creationId xmlns:a16="http://schemas.microsoft.com/office/drawing/2014/main" id="{3B4793E3-E184-405F-884C-BE890714FC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2587" y="4164458"/>
              <a:ext cx="141812" cy="1700170"/>
            </a:xfrm>
            <a:custGeom>
              <a:avLst/>
              <a:gdLst>
                <a:gd name="T0" fmla="*/ 5 w 97"/>
                <a:gd name="T1" fmla="*/ 0 h 1165"/>
                <a:gd name="T2" fmla="*/ 97 w 97"/>
                <a:gd name="T3" fmla="*/ 53 h 1165"/>
                <a:gd name="T4" fmla="*/ 88 w 97"/>
                <a:gd name="T5" fmla="*/ 197 h 1165"/>
                <a:gd name="T6" fmla="*/ 94 w 97"/>
                <a:gd name="T7" fmla="*/ 1144 h 1165"/>
                <a:gd name="T8" fmla="*/ 94 w 97"/>
                <a:gd name="T9" fmla="*/ 1144 h 1165"/>
                <a:gd name="T10" fmla="*/ 88 w 97"/>
                <a:gd name="T11" fmla="*/ 1158 h 1165"/>
                <a:gd name="T12" fmla="*/ 31 w 97"/>
                <a:gd name="T13" fmla="*/ 1162 h 1165"/>
                <a:gd name="T14" fmla="*/ 3 w 97"/>
                <a:gd name="T15" fmla="*/ 1165 h 1165"/>
                <a:gd name="T16" fmla="*/ 5 w 97"/>
                <a:gd name="T17" fmla="*/ 0 h 1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7" h="1165">
                  <a:moveTo>
                    <a:pt x="5" y="0"/>
                  </a:moveTo>
                  <a:cubicBezTo>
                    <a:pt x="8" y="7"/>
                    <a:pt x="82" y="14"/>
                    <a:pt x="97" y="53"/>
                  </a:cubicBezTo>
                  <a:cubicBezTo>
                    <a:pt x="95" y="80"/>
                    <a:pt x="91" y="136"/>
                    <a:pt x="88" y="197"/>
                  </a:cubicBezTo>
                  <a:cubicBezTo>
                    <a:pt x="80" y="350"/>
                    <a:pt x="68" y="890"/>
                    <a:pt x="94" y="1144"/>
                  </a:cubicBezTo>
                  <a:cubicBezTo>
                    <a:pt x="94" y="1144"/>
                    <a:pt x="94" y="1144"/>
                    <a:pt x="94" y="1144"/>
                  </a:cubicBezTo>
                  <a:cubicBezTo>
                    <a:pt x="92" y="1148"/>
                    <a:pt x="90" y="1153"/>
                    <a:pt x="88" y="1158"/>
                  </a:cubicBezTo>
                  <a:cubicBezTo>
                    <a:pt x="86" y="1160"/>
                    <a:pt x="33" y="1161"/>
                    <a:pt x="31" y="1162"/>
                  </a:cubicBezTo>
                  <a:cubicBezTo>
                    <a:pt x="30" y="1163"/>
                    <a:pt x="4" y="1164"/>
                    <a:pt x="3" y="1165"/>
                  </a:cubicBezTo>
                  <a:cubicBezTo>
                    <a:pt x="0" y="1136"/>
                    <a:pt x="1" y="31"/>
                    <a:pt x="5" y="0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8" name="Freeform 138">
              <a:extLst>
                <a:ext uri="{FF2B5EF4-FFF2-40B4-BE49-F238E27FC236}">
                  <a16:creationId xmlns:a16="http://schemas.microsoft.com/office/drawing/2014/main" id="{3FEF85B0-8B19-43B9-91B4-1A8DABD44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81619" y="4074643"/>
              <a:ext cx="143388" cy="1823074"/>
            </a:xfrm>
            <a:custGeom>
              <a:avLst/>
              <a:gdLst>
                <a:gd name="T0" fmla="*/ 90 w 98"/>
                <a:gd name="T1" fmla="*/ 197 h 1248"/>
                <a:gd name="T2" fmla="*/ 97 w 98"/>
                <a:gd name="T3" fmla="*/ 1232 h 1248"/>
                <a:gd name="T4" fmla="*/ 97 w 98"/>
                <a:gd name="T5" fmla="*/ 1232 h 1248"/>
                <a:gd name="T6" fmla="*/ 90 w 98"/>
                <a:gd name="T7" fmla="*/ 1248 h 1248"/>
                <a:gd name="T8" fmla="*/ 0 w 98"/>
                <a:gd name="T9" fmla="*/ 1248 h 1248"/>
                <a:gd name="T10" fmla="*/ 0 w 98"/>
                <a:gd name="T11" fmla="*/ 0 h 1248"/>
                <a:gd name="T12" fmla="*/ 98 w 98"/>
                <a:gd name="T13" fmla="*/ 39 h 1248"/>
                <a:gd name="T14" fmla="*/ 90 w 98"/>
                <a:gd name="T15" fmla="*/ 197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8" h="1248">
                  <a:moveTo>
                    <a:pt x="90" y="197"/>
                  </a:moveTo>
                  <a:cubicBezTo>
                    <a:pt x="82" y="353"/>
                    <a:pt x="69" y="959"/>
                    <a:pt x="97" y="1232"/>
                  </a:cubicBezTo>
                  <a:cubicBezTo>
                    <a:pt x="97" y="1232"/>
                    <a:pt x="97" y="1232"/>
                    <a:pt x="97" y="1232"/>
                  </a:cubicBezTo>
                  <a:cubicBezTo>
                    <a:pt x="95" y="1237"/>
                    <a:pt x="93" y="1243"/>
                    <a:pt x="90" y="1248"/>
                  </a:cubicBezTo>
                  <a:cubicBezTo>
                    <a:pt x="0" y="1248"/>
                    <a:pt x="0" y="1248"/>
                    <a:pt x="0" y="124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85" y="0"/>
                    <a:pt x="98" y="39"/>
                  </a:cubicBezTo>
                  <a:cubicBezTo>
                    <a:pt x="97" y="68"/>
                    <a:pt x="93" y="130"/>
                    <a:pt x="90" y="197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54000">
                  <a:srgbClr val="45C2C2">
                    <a:alpha val="68000"/>
                  </a:srgbClr>
                </a:gs>
                <a:gs pos="25000">
                  <a:srgbClr val="0681B0">
                    <a:alpha val="85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141" name="TextBox 140">
            <a:extLst>
              <a:ext uri="{FF2B5EF4-FFF2-40B4-BE49-F238E27FC236}">
                <a16:creationId xmlns:a16="http://schemas.microsoft.com/office/drawing/2014/main" id="{81941B8E-81B0-4CBF-B46F-AF9559F37D6D}"/>
              </a:ext>
            </a:extLst>
          </p:cNvPr>
          <p:cNvSpPr txBox="1"/>
          <p:nvPr/>
        </p:nvSpPr>
        <p:spPr>
          <a:xfrm>
            <a:off x="7201662" y="1130856"/>
            <a:ext cx="265072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4000" b="1" dirty="0">
                <a:gradFill>
                  <a:gsLst>
                    <a:gs pos="100000">
                      <a:srgbClr val="BDE8C2">
                        <a:alpha val="96000"/>
                      </a:srgbClr>
                    </a:gs>
                    <a:gs pos="73000">
                      <a:srgbClr val="45C2C2">
                        <a:alpha val="80000"/>
                      </a:srgbClr>
                    </a:gs>
                    <a:gs pos="42000">
                      <a:srgbClr val="0681B0">
                        <a:alpha val="89000"/>
                      </a:srgbClr>
                    </a:gs>
                    <a:gs pos="0">
                      <a:srgbClr val="00248B">
                        <a:alpha val="96000"/>
                      </a:srgbClr>
                    </a:gs>
                  </a:gsLst>
                  <a:path path="circle">
                    <a:fillToRect r="100000" b="100000"/>
                  </a:path>
                </a:gradFill>
                <a:latin typeface="+mj-lt"/>
              </a:rPr>
              <a:t>STRENGTH</a:t>
            </a:r>
            <a:endParaRPr lang="en-US" sz="40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42" name="Freeform 20">
            <a:extLst>
              <a:ext uri="{FF2B5EF4-FFF2-40B4-BE49-F238E27FC236}">
                <a16:creationId xmlns:a16="http://schemas.microsoft.com/office/drawing/2014/main" id="{338FCA91-B2AC-403F-8B0F-3ED017286737}"/>
              </a:ext>
            </a:extLst>
          </p:cNvPr>
          <p:cNvSpPr/>
          <p:nvPr/>
        </p:nvSpPr>
        <p:spPr>
          <a:xfrm>
            <a:off x="6733373" y="1063485"/>
            <a:ext cx="265874" cy="265874"/>
          </a:xfrm>
          <a:custGeom>
            <a:avLst/>
            <a:gdLst>
              <a:gd name="connsiteX0" fmla="*/ 0 w 350520"/>
              <a:gd name="connsiteY0" fmla="*/ 211455 h 350520"/>
              <a:gd name="connsiteX1" fmla="*/ 0 w 350520"/>
              <a:gd name="connsiteY1" fmla="*/ 139065 h 350520"/>
              <a:gd name="connsiteX2" fmla="*/ 139065 w 350520"/>
              <a:gd name="connsiteY2" fmla="*/ 139065 h 350520"/>
              <a:gd name="connsiteX3" fmla="*/ 139065 w 350520"/>
              <a:gd name="connsiteY3" fmla="*/ 0 h 350520"/>
              <a:gd name="connsiteX4" fmla="*/ 211455 w 350520"/>
              <a:gd name="connsiteY4" fmla="*/ 0 h 350520"/>
              <a:gd name="connsiteX5" fmla="*/ 211455 w 350520"/>
              <a:gd name="connsiteY5" fmla="*/ 139065 h 350520"/>
              <a:gd name="connsiteX6" fmla="*/ 350520 w 350520"/>
              <a:gd name="connsiteY6" fmla="*/ 139065 h 350520"/>
              <a:gd name="connsiteX7" fmla="*/ 350520 w 350520"/>
              <a:gd name="connsiteY7" fmla="*/ 211455 h 350520"/>
              <a:gd name="connsiteX8" fmla="*/ 211455 w 350520"/>
              <a:gd name="connsiteY8" fmla="*/ 211455 h 350520"/>
              <a:gd name="connsiteX9" fmla="*/ 211455 w 350520"/>
              <a:gd name="connsiteY9" fmla="*/ 350520 h 350520"/>
              <a:gd name="connsiteX10" fmla="*/ 139065 w 350520"/>
              <a:gd name="connsiteY10" fmla="*/ 350520 h 350520"/>
              <a:gd name="connsiteX11" fmla="*/ 139065 w 350520"/>
              <a:gd name="connsiteY11" fmla="*/ 211455 h 35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520" h="350520">
                <a:moveTo>
                  <a:pt x="0" y="211455"/>
                </a:moveTo>
                <a:lnTo>
                  <a:pt x="0" y="139065"/>
                </a:lnTo>
                <a:lnTo>
                  <a:pt x="139065" y="139065"/>
                </a:lnTo>
                <a:lnTo>
                  <a:pt x="139065" y="0"/>
                </a:lnTo>
                <a:lnTo>
                  <a:pt x="211455" y="0"/>
                </a:lnTo>
                <a:lnTo>
                  <a:pt x="211455" y="139065"/>
                </a:lnTo>
                <a:lnTo>
                  <a:pt x="350520" y="139065"/>
                </a:lnTo>
                <a:lnTo>
                  <a:pt x="350520" y="211455"/>
                </a:lnTo>
                <a:lnTo>
                  <a:pt x="211455" y="211455"/>
                </a:lnTo>
                <a:lnTo>
                  <a:pt x="211455" y="350520"/>
                </a:lnTo>
                <a:lnTo>
                  <a:pt x="139065" y="350520"/>
                </a:lnTo>
                <a:lnTo>
                  <a:pt x="139065" y="211455"/>
                </a:lnTo>
                <a:close/>
              </a:path>
            </a:pathLst>
          </a:custGeom>
          <a:solidFill>
            <a:srgbClr val="45C2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34F5BF88-9596-47CE-B4A0-AAFFC58EB4EB}"/>
              </a:ext>
            </a:extLst>
          </p:cNvPr>
          <p:cNvCxnSpPr/>
          <p:nvPr/>
        </p:nvCxnSpPr>
        <p:spPr>
          <a:xfrm>
            <a:off x="7201662" y="1957059"/>
            <a:ext cx="478805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Text Placeholder 2">
            <a:extLst>
              <a:ext uri="{FF2B5EF4-FFF2-40B4-BE49-F238E27FC236}">
                <a16:creationId xmlns:a16="http://schemas.microsoft.com/office/drawing/2014/main" id="{D9630056-7FFD-41B5-B9BE-43B78A48DC68}"/>
              </a:ext>
            </a:extLst>
          </p:cNvPr>
          <p:cNvSpPr txBox="1">
            <a:spLocks/>
          </p:cNvSpPr>
          <p:nvPr/>
        </p:nvSpPr>
        <p:spPr>
          <a:xfrm>
            <a:off x="7201661" y="2617851"/>
            <a:ext cx="337822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000" dirty="0"/>
              <a:t>Lorem Ipsum is simply dummy text of the printing and typesetting industry.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E83BC50-A783-428C-B5B0-F9EDD1BA06E4}"/>
              </a:ext>
            </a:extLst>
          </p:cNvPr>
          <p:cNvSpPr txBox="1"/>
          <p:nvPr/>
        </p:nvSpPr>
        <p:spPr>
          <a:xfrm>
            <a:off x="7201661" y="2442164"/>
            <a:ext cx="93025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>
                <a:latin typeface="+mj-lt"/>
              </a:rPr>
              <a:t>LOREM IPSUM</a:t>
            </a:r>
          </a:p>
        </p:txBody>
      </p:sp>
      <p:sp>
        <p:nvSpPr>
          <p:cNvPr id="146" name="Text Placeholder 2">
            <a:extLst>
              <a:ext uri="{FF2B5EF4-FFF2-40B4-BE49-F238E27FC236}">
                <a16:creationId xmlns:a16="http://schemas.microsoft.com/office/drawing/2014/main" id="{B2B840DD-5059-4F41-91E7-B3D7F5351348}"/>
              </a:ext>
            </a:extLst>
          </p:cNvPr>
          <p:cNvSpPr txBox="1">
            <a:spLocks/>
          </p:cNvSpPr>
          <p:nvPr/>
        </p:nvSpPr>
        <p:spPr>
          <a:xfrm>
            <a:off x="7201661" y="3568811"/>
            <a:ext cx="337822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000" dirty="0"/>
              <a:t>Lorem Ipsum is simply dummy text of the printing and typesetting industry.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DDBADEF0-FDBA-497F-B3B7-AAE797AC38B8}"/>
              </a:ext>
            </a:extLst>
          </p:cNvPr>
          <p:cNvSpPr txBox="1"/>
          <p:nvPr/>
        </p:nvSpPr>
        <p:spPr>
          <a:xfrm>
            <a:off x="7201661" y="3393124"/>
            <a:ext cx="93025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>
                <a:latin typeface="+mj-lt"/>
              </a:rPr>
              <a:t>LOREM IPSUM</a:t>
            </a:r>
          </a:p>
        </p:txBody>
      </p:sp>
      <p:sp>
        <p:nvSpPr>
          <p:cNvPr id="148" name="Text Placeholder 2">
            <a:extLst>
              <a:ext uri="{FF2B5EF4-FFF2-40B4-BE49-F238E27FC236}">
                <a16:creationId xmlns:a16="http://schemas.microsoft.com/office/drawing/2014/main" id="{0D6DEF14-2D51-445E-95F6-2ECF9AE0B53A}"/>
              </a:ext>
            </a:extLst>
          </p:cNvPr>
          <p:cNvSpPr txBox="1">
            <a:spLocks/>
          </p:cNvSpPr>
          <p:nvPr/>
        </p:nvSpPr>
        <p:spPr>
          <a:xfrm>
            <a:off x="7201661" y="4519771"/>
            <a:ext cx="337822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000" dirty="0"/>
              <a:t>Lorem Ipsum is simply dummy text of the printing and typesetting industry.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669AFA63-EAE4-4D18-8D50-99F1BC348D07}"/>
              </a:ext>
            </a:extLst>
          </p:cNvPr>
          <p:cNvSpPr txBox="1"/>
          <p:nvPr/>
        </p:nvSpPr>
        <p:spPr>
          <a:xfrm>
            <a:off x="7201661" y="4344084"/>
            <a:ext cx="93025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>
                <a:latin typeface="+mj-lt"/>
              </a:rPr>
              <a:t>LOREM IPSUM</a:t>
            </a:r>
          </a:p>
        </p:txBody>
      </p:sp>
      <p:sp>
        <p:nvSpPr>
          <p:cNvPr id="150" name="Text Placeholder 2">
            <a:extLst>
              <a:ext uri="{FF2B5EF4-FFF2-40B4-BE49-F238E27FC236}">
                <a16:creationId xmlns:a16="http://schemas.microsoft.com/office/drawing/2014/main" id="{E198BF8C-ED4F-49B8-B228-F2C2DD85C295}"/>
              </a:ext>
            </a:extLst>
          </p:cNvPr>
          <p:cNvSpPr txBox="1">
            <a:spLocks/>
          </p:cNvSpPr>
          <p:nvPr/>
        </p:nvSpPr>
        <p:spPr>
          <a:xfrm>
            <a:off x="7215947" y="5470731"/>
            <a:ext cx="3516337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000" dirty="0"/>
              <a:t>Lorem Ipsum is simply dummy text of the printing and typesetting industry.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5124B8E1-4B4F-41DD-A10D-CD365214BFD5}"/>
              </a:ext>
            </a:extLst>
          </p:cNvPr>
          <p:cNvSpPr txBox="1"/>
          <p:nvPr/>
        </p:nvSpPr>
        <p:spPr>
          <a:xfrm>
            <a:off x="7201661" y="5295044"/>
            <a:ext cx="930255" cy="18466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200" b="1" dirty="0">
                <a:latin typeface="+mj-lt"/>
              </a:rPr>
              <a:t>LOREM IPSUM</a:t>
            </a:r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69FA51AD-F4F7-4F2B-BF6E-23F9E4AC2EF9}"/>
              </a:ext>
            </a:extLst>
          </p:cNvPr>
          <p:cNvGrpSpPr/>
          <p:nvPr/>
        </p:nvGrpSpPr>
        <p:grpSpPr>
          <a:xfrm>
            <a:off x="6733373" y="5295044"/>
            <a:ext cx="285750" cy="287338"/>
            <a:chOff x="10455275" y="2498725"/>
            <a:chExt cx="285750" cy="287338"/>
          </a:xfrm>
          <a:solidFill>
            <a:srgbClr val="17B580"/>
          </a:solidFill>
        </p:grpSpPr>
        <p:sp>
          <p:nvSpPr>
            <p:cNvPr id="164" name="Freeform 214">
              <a:extLst>
                <a:ext uri="{FF2B5EF4-FFF2-40B4-BE49-F238E27FC236}">
                  <a16:creationId xmlns:a16="http://schemas.microsoft.com/office/drawing/2014/main" id="{AFEC1177-DD4B-417F-A711-D6ABF3120B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55275" y="2593975"/>
              <a:ext cx="285750" cy="192088"/>
            </a:xfrm>
            <a:custGeom>
              <a:avLst/>
              <a:gdLst>
                <a:gd name="T0" fmla="*/ 812 w 903"/>
                <a:gd name="T1" fmla="*/ 30 h 601"/>
                <a:gd name="T2" fmla="*/ 512 w 903"/>
                <a:gd name="T3" fmla="*/ 571 h 601"/>
                <a:gd name="T4" fmla="*/ 602 w 903"/>
                <a:gd name="T5" fmla="*/ 571 h 601"/>
                <a:gd name="T6" fmla="*/ 301 w 903"/>
                <a:gd name="T7" fmla="*/ 210 h 601"/>
                <a:gd name="T8" fmla="*/ 301 w 903"/>
                <a:gd name="T9" fmla="*/ 571 h 601"/>
                <a:gd name="T10" fmla="*/ 181 w 903"/>
                <a:gd name="T11" fmla="*/ 421 h 601"/>
                <a:gd name="T12" fmla="*/ 888 w 903"/>
                <a:gd name="T13" fmla="*/ 571 h 601"/>
                <a:gd name="T14" fmla="*/ 842 w 903"/>
                <a:gd name="T15" fmla="*/ 12 h 601"/>
                <a:gd name="T16" fmla="*/ 838 w 903"/>
                <a:gd name="T17" fmla="*/ 5 h 601"/>
                <a:gd name="T18" fmla="*/ 830 w 903"/>
                <a:gd name="T19" fmla="*/ 0 h 601"/>
                <a:gd name="T20" fmla="*/ 704 w 903"/>
                <a:gd name="T21" fmla="*/ 0 h 601"/>
                <a:gd name="T22" fmla="*/ 696 w 903"/>
                <a:gd name="T23" fmla="*/ 5 h 601"/>
                <a:gd name="T24" fmla="*/ 692 w 903"/>
                <a:gd name="T25" fmla="*/ 12 h 601"/>
                <a:gd name="T26" fmla="*/ 632 w 903"/>
                <a:gd name="T27" fmla="*/ 571 h 601"/>
                <a:gd name="T28" fmla="*/ 631 w 903"/>
                <a:gd name="T29" fmla="*/ 280 h 601"/>
                <a:gd name="T30" fmla="*/ 626 w 903"/>
                <a:gd name="T31" fmla="*/ 274 h 601"/>
                <a:gd name="T32" fmla="*/ 617 w 903"/>
                <a:gd name="T33" fmla="*/ 270 h 601"/>
                <a:gd name="T34" fmla="*/ 491 w 903"/>
                <a:gd name="T35" fmla="*/ 271 h 601"/>
                <a:gd name="T36" fmla="*/ 484 w 903"/>
                <a:gd name="T37" fmla="*/ 278 h 601"/>
                <a:gd name="T38" fmla="*/ 482 w 903"/>
                <a:gd name="T39" fmla="*/ 285 h 601"/>
                <a:gd name="T40" fmla="*/ 421 w 903"/>
                <a:gd name="T41" fmla="*/ 195 h 601"/>
                <a:gd name="T42" fmla="*/ 419 w 903"/>
                <a:gd name="T43" fmla="*/ 187 h 601"/>
                <a:gd name="T44" fmla="*/ 412 w 903"/>
                <a:gd name="T45" fmla="*/ 181 h 601"/>
                <a:gd name="T46" fmla="*/ 286 w 903"/>
                <a:gd name="T47" fmla="*/ 180 h 601"/>
                <a:gd name="T48" fmla="*/ 277 w 903"/>
                <a:gd name="T49" fmla="*/ 184 h 601"/>
                <a:gd name="T50" fmla="*/ 272 w 903"/>
                <a:gd name="T51" fmla="*/ 190 h 601"/>
                <a:gd name="T52" fmla="*/ 271 w 903"/>
                <a:gd name="T53" fmla="*/ 571 h 601"/>
                <a:gd name="T54" fmla="*/ 211 w 903"/>
                <a:gd name="T55" fmla="*/ 403 h 601"/>
                <a:gd name="T56" fmla="*/ 207 w 903"/>
                <a:gd name="T57" fmla="*/ 396 h 601"/>
                <a:gd name="T58" fmla="*/ 199 w 903"/>
                <a:gd name="T59" fmla="*/ 391 h 601"/>
                <a:gd name="T60" fmla="*/ 73 w 903"/>
                <a:gd name="T61" fmla="*/ 391 h 601"/>
                <a:gd name="T62" fmla="*/ 65 w 903"/>
                <a:gd name="T63" fmla="*/ 396 h 601"/>
                <a:gd name="T64" fmla="*/ 61 w 903"/>
                <a:gd name="T65" fmla="*/ 403 h 601"/>
                <a:gd name="T66" fmla="*/ 16 w 903"/>
                <a:gd name="T67" fmla="*/ 571 h 601"/>
                <a:gd name="T68" fmla="*/ 7 w 903"/>
                <a:gd name="T69" fmla="*/ 573 h 601"/>
                <a:gd name="T70" fmla="*/ 2 w 903"/>
                <a:gd name="T71" fmla="*/ 581 h 601"/>
                <a:gd name="T72" fmla="*/ 1 w 903"/>
                <a:gd name="T73" fmla="*/ 590 h 601"/>
                <a:gd name="T74" fmla="*/ 5 w 903"/>
                <a:gd name="T75" fmla="*/ 597 h 601"/>
                <a:gd name="T76" fmla="*/ 13 w 903"/>
                <a:gd name="T77" fmla="*/ 601 h 601"/>
                <a:gd name="T78" fmla="*/ 196 w 903"/>
                <a:gd name="T79" fmla="*/ 601 h 601"/>
                <a:gd name="T80" fmla="*/ 497 w 903"/>
                <a:gd name="T81" fmla="*/ 601 h 601"/>
                <a:gd name="T82" fmla="*/ 827 w 903"/>
                <a:gd name="T83" fmla="*/ 601 h 601"/>
                <a:gd name="T84" fmla="*/ 893 w 903"/>
                <a:gd name="T85" fmla="*/ 600 h 601"/>
                <a:gd name="T86" fmla="*/ 900 w 903"/>
                <a:gd name="T87" fmla="*/ 595 h 601"/>
                <a:gd name="T88" fmla="*/ 903 w 903"/>
                <a:gd name="T89" fmla="*/ 586 h 601"/>
                <a:gd name="T90" fmla="*/ 900 w 903"/>
                <a:gd name="T91" fmla="*/ 578 h 601"/>
                <a:gd name="T92" fmla="*/ 893 w 903"/>
                <a:gd name="T93" fmla="*/ 572 h 6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903" h="601">
                  <a:moveTo>
                    <a:pt x="722" y="571"/>
                  </a:moveTo>
                  <a:lnTo>
                    <a:pt x="722" y="30"/>
                  </a:lnTo>
                  <a:lnTo>
                    <a:pt x="812" y="30"/>
                  </a:lnTo>
                  <a:lnTo>
                    <a:pt x="812" y="571"/>
                  </a:lnTo>
                  <a:lnTo>
                    <a:pt x="722" y="571"/>
                  </a:lnTo>
                  <a:close/>
                  <a:moveTo>
                    <a:pt x="512" y="571"/>
                  </a:moveTo>
                  <a:lnTo>
                    <a:pt x="512" y="300"/>
                  </a:lnTo>
                  <a:lnTo>
                    <a:pt x="602" y="300"/>
                  </a:lnTo>
                  <a:lnTo>
                    <a:pt x="602" y="571"/>
                  </a:lnTo>
                  <a:lnTo>
                    <a:pt x="512" y="571"/>
                  </a:lnTo>
                  <a:close/>
                  <a:moveTo>
                    <a:pt x="301" y="571"/>
                  </a:moveTo>
                  <a:lnTo>
                    <a:pt x="301" y="210"/>
                  </a:lnTo>
                  <a:lnTo>
                    <a:pt x="391" y="210"/>
                  </a:lnTo>
                  <a:lnTo>
                    <a:pt x="391" y="571"/>
                  </a:lnTo>
                  <a:lnTo>
                    <a:pt x="301" y="571"/>
                  </a:lnTo>
                  <a:close/>
                  <a:moveTo>
                    <a:pt x="91" y="571"/>
                  </a:moveTo>
                  <a:lnTo>
                    <a:pt x="91" y="421"/>
                  </a:lnTo>
                  <a:lnTo>
                    <a:pt x="181" y="421"/>
                  </a:lnTo>
                  <a:lnTo>
                    <a:pt x="181" y="571"/>
                  </a:lnTo>
                  <a:lnTo>
                    <a:pt x="91" y="571"/>
                  </a:lnTo>
                  <a:close/>
                  <a:moveTo>
                    <a:pt x="888" y="571"/>
                  </a:moveTo>
                  <a:lnTo>
                    <a:pt x="842" y="571"/>
                  </a:lnTo>
                  <a:lnTo>
                    <a:pt x="842" y="15"/>
                  </a:lnTo>
                  <a:lnTo>
                    <a:pt x="842" y="12"/>
                  </a:lnTo>
                  <a:lnTo>
                    <a:pt x="841" y="9"/>
                  </a:lnTo>
                  <a:lnTo>
                    <a:pt x="840" y="7"/>
                  </a:lnTo>
                  <a:lnTo>
                    <a:pt x="838" y="5"/>
                  </a:lnTo>
                  <a:lnTo>
                    <a:pt x="836" y="3"/>
                  </a:lnTo>
                  <a:lnTo>
                    <a:pt x="833" y="1"/>
                  </a:lnTo>
                  <a:lnTo>
                    <a:pt x="830" y="0"/>
                  </a:lnTo>
                  <a:lnTo>
                    <a:pt x="827" y="0"/>
                  </a:lnTo>
                  <a:lnTo>
                    <a:pt x="707" y="0"/>
                  </a:lnTo>
                  <a:lnTo>
                    <a:pt x="704" y="0"/>
                  </a:lnTo>
                  <a:lnTo>
                    <a:pt x="702" y="1"/>
                  </a:lnTo>
                  <a:lnTo>
                    <a:pt x="698" y="3"/>
                  </a:lnTo>
                  <a:lnTo>
                    <a:pt x="696" y="5"/>
                  </a:lnTo>
                  <a:lnTo>
                    <a:pt x="694" y="7"/>
                  </a:lnTo>
                  <a:lnTo>
                    <a:pt x="693" y="9"/>
                  </a:lnTo>
                  <a:lnTo>
                    <a:pt x="692" y="12"/>
                  </a:lnTo>
                  <a:lnTo>
                    <a:pt x="692" y="15"/>
                  </a:lnTo>
                  <a:lnTo>
                    <a:pt x="692" y="571"/>
                  </a:lnTo>
                  <a:lnTo>
                    <a:pt x="632" y="571"/>
                  </a:lnTo>
                  <a:lnTo>
                    <a:pt x="632" y="285"/>
                  </a:lnTo>
                  <a:lnTo>
                    <a:pt x="632" y="283"/>
                  </a:lnTo>
                  <a:lnTo>
                    <a:pt x="631" y="280"/>
                  </a:lnTo>
                  <a:lnTo>
                    <a:pt x="630" y="278"/>
                  </a:lnTo>
                  <a:lnTo>
                    <a:pt x="628" y="275"/>
                  </a:lnTo>
                  <a:lnTo>
                    <a:pt x="626" y="274"/>
                  </a:lnTo>
                  <a:lnTo>
                    <a:pt x="622" y="271"/>
                  </a:lnTo>
                  <a:lnTo>
                    <a:pt x="620" y="271"/>
                  </a:lnTo>
                  <a:lnTo>
                    <a:pt x="617" y="270"/>
                  </a:lnTo>
                  <a:lnTo>
                    <a:pt x="497" y="270"/>
                  </a:lnTo>
                  <a:lnTo>
                    <a:pt x="494" y="271"/>
                  </a:lnTo>
                  <a:lnTo>
                    <a:pt x="491" y="271"/>
                  </a:lnTo>
                  <a:lnTo>
                    <a:pt x="488" y="274"/>
                  </a:lnTo>
                  <a:lnTo>
                    <a:pt x="486" y="275"/>
                  </a:lnTo>
                  <a:lnTo>
                    <a:pt x="484" y="278"/>
                  </a:lnTo>
                  <a:lnTo>
                    <a:pt x="483" y="280"/>
                  </a:lnTo>
                  <a:lnTo>
                    <a:pt x="482" y="283"/>
                  </a:lnTo>
                  <a:lnTo>
                    <a:pt x="482" y="285"/>
                  </a:lnTo>
                  <a:lnTo>
                    <a:pt x="482" y="571"/>
                  </a:lnTo>
                  <a:lnTo>
                    <a:pt x="421" y="571"/>
                  </a:lnTo>
                  <a:lnTo>
                    <a:pt x="421" y="195"/>
                  </a:lnTo>
                  <a:lnTo>
                    <a:pt x="421" y="192"/>
                  </a:lnTo>
                  <a:lnTo>
                    <a:pt x="420" y="190"/>
                  </a:lnTo>
                  <a:lnTo>
                    <a:pt x="419" y="187"/>
                  </a:lnTo>
                  <a:lnTo>
                    <a:pt x="417" y="185"/>
                  </a:lnTo>
                  <a:lnTo>
                    <a:pt x="415" y="184"/>
                  </a:lnTo>
                  <a:lnTo>
                    <a:pt x="412" y="181"/>
                  </a:lnTo>
                  <a:lnTo>
                    <a:pt x="409" y="180"/>
                  </a:lnTo>
                  <a:lnTo>
                    <a:pt x="406" y="180"/>
                  </a:lnTo>
                  <a:lnTo>
                    <a:pt x="286" y="180"/>
                  </a:lnTo>
                  <a:lnTo>
                    <a:pt x="283" y="180"/>
                  </a:lnTo>
                  <a:lnTo>
                    <a:pt x="281" y="181"/>
                  </a:lnTo>
                  <a:lnTo>
                    <a:pt x="277" y="184"/>
                  </a:lnTo>
                  <a:lnTo>
                    <a:pt x="275" y="185"/>
                  </a:lnTo>
                  <a:lnTo>
                    <a:pt x="274" y="187"/>
                  </a:lnTo>
                  <a:lnTo>
                    <a:pt x="272" y="190"/>
                  </a:lnTo>
                  <a:lnTo>
                    <a:pt x="271" y="192"/>
                  </a:lnTo>
                  <a:lnTo>
                    <a:pt x="271" y="195"/>
                  </a:lnTo>
                  <a:lnTo>
                    <a:pt x="271" y="571"/>
                  </a:lnTo>
                  <a:lnTo>
                    <a:pt x="211" y="571"/>
                  </a:lnTo>
                  <a:lnTo>
                    <a:pt x="211" y="406"/>
                  </a:lnTo>
                  <a:lnTo>
                    <a:pt x="211" y="403"/>
                  </a:lnTo>
                  <a:lnTo>
                    <a:pt x="210" y="400"/>
                  </a:lnTo>
                  <a:lnTo>
                    <a:pt x="209" y="398"/>
                  </a:lnTo>
                  <a:lnTo>
                    <a:pt x="207" y="396"/>
                  </a:lnTo>
                  <a:lnTo>
                    <a:pt x="205" y="394"/>
                  </a:lnTo>
                  <a:lnTo>
                    <a:pt x="201" y="392"/>
                  </a:lnTo>
                  <a:lnTo>
                    <a:pt x="199" y="391"/>
                  </a:lnTo>
                  <a:lnTo>
                    <a:pt x="196" y="391"/>
                  </a:lnTo>
                  <a:lnTo>
                    <a:pt x="76" y="391"/>
                  </a:lnTo>
                  <a:lnTo>
                    <a:pt x="73" y="391"/>
                  </a:lnTo>
                  <a:lnTo>
                    <a:pt x="70" y="392"/>
                  </a:lnTo>
                  <a:lnTo>
                    <a:pt x="67" y="394"/>
                  </a:lnTo>
                  <a:lnTo>
                    <a:pt x="65" y="396"/>
                  </a:lnTo>
                  <a:lnTo>
                    <a:pt x="63" y="398"/>
                  </a:lnTo>
                  <a:lnTo>
                    <a:pt x="62" y="400"/>
                  </a:lnTo>
                  <a:lnTo>
                    <a:pt x="61" y="403"/>
                  </a:lnTo>
                  <a:lnTo>
                    <a:pt x="61" y="406"/>
                  </a:lnTo>
                  <a:lnTo>
                    <a:pt x="61" y="571"/>
                  </a:lnTo>
                  <a:lnTo>
                    <a:pt x="16" y="571"/>
                  </a:lnTo>
                  <a:lnTo>
                    <a:pt x="13" y="571"/>
                  </a:lnTo>
                  <a:lnTo>
                    <a:pt x="10" y="572"/>
                  </a:lnTo>
                  <a:lnTo>
                    <a:pt x="7" y="573"/>
                  </a:lnTo>
                  <a:lnTo>
                    <a:pt x="5" y="576"/>
                  </a:lnTo>
                  <a:lnTo>
                    <a:pt x="3" y="578"/>
                  </a:lnTo>
                  <a:lnTo>
                    <a:pt x="2" y="581"/>
                  </a:lnTo>
                  <a:lnTo>
                    <a:pt x="1" y="583"/>
                  </a:lnTo>
                  <a:lnTo>
                    <a:pt x="0" y="586"/>
                  </a:lnTo>
                  <a:lnTo>
                    <a:pt x="1" y="590"/>
                  </a:lnTo>
                  <a:lnTo>
                    <a:pt x="2" y="593"/>
                  </a:lnTo>
                  <a:lnTo>
                    <a:pt x="3" y="595"/>
                  </a:lnTo>
                  <a:lnTo>
                    <a:pt x="5" y="597"/>
                  </a:lnTo>
                  <a:lnTo>
                    <a:pt x="7" y="599"/>
                  </a:lnTo>
                  <a:lnTo>
                    <a:pt x="10" y="600"/>
                  </a:lnTo>
                  <a:lnTo>
                    <a:pt x="13" y="601"/>
                  </a:lnTo>
                  <a:lnTo>
                    <a:pt x="16" y="601"/>
                  </a:lnTo>
                  <a:lnTo>
                    <a:pt x="76" y="601"/>
                  </a:lnTo>
                  <a:lnTo>
                    <a:pt x="196" y="601"/>
                  </a:lnTo>
                  <a:lnTo>
                    <a:pt x="286" y="601"/>
                  </a:lnTo>
                  <a:lnTo>
                    <a:pt x="406" y="601"/>
                  </a:lnTo>
                  <a:lnTo>
                    <a:pt x="497" y="601"/>
                  </a:lnTo>
                  <a:lnTo>
                    <a:pt x="617" y="601"/>
                  </a:lnTo>
                  <a:lnTo>
                    <a:pt x="707" y="601"/>
                  </a:lnTo>
                  <a:lnTo>
                    <a:pt x="827" y="601"/>
                  </a:lnTo>
                  <a:lnTo>
                    <a:pt x="888" y="601"/>
                  </a:lnTo>
                  <a:lnTo>
                    <a:pt x="890" y="601"/>
                  </a:lnTo>
                  <a:lnTo>
                    <a:pt x="893" y="600"/>
                  </a:lnTo>
                  <a:lnTo>
                    <a:pt x="896" y="599"/>
                  </a:lnTo>
                  <a:lnTo>
                    <a:pt x="898" y="597"/>
                  </a:lnTo>
                  <a:lnTo>
                    <a:pt x="900" y="595"/>
                  </a:lnTo>
                  <a:lnTo>
                    <a:pt x="901" y="593"/>
                  </a:lnTo>
                  <a:lnTo>
                    <a:pt x="902" y="590"/>
                  </a:lnTo>
                  <a:lnTo>
                    <a:pt x="903" y="586"/>
                  </a:lnTo>
                  <a:lnTo>
                    <a:pt x="902" y="583"/>
                  </a:lnTo>
                  <a:lnTo>
                    <a:pt x="901" y="581"/>
                  </a:lnTo>
                  <a:lnTo>
                    <a:pt x="900" y="578"/>
                  </a:lnTo>
                  <a:lnTo>
                    <a:pt x="898" y="576"/>
                  </a:lnTo>
                  <a:lnTo>
                    <a:pt x="896" y="573"/>
                  </a:lnTo>
                  <a:lnTo>
                    <a:pt x="893" y="572"/>
                  </a:lnTo>
                  <a:lnTo>
                    <a:pt x="890" y="571"/>
                  </a:lnTo>
                  <a:lnTo>
                    <a:pt x="888" y="5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5" name="Freeform 215">
              <a:extLst>
                <a:ext uri="{FF2B5EF4-FFF2-40B4-BE49-F238E27FC236}">
                  <a16:creationId xmlns:a16="http://schemas.microsoft.com/office/drawing/2014/main" id="{20F05EA6-F1C0-4E29-AF1D-51EA900BBB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74325" y="2498725"/>
              <a:ext cx="252413" cy="157163"/>
            </a:xfrm>
            <a:custGeom>
              <a:avLst/>
              <a:gdLst>
                <a:gd name="T0" fmla="*/ 83 w 796"/>
                <a:gd name="T1" fmla="*/ 417 h 496"/>
                <a:gd name="T2" fmla="*/ 89 w 796"/>
                <a:gd name="T3" fmla="*/ 431 h 496"/>
                <a:gd name="T4" fmla="*/ 76 w 796"/>
                <a:gd name="T5" fmla="*/ 461 h 496"/>
                <a:gd name="T6" fmla="*/ 43 w 796"/>
                <a:gd name="T7" fmla="*/ 461 h 496"/>
                <a:gd name="T8" fmla="*/ 30 w 796"/>
                <a:gd name="T9" fmla="*/ 430 h 496"/>
                <a:gd name="T10" fmla="*/ 54 w 796"/>
                <a:gd name="T11" fmla="*/ 407 h 496"/>
                <a:gd name="T12" fmla="*/ 302 w 796"/>
                <a:gd name="T13" fmla="*/ 216 h 496"/>
                <a:gd name="T14" fmla="*/ 315 w 796"/>
                <a:gd name="T15" fmla="*/ 247 h 496"/>
                <a:gd name="T16" fmla="*/ 291 w 796"/>
                <a:gd name="T17" fmla="*/ 270 h 496"/>
                <a:gd name="T18" fmla="*/ 260 w 796"/>
                <a:gd name="T19" fmla="*/ 257 h 496"/>
                <a:gd name="T20" fmla="*/ 260 w 796"/>
                <a:gd name="T21" fmla="*/ 224 h 496"/>
                <a:gd name="T22" fmla="*/ 511 w 796"/>
                <a:gd name="T23" fmla="*/ 301 h 496"/>
                <a:gd name="T24" fmla="*/ 530 w 796"/>
                <a:gd name="T25" fmla="*/ 308 h 496"/>
                <a:gd name="T26" fmla="*/ 541 w 796"/>
                <a:gd name="T27" fmla="*/ 331 h 496"/>
                <a:gd name="T28" fmla="*/ 523 w 796"/>
                <a:gd name="T29" fmla="*/ 359 h 496"/>
                <a:gd name="T30" fmla="*/ 490 w 796"/>
                <a:gd name="T31" fmla="*/ 353 h 496"/>
                <a:gd name="T32" fmla="*/ 483 w 796"/>
                <a:gd name="T33" fmla="*/ 320 h 496"/>
                <a:gd name="T34" fmla="*/ 511 w 796"/>
                <a:gd name="T35" fmla="*/ 301 h 496"/>
                <a:gd name="T36" fmla="*/ 757 w 796"/>
                <a:gd name="T37" fmla="*/ 39 h 496"/>
                <a:gd name="T38" fmla="*/ 764 w 796"/>
                <a:gd name="T39" fmla="*/ 72 h 496"/>
                <a:gd name="T40" fmla="*/ 736 w 796"/>
                <a:gd name="T41" fmla="*/ 90 h 496"/>
                <a:gd name="T42" fmla="*/ 708 w 796"/>
                <a:gd name="T43" fmla="*/ 72 h 496"/>
                <a:gd name="T44" fmla="*/ 716 w 796"/>
                <a:gd name="T45" fmla="*/ 39 h 496"/>
                <a:gd name="T46" fmla="*/ 60 w 796"/>
                <a:gd name="T47" fmla="*/ 496 h 496"/>
                <a:gd name="T48" fmla="*/ 93 w 796"/>
                <a:gd name="T49" fmla="*/ 487 h 496"/>
                <a:gd name="T50" fmla="*/ 115 w 796"/>
                <a:gd name="T51" fmla="*/ 460 h 496"/>
                <a:gd name="T52" fmla="*/ 118 w 796"/>
                <a:gd name="T53" fmla="*/ 422 h 496"/>
                <a:gd name="T54" fmla="*/ 276 w 796"/>
                <a:gd name="T55" fmla="*/ 300 h 496"/>
                <a:gd name="T56" fmla="*/ 318 w 796"/>
                <a:gd name="T57" fmla="*/ 291 h 496"/>
                <a:gd name="T58" fmla="*/ 451 w 796"/>
                <a:gd name="T59" fmla="*/ 331 h 496"/>
                <a:gd name="T60" fmla="*/ 461 w 796"/>
                <a:gd name="T61" fmla="*/ 365 h 496"/>
                <a:gd name="T62" fmla="*/ 487 w 796"/>
                <a:gd name="T63" fmla="*/ 387 h 496"/>
                <a:gd name="T64" fmla="*/ 523 w 796"/>
                <a:gd name="T65" fmla="*/ 390 h 496"/>
                <a:gd name="T66" fmla="*/ 554 w 796"/>
                <a:gd name="T67" fmla="*/ 373 h 496"/>
                <a:gd name="T68" fmla="*/ 570 w 796"/>
                <a:gd name="T69" fmla="*/ 343 h 496"/>
                <a:gd name="T70" fmla="*/ 559 w 796"/>
                <a:gd name="T71" fmla="*/ 296 h 496"/>
                <a:gd name="T72" fmla="*/ 742 w 796"/>
                <a:gd name="T73" fmla="*/ 120 h 496"/>
                <a:gd name="T74" fmla="*/ 775 w 796"/>
                <a:gd name="T75" fmla="*/ 106 h 496"/>
                <a:gd name="T76" fmla="*/ 794 w 796"/>
                <a:gd name="T77" fmla="*/ 79 h 496"/>
                <a:gd name="T78" fmla="*/ 794 w 796"/>
                <a:gd name="T79" fmla="*/ 43 h 496"/>
                <a:gd name="T80" fmla="*/ 775 w 796"/>
                <a:gd name="T81" fmla="*/ 14 h 496"/>
                <a:gd name="T82" fmla="*/ 742 w 796"/>
                <a:gd name="T83" fmla="*/ 0 h 496"/>
                <a:gd name="T84" fmla="*/ 708 w 796"/>
                <a:gd name="T85" fmla="*/ 8 h 496"/>
                <a:gd name="T86" fmla="*/ 683 w 796"/>
                <a:gd name="T87" fmla="*/ 31 h 496"/>
                <a:gd name="T88" fmla="*/ 677 w 796"/>
                <a:gd name="T89" fmla="*/ 70 h 496"/>
                <a:gd name="T90" fmla="*/ 524 w 796"/>
                <a:gd name="T91" fmla="*/ 272 h 496"/>
                <a:gd name="T92" fmla="*/ 483 w 796"/>
                <a:gd name="T93" fmla="*/ 278 h 496"/>
                <a:gd name="T94" fmla="*/ 345 w 796"/>
                <a:gd name="T95" fmla="*/ 245 h 496"/>
                <a:gd name="T96" fmla="*/ 339 w 796"/>
                <a:gd name="T97" fmla="*/ 212 h 496"/>
                <a:gd name="T98" fmla="*/ 314 w 796"/>
                <a:gd name="T99" fmla="*/ 188 h 496"/>
                <a:gd name="T100" fmla="*/ 280 w 796"/>
                <a:gd name="T101" fmla="*/ 181 h 496"/>
                <a:gd name="T102" fmla="*/ 247 w 796"/>
                <a:gd name="T103" fmla="*/ 194 h 496"/>
                <a:gd name="T104" fmla="*/ 228 w 796"/>
                <a:gd name="T105" fmla="*/ 223 h 496"/>
                <a:gd name="T106" fmla="*/ 229 w 796"/>
                <a:gd name="T107" fmla="*/ 262 h 496"/>
                <a:gd name="T108" fmla="*/ 60 w 796"/>
                <a:gd name="T109" fmla="*/ 376 h 496"/>
                <a:gd name="T110" fmla="*/ 26 w 796"/>
                <a:gd name="T111" fmla="*/ 387 h 496"/>
                <a:gd name="T112" fmla="*/ 4 w 796"/>
                <a:gd name="T113" fmla="*/ 413 h 496"/>
                <a:gd name="T114" fmla="*/ 1 w 796"/>
                <a:gd name="T115" fmla="*/ 448 h 496"/>
                <a:gd name="T116" fmla="*/ 17 w 796"/>
                <a:gd name="T117" fmla="*/ 479 h 496"/>
                <a:gd name="T118" fmla="*/ 47 w 796"/>
                <a:gd name="T119" fmla="*/ 495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796" h="496">
                  <a:moveTo>
                    <a:pt x="60" y="406"/>
                  </a:moveTo>
                  <a:lnTo>
                    <a:pt x="66" y="407"/>
                  </a:lnTo>
                  <a:lnTo>
                    <a:pt x="73" y="410"/>
                  </a:lnTo>
                  <a:lnTo>
                    <a:pt x="78" y="413"/>
                  </a:lnTo>
                  <a:lnTo>
                    <a:pt x="83" y="417"/>
                  </a:lnTo>
                  <a:lnTo>
                    <a:pt x="83" y="417"/>
                  </a:lnTo>
                  <a:lnTo>
                    <a:pt x="83" y="417"/>
                  </a:lnTo>
                  <a:lnTo>
                    <a:pt x="83" y="417"/>
                  </a:lnTo>
                  <a:lnTo>
                    <a:pt x="83" y="417"/>
                  </a:lnTo>
                  <a:lnTo>
                    <a:pt x="86" y="421"/>
                  </a:lnTo>
                  <a:lnTo>
                    <a:pt x="88" y="426"/>
                  </a:lnTo>
                  <a:lnTo>
                    <a:pt x="89" y="431"/>
                  </a:lnTo>
                  <a:lnTo>
                    <a:pt x="90" y="436"/>
                  </a:lnTo>
                  <a:lnTo>
                    <a:pt x="89" y="443"/>
                  </a:lnTo>
                  <a:lnTo>
                    <a:pt x="88" y="448"/>
                  </a:lnTo>
                  <a:lnTo>
                    <a:pt x="85" y="453"/>
                  </a:lnTo>
                  <a:lnTo>
                    <a:pt x="81" y="458"/>
                  </a:lnTo>
                  <a:lnTo>
                    <a:pt x="76" y="461"/>
                  </a:lnTo>
                  <a:lnTo>
                    <a:pt x="72" y="464"/>
                  </a:lnTo>
                  <a:lnTo>
                    <a:pt x="65" y="466"/>
                  </a:lnTo>
                  <a:lnTo>
                    <a:pt x="60" y="466"/>
                  </a:lnTo>
                  <a:lnTo>
                    <a:pt x="54" y="466"/>
                  </a:lnTo>
                  <a:lnTo>
                    <a:pt x="48" y="464"/>
                  </a:lnTo>
                  <a:lnTo>
                    <a:pt x="43" y="461"/>
                  </a:lnTo>
                  <a:lnTo>
                    <a:pt x="39" y="458"/>
                  </a:lnTo>
                  <a:lnTo>
                    <a:pt x="34" y="453"/>
                  </a:lnTo>
                  <a:lnTo>
                    <a:pt x="32" y="448"/>
                  </a:lnTo>
                  <a:lnTo>
                    <a:pt x="30" y="443"/>
                  </a:lnTo>
                  <a:lnTo>
                    <a:pt x="30" y="436"/>
                  </a:lnTo>
                  <a:lnTo>
                    <a:pt x="30" y="430"/>
                  </a:lnTo>
                  <a:lnTo>
                    <a:pt x="32" y="425"/>
                  </a:lnTo>
                  <a:lnTo>
                    <a:pt x="34" y="419"/>
                  </a:lnTo>
                  <a:lnTo>
                    <a:pt x="39" y="415"/>
                  </a:lnTo>
                  <a:lnTo>
                    <a:pt x="43" y="412"/>
                  </a:lnTo>
                  <a:lnTo>
                    <a:pt x="48" y="409"/>
                  </a:lnTo>
                  <a:lnTo>
                    <a:pt x="54" y="407"/>
                  </a:lnTo>
                  <a:lnTo>
                    <a:pt x="60" y="406"/>
                  </a:lnTo>
                  <a:lnTo>
                    <a:pt x="60" y="406"/>
                  </a:lnTo>
                  <a:close/>
                  <a:moveTo>
                    <a:pt x="285" y="211"/>
                  </a:moveTo>
                  <a:lnTo>
                    <a:pt x="291" y="211"/>
                  </a:lnTo>
                  <a:lnTo>
                    <a:pt x="297" y="214"/>
                  </a:lnTo>
                  <a:lnTo>
                    <a:pt x="302" y="216"/>
                  </a:lnTo>
                  <a:lnTo>
                    <a:pt x="306" y="220"/>
                  </a:lnTo>
                  <a:lnTo>
                    <a:pt x="311" y="224"/>
                  </a:lnTo>
                  <a:lnTo>
                    <a:pt x="313" y="230"/>
                  </a:lnTo>
                  <a:lnTo>
                    <a:pt x="315" y="235"/>
                  </a:lnTo>
                  <a:lnTo>
                    <a:pt x="315" y="241"/>
                  </a:lnTo>
                  <a:lnTo>
                    <a:pt x="315" y="247"/>
                  </a:lnTo>
                  <a:lnTo>
                    <a:pt x="313" y="253"/>
                  </a:lnTo>
                  <a:lnTo>
                    <a:pt x="311" y="257"/>
                  </a:lnTo>
                  <a:lnTo>
                    <a:pt x="306" y="262"/>
                  </a:lnTo>
                  <a:lnTo>
                    <a:pt x="302" y="266"/>
                  </a:lnTo>
                  <a:lnTo>
                    <a:pt x="297" y="268"/>
                  </a:lnTo>
                  <a:lnTo>
                    <a:pt x="291" y="270"/>
                  </a:lnTo>
                  <a:lnTo>
                    <a:pt x="285" y="271"/>
                  </a:lnTo>
                  <a:lnTo>
                    <a:pt x="280" y="270"/>
                  </a:lnTo>
                  <a:lnTo>
                    <a:pt x="273" y="268"/>
                  </a:lnTo>
                  <a:lnTo>
                    <a:pt x="269" y="266"/>
                  </a:lnTo>
                  <a:lnTo>
                    <a:pt x="264" y="262"/>
                  </a:lnTo>
                  <a:lnTo>
                    <a:pt x="260" y="257"/>
                  </a:lnTo>
                  <a:lnTo>
                    <a:pt x="257" y="253"/>
                  </a:lnTo>
                  <a:lnTo>
                    <a:pt x="256" y="247"/>
                  </a:lnTo>
                  <a:lnTo>
                    <a:pt x="255" y="241"/>
                  </a:lnTo>
                  <a:lnTo>
                    <a:pt x="256" y="235"/>
                  </a:lnTo>
                  <a:lnTo>
                    <a:pt x="257" y="230"/>
                  </a:lnTo>
                  <a:lnTo>
                    <a:pt x="260" y="224"/>
                  </a:lnTo>
                  <a:lnTo>
                    <a:pt x="264" y="220"/>
                  </a:lnTo>
                  <a:lnTo>
                    <a:pt x="269" y="216"/>
                  </a:lnTo>
                  <a:lnTo>
                    <a:pt x="273" y="214"/>
                  </a:lnTo>
                  <a:lnTo>
                    <a:pt x="280" y="211"/>
                  </a:lnTo>
                  <a:lnTo>
                    <a:pt x="285" y="211"/>
                  </a:lnTo>
                  <a:close/>
                  <a:moveTo>
                    <a:pt x="511" y="301"/>
                  </a:moveTo>
                  <a:lnTo>
                    <a:pt x="516" y="301"/>
                  </a:lnTo>
                  <a:lnTo>
                    <a:pt x="521" y="302"/>
                  </a:lnTo>
                  <a:lnTo>
                    <a:pt x="526" y="306"/>
                  </a:lnTo>
                  <a:lnTo>
                    <a:pt x="530" y="308"/>
                  </a:lnTo>
                  <a:lnTo>
                    <a:pt x="530" y="308"/>
                  </a:lnTo>
                  <a:lnTo>
                    <a:pt x="530" y="308"/>
                  </a:lnTo>
                  <a:lnTo>
                    <a:pt x="530" y="308"/>
                  </a:lnTo>
                  <a:lnTo>
                    <a:pt x="530" y="308"/>
                  </a:lnTo>
                  <a:lnTo>
                    <a:pt x="535" y="313"/>
                  </a:lnTo>
                  <a:lnTo>
                    <a:pt x="538" y="319"/>
                  </a:lnTo>
                  <a:lnTo>
                    <a:pt x="540" y="325"/>
                  </a:lnTo>
                  <a:lnTo>
                    <a:pt x="541" y="331"/>
                  </a:lnTo>
                  <a:lnTo>
                    <a:pt x="540" y="337"/>
                  </a:lnTo>
                  <a:lnTo>
                    <a:pt x="539" y="343"/>
                  </a:lnTo>
                  <a:lnTo>
                    <a:pt x="536" y="347"/>
                  </a:lnTo>
                  <a:lnTo>
                    <a:pt x="532" y="353"/>
                  </a:lnTo>
                  <a:lnTo>
                    <a:pt x="527" y="356"/>
                  </a:lnTo>
                  <a:lnTo>
                    <a:pt x="523" y="359"/>
                  </a:lnTo>
                  <a:lnTo>
                    <a:pt x="516" y="360"/>
                  </a:lnTo>
                  <a:lnTo>
                    <a:pt x="511" y="361"/>
                  </a:lnTo>
                  <a:lnTo>
                    <a:pt x="505" y="360"/>
                  </a:lnTo>
                  <a:lnTo>
                    <a:pt x="499" y="359"/>
                  </a:lnTo>
                  <a:lnTo>
                    <a:pt x="494" y="356"/>
                  </a:lnTo>
                  <a:lnTo>
                    <a:pt x="490" y="353"/>
                  </a:lnTo>
                  <a:lnTo>
                    <a:pt x="486" y="349"/>
                  </a:lnTo>
                  <a:lnTo>
                    <a:pt x="483" y="343"/>
                  </a:lnTo>
                  <a:lnTo>
                    <a:pt x="481" y="337"/>
                  </a:lnTo>
                  <a:lnTo>
                    <a:pt x="481" y="331"/>
                  </a:lnTo>
                  <a:lnTo>
                    <a:pt x="481" y="325"/>
                  </a:lnTo>
                  <a:lnTo>
                    <a:pt x="483" y="320"/>
                  </a:lnTo>
                  <a:lnTo>
                    <a:pt x="486" y="314"/>
                  </a:lnTo>
                  <a:lnTo>
                    <a:pt x="490" y="310"/>
                  </a:lnTo>
                  <a:lnTo>
                    <a:pt x="494" y="307"/>
                  </a:lnTo>
                  <a:lnTo>
                    <a:pt x="499" y="304"/>
                  </a:lnTo>
                  <a:lnTo>
                    <a:pt x="505" y="301"/>
                  </a:lnTo>
                  <a:lnTo>
                    <a:pt x="511" y="301"/>
                  </a:lnTo>
                  <a:lnTo>
                    <a:pt x="511" y="301"/>
                  </a:lnTo>
                  <a:close/>
                  <a:moveTo>
                    <a:pt x="736" y="30"/>
                  </a:moveTo>
                  <a:lnTo>
                    <a:pt x="742" y="31"/>
                  </a:lnTo>
                  <a:lnTo>
                    <a:pt x="748" y="33"/>
                  </a:lnTo>
                  <a:lnTo>
                    <a:pt x="753" y="36"/>
                  </a:lnTo>
                  <a:lnTo>
                    <a:pt x="757" y="39"/>
                  </a:lnTo>
                  <a:lnTo>
                    <a:pt x="762" y="43"/>
                  </a:lnTo>
                  <a:lnTo>
                    <a:pt x="764" y="49"/>
                  </a:lnTo>
                  <a:lnTo>
                    <a:pt x="766" y="55"/>
                  </a:lnTo>
                  <a:lnTo>
                    <a:pt x="766" y="60"/>
                  </a:lnTo>
                  <a:lnTo>
                    <a:pt x="766" y="67"/>
                  </a:lnTo>
                  <a:lnTo>
                    <a:pt x="764" y="72"/>
                  </a:lnTo>
                  <a:lnTo>
                    <a:pt x="762" y="78"/>
                  </a:lnTo>
                  <a:lnTo>
                    <a:pt x="757" y="82"/>
                  </a:lnTo>
                  <a:lnTo>
                    <a:pt x="753" y="85"/>
                  </a:lnTo>
                  <a:lnTo>
                    <a:pt x="748" y="88"/>
                  </a:lnTo>
                  <a:lnTo>
                    <a:pt x="742" y="90"/>
                  </a:lnTo>
                  <a:lnTo>
                    <a:pt x="736" y="90"/>
                  </a:lnTo>
                  <a:lnTo>
                    <a:pt x="731" y="90"/>
                  </a:lnTo>
                  <a:lnTo>
                    <a:pt x="724" y="88"/>
                  </a:lnTo>
                  <a:lnTo>
                    <a:pt x="720" y="85"/>
                  </a:lnTo>
                  <a:lnTo>
                    <a:pt x="716" y="82"/>
                  </a:lnTo>
                  <a:lnTo>
                    <a:pt x="711" y="78"/>
                  </a:lnTo>
                  <a:lnTo>
                    <a:pt x="708" y="72"/>
                  </a:lnTo>
                  <a:lnTo>
                    <a:pt x="707" y="67"/>
                  </a:lnTo>
                  <a:lnTo>
                    <a:pt x="706" y="60"/>
                  </a:lnTo>
                  <a:lnTo>
                    <a:pt x="707" y="55"/>
                  </a:lnTo>
                  <a:lnTo>
                    <a:pt x="708" y="49"/>
                  </a:lnTo>
                  <a:lnTo>
                    <a:pt x="711" y="43"/>
                  </a:lnTo>
                  <a:lnTo>
                    <a:pt x="716" y="39"/>
                  </a:lnTo>
                  <a:lnTo>
                    <a:pt x="720" y="36"/>
                  </a:lnTo>
                  <a:lnTo>
                    <a:pt x="724" y="33"/>
                  </a:lnTo>
                  <a:lnTo>
                    <a:pt x="731" y="31"/>
                  </a:lnTo>
                  <a:lnTo>
                    <a:pt x="736" y="30"/>
                  </a:lnTo>
                  <a:lnTo>
                    <a:pt x="736" y="30"/>
                  </a:lnTo>
                  <a:close/>
                  <a:moveTo>
                    <a:pt x="60" y="496"/>
                  </a:moveTo>
                  <a:lnTo>
                    <a:pt x="66" y="496"/>
                  </a:lnTo>
                  <a:lnTo>
                    <a:pt x="72" y="495"/>
                  </a:lnTo>
                  <a:lnTo>
                    <a:pt x="77" y="494"/>
                  </a:lnTo>
                  <a:lnTo>
                    <a:pt x="84" y="492"/>
                  </a:lnTo>
                  <a:lnTo>
                    <a:pt x="89" y="489"/>
                  </a:lnTo>
                  <a:lnTo>
                    <a:pt x="93" y="487"/>
                  </a:lnTo>
                  <a:lnTo>
                    <a:pt x="98" y="482"/>
                  </a:lnTo>
                  <a:lnTo>
                    <a:pt x="102" y="479"/>
                  </a:lnTo>
                  <a:lnTo>
                    <a:pt x="106" y="475"/>
                  </a:lnTo>
                  <a:lnTo>
                    <a:pt x="109" y="470"/>
                  </a:lnTo>
                  <a:lnTo>
                    <a:pt x="113" y="465"/>
                  </a:lnTo>
                  <a:lnTo>
                    <a:pt x="115" y="460"/>
                  </a:lnTo>
                  <a:lnTo>
                    <a:pt x="117" y="455"/>
                  </a:lnTo>
                  <a:lnTo>
                    <a:pt x="119" y="448"/>
                  </a:lnTo>
                  <a:lnTo>
                    <a:pt x="120" y="443"/>
                  </a:lnTo>
                  <a:lnTo>
                    <a:pt x="120" y="436"/>
                  </a:lnTo>
                  <a:lnTo>
                    <a:pt x="119" y="429"/>
                  </a:lnTo>
                  <a:lnTo>
                    <a:pt x="118" y="422"/>
                  </a:lnTo>
                  <a:lnTo>
                    <a:pt x="116" y="416"/>
                  </a:lnTo>
                  <a:lnTo>
                    <a:pt x="114" y="410"/>
                  </a:lnTo>
                  <a:lnTo>
                    <a:pt x="251" y="291"/>
                  </a:lnTo>
                  <a:lnTo>
                    <a:pt x="259" y="295"/>
                  </a:lnTo>
                  <a:lnTo>
                    <a:pt x="267" y="298"/>
                  </a:lnTo>
                  <a:lnTo>
                    <a:pt x="276" y="300"/>
                  </a:lnTo>
                  <a:lnTo>
                    <a:pt x="285" y="301"/>
                  </a:lnTo>
                  <a:lnTo>
                    <a:pt x="292" y="300"/>
                  </a:lnTo>
                  <a:lnTo>
                    <a:pt x="300" y="299"/>
                  </a:lnTo>
                  <a:lnTo>
                    <a:pt x="306" y="297"/>
                  </a:lnTo>
                  <a:lnTo>
                    <a:pt x="313" y="294"/>
                  </a:lnTo>
                  <a:lnTo>
                    <a:pt x="318" y="291"/>
                  </a:lnTo>
                  <a:lnTo>
                    <a:pt x="325" y="286"/>
                  </a:lnTo>
                  <a:lnTo>
                    <a:pt x="329" y="282"/>
                  </a:lnTo>
                  <a:lnTo>
                    <a:pt x="333" y="277"/>
                  </a:lnTo>
                  <a:lnTo>
                    <a:pt x="451" y="324"/>
                  </a:lnTo>
                  <a:lnTo>
                    <a:pt x="451" y="327"/>
                  </a:lnTo>
                  <a:lnTo>
                    <a:pt x="451" y="331"/>
                  </a:lnTo>
                  <a:lnTo>
                    <a:pt x="451" y="338"/>
                  </a:lnTo>
                  <a:lnTo>
                    <a:pt x="452" y="343"/>
                  </a:lnTo>
                  <a:lnTo>
                    <a:pt x="453" y="350"/>
                  </a:lnTo>
                  <a:lnTo>
                    <a:pt x="455" y="355"/>
                  </a:lnTo>
                  <a:lnTo>
                    <a:pt x="457" y="360"/>
                  </a:lnTo>
                  <a:lnTo>
                    <a:pt x="461" y="365"/>
                  </a:lnTo>
                  <a:lnTo>
                    <a:pt x="464" y="370"/>
                  </a:lnTo>
                  <a:lnTo>
                    <a:pt x="468" y="374"/>
                  </a:lnTo>
                  <a:lnTo>
                    <a:pt x="472" y="377"/>
                  </a:lnTo>
                  <a:lnTo>
                    <a:pt x="477" y="381"/>
                  </a:lnTo>
                  <a:lnTo>
                    <a:pt x="482" y="384"/>
                  </a:lnTo>
                  <a:lnTo>
                    <a:pt x="487" y="387"/>
                  </a:lnTo>
                  <a:lnTo>
                    <a:pt x="493" y="388"/>
                  </a:lnTo>
                  <a:lnTo>
                    <a:pt x="498" y="390"/>
                  </a:lnTo>
                  <a:lnTo>
                    <a:pt x="505" y="391"/>
                  </a:lnTo>
                  <a:lnTo>
                    <a:pt x="511" y="391"/>
                  </a:lnTo>
                  <a:lnTo>
                    <a:pt x="517" y="391"/>
                  </a:lnTo>
                  <a:lnTo>
                    <a:pt x="523" y="390"/>
                  </a:lnTo>
                  <a:lnTo>
                    <a:pt x="529" y="388"/>
                  </a:lnTo>
                  <a:lnTo>
                    <a:pt x="535" y="387"/>
                  </a:lnTo>
                  <a:lnTo>
                    <a:pt x="540" y="384"/>
                  </a:lnTo>
                  <a:lnTo>
                    <a:pt x="544" y="381"/>
                  </a:lnTo>
                  <a:lnTo>
                    <a:pt x="550" y="377"/>
                  </a:lnTo>
                  <a:lnTo>
                    <a:pt x="554" y="373"/>
                  </a:lnTo>
                  <a:lnTo>
                    <a:pt x="557" y="370"/>
                  </a:lnTo>
                  <a:lnTo>
                    <a:pt x="560" y="365"/>
                  </a:lnTo>
                  <a:lnTo>
                    <a:pt x="564" y="360"/>
                  </a:lnTo>
                  <a:lnTo>
                    <a:pt x="567" y="355"/>
                  </a:lnTo>
                  <a:lnTo>
                    <a:pt x="568" y="350"/>
                  </a:lnTo>
                  <a:lnTo>
                    <a:pt x="570" y="343"/>
                  </a:lnTo>
                  <a:lnTo>
                    <a:pt x="571" y="338"/>
                  </a:lnTo>
                  <a:lnTo>
                    <a:pt x="571" y="331"/>
                  </a:lnTo>
                  <a:lnTo>
                    <a:pt x="570" y="322"/>
                  </a:lnTo>
                  <a:lnTo>
                    <a:pt x="568" y="312"/>
                  </a:lnTo>
                  <a:lnTo>
                    <a:pt x="565" y="304"/>
                  </a:lnTo>
                  <a:lnTo>
                    <a:pt x="559" y="296"/>
                  </a:lnTo>
                  <a:lnTo>
                    <a:pt x="710" y="115"/>
                  </a:lnTo>
                  <a:lnTo>
                    <a:pt x="717" y="117"/>
                  </a:lnTo>
                  <a:lnTo>
                    <a:pt x="723" y="119"/>
                  </a:lnTo>
                  <a:lnTo>
                    <a:pt x="730" y="120"/>
                  </a:lnTo>
                  <a:lnTo>
                    <a:pt x="736" y="120"/>
                  </a:lnTo>
                  <a:lnTo>
                    <a:pt x="742" y="120"/>
                  </a:lnTo>
                  <a:lnTo>
                    <a:pt x="749" y="119"/>
                  </a:lnTo>
                  <a:lnTo>
                    <a:pt x="754" y="118"/>
                  </a:lnTo>
                  <a:lnTo>
                    <a:pt x="760" y="116"/>
                  </a:lnTo>
                  <a:lnTo>
                    <a:pt x="765" y="114"/>
                  </a:lnTo>
                  <a:lnTo>
                    <a:pt x="770" y="111"/>
                  </a:lnTo>
                  <a:lnTo>
                    <a:pt x="775" y="106"/>
                  </a:lnTo>
                  <a:lnTo>
                    <a:pt x="779" y="103"/>
                  </a:lnTo>
                  <a:lnTo>
                    <a:pt x="783" y="99"/>
                  </a:lnTo>
                  <a:lnTo>
                    <a:pt x="786" y="95"/>
                  </a:lnTo>
                  <a:lnTo>
                    <a:pt x="790" y="89"/>
                  </a:lnTo>
                  <a:lnTo>
                    <a:pt x="792" y="84"/>
                  </a:lnTo>
                  <a:lnTo>
                    <a:pt x="794" y="79"/>
                  </a:lnTo>
                  <a:lnTo>
                    <a:pt x="795" y="73"/>
                  </a:lnTo>
                  <a:lnTo>
                    <a:pt x="796" y="67"/>
                  </a:lnTo>
                  <a:lnTo>
                    <a:pt x="796" y="60"/>
                  </a:lnTo>
                  <a:lnTo>
                    <a:pt x="796" y="54"/>
                  </a:lnTo>
                  <a:lnTo>
                    <a:pt x="795" y="49"/>
                  </a:lnTo>
                  <a:lnTo>
                    <a:pt x="794" y="43"/>
                  </a:lnTo>
                  <a:lnTo>
                    <a:pt x="792" y="37"/>
                  </a:lnTo>
                  <a:lnTo>
                    <a:pt x="790" y="31"/>
                  </a:lnTo>
                  <a:lnTo>
                    <a:pt x="786" y="27"/>
                  </a:lnTo>
                  <a:lnTo>
                    <a:pt x="783" y="23"/>
                  </a:lnTo>
                  <a:lnTo>
                    <a:pt x="779" y="19"/>
                  </a:lnTo>
                  <a:lnTo>
                    <a:pt x="775" y="14"/>
                  </a:lnTo>
                  <a:lnTo>
                    <a:pt x="770" y="11"/>
                  </a:lnTo>
                  <a:lnTo>
                    <a:pt x="765" y="8"/>
                  </a:lnTo>
                  <a:lnTo>
                    <a:pt x="760" y="5"/>
                  </a:lnTo>
                  <a:lnTo>
                    <a:pt x="754" y="4"/>
                  </a:lnTo>
                  <a:lnTo>
                    <a:pt x="749" y="1"/>
                  </a:lnTo>
                  <a:lnTo>
                    <a:pt x="742" y="0"/>
                  </a:lnTo>
                  <a:lnTo>
                    <a:pt x="736" y="0"/>
                  </a:lnTo>
                  <a:lnTo>
                    <a:pt x="731" y="0"/>
                  </a:lnTo>
                  <a:lnTo>
                    <a:pt x="724" y="1"/>
                  </a:lnTo>
                  <a:lnTo>
                    <a:pt x="719" y="4"/>
                  </a:lnTo>
                  <a:lnTo>
                    <a:pt x="712" y="5"/>
                  </a:lnTo>
                  <a:lnTo>
                    <a:pt x="708" y="8"/>
                  </a:lnTo>
                  <a:lnTo>
                    <a:pt x="703" y="11"/>
                  </a:lnTo>
                  <a:lnTo>
                    <a:pt x="698" y="14"/>
                  </a:lnTo>
                  <a:lnTo>
                    <a:pt x="694" y="19"/>
                  </a:lnTo>
                  <a:lnTo>
                    <a:pt x="690" y="22"/>
                  </a:lnTo>
                  <a:lnTo>
                    <a:pt x="687" y="27"/>
                  </a:lnTo>
                  <a:lnTo>
                    <a:pt x="683" y="31"/>
                  </a:lnTo>
                  <a:lnTo>
                    <a:pt x="681" y="37"/>
                  </a:lnTo>
                  <a:lnTo>
                    <a:pt x="679" y="43"/>
                  </a:lnTo>
                  <a:lnTo>
                    <a:pt x="677" y="49"/>
                  </a:lnTo>
                  <a:lnTo>
                    <a:pt x="676" y="54"/>
                  </a:lnTo>
                  <a:lnTo>
                    <a:pt x="676" y="60"/>
                  </a:lnTo>
                  <a:lnTo>
                    <a:pt x="677" y="70"/>
                  </a:lnTo>
                  <a:lnTo>
                    <a:pt x="679" y="80"/>
                  </a:lnTo>
                  <a:lnTo>
                    <a:pt x="682" y="88"/>
                  </a:lnTo>
                  <a:lnTo>
                    <a:pt x="688" y="96"/>
                  </a:lnTo>
                  <a:lnTo>
                    <a:pt x="537" y="277"/>
                  </a:lnTo>
                  <a:lnTo>
                    <a:pt x="530" y="275"/>
                  </a:lnTo>
                  <a:lnTo>
                    <a:pt x="524" y="272"/>
                  </a:lnTo>
                  <a:lnTo>
                    <a:pt x="517" y="271"/>
                  </a:lnTo>
                  <a:lnTo>
                    <a:pt x="511" y="271"/>
                  </a:lnTo>
                  <a:lnTo>
                    <a:pt x="504" y="271"/>
                  </a:lnTo>
                  <a:lnTo>
                    <a:pt x="496" y="272"/>
                  </a:lnTo>
                  <a:lnTo>
                    <a:pt x="490" y="275"/>
                  </a:lnTo>
                  <a:lnTo>
                    <a:pt x="483" y="278"/>
                  </a:lnTo>
                  <a:lnTo>
                    <a:pt x="478" y="281"/>
                  </a:lnTo>
                  <a:lnTo>
                    <a:pt x="472" y="285"/>
                  </a:lnTo>
                  <a:lnTo>
                    <a:pt x="467" y="291"/>
                  </a:lnTo>
                  <a:lnTo>
                    <a:pt x="463" y="296"/>
                  </a:lnTo>
                  <a:lnTo>
                    <a:pt x="345" y="249"/>
                  </a:lnTo>
                  <a:lnTo>
                    <a:pt x="345" y="245"/>
                  </a:lnTo>
                  <a:lnTo>
                    <a:pt x="345" y="241"/>
                  </a:lnTo>
                  <a:lnTo>
                    <a:pt x="345" y="235"/>
                  </a:lnTo>
                  <a:lnTo>
                    <a:pt x="344" y="229"/>
                  </a:lnTo>
                  <a:lnTo>
                    <a:pt x="343" y="223"/>
                  </a:lnTo>
                  <a:lnTo>
                    <a:pt x="341" y="218"/>
                  </a:lnTo>
                  <a:lnTo>
                    <a:pt x="339" y="212"/>
                  </a:lnTo>
                  <a:lnTo>
                    <a:pt x="335" y="207"/>
                  </a:lnTo>
                  <a:lnTo>
                    <a:pt x="332" y="203"/>
                  </a:lnTo>
                  <a:lnTo>
                    <a:pt x="328" y="199"/>
                  </a:lnTo>
                  <a:lnTo>
                    <a:pt x="324" y="194"/>
                  </a:lnTo>
                  <a:lnTo>
                    <a:pt x="319" y="191"/>
                  </a:lnTo>
                  <a:lnTo>
                    <a:pt x="314" y="188"/>
                  </a:lnTo>
                  <a:lnTo>
                    <a:pt x="309" y="186"/>
                  </a:lnTo>
                  <a:lnTo>
                    <a:pt x="303" y="184"/>
                  </a:lnTo>
                  <a:lnTo>
                    <a:pt x="298" y="182"/>
                  </a:lnTo>
                  <a:lnTo>
                    <a:pt x="291" y="181"/>
                  </a:lnTo>
                  <a:lnTo>
                    <a:pt x="285" y="180"/>
                  </a:lnTo>
                  <a:lnTo>
                    <a:pt x="280" y="181"/>
                  </a:lnTo>
                  <a:lnTo>
                    <a:pt x="273" y="182"/>
                  </a:lnTo>
                  <a:lnTo>
                    <a:pt x="268" y="184"/>
                  </a:lnTo>
                  <a:lnTo>
                    <a:pt x="261" y="186"/>
                  </a:lnTo>
                  <a:lnTo>
                    <a:pt x="257" y="188"/>
                  </a:lnTo>
                  <a:lnTo>
                    <a:pt x="252" y="191"/>
                  </a:lnTo>
                  <a:lnTo>
                    <a:pt x="247" y="194"/>
                  </a:lnTo>
                  <a:lnTo>
                    <a:pt x="243" y="199"/>
                  </a:lnTo>
                  <a:lnTo>
                    <a:pt x="239" y="203"/>
                  </a:lnTo>
                  <a:lnTo>
                    <a:pt x="236" y="207"/>
                  </a:lnTo>
                  <a:lnTo>
                    <a:pt x="232" y="212"/>
                  </a:lnTo>
                  <a:lnTo>
                    <a:pt x="230" y="218"/>
                  </a:lnTo>
                  <a:lnTo>
                    <a:pt x="228" y="223"/>
                  </a:lnTo>
                  <a:lnTo>
                    <a:pt x="226" y="229"/>
                  </a:lnTo>
                  <a:lnTo>
                    <a:pt x="225" y="235"/>
                  </a:lnTo>
                  <a:lnTo>
                    <a:pt x="225" y="241"/>
                  </a:lnTo>
                  <a:lnTo>
                    <a:pt x="226" y="248"/>
                  </a:lnTo>
                  <a:lnTo>
                    <a:pt x="227" y="255"/>
                  </a:lnTo>
                  <a:lnTo>
                    <a:pt x="229" y="262"/>
                  </a:lnTo>
                  <a:lnTo>
                    <a:pt x="231" y="267"/>
                  </a:lnTo>
                  <a:lnTo>
                    <a:pt x="94" y="387"/>
                  </a:lnTo>
                  <a:lnTo>
                    <a:pt x="86" y="383"/>
                  </a:lnTo>
                  <a:lnTo>
                    <a:pt x="78" y="380"/>
                  </a:lnTo>
                  <a:lnTo>
                    <a:pt x="69" y="377"/>
                  </a:lnTo>
                  <a:lnTo>
                    <a:pt x="60" y="376"/>
                  </a:lnTo>
                  <a:lnTo>
                    <a:pt x="54" y="376"/>
                  </a:lnTo>
                  <a:lnTo>
                    <a:pt x="47" y="377"/>
                  </a:lnTo>
                  <a:lnTo>
                    <a:pt x="42" y="379"/>
                  </a:lnTo>
                  <a:lnTo>
                    <a:pt x="36" y="381"/>
                  </a:lnTo>
                  <a:lnTo>
                    <a:pt x="31" y="384"/>
                  </a:lnTo>
                  <a:lnTo>
                    <a:pt x="26" y="387"/>
                  </a:lnTo>
                  <a:lnTo>
                    <a:pt x="21" y="390"/>
                  </a:lnTo>
                  <a:lnTo>
                    <a:pt x="17" y="394"/>
                  </a:lnTo>
                  <a:lnTo>
                    <a:pt x="13" y="398"/>
                  </a:lnTo>
                  <a:lnTo>
                    <a:pt x="10" y="403"/>
                  </a:lnTo>
                  <a:lnTo>
                    <a:pt x="6" y="407"/>
                  </a:lnTo>
                  <a:lnTo>
                    <a:pt x="4" y="413"/>
                  </a:lnTo>
                  <a:lnTo>
                    <a:pt x="2" y="418"/>
                  </a:lnTo>
                  <a:lnTo>
                    <a:pt x="1" y="425"/>
                  </a:lnTo>
                  <a:lnTo>
                    <a:pt x="0" y="430"/>
                  </a:lnTo>
                  <a:lnTo>
                    <a:pt x="0" y="436"/>
                  </a:lnTo>
                  <a:lnTo>
                    <a:pt x="0" y="443"/>
                  </a:lnTo>
                  <a:lnTo>
                    <a:pt x="1" y="448"/>
                  </a:lnTo>
                  <a:lnTo>
                    <a:pt x="2" y="455"/>
                  </a:lnTo>
                  <a:lnTo>
                    <a:pt x="4" y="460"/>
                  </a:lnTo>
                  <a:lnTo>
                    <a:pt x="6" y="465"/>
                  </a:lnTo>
                  <a:lnTo>
                    <a:pt x="10" y="470"/>
                  </a:lnTo>
                  <a:lnTo>
                    <a:pt x="13" y="475"/>
                  </a:lnTo>
                  <a:lnTo>
                    <a:pt x="17" y="479"/>
                  </a:lnTo>
                  <a:lnTo>
                    <a:pt x="21" y="482"/>
                  </a:lnTo>
                  <a:lnTo>
                    <a:pt x="26" y="487"/>
                  </a:lnTo>
                  <a:lnTo>
                    <a:pt x="31" y="489"/>
                  </a:lnTo>
                  <a:lnTo>
                    <a:pt x="36" y="492"/>
                  </a:lnTo>
                  <a:lnTo>
                    <a:pt x="42" y="494"/>
                  </a:lnTo>
                  <a:lnTo>
                    <a:pt x="47" y="495"/>
                  </a:lnTo>
                  <a:lnTo>
                    <a:pt x="54" y="496"/>
                  </a:lnTo>
                  <a:lnTo>
                    <a:pt x="60" y="49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0354D0A-C0F6-4DA2-B875-1F3AB9479013}"/>
              </a:ext>
            </a:extLst>
          </p:cNvPr>
          <p:cNvGrpSpPr/>
          <p:nvPr/>
        </p:nvGrpSpPr>
        <p:grpSpPr>
          <a:xfrm>
            <a:off x="6733373" y="3393124"/>
            <a:ext cx="316072" cy="274162"/>
            <a:chOff x="8736013" y="2536825"/>
            <a:chExt cx="287338" cy="249238"/>
          </a:xfrm>
          <a:solidFill>
            <a:srgbClr val="17B580"/>
          </a:solidFill>
        </p:grpSpPr>
        <p:sp>
          <p:nvSpPr>
            <p:cNvPr id="158" name="Freeform 219">
              <a:extLst>
                <a:ext uri="{FF2B5EF4-FFF2-40B4-BE49-F238E27FC236}">
                  <a16:creationId xmlns:a16="http://schemas.microsoft.com/office/drawing/2014/main" id="{92F7EC90-46AD-44C2-A101-62ADB16FE2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93163" y="2632075"/>
              <a:ext cx="230188" cy="153988"/>
            </a:xfrm>
            <a:custGeom>
              <a:avLst/>
              <a:gdLst>
                <a:gd name="T0" fmla="*/ 621 w 722"/>
                <a:gd name="T1" fmla="*/ 368 h 481"/>
                <a:gd name="T2" fmla="*/ 588 w 722"/>
                <a:gd name="T3" fmla="*/ 338 h 481"/>
                <a:gd name="T4" fmla="*/ 557 w 722"/>
                <a:gd name="T5" fmla="*/ 331 h 481"/>
                <a:gd name="T6" fmla="*/ 525 w 722"/>
                <a:gd name="T7" fmla="*/ 338 h 481"/>
                <a:gd name="T8" fmla="*/ 493 w 722"/>
                <a:gd name="T9" fmla="*/ 368 h 481"/>
                <a:gd name="T10" fmla="*/ 451 w 722"/>
                <a:gd name="T11" fmla="*/ 391 h 481"/>
                <a:gd name="T12" fmla="*/ 557 w 722"/>
                <a:gd name="T13" fmla="*/ 451 h 481"/>
                <a:gd name="T14" fmla="*/ 520 w 722"/>
                <a:gd name="T15" fmla="*/ 432 h 481"/>
                <a:gd name="T16" fmla="*/ 515 w 722"/>
                <a:gd name="T17" fmla="*/ 389 h 481"/>
                <a:gd name="T18" fmla="*/ 547 w 722"/>
                <a:gd name="T19" fmla="*/ 362 h 481"/>
                <a:gd name="T20" fmla="*/ 588 w 722"/>
                <a:gd name="T21" fmla="*/ 374 h 481"/>
                <a:gd name="T22" fmla="*/ 601 w 722"/>
                <a:gd name="T23" fmla="*/ 415 h 481"/>
                <a:gd name="T24" fmla="*/ 574 w 722"/>
                <a:gd name="T25" fmla="*/ 448 h 481"/>
                <a:gd name="T26" fmla="*/ 451 w 722"/>
                <a:gd name="T27" fmla="*/ 241 h 481"/>
                <a:gd name="T28" fmla="*/ 163 w 722"/>
                <a:gd name="T29" fmla="*/ 448 h 481"/>
                <a:gd name="T30" fmla="*/ 136 w 722"/>
                <a:gd name="T31" fmla="*/ 415 h 481"/>
                <a:gd name="T32" fmla="*/ 149 w 722"/>
                <a:gd name="T33" fmla="*/ 374 h 481"/>
                <a:gd name="T34" fmla="*/ 190 w 722"/>
                <a:gd name="T35" fmla="*/ 362 h 481"/>
                <a:gd name="T36" fmla="*/ 222 w 722"/>
                <a:gd name="T37" fmla="*/ 389 h 481"/>
                <a:gd name="T38" fmla="*/ 219 w 722"/>
                <a:gd name="T39" fmla="*/ 431 h 481"/>
                <a:gd name="T40" fmla="*/ 181 w 722"/>
                <a:gd name="T41" fmla="*/ 451 h 481"/>
                <a:gd name="T42" fmla="*/ 565 w 722"/>
                <a:gd name="T43" fmla="*/ 94 h 481"/>
                <a:gd name="T44" fmla="*/ 451 w 722"/>
                <a:gd name="T45" fmla="*/ 15 h 481"/>
                <a:gd name="T46" fmla="*/ 445 w 722"/>
                <a:gd name="T47" fmla="*/ 3 h 481"/>
                <a:gd name="T48" fmla="*/ 253 w 722"/>
                <a:gd name="T49" fmla="*/ 0 h 481"/>
                <a:gd name="T50" fmla="*/ 242 w 722"/>
                <a:gd name="T51" fmla="*/ 10 h 481"/>
                <a:gd name="T52" fmla="*/ 243 w 722"/>
                <a:gd name="T53" fmla="*/ 24 h 481"/>
                <a:gd name="T54" fmla="*/ 256 w 722"/>
                <a:gd name="T55" fmla="*/ 30 h 481"/>
                <a:gd name="T56" fmla="*/ 251 w 722"/>
                <a:gd name="T57" fmla="*/ 378 h 481"/>
                <a:gd name="T58" fmla="*/ 224 w 722"/>
                <a:gd name="T59" fmla="*/ 344 h 481"/>
                <a:gd name="T60" fmla="*/ 194 w 722"/>
                <a:gd name="T61" fmla="*/ 332 h 481"/>
                <a:gd name="T62" fmla="*/ 161 w 722"/>
                <a:gd name="T63" fmla="*/ 334 h 481"/>
                <a:gd name="T64" fmla="*/ 133 w 722"/>
                <a:gd name="T65" fmla="*/ 349 h 481"/>
                <a:gd name="T66" fmla="*/ 108 w 722"/>
                <a:gd name="T67" fmla="*/ 385 h 481"/>
                <a:gd name="T68" fmla="*/ 29 w 722"/>
                <a:gd name="T69" fmla="*/ 115 h 481"/>
                <a:gd name="T70" fmla="*/ 18 w 722"/>
                <a:gd name="T71" fmla="*/ 106 h 481"/>
                <a:gd name="T72" fmla="*/ 4 w 722"/>
                <a:gd name="T73" fmla="*/ 110 h 481"/>
                <a:gd name="T74" fmla="*/ 0 w 722"/>
                <a:gd name="T75" fmla="*/ 406 h 481"/>
                <a:gd name="T76" fmla="*/ 6 w 722"/>
                <a:gd name="T77" fmla="*/ 419 h 481"/>
                <a:gd name="T78" fmla="*/ 108 w 722"/>
                <a:gd name="T79" fmla="*/ 428 h 481"/>
                <a:gd name="T80" fmla="*/ 133 w 722"/>
                <a:gd name="T81" fmla="*/ 464 h 481"/>
                <a:gd name="T82" fmla="*/ 161 w 722"/>
                <a:gd name="T83" fmla="*/ 479 h 481"/>
                <a:gd name="T84" fmla="*/ 194 w 722"/>
                <a:gd name="T85" fmla="*/ 480 h 481"/>
                <a:gd name="T86" fmla="*/ 224 w 722"/>
                <a:gd name="T87" fmla="*/ 468 h 481"/>
                <a:gd name="T88" fmla="*/ 251 w 722"/>
                <a:gd name="T89" fmla="*/ 434 h 481"/>
                <a:gd name="T90" fmla="*/ 484 w 722"/>
                <a:gd name="T91" fmla="*/ 428 h 481"/>
                <a:gd name="T92" fmla="*/ 509 w 722"/>
                <a:gd name="T93" fmla="*/ 464 h 481"/>
                <a:gd name="T94" fmla="*/ 537 w 722"/>
                <a:gd name="T95" fmla="*/ 479 h 481"/>
                <a:gd name="T96" fmla="*/ 570 w 722"/>
                <a:gd name="T97" fmla="*/ 480 h 481"/>
                <a:gd name="T98" fmla="*/ 599 w 722"/>
                <a:gd name="T99" fmla="*/ 468 h 481"/>
                <a:gd name="T100" fmla="*/ 627 w 722"/>
                <a:gd name="T101" fmla="*/ 434 h 481"/>
                <a:gd name="T102" fmla="*/ 712 w 722"/>
                <a:gd name="T103" fmla="*/ 420 h 481"/>
                <a:gd name="T104" fmla="*/ 722 w 722"/>
                <a:gd name="T105" fmla="*/ 410 h 481"/>
                <a:gd name="T106" fmla="*/ 721 w 722"/>
                <a:gd name="T107" fmla="*/ 25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722" h="481">
                  <a:moveTo>
                    <a:pt x="630" y="391"/>
                  </a:moveTo>
                  <a:lnTo>
                    <a:pt x="629" y="385"/>
                  </a:lnTo>
                  <a:lnTo>
                    <a:pt x="627" y="378"/>
                  </a:lnTo>
                  <a:lnTo>
                    <a:pt x="623" y="373"/>
                  </a:lnTo>
                  <a:lnTo>
                    <a:pt x="621" y="368"/>
                  </a:lnTo>
                  <a:lnTo>
                    <a:pt x="614" y="357"/>
                  </a:lnTo>
                  <a:lnTo>
                    <a:pt x="604" y="349"/>
                  </a:lnTo>
                  <a:lnTo>
                    <a:pt x="599" y="344"/>
                  </a:lnTo>
                  <a:lnTo>
                    <a:pt x="593" y="341"/>
                  </a:lnTo>
                  <a:lnTo>
                    <a:pt x="588" y="338"/>
                  </a:lnTo>
                  <a:lnTo>
                    <a:pt x="583" y="336"/>
                  </a:lnTo>
                  <a:lnTo>
                    <a:pt x="576" y="334"/>
                  </a:lnTo>
                  <a:lnTo>
                    <a:pt x="570" y="332"/>
                  </a:lnTo>
                  <a:lnTo>
                    <a:pt x="563" y="331"/>
                  </a:lnTo>
                  <a:lnTo>
                    <a:pt x="557" y="331"/>
                  </a:lnTo>
                  <a:lnTo>
                    <a:pt x="550" y="331"/>
                  </a:lnTo>
                  <a:lnTo>
                    <a:pt x="543" y="332"/>
                  </a:lnTo>
                  <a:lnTo>
                    <a:pt x="537" y="334"/>
                  </a:lnTo>
                  <a:lnTo>
                    <a:pt x="530" y="336"/>
                  </a:lnTo>
                  <a:lnTo>
                    <a:pt x="525" y="338"/>
                  </a:lnTo>
                  <a:lnTo>
                    <a:pt x="520" y="341"/>
                  </a:lnTo>
                  <a:lnTo>
                    <a:pt x="514" y="344"/>
                  </a:lnTo>
                  <a:lnTo>
                    <a:pt x="509" y="349"/>
                  </a:lnTo>
                  <a:lnTo>
                    <a:pt x="499" y="357"/>
                  </a:lnTo>
                  <a:lnTo>
                    <a:pt x="493" y="368"/>
                  </a:lnTo>
                  <a:lnTo>
                    <a:pt x="490" y="373"/>
                  </a:lnTo>
                  <a:lnTo>
                    <a:pt x="486" y="378"/>
                  </a:lnTo>
                  <a:lnTo>
                    <a:pt x="484" y="385"/>
                  </a:lnTo>
                  <a:lnTo>
                    <a:pt x="483" y="391"/>
                  </a:lnTo>
                  <a:lnTo>
                    <a:pt x="451" y="391"/>
                  </a:lnTo>
                  <a:lnTo>
                    <a:pt x="451" y="271"/>
                  </a:lnTo>
                  <a:lnTo>
                    <a:pt x="692" y="271"/>
                  </a:lnTo>
                  <a:lnTo>
                    <a:pt x="692" y="391"/>
                  </a:lnTo>
                  <a:lnTo>
                    <a:pt x="630" y="391"/>
                  </a:lnTo>
                  <a:close/>
                  <a:moveTo>
                    <a:pt x="557" y="451"/>
                  </a:moveTo>
                  <a:lnTo>
                    <a:pt x="547" y="450"/>
                  </a:lnTo>
                  <a:lnTo>
                    <a:pt x="539" y="448"/>
                  </a:lnTo>
                  <a:lnTo>
                    <a:pt x="531" y="444"/>
                  </a:lnTo>
                  <a:lnTo>
                    <a:pt x="525" y="438"/>
                  </a:lnTo>
                  <a:lnTo>
                    <a:pt x="520" y="432"/>
                  </a:lnTo>
                  <a:lnTo>
                    <a:pt x="515" y="423"/>
                  </a:lnTo>
                  <a:lnTo>
                    <a:pt x="512" y="415"/>
                  </a:lnTo>
                  <a:lnTo>
                    <a:pt x="511" y="406"/>
                  </a:lnTo>
                  <a:lnTo>
                    <a:pt x="512" y="398"/>
                  </a:lnTo>
                  <a:lnTo>
                    <a:pt x="515" y="389"/>
                  </a:lnTo>
                  <a:lnTo>
                    <a:pt x="520" y="381"/>
                  </a:lnTo>
                  <a:lnTo>
                    <a:pt x="525" y="374"/>
                  </a:lnTo>
                  <a:lnTo>
                    <a:pt x="531" y="369"/>
                  </a:lnTo>
                  <a:lnTo>
                    <a:pt x="539" y="365"/>
                  </a:lnTo>
                  <a:lnTo>
                    <a:pt x="547" y="362"/>
                  </a:lnTo>
                  <a:lnTo>
                    <a:pt x="557" y="361"/>
                  </a:lnTo>
                  <a:lnTo>
                    <a:pt x="566" y="362"/>
                  </a:lnTo>
                  <a:lnTo>
                    <a:pt x="574" y="365"/>
                  </a:lnTo>
                  <a:lnTo>
                    <a:pt x="582" y="369"/>
                  </a:lnTo>
                  <a:lnTo>
                    <a:pt x="588" y="374"/>
                  </a:lnTo>
                  <a:lnTo>
                    <a:pt x="593" y="381"/>
                  </a:lnTo>
                  <a:lnTo>
                    <a:pt x="598" y="389"/>
                  </a:lnTo>
                  <a:lnTo>
                    <a:pt x="601" y="398"/>
                  </a:lnTo>
                  <a:lnTo>
                    <a:pt x="602" y="406"/>
                  </a:lnTo>
                  <a:lnTo>
                    <a:pt x="601" y="415"/>
                  </a:lnTo>
                  <a:lnTo>
                    <a:pt x="598" y="423"/>
                  </a:lnTo>
                  <a:lnTo>
                    <a:pt x="593" y="431"/>
                  </a:lnTo>
                  <a:lnTo>
                    <a:pt x="588" y="438"/>
                  </a:lnTo>
                  <a:lnTo>
                    <a:pt x="582" y="444"/>
                  </a:lnTo>
                  <a:lnTo>
                    <a:pt x="574" y="448"/>
                  </a:lnTo>
                  <a:lnTo>
                    <a:pt x="566" y="450"/>
                  </a:lnTo>
                  <a:lnTo>
                    <a:pt x="557" y="451"/>
                  </a:lnTo>
                  <a:close/>
                  <a:moveTo>
                    <a:pt x="551" y="120"/>
                  </a:moveTo>
                  <a:lnTo>
                    <a:pt x="671" y="241"/>
                  </a:lnTo>
                  <a:lnTo>
                    <a:pt x="451" y="241"/>
                  </a:lnTo>
                  <a:lnTo>
                    <a:pt x="451" y="120"/>
                  </a:lnTo>
                  <a:lnTo>
                    <a:pt x="551" y="120"/>
                  </a:lnTo>
                  <a:close/>
                  <a:moveTo>
                    <a:pt x="181" y="451"/>
                  </a:moveTo>
                  <a:lnTo>
                    <a:pt x="171" y="450"/>
                  </a:lnTo>
                  <a:lnTo>
                    <a:pt x="163" y="448"/>
                  </a:lnTo>
                  <a:lnTo>
                    <a:pt x="155" y="444"/>
                  </a:lnTo>
                  <a:lnTo>
                    <a:pt x="149" y="438"/>
                  </a:lnTo>
                  <a:lnTo>
                    <a:pt x="144" y="432"/>
                  </a:lnTo>
                  <a:lnTo>
                    <a:pt x="139" y="423"/>
                  </a:lnTo>
                  <a:lnTo>
                    <a:pt x="136" y="415"/>
                  </a:lnTo>
                  <a:lnTo>
                    <a:pt x="136" y="406"/>
                  </a:lnTo>
                  <a:lnTo>
                    <a:pt x="136" y="398"/>
                  </a:lnTo>
                  <a:lnTo>
                    <a:pt x="139" y="389"/>
                  </a:lnTo>
                  <a:lnTo>
                    <a:pt x="144" y="381"/>
                  </a:lnTo>
                  <a:lnTo>
                    <a:pt x="149" y="374"/>
                  </a:lnTo>
                  <a:lnTo>
                    <a:pt x="155" y="369"/>
                  </a:lnTo>
                  <a:lnTo>
                    <a:pt x="163" y="365"/>
                  </a:lnTo>
                  <a:lnTo>
                    <a:pt x="171" y="362"/>
                  </a:lnTo>
                  <a:lnTo>
                    <a:pt x="181" y="361"/>
                  </a:lnTo>
                  <a:lnTo>
                    <a:pt x="190" y="362"/>
                  </a:lnTo>
                  <a:lnTo>
                    <a:pt x="198" y="365"/>
                  </a:lnTo>
                  <a:lnTo>
                    <a:pt x="206" y="369"/>
                  </a:lnTo>
                  <a:lnTo>
                    <a:pt x="212" y="374"/>
                  </a:lnTo>
                  <a:lnTo>
                    <a:pt x="219" y="381"/>
                  </a:lnTo>
                  <a:lnTo>
                    <a:pt x="222" y="389"/>
                  </a:lnTo>
                  <a:lnTo>
                    <a:pt x="225" y="398"/>
                  </a:lnTo>
                  <a:lnTo>
                    <a:pt x="226" y="406"/>
                  </a:lnTo>
                  <a:lnTo>
                    <a:pt x="225" y="415"/>
                  </a:lnTo>
                  <a:lnTo>
                    <a:pt x="222" y="423"/>
                  </a:lnTo>
                  <a:lnTo>
                    <a:pt x="219" y="431"/>
                  </a:lnTo>
                  <a:lnTo>
                    <a:pt x="212" y="438"/>
                  </a:lnTo>
                  <a:lnTo>
                    <a:pt x="206" y="444"/>
                  </a:lnTo>
                  <a:lnTo>
                    <a:pt x="198" y="448"/>
                  </a:lnTo>
                  <a:lnTo>
                    <a:pt x="190" y="450"/>
                  </a:lnTo>
                  <a:lnTo>
                    <a:pt x="181" y="451"/>
                  </a:lnTo>
                  <a:close/>
                  <a:moveTo>
                    <a:pt x="721" y="250"/>
                  </a:moveTo>
                  <a:lnTo>
                    <a:pt x="720" y="248"/>
                  </a:lnTo>
                  <a:lnTo>
                    <a:pt x="718" y="246"/>
                  </a:lnTo>
                  <a:lnTo>
                    <a:pt x="568" y="95"/>
                  </a:lnTo>
                  <a:lnTo>
                    <a:pt x="565" y="94"/>
                  </a:lnTo>
                  <a:lnTo>
                    <a:pt x="562" y="91"/>
                  </a:lnTo>
                  <a:lnTo>
                    <a:pt x="559" y="91"/>
                  </a:lnTo>
                  <a:lnTo>
                    <a:pt x="557" y="90"/>
                  </a:lnTo>
                  <a:lnTo>
                    <a:pt x="451" y="90"/>
                  </a:lnTo>
                  <a:lnTo>
                    <a:pt x="451" y="15"/>
                  </a:lnTo>
                  <a:lnTo>
                    <a:pt x="451" y="12"/>
                  </a:lnTo>
                  <a:lnTo>
                    <a:pt x="450" y="10"/>
                  </a:lnTo>
                  <a:lnTo>
                    <a:pt x="449" y="7"/>
                  </a:lnTo>
                  <a:lnTo>
                    <a:pt x="447" y="5"/>
                  </a:lnTo>
                  <a:lnTo>
                    <a:pt x="445" y="3"/>
                  </a:lnTo>
                  <a:lnTo>
                    <a:pt x="442" y="1"/>
                  </a:lnTo>
                  <a:lnTo>
                    <a:pt x="439" y="0"/>
                  </a:lnTo>
                  <a:lnTo>
                    <a:pt x="436" y="0"/>
                  </a:lnTo>
                  <a:lnTo>
                    <a:pt x="256" y="0"/>
                  </a:lnTo>
                  <a:lnTo>
                    <a:pt x="253" y="0"/>
                  </a:lnTo>
                  <a:lnTo>
                    <a:pt x="250" y="1"/>
                  </a:lnTo>
                  <a:lnTo>
                    <a:pt x="247" y="3"/>
                  </a:lnTo>
                  <a:lnTo>
                    <a:pt x="245" y="5"/>
                  </a:lnTo>
                  <a:lnTo>
                    <a:pt x="243" y="7"/>
                  </a:lnTo>
                  <a:lnTo>
                    <a:pt x="242" y="10"/>
                  </a:lnTo>
                  <a:lnTo>
                    <a:pt x="241" y="12"/>
                  </a:lnTo>
                  <a:lnTo>
                    <a:pt x="241" y="15"/>
                  </a:lnTo>
                  <a:lnTo>
                    <a:pt x="241" y="19"/>
                  </a:lnTo>
                  <a:lnTo>
                    <a:pt x="242" y="22"/>
                  </a:lnTo>
                  <a:lnTo>
                    <a:pt x="243" y="24"/>
                  </a:lnTo>
                  <a:lnTo>
                    <a:pt x="245" y="26"/>
                  </a:lnTo>
                  <a:lnTo>
                    <a:pt x="247" y="28"/>
                  </a:lnTo>
                  <a:lnTo>
                    <a:pt x="250" y="29"/>
                  </a:lnTo>
                  <a:lnTo>
                    <a:pt x="253" y="30"/>
                  </a:lnTo>
                  <a:lnTo>
                    <a:pt x="256" y="30"/>
                  </a:lnTo>
                  <a:lnTo>
                    <a:pt x="421" y="30"/>
                  </a:lnTo>
                  <a:lnTo>
                    <a:pt x="421" y="391"/>
                  </a:lnTo>
                  <a:lnTo>
                    <a:pt x="254" y="391"/>
                  </a:lnTo>
                  <a:lnTo>
                    <a:pt x="253" y="385"/>
                  </a:lnTo>
                  <a:lnTo>
                    <a:pt x="251" y="378"/>
                  </a:lnTo>
                  <a:lnTo>
                    <a:pt x="249" y="373"/>
                  </a:lnTo>
                  <a:lnTo>
                    <a:pt x="245" y="368"/>
                  </a:lnTo>
                  <a:lnTo>
                    <a:pt x="238" y="357"/>
                  </a:lnTo>
                  <a:lnTo>
                    <a:pt x="228" y="349"/>
                  </a:lnTo>
                  <a:lnTo>
                    <a:pt x="224" y="344"/>
                  </a:lnTo>
                  <a:lnTo>
                    <a:pt x="219" y="341"/>
                  </a:lnTo>
                  <a:lnTo>
                    <a:pt x="212" y="338"/>
                  </a:lnTo>
                  <a:lnTo>
                    <a:pt x="207" y="336"/>
                  </a:lnTo>
                  <a:lnTo>
                    <a:pt x="200" y="334"/>
                  </a:lnTo>
                  <a:lnTo>
                    <a:pt x="194" y="332"/>
                  </a:lnTo>
                  <a:lnTo>
                    <a:pt x="187" y="331"/>
                  </a:lnTo>
                  <a:lnTo>
                    <a:pt x="181" y="331"/>
                  </a:lnTo>
                  <a:lnTo>
                    <a:pt x="174" y="331"/>
                  </a:lnTo>
                  <a:lnTo>
                    <a:pt x="167" y="332"/>
                  </a:lnTo>
                  <a:lnTo>
                    <a:pt x="161" y="334"/>
                  </a:lnTo>
                  <a:lnTo>
                    <a:pt x="155" y="336"/>
                  </a:lnTo>
                  <a:lnTo>
                    <a:pt x="149" y="338"/>
                  </a:lnTo>
                  <a:lnTo>
                    <a:pt x="144" y="341"/>
                  </a:lnTo>
                  <a:lnTo>
                    <a:pt x="138" y="344"/>
                  </a:lnTo>
                  <a:lnTo>
                    <a:pt x="133" y="349"/>
                  </a:lnTo>
                  <a:lnTo>
                    <a:pt x="124" y="357"/>
                  </a:lnTo>
                  <a:lnTo>
                    <a:pt x="117" y="368"/>
                  </a:lnTo>
                  <a:lnTo>
                    <a:pt x="114" y="373"/>
                  </a:lnTo>
                  <a:lnTo>
                    <a:pt x="110" y="378"/>
                  </a:lnTo>
                  <a:lnTo>
                    <a:pt x="108" y="385"/>
                  </a:lnTo>
                  <a:lnTo>
                    <a:pt x="107" y="391"/>
                  </a:lnTo>
                  <a:lnTo>
                    <a:pt x="30" y="391"/>
                  </a:lnTo>
                  <a:lnTo>
                    <a:pt x="30" y="120"/>
                  </a:lnTo>
                  <a:lnTo>
                    <a:pt x="30" y="117"/>
                  </a:lnTo>
                  <a:lnTo>
                    <a:pt x="29" y="115"/>
                  </a:lnTo>
                  <a:lnTo>
                    <a:pt x="28" y="112"/>
                  </a:lnTo>
                  <a:lnTo>
                    <a:pt x="26" y="110"/>
                  </a:lnTo>
                  <a:lnTo>
                    <a:pt x="24" y="109"/>
                  </a:lnTo>
                  <a:lnTo>
                    <a:pt x="21" y="106"/>
                  </a:lnTo>
                  <a:lnTo>
                    <a:pt x="18" y="106"/>
                  </a:lnTo>
                  <a:lnTo>
                    <a:pt x="15" y="105"/>
                  </a:lnTo>
                  <a:lnTo>
                    <a:pt x="12" y="106"/>
                  </a:lnTo>
                  <a:lnTo>
                    <a:pt x="10" y="106"/>
                  </a:lnTo>
                  <a:lnTo>
                    <a:pt x="6" y="109"/>
                  </a:lnTo>
                  <a:lnTo>
                    <a:pt x="4" y="110"/>
                  </a:lnTo>
                  <a:lnTo>
                    <a:pt x="3" y="112"/>
                  </a:lnTo>
                  <a:lnTo>
                    <a:pt x="1" y="115"/>
                  </a:lnTo>
                  <a:lnTo>
                    <a:pt x="1" y="117"/>
                  </a:lnTo>
                  <a:lnTo>
                    <a:pt x="0" y="120"/>
                  </a:lnTo>
                  <a:lnTo>
                    <a:pt x="0" y="406"/>
                  </a:lnTo>
                  <a:lnTo>
                    <a:pt x="1" y="410"/>
                  </a:lnTo>
                  <a:lnTo>
                    <a:pt x="1" y="412"/>
                  </a:lnTo>
                  <a:lnTo>
                    <a:pt x="3" y="415"/>
                  </a:lnTo>
                  <a:lnTo>
                    <a:pt x="4" y="417"/>
                  </a:lnTo>
                  <a:lnTo>
                    <a:pt x="6" y="419"/>
                  </a:lnTo>
                  <a:lnTo>
                    <a:pt x="10" y="420"/>
                  </a:lnTo>
                  <a:lnTo>
                    <a:pt x="12" y="421"/>
                  </a:lnTo>
                  <a:lnTo>
                    <a:pt x="15" y="421"/>
                  </a:lnTo>
                  <a:lnTo>
                    <a:pt x="107" y="421"/>
                  </a:lnTo>
                  <a:lnTo>
                    <a:pt x="108" y="428"/>
                  </a:lnTo>
                  <a:lnTo>
                    <a:pt x="110" y="434"/>
                  </a:lnTo>
                  <a:lnTo>
                    <a:pt x="114" y="440"/>
                  </a:lnTo>
                  <a:lnTo>
                    <a:pt x="117" y="445"/>
                  </a:lnTo>
                  <a:lnTo>
                    <a:pt x="124" y="456"/>
                  </a:lnTo>
                  <a:lnTo>
                    <a:pt x="133" y="464"/>
                  </a:lnTo>
                  <a:lnTo>
                    <a:pt x="138" y="468"/>
                  </a:lnTo>
                  <a:lnTo>
                    <a:pt x="144" y="472"/>
                  </a:lnTo>
                  <a:lnTo>
                    <a:pt x="149" y="475"/>
                  </a:lnTo>
                  <a:lnTo>
                    <a:pt x="155" y="477"/>
                  </a:lnTo>
                  <a:lnTo>
                    <a:pt x="161" y="479"/>
                  </a:lnTo>
                  <a:lnTo>
                    <a:pt x="167" y="480"/>
                  </a:lnTo>
                  <a:lnTo>
                    <a:pt x="174" y="481"/>
                  </a:lnTo>
                  <a:lnTo>
                    <a:pt x="181" y="481"/>
                  </a:lnTo>
                  <a:lnTo>
                    <a:pt x="187" y="481"/>
                  </a:lnTo>
                  <a:lnTo>
                    <a:pt x="194" y="480"/>
                  </a:lnTo>
                  <a:lnTo>
                    <a:pt x="200" y="479"/>
                  </a:lnTo>
                  <a:lnTo>
                    <a:pt x="207" y="477"/>
                  </a:lnTo>
                  <a:lnTo>
                    <a:pt x="212" y="475"/>
                  </a:lnTo>
                  <a:lnTo>
                    <a:pt x="219" y="472"/>
                  </a:lnTo>
                  <a:lnTo>
                    <a:pt x="224" y="468"/>
                  </a:lnTo>
                  <a:lnTo>
                    <a:pt x="228" y="464"/>
                  </a:lnTo>
                  <a:lnTo>
                    <a:pt x="238" y="456"/>
                  </a:lnTo>
                  <a:lnTo>
                    <a:pt x="245" y="445"/>
                  </a:lnTo>
                  <a:lnTo>
                    <a:pt x="249" y="440"/>
                  </a:lnTo>
                  <a:lnTo>
                    <a:pt x="251" y="434"/>
                  </a:lnTo>
                  <a:lnTo>
                    <a:pt x="253" y="428"/>
                  </a:lnTo>
                  <a:lnTo>
                    <a:pt x="254" y="421"/>
                  </a:lnTo>
                  <a:lnTo>
                    <a:pt x="436" y="421"/>
                  </a:lnTo>
                  <a:lnTo>
                    <a:pt x="483" y="421"/>
                  </a:lnTo>
                  <a:lnTo>
                    <a:pt x="484" y="428"/>
                  </a:lnTo>
                  <a:lnTo>
                    <a:pt x="486" y="434"/>
                  </a:lnTo>
                  <a:lnTo>
                    <a:pt x="490" y="440"/>
                  </a:lnTo>
                  <a:lnTo>
                    <a:pt x="493" y="445"/>
                  </a:lnTo>
                  <a:lnTo>
                    <a:pt x="499" y="456"/>
                  </a:lnTo>
                  <a:lnTo>
                    <a:pt x="509" y="464"/>
                  </a:lnTo>
                  <a:lnTo>
                    <a:pt x="514" y="468"/>
                  </a:lnTo>
                  <a:lnTo>
                    <a:pt x="520" y="472"/>
                  </a:lnTo>
                  <a:lnTo>
                    <a:pt x="525" y="475"/>
                  </a:lnTo>
                  <a:lnTo>
                    <a:pt x="530" y="477"/>
                  </a:lnTo>
                  <a:lnTo>
                    <a:pt x="537" y="479"/>
                  </a:lnTo>
                  <a:lnTo>
                    <a:pt x="543" y="480"/>
                  </a:lnTo>
                  <a:lnTo>
                    <a:pt x="550" y="481"/>
                  </a:lnTo>
                  <a:lnTo>
                    <a:pt x="557" y="481"/>
                  </a:lnTo>
                  <a:lnTo>
                    <a:pt x="563" y="481"/>
                  </a:lnTo>
                  <a:lnTo>
                    <a:pt x="570" y="480"/>
                  </a:lnTo>
                  <a:lnTo>
                    <a:pt x="576" y="479"/>
                  </a:lnTo>
                  <a:lnTo>
                    <a:pt x="583" y="477"/>
                  </a:lnTo>
                  <a:lnTo>
                    <a:pt x="588" y="475"/>
                  </a:lnTo>
                  <a:lnTo>
                    <a:pt x="593" y="472"/>
                  </a:lnTo>
                  <a:lnTo>
                    <a:pt x="599" y="468"/>
                  </a:lnTo>
                  <a:lnTo>
                    <a:pt x="604" y="464"/>
                  </a:lnTo>
                  <a:lnTo>
                    <a:pt x="614" y="456"/>
                  </a:lnTo>
                  <a:lnTo>
                    <a:pt x="621" y="445"/>
                  </a:lnTo>
                  <a:lnTo>
                    <a:pt x="623" y="440"/>
                  </a:lnTo>
                  <a:lnTo>
                    <a:pt x="627" y="434"/>
                  </a:lnTo>
                  <a:lnTo>
                    <a:pt x="629" y="428"/>
                  </a:lnTo>
                  <a:lnTo>
                    <a:pt x="630" y="421"/>
                  </a:lnTo>
                  <a:lnTo>
                    <a:pt x="707" y="421"/>
                  </a:lnTo>
                  <a:lnTo>
                    <a:pt x="710" y="421"/>
                  </a:lnTo>
                  <a:lnTo>
                    <a:pt x="712" y="420"/>
                  </a:lnTo>
                  <a:lnTo>
                    <a:pt x="716" y="419"/>
                  </a:lnTo>
                  <a:lnTo>
                    <a:pt x="718" y="417"/>
                  </a:lnTo>
                  <a:lnTo>
                    <a:pt x="720" y="415"/>
                  </a:lnTo>
                  <a:lnTo>
                    <a:pt x="721" y="412"/>
                  </a:lnTo>
                  <a:lnTo>
                    <a:pt x="722" y="410"/>
                  </a:lnTo>
                  <a:lnTo>
                    <a:pt x="722" y="406"/>
                  </a:lnTo>
                  <a:lnTo>
                    <a:pt x="722" y="256"/>
                  </a:lnTo>
                  <a:lnTo>
                    <a:pt x="722" y="253"/>
                  </a:lnTo>
                  <a:lnTo>
                    <a:pt x="721" y="250"/>
                  </a:lnTo>
                  <a:lnTo>
                    <a:pt x="721" y="25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9" name="Freeform 220">
              <a:extLst>
                <a:ext uri="{FF2B5EF4-FFF2-40B4-BE49-F238E27FC236}">
                  <a16:creationId xmlns:a16="http://schemas.microsoft.com/office/drawing/2014/main" id="{7B2F3210-17A9-4AD2-83B5-96DEF75FF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93163" y="2565400"/>
              <a:ext cx="28575" cy="38100"/>
            </a:xfrm>
            <a:custGeom>
              <a:avLst/>
              <a:gdLst>
                <a:gd name="T0" fmla="*/ 15 w 90"/>
                <a:gd name="T1" fmla="*/ 120 h 120"/>
                <a:gd name="T2" fmla="*/ 75 w 90"/>
                <a:gd name="T3" fmla="*/ 120 h 120"/>
                <a:gd name="T4" fmla="*/ 78 w 90"/>
                <a:gd name="T5" fmla="*/ 120 h 120"/>
                <a:gd name="T6" fmla="*/ 81 w 90"/>
                <a:gd name="T7" fmla="*/ 119 h 120"/>
                <a:gd name="T8" fmla="*/ 84 w 90"/>
                <a:gd name="T9" fmla="*/ 117 h 120"/>
                <a:gd name="T10" fmla="*/ 86 w 90"/>
                <a:gd name="T11" fmla="*/ 116 h 120"/>
                <a:gd name="T12" fmla="*/ 88 w 90"/>
                <a:gd name="T13" fmla="*/ 114 h 120"/>
                <a:gd name="T14" fmla="*/ 89 w 90"/>
                <a:gd name="T15" fmla="*/ 111 h 120"/>
                <a:gd name="T16" fmla="*/ 90 w 90"/>
                <a:gd name="T17" fmla="*/ 109 h 120"/>
                <a:gd name="T18" fmla="*/ 90 w 90"/>
                <a:gd name="T19" fmla="*/ 105 h 120"/>
                <a:gd name="T20" fmla="*/ 90 w 90"/>
                <a:gd name="T21" fmla="*/ 102 h 120"/>
                <a:gd name="T22" fmla="*/ 89 w 90"/>
                <a:gd name="T23" fmla="*/ 99 h 120"/>
                <a:gd name="T24" fmla="*/ 88 w 90"/>
                <a:gd name="T25" fmla="*/ 97 h 120"/>
                <a:gd name="T26" fmla="*/ 86 w 90"/>
                <a:gd name="T27" fmla="*/ 95 h 120"/>
                <a:gd name="T28" fmla="*/ 84 w 90"/>
                <a:gd name="T29" fmla="*/ 93 h 120"/>
                <a:gd name="T30" fmla="*/ 81 w 90"/>
                <a:gd name="T31" fmla="*/ 91 h 120"/>
                <a:gd name="T32" fmla="*/ 78 w 90"/>
                <a:gd name="T33" fmla="*/ 90 h 120"/>
                <a:gd name="T34" fmla="*/ 75 w 90"/>
                <a:gd name="T35" fmla="*/ 90 h 120"/>
                <a:gd name="T36" fmla="*/ 30 w 90"/>
                <a:gd name="T37" fmla="*/ 90 h 120"/>
                <a:gd name="T38" fmla="*/ 30 w 90"/>
                <a:gd name="T39" fmla="*/ 15 h 120"/>
                <a:gd name="T40" fmla="*/ 30 w 90"/>
                <a:gd name="T41" fmla="*/ 12 h 120"/>
                <a:gd name="T42" fmla="*/ 29 w 90"/>
                <a:gd name="T43" fmla="*/ 9 h 120"/>
                <a:gd name="T44" fmla="*/ 28 w 90"/>
                <a:gd name="T45" fmla="*/ 7 h 120"/>
                <a:gd name="T46" fmla="*/ 26 w 90"/>
                <a:gd name="T47" fmla="*/ 5 h 120"/>
                <a:gd name="T48" fmla="*/ 24 w 90"/>
                <a:gd name="T49" fmla="*/ 3 h 120"/>
                <a:gd name="T50" fmla="*/ 21 w 90"/>
                <a:gd name="T51" fmla="*/ 1 h 120"/>
                <a:gd name="T52" fmla="*/ 18 w 90"/>
                <a:gd name="T53" fmla="*/ 0 h 120"/>
                <a:gd name="T54" fmla="*/ 15 w 90"/>
                <a:gd name="T55" fmla="*/ 0 h 120"/>
                <a:gd name="T56" fmla="*/ 12 w 90"/>
                <a:gd name="T57" fmla="*/ 0 h 120"/>
                <a:gd name="T58" fmla="*/ 10 w 90"/>
                <a:gd name="T59" fmla="*/ 1 h 120"/>
                <a:gd name="T60" fmla="*/ 6 w 90"/>
                <a:gd name="T61" fmla="*/ 3 h 120"/>
                <a:gd name="T62" fmla="*/ 4 w 90"/>
                <a:gd name="T63" fmla="*/ 5 h 120"/>
                <a:gd name="T64" fmla="*/ 3 w 90"/>
                <a:gd name="T65" fmla="*/ 7 h 120"/>
                <a:gd name="T66" fmla="*/ 1 w 90"/>
                <a:gd name="T67" fmla="*/ 9 h 120"/>
                <a:gd name="T68" fmla="*/ 1 w 90"/>
                <a:gd name="T69" fmla="*/ 12 h 120"/>
                <a:gd name="T70" fmla="*/ 0 w 90"/>
                <a:gd name="T71" fmla="*/ 15 h 120"/>
                <a:gd name="T72" fmla="*/ 0 w 90"/>
                <a:gd name="T73" fmla="*/ 105 h 120"/>
                <a:gd name="T74" fmla="*/ 1 w 90"/>
                <a:gd name="T75" fmla="*/ 109 h 120"/>
                <a:gd name="T76" fmla="*/ 1 w 90"/>
                <a:gd name="T77" fmla="*/ 111 h 120"/>
                <a:gd name="T78" fmla="*/ 3 w 90"/>
                <a:gd name="T79" fmla="*/ 114 h 120"/>
                <a:gd name="T80" fmla="*/ 4 w 90"/>
                <a:gd name="T81" fmla="*/ 116 h 120"/>
                <a:gd name="T82" fmla="*/ 6 w 90"/>
                <a:gd name="T83" fmla="*/ 117 h 120"/>
                <a:gd name="T84" fmla="*/ 10 w 90"/>
                <a:gd name="T85" fmla="*/ 119 h 120"/>
                <a:gd name="T86" fmla="*/ 13 w 90"/>
                <a:gd name="T87" fmla="*/ 120 h 120"/>
                <a:gd name="T88" fmla="*/ 15 w 90"/>
                <a:gd name="T89" fmla="*/ 12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0" h="120">
                  <a:moveTo>
                    <a:pt x="15" y="120"/>
                  </a:moveTo>
                  <a:lnTo>
                    <a:pt x="75" y="120"/>
                  </a:lnTo>
                  <a:lnTo>
                    <a:pt x="78" y="120"/>
                  </a:lnTo>
                  <a:lnTo>
                    <a:pt x="81" y="119"/>
                  </a:lnTo>
                  <a:lnTo>
                    <a:pt x="84" y="117"/>
                  </a:lnTo>
                  <a:lnTo>
                    <a:pt x="86" y="116"/>
                  </a:lnTo>
                  <a:lnTo>
                    <a:pt x="88" y="114"/>
                  </a:lnTo>
                  <a:lnTo>
                    <a:pt x="89" y="111"/>
                  </a:lnTo>
                  <a:lnTo>
                    <a:pt x="90" y="109"/>
                  </a:lnTo>
                  <a:lnTo>
                    <a:pt x="90" y="105"/>
                  </a:lnTo>
                  <a:lnTo>
                    <a:pt x="90" y="102"/>
                  </a:lnTo>
                  <a:lnTo>
                    <a:pt x="89" y="99"/>
                  </a:lnTo>
                  <a:lnTo>
                    <a:pt x="88" y="97"/>
                  </a:lnTo>
                  <a:lnTo>
                    <a:pt x="86" y="95"/>
                  </a:lnTo>
                  <a:lnTo>
                    <a:pt x="84" y="93"/>
                  </a:lnTo>
                  <a:lnTo>
                    <a:pt x="81" y="91"/>
                  </a:lnTo>
                  <a:lnTo>
                    <a:pt x="78" y="90"/>
                  </a:lnTo>
                  <a:lnTo>
                    <a:pt x="75" y="90"/>
                  </a:lnTo>
                  <a:lnTo>
                    <a:pt x="30" y="90"/>
                  </a:lnTo>
                  <a:lnTo>
                    <a:pt x="30" y="15"/>
                  </a:lnTo>
                  <a:lnTo>
                    <a:pt x="30" y="12"/>
                  </a:lnTo>
                  <a:lnTo>
                    <a:pt x="29" y="9"/>
                  </a:lnTo>
                  <a:lnTo>
                    <a:pt x="28" y="7"/>
                  </a:lnTo>
                  <a:lnTo>
                    <a:pt x="26" y="5"/>
                  </a:lnTo>
                  <a:lnTo>
                    <a:pt x="24" y="3"/>
                  </a:lnTo>
                  <a:lnTo>
                    <a:pt x="21" y="1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3" y="7"/>
                  </a:lnTo>
                  <a:lnTo>
                    <a:pt x="1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05"/>
                  </a:lnTo>
                  <a:lnTo>
                    <a:pt x="1" y="109"/>
                  </a:lnTo>
                  <a:lnTo>
                    <a:pt x="1" y="111"/>
                  </a:lnTo>
                  <a:lnTo>
                    <a:pt x="3" y="114"/>
                  </a:lnTo>
                  <a:lnTo>
                    <a:pt x="4" y="116"/>
                  </a:lnTo>
                  <a:lnTo>
                    <a:pt x="6" y="117"/>
                  </a:lnTo>
                  <a:lnTo>
                    <a:pt x="10" y="119"/>
                  </a:lnTo>
                  <a:lnTo>
                    <a:pt x="13" y="120"/>
                  </a:lnTo>
                  <a:lnTo>
                    <a:pt x="15" y="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0" name="Freeform 221">
              <a:extLst>
                <a:ext uri="{FF2B5EF4-FFF2-40B4-BE49-F238E27FC236}">
                  <a16:creationId xmlns:a16="http://schemas.microsoft.com/office/drawing/2014/main" id="{01EABFF1-3343-4FA5-AF86-E71829C95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6013" y="2698750"/>
              <a:ext cx="47625" cy="11113"/>
            </a:xfrm>
            <a:custGeom>
              <a:avLst/>
              <a:gdLst>
                <a:gd name="T0" fmla="*/ 135 w 150"/>
                <a:gd name="T1" fmla="*/ 0 h 31"/>
                <a:gd name="T2" fmla="*/ 15 w 150"/>
                <a:gd name="T3" fmla="*/ 0 h 31"/>
                <a:gd name="T4" fmla="*/ 12 w 150"/>
                <a:gd name="T5" fmla="*/ 1 h 31"/>
                <a:gd name="T6" fmla="*/ 9 w 150"/>
                <a:gd name="T7" fmla="*/ 2 h 31"/>
                <a:gd name="T8" fmla="*/ 6 w 150"/>
                <a:gd name="T9" fmla="*/ 4 h 31"/>
                <a:gd name="T10" fmla="*/ 4 w 150"/>
                <a:gd name="T11" fmla="*/ 6 h 31"/>
                <a:gd name="T12" fmla="*/ 2 w 150"/>
                <a:gd name="T13" fmla="*/ 8 h 31"/>
                <a:gd name="T14" fmla="*/ 1 w 150"/>
                <a:gd name="T15" fmla="*/ 10 h 31"/>
                <a:gd name="T16" fmla="*/ 0 w 150"/>
                <a:gd name="T17" fmla="*/ 13 h 31"/>
                <a:gd name="T18" fmla="*/ 0 w 150"/>
                <a:gd name="T19" fmla="*/ 16 h 31"/>
                <a:gd name="T20" fmla="*/ 0 w 150"/>
                <a:gd name="T21" fmla="*/ 19 h 31"/>
                <a:gd name="T22" fmla="*/ 1 w 150"/>
                <a:gd name="T23" fmla="*/ 22 h 31"/>
                <a:gd name="T24" fmla="*/ 2 w 150"/>
                <a:gd name="T25" fmla="*/ 24 h 31"/>
                <a:gd name="T26" fmla="*/ 4 w 150"/>
                <a:gd name="T27" fmla="*/ 26 h 31"/>
                <a:gd name="T28" fmla="*/ 6 w 150"/>
                <a:gd name="T29" fmla="*/ 28 h 31"/>
                <a:gd name="T30" fmla="*/ 9 w 150"/>
                <a:gd name="T31" fmla="*/ 29 h 31"/>
                <a:gd name="T32" fmla="*/ 12 w 150"/>
                <a:gd name="T33" fmla="*/ 30 h 31"/>
                <a:gd name="T34" fmla="*/ 15 w 150"/>
                <a:gd name="T35" fmla="*/ 31 h 31"/>
                <a:gd name="T36" fmla="*/ 135 w 150"/>
                <a:gd name="T37" fmla="*/ 31 h 31"/>
                <a:gd name="T38" fmla="*/ 138 w 150"/>
                <a:gd name="T39" fmla="*/ 30 h 31"/>
                <a:gd name="T40" fmla="*/ 141 w 150"/>
                <a:gd name="T41" fmla="*/ 29 h 31"/>
                <a:gd name="T42" fmla="*/ 144 w 150"/>
                <a:gd name="T43" fmla="*/ 28 h 31"/>
                <a:gd name="T44" fmla="*/ 146 w 150"/>
                <a:gd name="T45" fmla="*/ 26 h 31"/>
                <a:gd name="T46" fmla="*/ 148 w 150"/>
                <a:gd name="T47" fmla="*/ 24 h 31"/>
                <a:gd name="T48" fmla="*/ 149 w 150"/>
                <a:gd name="T49" fmla="*/ 22 h 31"/>
                <a:gd name="T50" fmla="*/ 150 w 150"/>
                <a:gd name="T51" fmla="*/ 19 h 31"/>
                <a:gd name="T52" fmla="*/ 150 w 150"/>
                <a:gd name="T53" fmla="*/ 16 h 31"/>
                <a:gd name="T54" fmla="*/ 150 w 150"/>
                <a:gd name="T55" fmla="*/ 13 h 31"/>
                <a:gd name="T56" fmla="*/ 149 w 150"/>
                <a:gd name="T57" fmla="*/ 10 h 31"/>
                <a:gd name="T58" fmla="*/ 148 w 150"/>
                <a:gd name="T59" fmla="*/ 8 h 31"/>
                <a:gd name="T60" fmla="*/ 146 w 150"/>
                <a:gd name="T61" fmla="*/ 6 h 31"/>
                <a:gd name="T62" fmla="*/ 144 w 150"/>
                <a:gd name="T63" fmla="*/ 4 h 31"/>
                <a:gd name="T64" fmla="*/ 141 w 150"/>
                <a:gd name="T65" fmla="*/ 2 h 31"/>
                <a:gd name="T66" fmla="*/ 138 w 150"/>
                <a:gd name="T67" fmla="*/ 1 h 31"/>
                <a:gd name="T68" fmla="*/ 135 w 150"/>
                <a:gd name="T6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50" h="31">
                  <a:moveTo>
                    <a:pt x="135" y="0"/>
                  </a:moveTo>
                  <a:lnTo>
                    <a:pt x="15" y="0"/>
                  </a:lnTo>
                  <a:lnTo>
                    <a:pt x="12" y="1"/>
                  </a:lnTo>
                  <a:lnTo>
                    <a:pt x="9" y="2"/>
                  </a:lnTo>
                  <a:lnTo>
                    <a:pt x="6" y="4"/>
                  </a:lnTo>
                  <a:lnTo>
                    <a:pt x="4" y="6"/>
                  </a:lnTo>
                  <a:lnTo>
                    <a:pt x="2" y="8"/>
                  </a:lnTo>
                  <a:lnTo>
                    <a:pt x="1" y="10"/>
                  </a:lnTo>
                  <a:lnTo>
                    <a:pt x="0" y="13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8"/>
                  </a:lnTo>
                  <a:lnTo>
                    <a:pt x="9" y="29"/>
                  </a:lnTo>
                  <a:lnTo>
                    <a:pt x="12" y="30"/>
                  </a:lnTo>
                  <a:lnTo>
                    <a:pt x="15" y="31"/>
                  </a:lnTo>
                  <a:lnTo>
                    <a:pt x="135" y="31"/>
                  </a:lnTo>
                  <a:lnTo>
                    <a:pt x="138" y="30"/>
                  </a:lnTo>
                  <a:lnTo>
                    <a:pt x="141" y="29"/>
                  </a:lnTo>
                  <a:lnTo>
                    <a:pt x="144" y="28"/>
                  </a:lnTo>
                  <a:lnTo>
                    <a:pt x="146" y="26"/>
                  </a:lnTo>
                  <a:lnTo>
                    <a:pt x="148" y="24"/>
                  </a:lnTo>
                  <a:lnTo>
                    <a:pt x="149" y="22"/>
                  </a:lnTo>
                  <a:lnTo>
                    <a:pt x="150" y="19"/>
                  </a:lnTo>
                  <a:lnTo>
                    <a:pt x="150" y="16"/>
                  </a:lnTo>
                  <a:lnTo>
                    <a:pt x="150" y="13"/>
                  </a:lnTo>
                  <a:lnTo>
                    <a:pt x="149" y="10"/>
                  </a:lnTo>
                  <a:lnTo>
                    <a:pt x="148" y="8"/>
                  </a:lnTo>
                  <a:lnTo>
                    <a:pt x="146" y="6"/>
                  </a:lnTo>
                  <a:lnTo>
                    <a:pt x="144" y="4"/>
                  </a:lnTo>
                  <a:lnTo>
                    <a:pt x="141" y="2"/>
                  </a:lnTo>
                  <a:lnTo>
                    <a:pt x="138" y="1"/>
                  </a:lnTo>
                  <a:lnTo>
                    <a:pt x="13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1" name="Freeform 222">
              <a:extLst>
                <a:ext uri="{FF2B5EF4-FFF2-40B4-BE49-F238E27FC236}">
                  <a16:creationId xmlns:a16="http://schemas.microsoft.com/office/drawing/2014/main" id="{7D05ACFC-57E9-499E-AA63-2991D07AC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8755063" y="2719388"/>
              <a:ext cx="28575" cy="9525"/>
            </a:xfrm>
            <a:custGeom>
              <a:avLst/>
              <a:gdLst>
                <a:gd name="T0" fmla="*/ 75 w 90"/>
                <a:gd name="T1" fmla="*/ 0 h 30"/>
                <a:gd name="T2" fmla="*/ 15 w 90"/>
                <a:gd name="T3" fmla="*/ 0 h 30"/>
                <a:gd name="T4" fmla="*/ 12 w 90"/>
                <a:gd name="T5" fmla="*/ 0 h 30"/>
                <a:gd name="T6" fmla="*/ 10 w 90"/>
                <a:gd name="T7" fmla="*/ 1 h 30"/>
                <a:gd name="T8" fmla="*/ 6 w 90"/>
                <a:gd name="T9" fmla="*/ 3 h 30"/>
                <a:gd name="T10" fmla="*/ 4 w 90"/>
                <a:gd name="T11" fmla="*/ 5 h 30"/>
                <a:gd name="T12" fmla="*/ 2 w 90"/>
                <a:gd name="T13" fmla="*/ 7 h 30"/>
                <a:gd name="T14" fmla="*/ 1 w 90"/>
                <a:gd name="T15" fmla="*/ 9 h 30"/>
                <a:gd name="T16" fmla="*/ 0 w 90"/>
                <a:gd name="T17" fmla="*/ 12 h 30"/>
                <a:gd name="T18" fmla="*/ 0 w 90"/>
                <a:gd name="T19" fmla="*/ 15 h 30"/>
                <a:gd name="T20" fmla="*/ 0 w 90"/>
                <a:gd name="T21" fmla="*/ 19 h 30"/>
                <a:gd name="T22" fmla="*/ 1 w 90"/>
                <a:gd name="T23" fmla="*/ 21 h 30"/>
                <a:gd name="T24" fmla="*/ 2 w 90"/>
                <a:gd name="T25" fmla="*/ 24 h 30"/>
                <a:gd name="T26" fmla="*/ 4 w 90"/>
                <a:gd name="T27" fmla="*/ 26 h 30"/>
                <a:gd name="T28" fmla="*/ 6 w 90"/>
                <a:gd name="T29" fmla="*/ 27 h 30"/>
                <a:gd name="T30" fmla="*/ 10 w 90"/>
                <a:gd name="T31" fmla="*/ 29 h 30"/>
                <a:gd name="T32" fmla="*/ 12 w 90"/>
                <a:gd name="T33" fmla="*/ 29 h 30"/>
                <a:gd name="T34" fmla="*/ 15 w 90"/>
                <a:gd name="T35" fmla="*/ 30 h 30"/>
                <a:gd name="T36" fmla="*/ 75 w 90"/>
                <a:gd name="T37" fmla="*/ 30 h 30"/>
                <a:gd name="T38" fmla="*/ 78 w 90"/>
                <a:gd name="T39" fmla="*/ 29 h 30"/>
                <a:gd name="T40" fmla="*/ 81 w 90"/>
                <a:gd name="T41" fmla="*/ 29 h 30"/>
                <a:gd name="T42" fmla="*/ 84 w 90"/>
                <a:gd name="T43" fmla="*/ 27 h 30"/>
                <a:gd name="T44" fmla="*/ 86 w 90"/>
                <a:gd name="T45" fmla="*/ 26 h 30"/>
                <a:gd name="T46" fmla="*/ 88 w 90"/>
                <a:gd name="T47" fmla="*/ 24 h 30"/>
                <a:gd name="T48" fmla="*/ 89 w 90"/>
                <a:gd name="T49" fmla="*/ 21 h 30"/>
                <a:gd name="T50" fmla="*/ 90 w 90"/>
                <a:gd name="T51" fmla="*/ 19 h 30"/>
                <a:gd name="T52" fmla="*/ 90 w 90"/>
                <a:gd name="T53" fmla="*/ 15 h 30"/>
                <a:gd name="T54" fmla="*/ 90 w 90"/>
                <a:gd name="T55" fmla="*/ 12 h 30"/>
                <a:gd name="T56" fmla="*/ 89 w 90"/>
                <a:gd name="T57" fmla="*/ 9 h 30"/>
                <a:gd name="T58" fmla="*/ 88 w 90"/>
                <a:gd name="T59" fmla="*/ 7 h 30"/>
                <a:gd name="T60" fmla="*/ 86 w 90"/>
                <a:gd name="T61" fmla="*/ 5 h 30"/>
                <a:gd name="T62" fmla="*/ 84 w 90"/>
                <a:gd name="T63" fmla="*/ 3 h 30"/>
                <a:gd name="T64" fmla="*/ 81 w 90"/>
                <a:gd name="T65" fmla="*/ 1 h 30"/>
                <a:gd name="T66" fmla="*/ 78 w 90"/>
                <a:gd name="T67" fmla="*/ 0 h 30"/>
                <a:gd name="T68" fmla="*/ 75 w 90"/>
                <a:gd name="T69" fmla="*/ 0 h 30"/>
                <a:gd name="T70" fmla="*/ 75 w 90"/>
                <a:gd name="T71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90" h="30">
                  <a:moveTo>
                    <a:pt x="7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7"/>
                  </a:lnTo>
                  <a:lnTo>
                    <a:pt x="10" y="29"/>
                  </a:lnTo>
                  <a:lnTo>
                    <a:pt x="12" y="29"/>
                  </a:lnTo>
                  <a:lnTo>
                    <a:pt x="15" y="30"/>
                  </a:lnTo>
                  <a:lnTo>
                    <a:pt x="75" y="30"/>
                  </a:lnTo>
                  <a:lnTo>
                    <a:pt x="78" y="29"/>
                  </a:lnTo>
                  <a:lnTo>
                    <a:pt x="81" y="29"/>
                  </a:lnTo>
                  <a:lnTo>
                    <a:pt x="84" y="27"/>
                  </a:lnTo>
                  <a:lnTo>
                    <a:pt x="86" y="26"/>
                  </a:lnTo>
                  <a:lnTo>
                    <a:pt x="88" y="24"/>
                  </a:lnTo>
                  <a:lnTo>
                    <a:pt x="89" y="21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90" y="12"/>
                  </a:lnTo>
                  <a:lnTo>
                    <a:pt x="89" y="9"/>
                  </a:lnTo>
                  <a:lnTo>
                    <a:pt x="88" y="7"/>
                  </a:lnTo>
                  <a:lnTo>
                    <a:pt x="86" y="5"/>
                  </a:lnTo>
                  <a:lnTo>
                    <a:pt x="84" y="3"/>
                  </a:lnTo>
                  <a:lnTo>
                    <a:pt x="81" y="1"/>
                  </a:lnTo>
                  <a:lnTo>
                    <a:pt x="78" y="0"/>
                  </a:lnTo>
                  <a:lnTo>
                    <a:pt x="75" y="0"/>
                  </a:lnTo>
                  <a:lnTo>
                    <a:pt x="7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2" name="Freeform 223">
              <a:extLst>
                <a:ext uri="{FF2B5EF4-FFF2-40B4-BE49-F238E27FC236}">
                  <a16:creationId xmlns:a16="http://schemas.microsoft.com/office/drawing/2014/main" id="{558AC3F9-625B-4276-B356-C00BDB5BF8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764588" y="2738438"/>
              <a:ext cx="19050" cy="9525"/>
            </a:xfrm>
            <a:custGeom>
              <a:avLst/>
              <a:gdLst>
                <a:gd name="T0" fmla="*/ 45 w 60"/>
                <a:gd name="T1" fmla="*/ 0 h 30"/>
                <a:gd name="T2" fmla="*/ 15 w 60"/>
                <a:gd name="T3" fmla="*/ 0 h 30"/>
                <a:gd name="T4" fmla="*/ 12 w 60"/>
                <a:gd name="T5" fmla="*/ 0 h 30"/>
                <a:gd name="T6" fmla="*/ 10 w 60"/>
                <a:gd name="T7" fmla="*/ 1 h 30"/>
                <a:gd name="T8" fmla="*/ 6 w 60"/>
                <a:gd name="T9" fmla="*/ 3 h 30"/>
                <a:gd name="T10" fmla="*/ 4 w 60"/>
                <a:gd name="T11" fmla="*/ 5 h 30"/>
                <a:gd name="T12" fmla="*/ 2 w 60"/>
                <a:gd name="T13" fmla="*/ 7 h 30"/>
                <a:gd name="T14" fmla="*/ 1 w 60"/>
                <a:gd name="T15" fmla="*/ 9 h 30"/>
                <a:gd name="T16" fmla="*/ 0 w 60"/>
                <a:gd name="T17" fmla="*/ 12 h 30"/>
                <a:gd name="T18" fmla="*/ 0 w 60"/>
                <a:gd name="T19" fmla="*/ 15 h 30"/>
                <a:gd name="T20" fmla="*/ 0 w 60"/>
                <a:gd name="T21" fmla="*/ 19 h 30"/>
                <a:gd name="T22" fmla="*/ 1 w 60"/>
                <a:gd name="T23" fmla="*/ 21 h 30"/>
                <a:gd name="T24" fmla="*/ 2 w 60"/>
                <a:gd name="T25" fmla="*/ 24 h 30"/>
                <a:gd name="T26" fmla="*/ 4 w 60"/>
                <a:gd name="T27" fmla="*/ 26 h 30"/>
                <a:gd name="T28" fmla="*/ 6 w 60"/>
                <a:gd name="T29" fmla="*/ 27 h 30"/>
                <a:gd name="T30" fmla="*/ 10 w 60"/>
                <a:gd name="T31" fmla="*/ 29 h 30"/>
                <a:gd name="T32" fmla="*/ 12 w 60"/>
                <a:gd name="T33" fmla="*/ 30 h 30"/>
                <a:gd name="T34" fmla="*/ 15 w 60"/>
                <a:gd name="T35" fmla="*/ 30 h 30"/>
                <a:gd name="T36" fmla="*/ 45 w 60"/>
                <a:gd name="T37" fmla="*/ 30 h 30"/>
                <a:gd name="T38" fmla="*/ 48 w 60"/>
                <a:gd name="T39" fmla="*/ 30 h 30"/>
                <a:gd name="T40" fmla="*/ 51 w 60"/>
                <a:gd name="T41" fmla="*/ 29 h 30"/>
                <a:gd name="T42" fmla="*/ 54 w 60"/>
                <a:gd name="T43" fmla="*/ 27 h 30"/>
                <a:gd name="T44" fmla="*/ 56 w 60"/>
                <a:gd name="T45" fmla="*/ 26 h 30"/>
                <a:gd name="T46" fmla="*/ 58 w 60"/>
                <a:gd name="T47" fmla="*/ 24 h 30"/>
                <a:gd name="T48" fmla="*/ 59 w 60"/>
                <a:gd name="T49" fmla="*/ 21 h 30"/>
                <a:gd name="T50" fmla="*/ 60 w 60"/>
                <a:gd name="T51" fmla="*/ 19 h 30"/>
                <a:gd name="T52" fmla="*/ 60 w 60"/>
                <a:gd name="T53" fmla="*/ 15 h 30"/>
                <a:gd name="T54" fmla="*/ 60 w 60"/>
                <a:gd name="T55" fmla="*/ 12 h 30"/>
                <a:gd name="T56" fmla="*/ 59 w 60"/>
                <a:gd name="T57" fmla="*/ 9 h 30"/>
                <a:gd name="T58" fmla="*/ 58 w 60"/>
                <a:gd name="T59" fmla="*/ 7 h 30"/>
                <a:gd name="T60" fmla="*/ 56 w 60"/>
                <a:gd name="T61" fmla="*/ 5 h 30"/>
                <a:gd name="T62" fmla="*/ 54 w 60"/>
                <a:gd name="T63" fmla="*/ 3 h 30"/>
                <a:gd name="T64" fmla="*/ 51 w 60"/>
                <a:gd name="T65" fmla="*/ 1 h 30"/>
                <a:gd name="T66" fmla="*/ 48 w 60"/>
                <a:gd name="T67" fmla="*/ 0 h 30"/>
                <a:gd name="T68" fmla="*/ 45 w 60"/>
                <a:gd name="T6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0" h="30">
                  <a:moveTo>
                    <a:pt x="45" y="0"/>
                  </a:moveTo>
                  <a:lnTo>
                    <a:pt x="15" y="0"/>
                  </a:lnTo>
                  <a:lnTo>
                    <a:pt x="12" y="0"/>
                  </a:lnTo>
                  <a:lnTo>
                    <a:pt x="10" y="1"/>
                  </a:lnTo>
                  <a:lnTo>
                    <a:pt x="6" y="3"/>
                  </a:lnTo>
                  <a:lnTo>
                    <a:pt x="4" y="5"/>
                  </a:lnTo>
                  <a:lnTo>
                    <a:pt x="2" y="7"/>
                  </a:lnTo>
                  <a:lnTo>
                    <a:pt x="1" y="9"/>
                  </a:lnTo>
                  <a:lnTo>
                    <a:pt x="0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1" y="21"/>
                  </a:lnTo>
                  <a:lnTo>
                    <a:pt x="2" y="24"/>
                  </a:lnTo>
                  <a:lnTo>
                    <a:pt x="4" y="26"/>
                  </a:lnTo>
                  <a:lnTo>
                    <a:pt x="6" y="27"/>
                  </a:lnTo>
                  <a:lnTo>
                    <a:pt x="10" y="29"/>
                  </a:lnTo>
                  <a:lnTo>
                    <a:pt x="12" y="30"/>
                  </a:lnTo>
                  <a:lnTo>
                    <a:pt x="15" y="30"/>
                  </a:lnTo>
                  <a:lnTo>
                    <a:pt x="45" y="30"/>
                  </a:lnTo>
                  <a:lnTo>
                    <a:pt x="48" y="30"/>
                  </a:lnTo>
                  <a:lnTo>
                    <a:pt x="51" y="29"/>
                  </a:lnTo>
                  <a:lnTo>
                    <a:pt x="54" y="27"/>
                  </a:lnTo>
                  <a:lnTo>
                    <a:pt x="56" y="26"/>
                  </a:lnTo>
                  <a:lnTo>
                    <a:pt x="58" y="24"/>
                  </a:lnTo>
                  <a:lnTo>
                    <a:pt x="59" y="21"/>
                  </a:lnTo>
                  <a:lnTo>
                    <a:pt x="60" y="19"/>
                  </a:lnTo>
                  <a:lnTo>
                    <a:pt x="60" y="15"/>
                  </a:lnTo>
                  <a:lnTo>
                    <a:pt x="60" y="12"/>
                  </a:lnTo>
                  <a:lnTo>
                    <a:pt x="59" y="9"/>
                  </a:lnTo>
                  <a:lnTo>
                    <a:pt x="58" y="7"/>
                  </a:lnTo>
                  <a:lnTo>
                    <a:pt x="56" y="5"/>
                  </a:lnTo>
                  <a:lnTo>
                    <a:pt x="54" y="3"/>
                  </a:lnTo>
                  <a:lnTo>
                    <a:pt x="51" y="1"/>
                  </a:lnTo>
                  <a:lnTo>
                    <a:pt x="48" y="0"/>
                  </a:lnTo>
                  <a:lnTo>
                    <a:pt x="4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3" name="Freeform 224">
              <a:extLst>
                <a:ext uri="{FF2B5EF4-FFF2-40B4-BE49-F238E27FC236}">
                  <a16:creationId xmlns:a16="http://schemas.microsoft.com/office/drawing/2014/main" id="{685AD20E-4724-4EDA-81DF-F8CC95FC4E3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740775" y="2536825"/>
              <a:ext cx="115888" cy="114300"/>
            </a:xfrm>
            <a:custGeom>
              <a:avLst/>
              <a:gdLst>
                <a:gd name="T0" fmla="*/ 211 w 361"/>
                <a:gd name="T1" fmla="*/ 34 h 361"/>
                <a:gd name="T2" fmla="*/ 252 w 361"/>
                <a:gd name="T3" fmla="*/ 49 h 361"/>
                <a:gd name="T4" fmla="*/ 286 w 361"/>
                <a:gd name="T5" fmla="*/ 75 h 361"/>
                <a:gd name="T6" fmla="*/ 313 w 361"/>
                <a:gd name="T7" fmla="*/ 110 h 361"/>
                <a:gd name="T8" fmla="*/ 328 w 361"/>
                <a:gd name="T9" fmla="*/ 151 h 361"/>
                <a:gd name="T10" fmla="*/ 330 w 361"/>
                <a:gd name="T11" fmla="*/ 196 h 361"/>
                <a:gd name="T12" fmla="*/ 319 w 361"/>
                <a:gd name="T13" fmla="*/ 239 h 361"/>
                <a:gd name="T14" fmla="*/ 297 w 361"/>
                <a:gd name="T15" fmla="*/ 277 h 361"/>
                <a:gd name="T16" fmla="*/ 265 w 361"/>
                <a:gd name="T17" fmla="*/ 306 h 361"/>
                <a:gd name="T18" fmla="*/ 225 w 361"/>
                <a:gd name="T19" fmla="*/ 325 h 361"/>
                <a:gd name="T20" fmla="*/ 180 w 361"/>
                <a:gd name="T21" fmla="*/ 331 h 361"/>
                <a:gd name="T22" fmla="*/ 136 w 361"/>
                <a:gd name="T23" fmla="*/ 325 h 361"/>
                <a:gd name="T24" fmla="*/ 96 w 361"/>
                <a:gd name="T25" fmla="*/ 306 h 361"/>
                <a:gd name="T26" fmla="*/ 64 w 361"/>
                <a:gd name="T27" fmla="*/ 277 h 361"/>
                <a:gd name="T28" fmla="*/ 42 w 361"/>
                <a:gd name="T29" fmla="*/ 239 h 361"/>
                <a:gd name="T30" fmla="*/ 31 w 361"/>
                <a:gd name="T31" fmla="*/ 196 h 361"/>
                <a:gd name="T32" fmla="*/ 33 w 361"/>
                <a:gd name="T33" fmla="*/ 151 h 361"/>
                <a:gd name="T34" fmla="*/ 48 w 361"/>
                <a:gd name="T35" fmla="*/ 110 h 361"/>
                <a:gd name="T36" fmla="*/ 74 w 361"/>
                <a:gd name="T37" fmla="*/ 75 h 361"/>
                <a:gd name="T38" fmla="*/ 108 w 361"/>
                <a:gd name="T39" fmla="*/ 49 h 361"/>
                <a:gd name="T40" fmla="*/ 150 w 361"/>
                <a:gd name="T41" fmla="*/ 34 h 361"/>
                <a:gd name="T42" fmla="*/ 180 w 361"/>
                <a:gd name="T43" fmla="*/ 30 h 361"/>
                <a:gd name="T44" fmla="*/ 216 w 361"/>
                <a:gd name="T45" fmla="*/ 358 h 361"/>
                <a:gd name="T46" fmla="*/ 267 w 361"/>
                <a:gd name="T47" fmla="*/ 340 h 361"/>
                <a:gd name="T48" fmla="*/ 307 w 361"/>
                <a:gd name="T49" fmla="*/ 309 h 361"/>
                <a:gd name="T50" fmla="*/ 339 w 361"/>
                <a:gd name="T51" fmla="*/ 267 h 361"/>
                <a:gd name="T52" fmla="*/ 357 w 361"/>
                <a:gd name="T53" fmla="*/ 218 h 361"/>
                <a:gd name="T54" fmla="*/ 360 w 361"/>
                <a:gd name="T55" fmla="*/ 163 h 361"/>
                <a:gd name="T56" fmla="*/ 346 w 361"/>
                <a:gd name="T57" fmla="*/ 111 h 361"/>
                <a:gd name="T58" fmla="*/ 319 w 361"/>
                <a:gd name="T59" fmla="*/ 67 h 361"/>
                <a:gd name="T60" fmla="*/ 281 w 361"/>
                <a:gd name="T61" fmla="*/ 31 h 361"/>
                <a:gd name="T62" fmla="*/ 234 w 361"/>
                <a:gd name="T63" fmla="*/ 9 h 361"/>
                <a:gd name="T64" fmla="*/ 180 w 361"/>
                <a:gd name="T65" fmla="*/ 0 h 361"/>
                <a:gd name="T66" fmla="*/ 126 w 361"/>
                <a:gd name="T67" fmla="*/ 9 h 361"/>
                <a:gd name="T68" fmla="*/ 79 w 361"/>
                <a:gd name="T69" fmla="*/ 31 h 361"/>
                <a:gd name="T70" fmla="*/ 41 w 361"/>
                <a:gd name="T71" fmla="*/ 67 h 361"/>
                <a:gd name="T72" fmla="*/ 14 w 361"/>
                <a:gd name="T73" fmla="*/ 111 h 361"/>
                <a:gd name="T74" fmla="*/ 1 w 361"/>
                <a:gd name="T75" fmla="*/ 163 h 361"/>
                <a:gd name="T76" fmla="*/ 3 w 361"/>
                <a:gd name="T77" fmla="*/ 218 h 361"/>
                <a:gd name="T78" fmla="*/ 21 w 361"/>
                <a:gd name="T79" fmla="*/ 267 h 361"/>
                <a:gd name="T80" fmla="*/ 53 w 361"/>
                <a:gd name="T81" fmla="*/ 309 h 361"/>
                <a:gd name="T82" fmla="*/ 94 w 361"/>
                <a:gd name="T83" fmla="*/ 340 h 361"/>
                <a:gd name="T84" fmla="*/ 144 w 361"/>
                <a:gd name="T85" fmla="*/ 358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361" h="361">
                  <a:moveTo>
                    <a:pt x="180" y="30"/>
                  </a:moveTo>
                  <a:lnTo>
                    <a:pt x="196" y="31"/>
                  </a:lnTo>
                  <a:lnTo>
                    <a:pt x="211" y="34"/>
                  </a:lnTo>
                  <a:lnTo>
                    <a:pt x="225" y="38"/>
                  </a:lnTo>
                  <a:lnTo>
                    <a:pt x="239" y="42"/>
                  </a:lnTo>
                  <a:lnTo>
                    <a:pt x="252" y="49"/>
                  </a:lnTo>
                  <a:lnTo>
                    <a:pt x="265" y="56"/>
                  </a:lnTo>
                  <a:lnTo>
                    <a:pt x="276" y="65"/>
                  </a:lnTo>
                  <a:lnTo>
                    <a:pt x="286" y="75"/>
                  </a:lnTo>
                  <a:lnTo>
                    <a:pt x="297" y="85"/>
                  </a:lnTo>
                  <a:lnTo>
                    <a:pt x="305" y="97"/>
                  </a:lnTo>
                  <a:lnTo>
                    <a:pt x="313" y="110"/>
                  </a:lnTo>
                  <a:lnTo>
                    <a:pt x="319" y="122"/>
                  </a:lnTo>
                  <a:lnTo>
                    <a:pt x="324" y="136"/>
                  </a:lnTo>
                  <a:lnTo>
                    <a:pt x="328" y="151"/>
                  </a:lnTo>
                  <a:lnTo>
                    <a:pt x="330" y="165"/>
                  </a:lnTo>
                  <a:lnTo>
                    <a:pt x="331" y="181"/>
                  </a:lnTo>
                  <a:lnTo>
                    <a:pt x="330" y="196"/>
                  </a:lnTo>
                  <a:lnTo>
                    <a:pt x="328" y="211"/>
                  </a:lnTo>
                  <a:lnTo>
                    <a:pt x="324" y="225"/>
                  </a:lnTo>
                  <a:lnTo>
                    <a:pt x="319" y="239"/>
                  </a:lnTo>
                  <a:lnTo>
                    <a:pt x="313" y="253"/>
                  </a:lnTo>
                  <a:lnTo>
                    <a:pt x="305" y="265"/>
                  </a:lnTo>
                  <a:lnTo>
                    <a:pt x="297" y="277"/>
                  </a:lnTo>
                  <a:lnTo>
                    <a:pt x="286" y="287"/>
                  </a:lnTo>
                  <a:lnTo>
                    <a:pt x="276" y="297"/>
                  </a:lnTo>
                  <a:lnTo>
                    <a:pt x="265" y="306"/>
                  </a:lnTo>
                  <a:lnTo>
                    <a:pt x="252" y="313"/>
                  </a:lnTo>
                  <a:lnTo>
                    <a:pt x="239" y="320"/>
                  </a:lnTo>
                  <a:lnTo>
                    <a:pt x="225" y="325"/>
                  </a:lnTo>
                  <a:lnTo>
                    <a:pt x="211" y="328"/>
                  </a:lnTo>
                  <a:lnTo>
                    <a:pt x="196" y="330"/>
                  </a:lnTo>
                  <a:lnTo>
                    <a:pt x="180" y="331"/>
                  </a:lnTo>
                  <a:lnTo>
                    <a:pt x="165" y="330"/>
                  </a:lnTo>
                  <a:lnTo>
                    <a:pt x="150" y="328"/>
                  </a:lnTo>
                  <a:lnTo>
                    <a:pt x="136" y="325"/>
                  </a:lnTo>
                  <a:lnTo>
                    <a:pt x="122" y="320"/>
                  </a:lnTo>
                  <a:lnTo>
                    <a:pt x="108" y="313"/>
                  </a:lnTo>
                  <a:lnTo>
                    <a:pt x="96" y="306"/>
                  </a:lnTo>
                  <a:lnTo>
                    <a:pt x="85" y="297"/>
                  </a:lnTo>
                  <a:lnTo>
                    <a:pt x="74" y="287"/>
                  </a:lnTo>
                  <a:lnTo>
                    <a:pt x="64" y="277"/>
                  </a:lnTo>
                  <a:lnTo>
                    <a:pt x="56" y="265"/>
                  </a:lnTo>
                  <a:lnTo>
                    <a:pt x="48" y="253"/>
                  </a:lnTo>
                  <a:lnTo>
                    <a:pt x="42" y="239"/>
                  </a:lnTo>
                  <a:lnTo>
                    <a:pt x="36" y="225"/>
                  </a:lnTo>
                  <a:lnTo>
                    <a:pt x="33" y="211"/>
                  </a:lnTo>
                  <a:lnTo>
                    <a:pt x="31" y="196"/>
                  </a:lnTo>
                  <a:lnTo>
                    <a:pt x="30" y="181"/>
                  </a:lnTo>
                  <a:lnTo>
                    <a:pt x="31" y="165"/>
                  </a:lnTo>
                  <a:lnTo>
                    <a:pt x="33" y="151"/>
                  </a:lnTo>
                  <a:lnTo>
                    <a:pt x="36" y="136"/>
                  </a:lnTo>
                  <a:lnTo>
                    <a:pt x="42" y="122"/>
                  </a:lnTo>
                  <a:lnTo>
                    <a:pt x="48" y="110"/>
                  </a:lnTo>
                  <a:lnTo>
                    <a:pt x="56" y="97"/>
                  </a:lnTo>
                  <a:lnTo>
                    <a:pt x="64" y="86"/>
                  </a:lnTo>
                  <a:lnTo>
                    <a:pt x="74" y="75"/>
                  </a:lnTo>
                  <a:lnTo>
                    <a:pt x="85" y="65"/>
                  </a:lnTo>
                  <a:lnTo>
                    <a:pt x="96" y="56"/>
                  </a:lnTo>
                  <a:lnTo>
                    <a:pt x="108" y="49"/>
                  </a:lnTo>
                  <a:lnTo>
                    <a:pt x="122" y="42"/>
                  </a:lnTo>
                  <a:lnTo>
                    <a:pt x="136" y="38"/>
                  </a:lnTo>
                  <a:lnTo>
                    <a:pt x="150" y="34"/>
                  </a:lnTo>
                  <a:lnTo>
                    <a:pt x="165" y="31"/>
                  </a:lnTo>
                  <a:lnTo>
                    <a:pt x="180" y="30"/>
                  </a:lnTo>
                  <a:lnTo>
                    <a:pt x="180" y="30"/>
                  </a:lnTo>
                  <a:close/>
                  <a:moveTo>
                    <a:pt x="180" y="361"/>
                  </a:moveTo>
                  <a:lnTo>
                    <a:pt x="199" y="360"/>
                  </a:lnTo>
                  <a:lnTo>
                    <a:pt x="216" y="358"/>
                  </a:lnTo>
                  <a:lnTo>
                    <a:pt x="234" y="354"/>
                  </a:lnTo>
                  <a:lnTo>
                    <a:pt x="251" y="347"/>
                  </a:lnTo>
                  <a:lnTo>
                    <a:pt x="267" y="340"/>
                  </a:lnTo>
                  <a:lnTo>
                    <a:pt x="281" y="330"/>
                  </a:lnTo>
                  <a:lnTo>
                    <a:pt x="295" y="321"/>
                  </a:lnTo>
                  <a:lnTo>
                    <a:pt x="307" y="309"/>
                  </a:lnTo>
                  <a:lnTo>
                    <a:pt x="319" y="296"/>
                  </a:lnTo>
                  <a:lnTo>
                    <a:pt x="330" y="282"/>
                  </a:lnTo>
                  <a:lnTo>
                    <a:pt x="339" y="267"/>
                  </a:lnTo>
                  <a:lnTo>
                    <a:pt x="346" y="251"/>
                  </a:lnTo>
                  <a:lnTo>
                    <a:pt x="352" y="235"/>
                  </a:lnTo>
                  <a:lnTo>
                    <a:pt x="357" y="218"/>
                  </a:lnTo>
                  <a:lnTo>
                    <a:pt x="360" y="200"/>
                  </a:lnTo>
                  <a:lnTo>
                    <a:pt x="361" y="181"/>
                  </a:lnTo>
                  <a:lnTo>
                    <a:pt x="360" y="163"/>
                  </a:lnTo>
                  <a:lnTo>
                    <a:pt x="357" y="145"/>
                  </a:lnTo>
                  <a:lnTo>
                    <a:pt x="352" y="128"/>
                  </a:lnTo>
                  <a:lnTo>
                    <a:pt x="346" y="111"/>
                  </a:lnTo>
                  <a:lnTo>
                    <a:pt x="339" y="96"/>
                  </a:lnTo>
                  <a:lnTo>
                    <a:pt x="330" y="81"/>
                  </a:lnTo>
                  <a:lnTo>
                    <a:pt x="319" y="67"/>
                  </a:lnTo>
                  <a:lnTo>
                    <a:pt x="307" y="54"/>
                  </a:lnTo>
                  <a:lnTo>
                    <a:pt x="295" y="42"/>
                  </a:lnTo>
                  <a:lnTo>
                    <a:pt x="281" y="31"/>
                  </a:lnTo>
                  <a:lnTo>
                    <a:pt x="267" y="23"/>
                  </a:lnTo>
                  <a:lnTo>
                    <a:pt x="251" y="15"/>
                  </a:lnTo>
                  <a:lnTo>
                    <a:pt x="234" y="9"/>
                  </a:lnTo>
                  <a:lnTo>
                    <a:pt x="216" y="5"/>
                  </a:lnTo>
                  <a:lnTo>
                    <a:pt x="199" y="1"/>
                  </a:lnTo>
                  <a:lnTo>
                    <a:pt x="180" y="0"/>
                  </a:lnTo>
                  <a:lnTo>
                    <a:pt x="162" y="1"/>
                  </a:lnTo>
                  <a:lnTo>
                    <a:pt x="144" y="5"/>
                  </a:lnTo>
                  <a:lnTo>
                    <a:pt x="126" y="9"/>
                  </a:lnTo>
                  <a:lnTo>
                    <a:pt x="110" y="15"/>
                  </a:lnTo>
                  <a:lnTo>
                    <a:pt x="94" y="23"/>
                  </a:lnTo>
                  <a:lnTo>
                    <a:pt x="79" y="31"/>
                  </a:lnTo>
                  <a:lnTo>
                    <a:pt x="65" y="42"/>
                  </a:lnTo>
                  <a:lnTo>
                    <a:pt x="53" y="54"/>
                  </a:lnTo>
                  <a:lnTo>
                    <a:pt x="41" y="67"/>
                  </a:lnTo>
                  <a:lnTo>
                    <a:pt x="31" y="81"/>
                  </a:lnTo>
                  <a:lnTo>
                    <a:pt x="21" y="96"/>
                  </a:lnTo>
                  <a:lnTo>
                    <a:pt x="14" y="111"/>
                  </a:lnTo>
                  <a:lnTo>
                    <a:pt x="8" y="128"/>
                  </a:lnTo>
                  <a:lnTo>
                    <a:pt x="3" y="145"/>
                  </a:lnTo>
                  <a:lnTo>
                    <a:pt x="1" y="163"/>
                  </a:lnTo>
                  <a:lnTo>
                    <a:pt x="0" y="181"/>
                  </a:lnTo>
                  <a:lnTo>
                    <a:pt x="1" y="200"/>
                  </a:lnTo>
                  <a:lnTo>
                    <a:pt x="3" y="218"/>
                  </a:lnTo>
                  <a:lnTo>
                    <a:pt x="8" y="235"/>
                  </a:lnTo>
                  <a:lnTo>
                    <a:pt x="14" y="251"/>
                  </a:lnTo>
                  <a:lnTo>
                    <a:pt x="21" y="267"/>
                  </a:lnTo>
                  <a:lnTo>
                    <a:pt x="31" y="282"/>
                  </a:lnTo>
                  <a:lnTo>
                    <a:pt x="41" y="296"/>
                  </a:lnTo>
                  <a:lnTo>
                    <a:pt x="53" y="309"/>
                  </a:lnTo>
                  <a:lnTo>
                    <a:pt x="65" y="321"/>
                  </a:lnTo>
                  <a:lnTo>
                    <a:pt x="79" y="330"/>
                  </a:lnTo>
                  <a:lnTo>
                    <a:pt x="94" y="340"/>
                  </a:lnTo>
                  <a:lnTo>
                    <a:pt x="110" y="347"/>
                  </a:lnTo>
                  <a:lnTo>
                    <a:pt x="126" y="354"/>
                  </a:lnTo>
                  <a:lnTo>
                    <a:pt x="144" y="358"/>
                  </a:lnTo>
                  <a:lnTo>
                    <a:pt x="162" y="360"/>
                  </a:lnTo>
                  <a:lnTo>
                    <a:pt x="180" y="36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54" name="Freeform 320">
            <a:extLst>
              <a:ext uri="{FF2B5EF4-FFF2-40B4-BE49-F238E27FC236}">
                <a16:creationId xmlns:a16="http://schemas.microsoft.com/office/drawing/2014/main" id="{B073BEA0-8CDB-4F99-987F-EE97B02B46D7}"/>
              </a:ext>
            </a:extLst>
          </p:cNvPr>
          <p:cNvSpPr>
            <a:spLocks noEditPoints="1"/>
          </p:cNvSpPr>
          <p:nvPr/>
        </p:nvSpPr>
        <p:spPr bwMode="auto">
          <a:xfrm>
            <a:off x="6733374" y="4344085"/>
            <a:ext cx="314325" cy="240983"/>
          </a:xfrm>
          <a:custGeom>
            <a:avLst/>
            <a:gdLst>
              <a:gd name="T0" fmla="*/ 698 w 902"/>
              <a:gd name="T1" fmla="*/ 484 h 692"/>
              <a:gd name="T2" fmla="*/ 651 w 902"/>
              <a:gd name="T3" fmla="*/ 442 h 692"/>
              <a:gd name="T4" fmla="*/ 871 w 902"/>
              <a:gd name="T5" fmla="*/ 391 h 692"/>
              <a:gd name="T6" fmla="*/ 846 w 902"/>
              <a:gd name="T7" fmla="*/ 451 h 692"/>
              <a:gd name="T8" fmla="*/ 796 w 902"/>
              <a:gd name="T9" fmla="*/ 488 h 692"/>
              <a:gd name="T10" fmla="*/ 752 w 902"/>
              <a:gd name="T11" fmla="*/ 116 h 692"/>
              <a:gd name="T12" fmla="*/ 419 w 902"/>
              <a:gd name="T13" fmla="*/ 117 h 692"/>
              <a:gd name="T14" fmla="*/ 391 w 902"/>
              <a:gd name="T15" fmla="*/ 76 h 692"/>
              <a:gd name="T16" fmla="*/ 419 w 902"/>
              <a:gd name="T17" fmla="*/ 34 h 692"/>
              <a:gd name="T18" fmla="*/ 468 w 902"/>
              <a:gd name="T19" fmla="*/ 44 h 692"/>
              <a:gd name="T20" fmla="*/ 478 w 902"/>
              <a:gd name="T21" fmla="*/ 93 h 692"/>
              <a:gd name="T22" fmla="*/ 436 w 902"/>
              <a:gd name="T23" fmla="*/ 121 h 692"/>
              <a:gd name="T24" fmla="*/ 151 w 902"/>
              <a:gd name="T25" fmla="*/ 496 h 692"/>
              <a:gd name="T26" fmla="*/ 88 w 902"/>
              <a:gd name="T27" fmla="*/ 479 h 692"/>
              <a:gd name="T28" fmla="*/ 44 w 902"/>
              <a:gd name="T29" fmla="*/ 433 h 692"/>
              <a:gd name="T30" fmla="*/ 268 w 902"/>
              <a:gd name="T31" fmla="*/ 402 h 692"/>
              <a:gd name="T32" fmla="*/ 238 w 902"/>
              <a:gd name="T33" fmla="*/ 458 h 692"/>
              <a:gd name="T34" fmla="*/ 183 w 902"/>
              <a:gd name="T35" fmla="*/ 492 h 692"/>
              <a:gd name="T36" fmla="*/ 883 w 902"/>
              <a:gd name="T37" fmla="*/ 361 h 692"/>
              <a:gd name="T38" fmla="*/ 823 w 902"/>
              <a:gd name="T39" fmla="*/ 86 h 692"/>
              <a:gd name="T40" fmla="*/ 826 w 902"/>
              <a:gd name="T41" fmla="*/ 70 h 692"/>
              <a:gd name="T42" fmla="*/ 812 w 902"/>
              <a:gd name="T43" fmla="*/ 61 h 692"/>
              <a:gd name="T44" fmla="*/ 493 w 902"/>
              <a:gd name="T45" fmla="*/ 27 h 692"/>
              <a:gd name="T46" fmla="*/ 456 w 902"/>
              <a:gd name="T47" fmla="*/ 3 h 692"/>
              <a:gd name="T48" fmla="*/ 417 w 902"/>
              <a:gd name="T49" fmla="*/ 3 h 692"/>
              <a:gd name="T50" fmla="*/ 379 w 902"/>
              <a:gd name="T51" fmla="*/ 27 h 692"/>
              <a:gd name="T52" fmla="*/ 90 w 902"/>
              <a:gd name="T53" fmla="*/ 60 h 692"/>
              <a:gd name="T54" fmla="*/ 77 w 902"/>
              <a:gd name="T55" fmla="*/ 70 h 692"/>
              <a:gd name="T56" fmla="*/ 80 w 902"/>
              <a:gd name="T57" fmla="*/ 86 h 692"/>
              <a:gd name="T58" fmla="*/ 20 w 902"/>
              <a:gd name="T59" fmla="*/ 361 h 692"/>
              <a:gd name="T60" fmla="*/ 3 w 902"/>
              <a:gd name="T61" fmla="*/ 367 h 692"/>
              <a:gd name="T62" fmla="*/ 7 w 902"/>
              <a:gd name="T63" fmla="*/ 421 h 692"/>
              <a:gd name="T64" fmla="*/ 55 w 902"/>
              <a:gd name="T65" fmla="*/ 492 h 692"/>
              <a:gd name="T66" fmla="*/ 135 w 902"/>
              <a:gd name="T67" fmla="*/ 526 h 692"/>
              <a:gd name="T68" fmla="*/ 222 w 902"/>
              <a:gd name="T69" fmla="*/ 509 h 692"/>
              <a:gd name="T70" fmla="*/ 283 w 902"/>
              <a:gd name="T71" fmla="*/ 448 h 692"/>
              <a:gd name="T72" fmla="*/ 301 w 902"/>
              <a:gd name="T73" fmla="*/ 373 h 692"/>
              <a:gd name="T74" fmla="*/ 289 w 902"/>
              <a:gd name="T75" fmla="*/ 361 h 692"/>
              <a:gd name="T76" fmla="*/ 371 w 902"/>
              <a:gd name="T77" fmla="*/ 111 h 692"/>
              <a:gd name="T78" fmla="*/ 421 w 902"/>
              <a:gd name="T79" fmla="*/ 149 h 692"/>
              <a:gd name="T80" fmla="*/ 305 w 902"/>
              <a:gd name="T81" fmla="*/ 666 h 692"/>
              <a:gd name="T82" fmla="*/ 302 w 902"/>
              <a:gd name="T83" fmla="*/ 682 h 692"/>
              <a:gd name="T84" fmla="*/ 316 w 902"/>
              <a:gd name="T85" fmla="*/ 692 h 692"/>
              <a:gd name="T86" fmla="*/ 599 w 902"/>
              <a:gd name="T87" fmla="*/ 686 h 692"/>
              <a:gd name="T88" fmla="*/ 599 w 902"/>
              <a:gd name="T89" fmla="*/ 668 h 692"/>
              <a:gd name="T90" fmla="*/ 451 w 902"/>
              <a:gd name="T91" fmla="*/ 662 h 692"/>
              <a:gd name="T92" fmla="*/ 496 w 902"/>
              <a:gd name="T93" fmla="*/ 120 h 692"/>
              <a:gd name="T94" fmla="*/ 617 w 902"/>
              <a:gd name="T95" fmla="*/ 361 h 692"/>
              <a:gd name="T96" fmla="*/ 603 w 902"/>
              <a:gd name="T97" fmla="*/ 371 h 692"/>
              <a:gd name="T98" fmla="*/ 614 w 902"/>
              <a:gd name="T99" fmla="*/ 435 h 692"/>
              <a:gd name="T100" fmla="*/ 668 w 902"/>
              <a:gd name="T101" fmla="*/ 501 h 692"/>
              <a:gd name="T102" fmla="*/ 752 w 902"/>
              <a:gd name="T103" fmla="*/ 527 h 692"/>
              <a:gd name="T104" fmla="*/ 836 w 902"/>
              <a:gd name="T105" fmla="*/ 501 h 692"/>
              <a:gd name="T106" fmla="*/ 890 w 902"/>
              <a:gd name="T107" fmla="*/ 435 h 692"/>
              <a:gd name="T108" fmla="*/ 901 w 902"/>
              <a:gd name="T109" fmla="*/ 371 h 692"/>
              <a:gd name="T110" fmla="*/ 887 w 902"/>
              <a:gd name="T111" fmla="*/ 361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902" h="692">
                <a:moveTo>
                  <a:pt x="752" y="496"/>
                </a:moveTo>
                <a:lnTo>
                  <a:pt x="740" y="496"/>
                </a:lnTo>
                <a:lnTo>
                  <a:pt x="730" y="495"/>
                </a:lnTo>
                <a:lnTo>
                  <a:pt x="719" y="492"/>
                </a:lnTo>
                <a:lnTo>
                  <a:pt x="708" y="488"/>
                </a:lnTo>
                <a:lnTo>
                  <a:pt x="698" y="484"/>
                </a:lnTo>
                <a:lnTo>
                  <a:pt x="689" y="479"/>
                </a:lnTo>
                <a:lnTo>
                  <a:pt x="680" y="472"/>
                </a:lnTo>
                <a:lnTo>
                  <a:pt x="672" y="466"/>
                </a:lnTo>
                <a:lnTo>
                  <a:pt x="664" y="458"/>
                </a:lnTo>
                <a:lnTo>
                  <a:pt x="658" y="451"/>
                </a:lnTo>
                <a:lnTo>
                  <a:pt x="651" y="442"/>
                </a:lnTo>
                <a:lnTo>
                  <a:pt x="646" y="433"/>
                </a:lnTo>
                <a:lnTo>
                  <a:pt x="641" y="423"/>
                </a:lnTo>
                <a:lnTo>
                  <a:pt x="637" y="412"/>
                </a:lnTo>
                <a:lnTo>
                  <a:pt x="634" y="402"/>
                </a:lnTo>
                <a:lnTo>
                  <a:pt x="633" y="391"/>
                </a:lnTo>
                <a:lnTo>
                  <a:pt x="871" y="391"/>
                </a:lnTo>
                <a:lnTo>
                  <a:pt x="870" y="402"/>
                </a:lnTo>
                <a:lnTo>
                  <a:pt x="867" y="412"/>
                </a:lnTo>
                <a:lnTo>
                  <a:pt x="862" y="423"/>
                </a:lnTo>
                <a:lnTo>
                  <a:pt x="858" y="433"/>
                </a:lnTo>
                <a:lnTo>
                  <a:pt x="853" y="442"/>
                </a:lnTo>
                <a:lnTo>
                  <a:pt x="846" y="451"/>
                </a:lnTo>
                <a:lnTo>
                  <a:pt x="840" y="458"/>
                </a:lnTo>
                <a:lnTo>
                  <a:pt x="832" y="466"/>
                </a:lnTo>
                <a:lnTo>
                  <a:pt x="824" y="472"/>
                </a:lnTo>
                <a:lnTo>
                  <a:pt x="815" y="479"/>
                </a:lnTo>
                <a:lnTo>
                  <a:pt x="806" y="484"/>
                </a:lnTo>
                <a:lnTo>
                  <a:pt x="796" y="488"/>
                </a:lnTo>
                <a:lnTo>
                  <a:pt x="785" y="492"/>
                </a:lnTo>
                <a:lnTo>
                  <a:pt x="774" y="495"/>
                </a:lnTo>
                <a:lnTo>
                  <a:pt x="764" y="496"/>
                </a:lnTo>
                <a:lnTo>
                  <a:pt x="752" y="497"/>
                </a:lnTo>
                <a:lnTo>
                  <a:pt x="752" y="496"/>
                </a:lnTo>
                <a:close/>
                <a:moveTo>
                  <a:pt x="752" y="116"/>
                </a:moveTo>
                <a:lnTo>
                  <a:pt x="851" y="361"/>
                </a:lnTo>
                <a:lnTo>
                  <a:pt x="653" y="361"/>
                </a:lnTo>
                <a:lnTo>
                  <a:pt x="752" y="116"/>
                </a:lnTo>
                <a:close/>
                <a:moveTo>
                  <a:pt x="436" y="121"/>
                </a:moveTo>
                <a:lnTo>
                  <a:pt x="427" y="120"/>
                </a:lnTo>
                <a:lnTo>
                  <a:pt x="419" y="117"/>
                </a:lnTo>
                <a:lnTo>
                  <a:pt x="411" y="112"/>
                </a:lnTo>
                <a:lnTo>
                  <a:pt x="405" y="107"/>
                </a:lnTo>
                <a:lnTo>
                  <a:pt x="398" y="101"/>
                </a:lnTo>
                <a:lnTo>
                  <a:pt x="394" y="93"/>
                </a:lnTo>
                <a:lnTo>
                  <a:pt x="392" y="85"/>
                </a:lnTo>
                <a:lnTo>
                  <a:pt x="391" y="76"/>
                </a:lnTo>
                <a:lnTo>
                  <a:pt x="392" y="66"/>
                </a:lnTo>
                <a:lnTo>
                  <a:pt x="394" y="58"/>
                </a:lnTo>
                <a:lnTo>
                  <a:pt x="398" y="50"/>
                </a:lnTo>
                <a:lnTo>
                  <a:pt x="405" y="44"/>
                </a:lnTo>
                <a:lnTo>
                  <a:pt x="411" y="39"/>
                </a:lnTo>
                <a:lnTo>
                  <a:pt x="419" y="34"/>
                </a:lnTo>
                <a:lnTo>
                  <a:pt x="427" y="31"/>
                </a:lnTo>
                <a:lnTo>
                  <a:pt x="436" y="30"/>
                </a:lnTo>
                <a:lnTo>
                  <a:pt x="446" y="31"/>
                </a:lnTo>
                <a:lnTo>
                  <a:pt x="454" y="34"/>
                </a:lnTo>
                <a:lnTo>
                  <a:pt x="462" y="39"/>
                </a:lnTo>
                <a:lnTo>
                  <a:pt x="468" y="44"/>
                </a:lnTo>
                <a:lnTo>
                  <a:pt x="473" y="50"/>
                </a:lnTo>
                <a:lnTo>
                  <a:pt x="478" y="58"/>
                </a:lnTo>
                <a:lnTo>
                  <a:pt x="481" y="66"/>
                </a:lnTo>
                <a:lnTo>
                  <a:pt x="481" y="76"/>
                </a:lnTo>
                <a:lnTo>
                  <a:pt x="481" y="85"/>
                </a:lnTo>
                <a:lnTo>
                  <a:pt x="478" y="93"/>
                </a:lnTo>
                <a:lnTo>
                  <a:pt x="473" y="101"/>
                </a:lnTo>
                <a:lnTo>
                  <a:pt x="468" y="107"/>
                </a:lnTo>
                <a:lnTo>
                  <a:pt x="462" y="112"/>
                </a:lnTo>
                <a:lnTo>
                  <a:pt x="454" y="117"/>
                </a:lnTo>
                <a:lnTo>
                  <a:pt x="446" y="120"/>
                </a:lnTo>
                <a:lnTo>
                  <a:pt x="436" y="121"/>
                </a:lnTo>
                <a:lnTo>
                  <a:pt x="436" y="121"/>
                </a:lnTo>
                <a:close/>
                <a:moveTo>
                  <a:pt x="52" y="361"/>
                </a:moveTo>
                <a:lnTo>
                  <a:pt x="151" y="116"/>
                </a:lnTo>
                <a:lnTo>
                  <a:pt x="249" y="361"/>
                </a:lnTo>
                <a:lnTo>
                  <a:pt x="52" y="361"/>
                </a:lnTo>
                <a:close/>
                <a:moveTo>
                  <a:pt x="151" y="496"/>
                </a:moveTo>
                <a:lnTo>
                  <a:pt x="139" y="496"/>
                </a:lnTo>
                <a:lnTo>
                  <a:pt x="129" y="495"/>
                </a:lnTo>
                <a:lnTo>
                  <a:pt x="118" y="492"/>
                </a:lnTo>
                <a:lnTo>
                  <a:pt x="107" y="488"/>
                </a:lnTo>
                <a:lnTo>
                  <a:pt x="97" y="484"/>
                </a:lnTo>
                <a:lnTo>
                  <a:pt x="88" y="479"/>
                </a:lnTo>
                <a:lnTo>
                  <a:pt x="79" y="472"/>
                </a:lnTo>
                <a:lnTo>
                  <a:pt x="71" y="466"/>
                </a:lnTo>
                <a:lnTo>
                  <a:pt x="63" y="458"/>
                </a:lnTo>
                <a:lnTo>
                  <a:pt x="56" y="451"/>
                </a:lnTo>
                <a:lnTo>
                  <a:pt x="50" y="442"/>
                </a:lnTo>
                <a:lnTo>
                  <a:pt x="44" y="433"/>
                </a:lnTo>
                <a:lnTo>
                  <a:pt x="40" y="423"/>
                </a:lnTo>
                <a:lnTo>
                  <a:pt x="36" y="412"/>
                </a:lnTo>
                <a:lnTo>
                  <a:pt x="33" y="402"/>
                </a:lnTo>
                <a:lnTo>
                  <a:pt x="31" y="391"/>
                </a:lnTo>
                <a:lnTo>
                  <a:pt x="270" y="391"/>
                </a:lnTo>
                <a:lnTo>
                  <a:pt x="268" y="402"/>
                </a:lnTo>
                <a:lnTo>
                  <a:pt x="266" y="412"/>
                </a:lnTo>
                <a:lnTo>
                  <a:pt x="261" y="423"/>
                </a:lnTo>
                <a:lnTo>
                  <a:pt x="257" y="433"/>
                </a:lnTo>
                <a:lnTo>
                  <a:pt x="252" y="442"/>
                </a:lnTo>
                <a:lnTo>
                  <a:pt x="245" y="451"/>
                </a:lnTo>
                <a:lnTo>
                  <a:pt x="238" y="458"/>
                </a:lnTo>
                <a:lnTo>
                  <a:pt x="230" y="466"/>
                </a:lnTo>
                <a:lnTo>
                  <a:pt x="222" y="472"/>
                </a:lnTo>
                <a:lnTo>
                  <a:pt x="213" y="479"/>
                </a:lnTo>
                <a:lnTo>
                  <a:pt x="204" y="484"/>
                </a:lnTo>
                <a:lnTo>
                  <a:pt x="194" y="488"/>
                </a:lnTo>
                <a:lnTo>
                  <a:pt x="183" y="492"/>
                </a:lnTo>
                <a:lnTo>
                  <a:pt x="172" y="495"/>
                </a:lnTo>
                <a:lnTo>
                  <a:pt x="162" y="496"/>
                </a:lnTo>
                <a:lnTo>
                  <a:pt x="151" y="497"/>
                </a:lnTo>
                <a:lnTo>
                  <a:pt x="151" y="496"/>
                </a:lnTo>
                <a:close/>
                <a:moveTo>
                  <a:pt x="887" y="361"/>
                </a:moveTo>
                <a:lnTo>
                  <a:pt x="883" y="361"/>
                </a:lnTo>
                <a:lnTo>
                  <a:pt x="774" y="91"/>
                </a:lnTo>
                <a:lnTo>
                  <a:pt x="812" y="91"/>
                </a:lnTo>
                <a:lnTo>
                  <a:pt x="815" y="90"/>
                </a:lnTo>
                <a:lnTo>
                  <a:pt x="818" y="89"/>
                </a:lnTo>
                <a:lnTo>
                  <a:pt x="821" y="88"/>
                </a:lnTo>
                <a:lnTo>
                  <a:pt x="823" y="86"/>
                </a:lnTo>
                <a:lnTo>
                  <a:pt x="825" y="84"/>
                </a:lnTo>
                <a:lnTo>
                  <a:pt x="826" y="81"/>
                </a:lnTo>
                <a:lnTo>
                  <a:pt x="827" y="78"/>
                </a:lnTo>
                <a:lnTo>
                  <a:pt x="827" y="76"/>
                </a:lnTo>
                <a:lnTo>
                  <a:pt x="827" y="73"/>
                </a:lnTo>
                <a:lnTo>
                  <a:pt x="826" y="70"/>
                </a:lnTo>
                <a:lnTo>
                  <a:pt x="825" y="67"/>
                </a:lnTo>
                <a:lnTo>
                  <a:pt x="823" y="65"/>
                </a:lnTo>
                <a:lnTo>
                  <a:pt x="821" y="63"/>
                </a:lnTo>
                <a:lnTo>
                  <a:pt x="818" y="62"/>
                </a:lnTo>
                <a:lnTo>
                  <a:pt x="815" y="61"/>
                </a:lnTo>
                <a:lnTo>
                  <a:pt x="812" y="61"/>
                </a:lnTo>
                <a:lnTo>
                  <a:pt x="510" y="60"/>
                </a:lnTo>
                <a:lnTo>
                  <a:pt x="509" y="55"/>
                </a:lnTo>
                <a:lnTo>
                  <a:pt x="507" y="48"/>
                </a:lnTo>
                <a:lnTo>
                  <a:pt x="503" y="42"/>
                </a:lnTo>
                <a:lnTo>
                  <a:pt x="500" y="36"/>
                </a:lnTo>
                <a:lnTo>
                  <a:pt x="493" y="27"/>
                </a:lnTo>
                <a:lnTo>
                  <a:pt x="484" y="17"/>
                </a:lnTo>
                <a:lnTo>
                  <a:pt x="479" y="14"/>
                </a:lnTo>
                <a:lnTo>
                  <a:pt x="473" y="11"/>
                </a:lnTo>
                <a:lnTo>
                  <a:pt x="468" y="8"/>
                </a:lnTo>
                <a:lnTo>
                  <a:pt x="462" y="5"/>
                </a:lnTo>
                <a:lnTo>
                  <a:pt x="456" y="3"/>
                </a:lnTo>
                <a:lnTo>
                  <a:pt x="450" y="1"/>
                </a:lnTo>
                <a:lnTo>
                  <a:pt x="443" y="1"/>
                </a:lnTo>
                <a:lnTo>
                  <a:pt x="436" y="0"/>
                </a:lnTo>
                <a:lnTo>
                  <a:pt x="430" y="1"/>
                </a:lnTo>
                <a:lnTo>
                  <a:pt x="423" y="1"/>
                </a:lnTo>
                <a:lnTo>
                  <a:pt x="417" y="3"/>
                </a:lnTo>
                <a:lnTo>
                  <a:pt x="410" y="5"/>
                </a:lnTo>
                <a:lnTo>
                  <a:pt x="405" y="8"/>
                </a:lnTo>
                <a:lnTo>
                  <a:pt x="398" y="11"/>
                </a:lnTo>
                <a:lnTo>
                  <a:pt x="393" y="14"/>
                </a:lnTo>
                <a:lnTo>
                  <a:pt x="389" y="17"/>
                </a:lnTo>
                <a:lnTo>
                  <a:pt x="379" y="27"/>
                </a:lnTo>
                <a:lnTo>
                  <a:pt x="372" y="36"/>
                </a:lnTo>
                <a:lnTo>
                  <a:pt x="368" y="42"/>
                </a:lnTo>
                <a:lnTo>
                  <a:pt x="366" y="48"/>
                </a:lnTo>
                <a:lnTo>
                  <a:pt x="364" y="55"/>
                </a:lnTo>
                <a:lnTo>
                  <a:pt x="362" y="61"/>
                </a:lnTo>
                <a:lnTo>
                  <a:pt x="90" y="60"/>
                </a:lnTo>
                <a:lnTo>
                  <a:pt x="88" y="61"/>
                </a:lnTo>
                <a:lnTo>
                  <a:pt x="85" y="62"/>
                </a:lnTo>
                <a:lnTo>
                  <a:pt x="82" y="63"/>
                </a:lnTo>
                <a:lnTo>
                  <a:pt x="80" y="65"/>
                </a:lnTo>
                <a:lnTo>
                  <a:pt x="78" y="67"/>
                </a:lnTo>
                <a:lnTo>
                  <a:pt x="77" y="70"/>
                </a:lnTo>
                <a:lnTo>
                  <a:pt x="76" y="73"/>
                </a:lnTo>
                <a:lnTo>
                  <a:pt x="75" y="76"/>
                </a:lnTo>
                <a:lnTo>
                  <a:pt x="76" y="78"/>
                </a:lnTo>
                <a:lnTo>
                  <a:pt x="77" y="81"/>
                </a:lnTo>
                <a:lnTo>
                  <a:pt x="78" y="84"/>
                </a:lnTo>
                <a:lnTo>
                  <a:pt x="80" y="86"/>
                </a:lnTo>
                <a:lnTo>
                  <a:pt x="82" y="88"/>
                </a:lnTo>
                <a:lnTo>
                  <a:pt x="85" y="89"/>
                </a:lnTo>
                <a:lnTo>
                  <a:pt x="88" y="90"/>
                </a:lnTo>
                <a:lnTo>
                  <a:pt x="90" y="91"/>
                </a:lnTo>
                <a:lnTo>
                  <a:pt x="129" y="91"/>
                </a:lnTo>
                <a:lnTo>
                  <a:pt x="20" y="361"/>
                </a:lnTo>
                <a:lnTo>
                  <a:pt x="15" y="361"/>
                </a:lnTo>
                <a:lnTo>
                  <a:pt x="12" y="361"/>
                </a:lnTo>
                <a:lnTo>
                  <a:pt x="10" y="362"/>
                </a:lnTo>
                <a:lnTo>
                  <a:pt x="6" y="364"/>
                </a:lnTo>
                <a:lnTo>
                  <a:pt x="4" y="365"/>
                </a:lnTo>
                <a:lnTo>
                  <a:pt x="3" y="367"/>
                </a:lnTo>
                <a:lnTo>
                  <a:pt x="1" y="371"/>
                </a:lnTo>
                <a:lnTo>
                  <a:pt x="1" y="373"/>
                </a:lnTo>
                <a:lnTo>
                  <a:pt x="0" y="376"/>
                </a:lnTo>
                <a:lnTo>
                  <a:pt x="1" y="392"/>
                </a:lnTo>
                <a:lnTo>
                  <a:pt x="3" y="406"/>
                </a:lnTo>
                <a:lnTo>
                  <a:pt x="7" y="421"/>
                </a:lnTo>
                <a:lnTo>
                  <a:pt x="12" y="435"/>
                </a:lnTo>
                <a:lnTo>
                  <a:pt x="18" y="448"/>
                </a:lnTo>
                <a:lnTo>
                  <a:pt x="26" y="461"/>
                </a:lnTo>
                <a:lnTo>
                  <a:pt x="34" y="471"/>
                </a:lnTo>
                <a:lnTo>
                  <a:pt x="44" y="482"/>
                </a:lnTo>
                <a:lnTo>
                  <a:pt x="55" y="492"/>
                </a:lnTo>
                <a:lnTo>
                  <a:pt x="66" y="501"/>
                </a:lnTo>
                <a:lnTo>
                  <a:pt x="79" y="509"/>
                </a:lnTo>
                <a:lnTo>
                  <a:pt x="92" y="515"/>
                </a:lnTo>
                <a:lnTo>
                  <a:pt x="106" y="520"/>
                </a:lnTo>
                <a:lnTo>
                  <a:pt x="120" y="524"/>
                </a:lnTo>
                <a:lnTo>
                  <a:pt x="135" y="526"/>
                </a:lnTo>
                <a:lnTo>
                  <a:pt x="151" y="527"/>
                </a:lnTo>
                <a:lnTo>
                  <a:pt x="166" y="526"/>
                </a:lnTo>
                <a:lnTo>
                  <a:pt x="181" y="524"/>
                </a:lnTo>
                <a:lnTo>
                  <a:pt x="195" y="520"/>
                </a:lnTo>
                <a:lnTo>
                  <a:pt x="209" y="514"/>
                </a:lnTo>
                <a:lnTo>
                  <a:pt x="222" y="509"/>
                </a:lnTo>
                <a:lnTo>
                  <a:pt x="235" y="501"/>
                </a:lnTo>
                <a:lnTo>
                  <a:pt x="246" y="492"/>
                </a:lnTo>
                <a:lnTo>
                  <a:pt x="257" y="482"/>
                </a:lnTo>
                <a:lnTo>
                  <a:pt x="267" y="471"/>
                </a:lnTo>
                <a:lnTo>
                  <a:pt x="275" y="461"/>
                </a:lnTo>
                <a:lnTo>
                  <a:pt x="283" y="448"/>
                </a:lnTo>
                <a:lnTo>
                  <a:pt x="289" y="435"/>
                </a:lnTo>
                <a:lnTo>
                  <a:pt x="295" y="421"/>
                </a:lnTo>
                <a:lnTo>
                  <a:pt x="298" y="406"/>
                </a:lnTo>
                <a:lnTo>
                  <a:pt x="300" y="392"/>
                </a:lnTo>
                <a:lnTo>
                  <a:pt x="301" y="376"/>
                </a:lnTo>
                <a:lnTo>
                  <a:pt x="301" y="373"/>
                </a:lnTo>
                <a:lnTo>
                  <a:pt x="300" y="371"/>
                </a:lnTo>
                <a:lnTo>
                  <a:pt x="299" y="367"/>
                </a:lnTo>
                <a:lnTo>
                  <a:pt x="297" y="365"/>
                </a:lnTo>
                <a:lnTo>
                  <a:pt x="295" y="364"/>
                </a:lnTo>
                <a:lnTo>
                  <a:pt x="291" y="362"/>
                </a:lnTo>
                <a:lnTo>
                  <a:pt x="289" y="361"/>
                </a:lnTo>
                <a:lnTo>
                  <a:pt x="286" y="361"/>
                </a:lnTo>
                <a:lnTo>
                  <a:pt x="281" y="361"/>
                </a:lnTo>
                <a:lnTo>
                  <a:pt x="172" y="91"/>
                </a:lnTo>
                <a:lnTo>
                  <a:pt x="362" y="91"/>
                </a:lnTo>
                <a:lnTo>
                  <a:pt x="365" y="102"/>
                </a:lnTo>
                <a:lnTo>
                  <a:pt x="371" y="111"/>
                </a:lnTo>
                <a:lnTo>
                  <a:pt x="376" y="120"/>
                </a:lnTo>
                <a:lnTo>
                  <a:pt x="383" y="129"/>
                </a:lnTo>
                <a:lnTo>
                  <a:pt x="391" y="136"/>
                </a:lnTo>
                <a:lnTo>
                  <a:pt x="401" y="141"/>
                </a:lnTo>
                <a:lnTo>
                  <a:pt x="410" y="146"/>
                </a:lnTo>
                <a:lnTo>
                  <a:pt x="421" y="149"/>
                </a:lnTo>
                <a:lnTo>
                  <a:pt x="421" y="662"/>
                </a:lnTo>
                <a:lnTo>
                  <a:pt x="316" y="662"/>
                </a:lnTo>
                <a:lnTo>
                  <a:pt x="313" y="662"/>
                </a:lnTo>
                <a:lnTo>
                  <a:pt x="311" y="663"/>
                </a:lnTo>
                <a:lnTo>
                  <a:pt x="307" y="664"/>
                </a:lnTo>
                <a:lnTo>
                  <a:pt x="305" y="666"/>
                </a:lnTo>
                <a:lnTo>
                  <a:pt x="303" y="668"/>
                </a:lnTo>
                <a:lnTo>
                  <a:pt x="302" y="671"/>
                </a:lnTo>
                <a:lnTo>
                  <a:pt x="301" y="674"/>
                </a:lnTo>
                <a:lnTo>
                  <a:pt x="301" y="677"/>
                </a:lnTo>
                <a:lnTo>
                  <a:pt x="301" y="680"/>
                </a:lnTo>
                <a:lnTo>
                  <a:pt x="302" y="682"/>
                </a:lnTo>
                <a:lnTo>
                  <a:pt x="303" y="686"/>
                </a:lnTo>
                <a:lnTo>
                  <a:pt x="305" y="688"/>
                </a:lnTo>
                <a:lnTo>
                  <a:pt x="307" y="690"/>
                </a:lnTo>
                <a:lnTo>
                  <a:pt x="311" y="691"/>
                </a:lnTo>
                <a:lnTo>
                  <a:pt x="313" y="692"/>
                </a:lnTo>
                <a:lnTo>
                  <a:pt x="316" y="692"/>
                </a:lnTo>
                <a:lnTo>
                  <a:pt x="587" y="692"/>
                </a:lnTo>
                <a:lnTo>
                  <a:pt x="589" y="692"/>
                </a:lnTo>
                <a:lnTo>
                  <a:pt x="592" y="691"/>
                </a:lnTo>
                <a:lnTo>
                  <a:pt x="595" y="689"/>
                </a:lnTo>
                <a:lnTo>
                  <a:pt x="598" y="688"/>
                </a:lnTo>
                <a:lnTo>
                  <a:pt x="599" y="686"/>
                </a:lnTo>
                <a:lnTo>
                  <a:pt x="601" y="682"/>
                </a:lnTo>
                <a:lnTo>
                  <a:pt x="601" y="680"/>
                </a:lnTo>
                <a:lnTo>
                  <a:pt x="602" y="677"/>
                </a:lnTo>
                <a:lnTo>
                  <a:pt x="601" y="674"/>
                </a:lnTo>
                <a:lnTo>
                  <a:pt x="601" y="671"/>
                </a:lnTo>
                <a:lnTo>
                  <a:pt x="599" y="668"/>
                </a:lnTo>
                <a:lnTo>
                  <a:pt x="598" y="666"/>
                </a:lnTo>
                <a:lnTo>
                  <a:pt x="595" y="664"/>
                </a:lnTo>
                <a:lnTo>
                  <a:pt x="592" y="663"/>
                </a:lnTo>
                <a:lnTo>
                  <a:pt x="589" y="662"/>
                </a:lnTo>
                <a:lnTo>
                  <a:pt x="587" y="662"/>
                </a:lnTo>
                <a:lnTo>
                  <a:pt x="451" y="662"/>
                </a:lnTo>
                <a:lnTo>
                  <a:pt x="451" y="149"/>
                </a:lnTo>
                <a:lnTo>
                  <a:pt x="462" y="146"/>
                </a:lnTo>
                <a:lnTo>
                  <a:pt x="472" y="141"/>
                </a:lnTo>
                <a:lnTo>
                  <a:pt x="481" y="136"/>
                </a:lnTo>
                <a:lnTo>
                  <a:pt x="490" y="129"/>
                </a:lnTo>
                <a:lnTo>
                  <a:pt x="496" y="120"/>
                </a:lnTo>
                <a:lnTo>
                  <a:pt x="502" y="111"/>
                </a:lnTo>
                <a:lnTo>
                  <a:pt x="507" y="102"/>
                </a:lnTo>
                <a:lnTo>
                  <a:pt x="510" y="91"/>
                </a:lnTo>
                <a:lnTo>
                  <a:pt x="730" y="91"/>
                </a:lnTo>
                <a:lnTo>
                  <a:pt x="621" y="361"/>
                </a:lnTo>
                <a:lnTo>
                  <a:pt x="617" y="361"/>
                </a:lnTo>
                <a:lnTo>
                  <a:pt x="614" y="361"/>
                </a:lnTo>
                <a:lnTo>
                  <a:pt x="611" y="362"/>
                </a:lnTo>
                <a:lnTo>
                  <a:pt x="608" y="364"/>
                </a:lnTo>
                <a:lnTo>
                  <a:pt x="606" y="365"/>
                </a:lnTo>
                <a:lnTo>
                  <a:pt x="604" y="367"/>
                </a:lnTo>
                <a:lnTo>
                  <a:pt x="603" y="371"/>
                </a:lnTo>
                <a:lnTo>
                  <a:pt x="602" y="373"/>
                </a:lnTo>
                <a:lnTo>
                  <a:pt x="602" y="376"/>
                </a:lnTo>
                <a:lnTo>
                  <a:pt x="602" y="392"/>
                </a:lnTo>
                <a:lnTo>
                  <a:pt x="605" y="406"/>
                </a:lnTo>
                <a:lnTo>
                  <a:pt x="608" y="421"/>
                </a:lnTo>
                <a:lnTo>
                  <a:pt x="614" y="435"/>
                </a:lnTo>
                <a:lnTo>
                  <a:pt x="620" y="448"/>
                </a:lnTo>
                <a:lnTo>
                  <a:pt x="628" y="461"/>
                </a:lnTo>
                <a:lnTo>
                  <a:pt x="636" y="471"/>
                </a:lnTo>
                <a:lnTo>
                  <a:pt x="646" y="482"/>
                </a:lnTo>
                <a:lnTo>
                  <a:pt x="657" y="492"/>
                </a:lnTo>
                <a:lnTo>
                  <a:pt x="668" y="501"/>
                </a:lnTo>
                <a:lnTo>
                  <a:pt x="680" y="509"/>
                </a:lnTo>
                <a:lnTo>
                  <a:pt x="693" y="515"/>
                </a:lnTo>
                <a:lnTo>
                  <a:pt x="707" y="520"/>
                </a:lnTo>
                <a:lnTo>
                  <a:pt x="722" y="524"/>
                </a:lnTo>
                <a:lnTo>
                  <a:pt x="737" y="526"/>
                </a:lnTo>
                <a:lnTo>
                  <a:pt x="752" y="527"/>
                </a:lnTo>
                <a:lnTo>
                  <a:pt x="767" y="526"/>
                </a:lnTo>
                <a:lnTo>
                  <a:pt x="782" y="524"/>
                </a:lnTo>
                <a:lnTo>
                  <a:pt x="797" y="520"/>
                </a:lnTo>
                <a:lnTo>
                  <a:pt x="811" y="514"/>
                </a:lnTo>
                <a:lnTo>
                  <a:pt x="824" y="509"/>
                </a:lnTo>
                <a:lnTo>
                  <a:pt x="836" y="501"/>
                </a:lnTo>
                <a:lnTo>
                  <a:pt x="847" y="492"/>
                </a:lnTo>
                <a:lnTo>
                  <a:pt x="858" y="482"/>
                </a:lnTo>
                <a:lnTo>
                  <a:pt x="868" y="471"/>
                </a:lnTo>
                <a:lnTo>
                  <a:pt x="876" y="461"/>
                </a:lnTo>
                <a:lnTo>
                  <a:pt x="884" y="448"/>
                </a:lnTo>
                <a:lnTo>
                  <a:pt x="890" y="435"/>
                </a:lnTo>
                <a:lnTo>
                  <a:pt x="896" y="421"/>
                </a:lnTo>
                <a:lnTo>
                  <a:pt x="899" y="406"/>
                </a:lnTo>
                <a:lnTo>
                  <a:pt x="902" y="392"/>
                </a:lnTo>
                <a:lnTo>
                  <a:pt x="902" y="376"/>
                </a:lnTo>
                <a:lnTo>
                  <a:pt x="902" y="373"/>
                </a:lnTo>
                <a:lnTo>
                  <a:pt x="901" y="371"/>
                </a:lnTo>
                <a:lnTo>
                  <a:pt x="900" y="367"/>
                </a:lnTo>
                <a:lnTo>
                  <a:pt x="898" y="365"/>
                </a:lnTo>
                <a:lnTo>
                  <a:pt x="896" y="364"/>
                </a:lnTo>
                <a:lnTo>
                  <a:pt x="893" y="362"/>
                </a:lnTo>
                <a:lnTo>
                  <a:pt x="890" y="361"/>
                </a:lnTo>
                <a:lnTo>
                  <a:pt x="887" y="361"/>
                </a:lnTo>
                <a:lnTo>
                  <a:pt x="887" y="361"/>
                </a:lnTo>
                <a:close/>
              </a:path>
            </a:pathLst>
          </a:custGeom>
          <a:solidFill>
            <a:srgbClr val="17B580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07C5F08E-ADD9-4A92-A8EA-C27DC53BEC31}"/>
              </a:ext>
            </a:extLst>
          </p:cNvPr>
          <p:cNvGrpSpPr/>
          <p:nvPr/>
        </p:nvGrpSpPr>
        <p:grpSpPr>
          <a:xfrm>
            <a:off x="6733374" y="2442164"/>
            <a:ext cx="284163" cy="252412"/>
            <a:chOff x="7615238" y="793750"/>
            <a:chExt cx="284163" cy="252412"/>
          </a:xfrm>
          <a:solidFill>
            <a:srgbClr val="17B580"/>
          </a:solidFill>
        </p:grpSpPr>
        <p:sp>
          <p:nvSpPr>
            <p:cNvPr id="156" name="Freeform 299">
              <a:extLst>
                <a:ext uri="{FF2B5EF4-FFF2-40B4-BE49-F238E27FC236}">
                  <a16:creationId xmlns:a16="http://schemas.microsoft.com/office/drawing/2014/main" id="{2224905C-8B4F-4F5B-B123-F1551AE9B08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238" y="793750"/>
              <a:ext cx="284163" cy="252412"/>
            </a:xfrm>
            <a:custGeom>
              <a:avLst/>
              <a:gdLst>
                <a:gd name="T0" fmla="*/ 763 w 896"/>
                <a:gd name="T1" fmla="*/ 426 h 793"/>
                <a:gd name="T2" fmla="*/ 765 w 896"/>
                <a:gd name="T3" fmla="*/ 445 h 793"/>
                <a:gd name="T4" fmla="*/ 809 w 896"/>
                <a:gd name="T5" fmla="*/ 457 h 793"/>
                <a:gd name="T6" fmla="*/ 836 w 896"/>
                <a:gd name="T7" fmla="*/ 494 h 793"/>
                <a:gd name="T8" fmla="*/ 801 w 896"/>
                <a:gd name="T9" fmla="*/ 538 h 793"/>
                <a:gd name="T10" fmla="*/ 735 w 896"/>
                <a:gd name="T11" fmla="*/ 546 h 793"/>
                <a:gd name="T12" fmla="*/ 737 w 896"/>
                <a:gd name="T13" fmla="*/ 564 h 793"/>
                <a:gd name="T14" fmla="*/ 768 w 896"/>
                <a:gd name="T15" fmla="*/ 571 h 793"/>
                <a:gd name="T16" fmla="*/ 791 w 896"/>
                <a:gd name="T17" fmla="*/ 602 h 793"/>
                <a:gd name="T18" fmla="*/ 781 w 896"/>
                <a:gd name="T19" fmla="*/ 636 h 793"/>
                <a:gd name="T20" fmla="*/ 699 w 896"/>
                <a:gd name="T21" fmla="*/ 644 h 793"/>
                <a:gd name="T22" fmla="*/ 688 w 896"/>
                <a:gd name="T23" fmla="*/ 658 h 793"/>
                <a:gd name="T24" fmla="*/ 699 w 896"/>
                <a:gd name="T25" fmla="*/ 673 h 793"/>
                <a:gd name="T26" fmla="*/ 741 w 896"/>
                <a:gd name="T27" fmla="*/ 687 h 793"/>
                <a:gd name="T28" fmla="*/ 743 w 896"/>
                <a:gd name="T29" fmla="*/ 723 h 793"/>
                <a:gd name="T30" fmla="*/ 442 w 896"/>
                <a:gd name="T31" fmla="*/ 733 h 793"/>
                <a:gd name="T32" fmla="*/ 273 w 896"/>
                <a:gd name="T33" fmla="*/ 702 h 793"/>
                <a:gd name="T34" fmla="*/ 246 w 896"/>
                <a:gd name="T35" fmla="*/ 392 h 793"/>
                <a:gd name="T36" fmla="*/ 348 w 896"/>
                <a:gd name="T37" fmla="*/ 316 h 793"/>
                <a:gd name="T38" fmla="*/ 425 w 896"/>
                <a:gd name="T39" fmla="*/ 208 h 793"/>
                <a:gd name="T40" fmla="*/ 460 w 896"/>
                <a:gd name="T41" fmla="*/ 107 h 793"/>
                <a:gd name="T42" fmla="*/ 472 w 896"/>
                <a:gd name="T43" fmla="*/ 40 h 793"/>
                <a:gd name="T44" fmla="*/ 513 w 896"/>
                <a:gd name="T45" fmla="*/ 39 h 793"/>
                <a:gd name="T46" fmla="*/ 550 w 896"/>
                <a:gd name="T47" fmla="*/ 118 h 793"/>
                <a:gd name="T48" fmla="*/ 516 w 896"/>
                <a:gd name="T49" fmla="*/ 276 h 793"/>
                <a:gd name="T50" fmla="*/ 516 w 896"/>
                <a:gd name="T51" fmla="*/ 313 h 793"/>
                <a:gd name="T52" fmla="*/ 853 w 896"/>
                <a:gd name="T53" fmla="*/ 329 h 793"/>
                <a:gd name="T54" fmla="*/ 861 w 896"/>
                <a:gd name="T55" fmla="*/ 389 h 793"/>
                <a:gd name="T56" fmla="*/ 833 w 896"/>
                <a:gd name="T57" fmla="*/ 417 h 793"/>
                <a:gd name="T58" fmla="*/ 179 w 896"/>
                <a:gd name="T59" fmla="*/ 345 h 793"/>
                <a:gd name="T60" fmla="*/ 893 w 896"/>
                <a:gd name="T61" fmla="*/ 337 h 793"/>
                <a:gd name="T62" fmla="*/ 863 w 896"/>
                <a:gd name="T63" fmla="*/ 298 h 793"/>
                <a:gd name="T64" fmla="*/ 544 w 896"/>
                <a:gd name="T65" fmla="*/ 285 h 793"/>
                <a:gd name="T66" fmla="*/ 580 w 896"/>
                <a:gd name="T67" fmla="*/ 123 h 793"/>
                <a:gd name="T68" fmla="*/ 555 w 896"/>
                <a:gd name="T69" fmla="*/ 40 h 793"/>
                <a:gd name="T70" fmla="*/ 513 w 896"/>
                <a:gd name="T71" fmla="*/ 5 h 793"/>
                <a:gd name="T72" fmla="*/ 470 w 896"/>
                <a:gd name="T73" fmla="*/ 6 h 793"/>
                <a:gd name="T74" fmla="*/ 441 w 896"/>
                <a:gd name="T75" fmla="*/ 35 h 793"/>
                <a:gd name="T76" fmla="*/ 432 w 896"/>
                <a:gd name="T77" fmla="*/ 91 h 793"/>
                <a:gd name="T78" fmla="*/ 398 w 896"/>
                <a:gd name="T79" fmla="*/ 194 h 793"/>
                <a:gd name="T80" fmla="*/ 280 w 896"/>
                <a:gd name="T81" fmla="*/ 337 h 793"/>
                <a:gd name="T82" fmla="*/ 209 w 896"/>
                <a:gd name="T83" fmla="*/ 330 h 793"/>
                <a:gd name="T84" fmla="*/ 197 w 896"/>
                <a:gd name="T85" fmla="*/ 315 h 793"/>
                <a:gd name="T86" fmla="*/ 2 w 896"/>
                <a:gd name="T87" fmla="*/ 321 h 793"/>
                <a:gd name="T88" fmla="*/ 2 w 896"/>
                <a:gd name="T89" fmla="*/ 786 h 793"/>
                <a:gd name="T90" fmla="*/ 197 w 896"/>
                <a:gd name="T91" fmla="*/ 793 h 793"/>
                <a:gd name="T92" fmla="*/ 209 w 896"/>
                <a:gd name="T93" fmla="*/ 778 h 793"/>
                <a:gd name="T94" fmla="*/ 383 w 896"/>
                <a:gd name="T95" fmla="*/ 758 h 793"/>
                <a:gd name="T96" fmla="*/ 743 w 896"/>
                <a:gd name="T97" fmla="*/ 760 h 793"/>
                <a:gd name="T98" fmla="*/ 771 w 896"/>
                <a:gd name="T99" fmla="*/ 735 h 793"/>
                <a:gd name="T100" fmla="*/ 768 w 896"/>
                <a:gd name="T101" fmla="*/ 672 h 793"/>
                <a:gd name="T102" fmla="*/ 821 w 896"/>
                <a:gd name="T103" fmla="*/ 625 h 793"/>
                <a:gd name="T104" fmla="*/ 831 w 896"/>
                <a:gd name="T105" fmla="*/ 556 h 793"/>
                <a:gd name="T106" fmla="*/ 866 w 896"/>
                <a:gd name="T107" fmla="*/ 501 h 793"/>
                <a:gd name="T108" fmla="*/ 853 w 896"/>
                <a:gd name="T109" fmla="*/ 456 h 793"/>
                <a:gd name="T110" fmla="*/ 872 w 896"/>
                <a:gd name="T111" fmla="*/ 427 h 793"/>
                <a:gd name="T112" fmla="*/ 896 w 896"/>
                <a:gd name="T113" fmla="*/ 360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896" h="793">
                  <a:moveTo>
                    <a:pt x="821" y="420"/>
                  </a:moveTo>
                  <a:lnTo>
                    <a:pt x="774" y="420"/>
                  </a:lnTo>
                  <a:lnTo>
                    <a:pt x="772" y="420"/>
                  </a:lnTo>
                  <a:lnTo>
                    <a:pt x="769" y="421"/>
                  </a:lnTo>
                  <a:lnTo>
                    <a:pt x="767" y="422"/>
                  </a:lnTo>
                  <a:lnTo>
                    <a:pt x="765" y="424"/>
                  </a:lnTo>
                  <a:lnTo>
                    <a:pt x="763" y="426"/>
                  </a:lnTo>
                  <a:lnTo>
                    <a:pt x="762" y="428"/>
                  </a:lnTo>
                  <a:lnTo>
                    <a:pt x="760" y="431"/>
                  </a:lnTo>
                  <a:lnTo>
                    <a:pt x="760" y="435"/>
                  </a:lnTo>
                  <a:lnTo>
                    <a:pt x="760" y="437"/>
                  </a:lnTo>
                  <a:lnTo>
                    <a:pt x="762" y="440"/>
                  </a:lnTo>
                  <a:lnTo>
                    <a:pt x="763" y="442"/>
                  </a:lnTo>
                  <a:lnTo>
                    <a:pt x="765" y="445"/>
                  </a:lnTo>
                  <a:lnTo>
                    <a:pt x="767" y="446"/>
                  </a:lnTo>
                  <a:lnTo>
                    <a:pt x="769" y="448"/>
                  </a:lnTo>
                  <a:lnTo>
                    <a:pt x="772" y="448"/>
                  </a:lnTo>
                  <a:lnTo>
                    <a:pt x="774" y="450"/>
                  </a:lnTo>
                  <a:lnTo>
                    <a:pt x="787" y="451"/>
                  </a:lnTo>
                  <a:lnTo>
                    <a:pt x="798" y="453"/>
                  </a:lnTo>
                  <a:lnTo>
                    <a:pt x="809" y="457"/>
                  </a:lnTo>
                  <a:lnTo>
                    <a:pt x="818" y="463"/>
                  </a:lnTo>
                  <a:lnTo>
                    <a:pt x="826" y="470"/>
                  </a:lnTo>
                  <a:lnTo>
                    <a:pt x="832" y="477"/>
                  </a:lnTo>
                  <a:lnTo>
                    <a:pt x="834" y="482"/>
                  </a:lnTo>
                  <a:lnTo>
                    <a:pt x="835" y="486"/>
                  </a:lnTo>
                  <a:lnTo>
                    <a:pt x="836" y="490"/>
                  </a:lnTo>
                  <a:lnTo>
                    <a:pt x="836" y="494"/>
                  </a:lnTo>
                  <a:lnTo>
                    <a:pt x="836" y="503"/>
                  </a:lnTo>
                  <a:lnTo>
                    <a:pt x="833" y="510"/>
                  </a:lnTo>
                  <a:lnTo>
                    <a:pt x="829" y="518"/>
                  </a:lnTo>
                  <a:lnTo>
                    <a:pt x="824" y="525"/>
                  </a:lnTo>
                  <a:lnTo>
                    <a:pt x="816" y="531"/>
                  </a:lnTo>
                  <a:lnTo>
                    <a:pt x="809" y="535"/>
                  </a:lnTo>
                  <a:lnTo>
                    <a:pt x="801" y="538"/>
                  </a:lnTo>
                  <a:lnTo>
                    <a:pt x="793" y="539"/>
                  </a:lnTo>
                  <a:lnTo>
                    <a:pt x="748" y="539"/>
                  </a:lnTo>
                  <a:lnTo>
                    <a:pt x="744" y="539"/>
                  </a:lnTo>
                  <a:lnTo>
                    <a:pt x="741" y="540"/>
                  </a:lnTo>
                  <a:lnTo>
                    <a:pt x="739" y="542"/>
                  </a:lnTo>
                  <a:lnTo>
                    <a:pt x="737" y="544"/>
                  </a:lnTo>
                  <a:lnTo>
                    <a:pt x="735" y="546"/>
                  </a:lnTo>
                  <a:lnTo>
                    <a:pt x="734" y="548"/>
                  </a:lnTo>
                  <a:lnTo>
                    <a:pt x="733" y="551"/>
                  </a:lnTo>
                  <a:lnTo>
                    <a:pt x="733" y="554"/>
                  </a:lnTo>
                  <a:lnTo>
                    <a:pt x="733" y="556"/>
                  </a:lnTo>
                  <a:lnTo>
                    <a:pt x="734" y="560"/>
                  </a:lnTo>
                  <a:lnTo>
                    <a:pt x="735" y="562"/>
                  </a:lnTo>
                  <a:lnTo>
                    <a:pt x="737" y="564"/>
                  </a:lnTo>
                  <a:lnTo>
                    <a:pt x="739" y="566"/>
                  </a:lnTo>
                  <a:lnTo>
                    <a:pt x="741" y="567"/>
                  </a:lnTo>
                  <a:lnTo>
                    <a:pt x="744" y="568"/>
                  </a:lnTo>
                  <a:lnTo>
                    <a:pt x="748" y="569"/>
                  </a:lnTo>
                  <a:lnTo>
                    <a:pt x="755" y="569"/>
                  </a:lnTo>
                  <a:lnTo>
                    <a:pt x="762" y="570"/>
                  </a:lnTo>
                  <a:lnTo>
                    <a:pt x="768" y="571"/>
                  </a:lnTo>
                  <a:lnTo>
                    <a:pt x="773" y="575"/>
                  </a:lnTo>
                  <a:lnTo>
                    <a:pt x="778" y="577"/>
                  </a:lnTo>
                  <a:lnTo>
                    <a:pt x="781" y="580"/>
                  </a:lnTo>
                  <a:lnTo>
                    <a:pt x="784" y="583"/>
                  </a:lnTo>
                  <a:lnTo>
                    <a:pt x="786" y="587"/>
                  </a:lnTo>
                  <a:lnTo>
                    <a:pt x="789" y="595"/>
                  </a:lnTo>
                  <a:lnTo>
                    <a:pt x="791" y="602"/>
                  </a:lnTo>
                  <a:lnTo>
                    <a:pt x="791" y="609"/>
                  </a:lnTo>
                  <a:lnTo>
                    <a:pt x="793" y="613"/>
                  </a:lnTo>
                  <a:lnTo>
                    <a:pt x="791" y="619"/>
                  </a:lnTo>
                  <a:lnTo>
                    <a:pt x="790" y="623"/>
                  </a:lnTo>
                  <a:lnTo>
                    <a:pt x="789" y="627"/>
                  </a:lnTo>
                  <a:lnTo>
                    <a:pt x="786" y="630"/>
                  </a:lnTo>
                  <a:lnTo>
                    <a:pt x="781" y="636"/>
                  </a:lnTo>
                  <a:lnTo>
                    <a:pt x="773" y="639"/>
                  </a:lnTo>
                  <a:lnTo>
                    <a:pt x="766" y="641"/>
                  </a:lnTo>
                  <a:lnTo>
                    <a:pt x="758" y="643"/>
                  </a:lnTo>
                  <a:lnTo>
                    <a:pt x="752" y="643"/>
                  </a:lnTo>
                  <a:lnTo>
                    <a:pt x="748" y="643"/>
                  </a:lnTo>
                  <a:lnTo>
                    <a:pt x="703" y="643"/>
                  </a:lnTo>
                  <a:lnTo>
                    <a:pt x="699" y="644"/>
                  </a:lnTo>
                  <a:lnTo>
                    <a:pt x="696" y="645"/>
                  </a:lnTo>
                  <a:lnTo>
                    <a:pt x="694" y="646"/>
                  </a:lnTo>
                  <a:lnTo>
                    <a:pt x="692" y="648"/>
                  </a:lnTo>
                  <a:lnTo>
                    <a:pt x="690" y="651"/>
                  </a:lnTo>
                  <a:lnTo>
                    <a:pt x="689" y="653"/>
                  </a:lnTo>
                  <a:lnTo>
                    <a:pt x="688" y="656"/>
                  </a:lnTo>
                  <a:lnTo>
                    <a:pt x="688" y="658"/>
                  </a:lnTo>
                  <a:lnTo>
                    <a:pt x="688" y="661"/>
                  </a:lnTo>
                  <a:lnTo>
                    <a:pt x="689" y="664"/>
                  </a:lnTo>
                  <a:lnTo>
                    <a:pt x="690" y="667"/>
                  </a:lnTo>
                  <a:lnTo>
                    <a:pt x="692" y="669"/>
                  </a:lnTo>
                  <a:lnTo>
                    <a:pt x="694" y="671"/>
                  </a:lnTo>
                  <a:lnTo>
                    <a:pt x="696" y="672"/>
                  </a:lnTo>
                  <a:lnTo>
                    <a:pt x="699" y="673"/>
                  </a:lnTo>
                  <a:lnTo>
                    <a:pt x="703" y="673"/>
                  </a:lnTo>
                  <a:lnTo>
                    <a:pt x="707" y="674"/>
                  </a:lnTo>
                  <a:lnTo>
                    <a:pt x="713" y="674"/>
                  </a:lnTo>
                  <a:lnTo>
                    <a:pt x="721" y="675"/>
                  </a:lnTo>
                  <a:lnTo>
                    <a:pt x="728" y="678"/>
                  </a:lnTo>
                  <a:lnTo>
                    <a:pt x="736" y="682"/>
                  </a:lnTo>
                  <a:lnTo>
                    <a:pt x="741" y="687"/>
                  </a:lnTo>
                  <a:lnTo>
                    <a:pt x="744" y="690"/>
                  </a:lnTo>
                  <a:lnTo>
                    <a:pt x="745" y="694"/>
                  </a:lnTo>
                  <a:lnTo>
                    <a:pt x="747" y="699"/>
                  </a:lnTo>
                  <a:lnTo>
                    <a:pt x="748" y="703"/>
                  </a:lnTo>
                  <a:lnTo>
                    <a:pt x="747" y="712"/>
                  </a:lnTo>
                  <a:lnTo>
                    <a:pt x="745" y="718"/>
                  </a:lnTo>
                  <a:lnTo>
                    <a:pt x="743" y="723"/>
                  </a:lnTo>
                  <a:lnTo>
                    <a:pt x="741" y="727"/>
                  </a:lnTo>
                  <a:lnTo>
                    <a:pt x="737" y="730"/>
                  </a:lnTo>
                  <a:lnTo>
                    <a:pt x="732" y="732"/>
                  </a:lnTo>
                  <a:lnTo>
                    <a:pt x="725" y="733"/>
                  </a:lnTo>
                  <a:lnTo>
                    <a:pt x="718" y="733"/>
                  </a:lnTo>
                  <a:lnTo>
                    <a:pt x="463" y="733"/>
                  </a:lnTo>
                  <a:lnTo>
                    <a:pt x="442" y="733"/>
                  </a:lnTo>
                  <a:lnTo>
                    <a:pt x="421" y="732"/>
                  </a:lnTo>
                  <a:lnTo>
                    <a:pt x="403" y="730"/>
                  </a:lnTo>
                  <a:lnTo>
                    <a:pt x="386" y="728"/>
                  </a:lnTo>
                  <a:lnTo>
                    <a:pt x="354" y="721"/>
                  </a:lnTo>
                  <a:lnTo>
                    <a:pt x="322" y="714"/>
                  </a:lnTo>
                  <a:lnTo>
                    <a:pt x="298" y="708"/>
                  </a:lnTo>
                  <a:lnTo>
                    <a:pt x="273" y="702"/>
                  </a:lnTo>
                  <a:lnTo>
                    <a:pt x="243" y="697"/>
                  </a:lnTo>
                  <a:lnTo>
                    <a:pt x="209" y="690"/>
                  </a:lnTo>
                  <a:lnTo>
                    <a:pt x="209" y="404"/>
                  </a:lnTo>
                  <a:lnTo>
                    <a:pt x="218" y="401"/>
                  </a:lnTo>
                  <a:lnTo>
                    <a:pt x="227" y="399"/>
                  </a:lnTo>
                  <a:lnTo>
                    <a:pt x="236" y="396"/>
                  </a:lnTo>
                  <a:lnTo>
                    <a:pt x="246" y="392"/>
                  </a:lnTo>
                  <a:lnTo>
                    <a:pt x="257" y="386"/>
                  </a:lnTo>
                  <a:lnTo>
                    <a:pt x="266" y="381"/>
                  </a:lnTo>
                  <a:lnTo>
                    <a:pt x="276" y="376"/>
                  </a:lnTo>
                  <a:lnTo>
                    <a:pt x="287" y="368"/>
                  </a:lnTo>
                  <a:lnTo>
                    <a:pt x="307" y="353"/>
                  </a:lnTo>
                  <a:lnTo>
                    <a:pt x="327" y="335"/>
                  </a:lnTo>
                  <a:lnTo>
                    <a:pt x="348" y="316"/>
                  </a:lnTo>
                  <a:lnTo>
                    <a:pt x="367" y="293"/>
                  </a:lnTo>
                  <a:lnTo>
                    <a:pt x="379" y="279"/>
                  </a:lnTo>
                  <a:lnTo>
                    <a:pt x="389" y="266"/>
                  </a:lnTo>
                  <a:lnTo>
                    <a:pt x="399" y="252"/>
                  </a:lnTo>
                  <a:lnTo>
                    <a:pt x="408" y="237"/>
                  </a:lnTo>
                  <a:lnTo>
                    <a:pt x="416" y="223"/>
                  </a:lnTo>
                  <a:lnTo>
                    <a:pt x="425" y="208"/>
                  </a:lnTo>
                  <a:lnTo>
                    <a:pt x="431" y="194"/>
                  </a:lnTo>
                  <a:lnTo>
                    <a:pt x="439" y="179"/>
                  </a:lnTo>
                  <a:lnTo>
                    <a:pt x="444" y="164"/>
                  </a:lnTo>
                  <a:lnTo>
                    <a:pt x="449" y="150"/>
                  </a:lnTo>
                  <a:lnTo>
                    <a:pt x="454" y="135"/>
                  </a:lnTo>
                  <a:lnTo>
                    <a:pt x="457" y="121"/>
                  </a:lnTo>
                  <a:lnTo>
                    <a:pt x="460" y="107"/>
                  </a:lnTo>
                  <a:lnTo>
                    <a:pt x="461" y="92"/>
                  </a:lnTo>
                  <a:lnTo>
                    <a:pt x="463" y="78"/>
                  </a:lnTo>
                  <a:lnTo>
                    <a:pt x="463" y="66"/>
                  </a:lnTo>
                  <a:lnTo>
                    <a:pt x="464" y="58"/>
                  </a:lnTo>
                  <a:lnTo>
                    <a:pt x="465" y="52"/>
                  </a:lnTo>
                  <a:lnTo>
                    <a:pt x="467" y="45"/>
                  </a:lnTo>
                  <a:lnTo>
                    <a:pt x="472" y="40"/>
                  </a:lnTo>
                  <a:lnTo>
                    <a:pt x="476" y="37"/>
                  </a:lnTo>
                  <a:lnTo>
                    <a:pt x="480" y="34"/>
                  </a:lnTo>
                  <a:lnTo>
                    <a:pt x="487" y="31"/>
                  </a:lnTo>
                  <a:lnTo>
                    <a:pt x="492" y="30"/>
                  </a:lnTo>
                  <a:lnTo>
                    <a:pt x="500" y="31"/>
                  </a:lnTo>
                  <a:lnTo>
                    <a:pt x="506" y="34"/>
                  </a:lnTo>
                  <a:lnTo>
                    <a:pt x="513" y="39"/>
                  </a:lnTo>
                  <a:lnTo>
                    <a:pt x="521" y="45"/>
                  </a:lnTo>
                  <a:lnTo>
                    <a:pt x="528" y="54"/>
                  </a:lnTo>
                  <a:lnTo>
                    <a:pt x="535" y="66"/>
                  </a:lnTo>
                  <a:lnTo>
                    <a:pt x="541" y="79"/>
                  </a:lnTo>
                  <a:lnTo>
                    <a:pt x="547" y="97"/>
                  </a:lnTo>
                  <a:lnTo>
                    <a:pt x="549" y="106"/>
                  </a:lnTo>
                  <a:lnTo>
                    <a:pt x="550" y="118"/>
                  </a:lnTo>
                  <a:lnTo>
                    <a:pt x="550" y="130"/>
                  </a:lnTo>
                  <a:lnTo>
                    <a:pt x="549" y="144"/>
                  </a:lnTo>
                  <a:lnTo>
                    <a:pt x="546" y="171"/>
                  </a:lnTo>
                  <a:lnTo>
                    <a:pt x="539" y="200"/>
                  </a:lnTo>
                  <a:lnTo>
                    <a:pt x="532" y="228"/>
                  </a:lnTo>
                  <a:lnTo>
                    <a:pt x="523" y="255"/>
                  </a:lnTo>
                  <a:lnTo>
                    <a:pt x="516" y="276"/>
                  </a:lnTo>
                  <a:lnTo>
                    <a:pt x="509" y="294"/>
                  </a:lnTo>
                  <a:lnTo>
                    <a:pt x="508" y="298"/>
                  </a:lnTo>
                  <a:lnTo>
                    <a:pt x="508" y="301"/>
                  </a:lnTo>
                  <a:lnTo>
                    <a:pt x="509" y="305"/>
                  </a:lnTo>
                  <a:lnTo>
                    <a:pt x="510" y="308"/>
                  </a:lnTo>
                  <a:lnTo>
                    <a:pt x="513" y="310"/>
                  </a:lnTo>
                  <a:lnTo>
                    <a:pt x="516" y="313"/>
                  </a:lnTo>
                  <a:lnTo>
                    <a:pt x="519" y="314"/>
                  </a:lnTo>
                  <a:lnTo>
                    <a:pt x="523" y="315"/>
                  </a:lnTo>
                  <a:lnTo>
                    <a:pt x="821" y="315"/>
                  </a:lnTo>
                  <a:lnTo>
                    <a:pt x="830" y="316"/>
                  </a:lnTo>
                  <a:lnTo>
                    <a:pt x="839" y="318"/>
                  </a:lnTo>
                  <a:lnTo>
                    <a:pt x="846" y="322"/>
                  </a:lnTo>
                  <a:lnTo>
                    <a:pt x="853" y="329"/>
                  </a:lnTo>
                  <a:lnTo>
                    <a:pt x="859" y="335"/>
                  </a:lnTo>
                  <a:lnTo>
                    <a:pt x="863" y="343"/>
                  </a:lnTo>
                  <a:lnTo>
                    <a:pt x="866" y="351"/>
                  </a:lnTo>
                  <a:lnTo>
                    <a:pt x="866" y="360"/>
                  </a:lnTo>
                  <a:lnTo>
                    <a:pt x="866" y="369"/>
                  </a:lnTo>
                  <a:lnTo>
                    <a:pt x="864" y="379"/>
                  </a:lnTo>
                  <a:lnTo>
                    <a:pt x="861" y="389"/>
                  </a:lnTo>
                  <a:lnTo>
                    <a:pt x="856" y="398"/>
                  </a:lnTo>
                  <a:lnTo>
                    <a:pt x="852" y="402"/>
                  </a:lnTo>
                  <a:lnTo>
                    <a:pt x="849" y="407"/>
                  </a:lnTo>
                  <a:lnTo>
                    <a:pt x="846" y="410"/>
                  </a:lnTo>
                  <a:lnTo>
                    <a:pt x="842" y="413"/>
                  </a:lnTo>
                  <a:lnTo>
                    <a:pt x="837" y="415"/>
                  </a:lnTo>
                  <a:lnTo>
                    <a:pt x="833" y="417"/>
                  </a:lnTo>
                  <a:lnTo>
                    <a:pt x="828" y="419"/>
                  </a:lnTo>
                  <a:lnTo>
                    <a:pt x="821" y="420"/>
                  </a:lnTo>
                  <a:lnTo>
                    <a:pt x="821" y="420"/>
                  </a:lnTo>
                  <a:close/>
                  <a:moveTo>
                    <a:pt x="179" y="763"/>
                  </a:moveTo>
                  <a:lnTo>
                    <a:pt x="30" y="763"/>
                  </a:lnTo>
                  <a:lnTo>
                    <a:pt x="30" y="344"/>
                  </a:lnTo>
                  <a:lnTo>
                    <a:pt x="179" y="345"/>
                  </a:lnTo>
                  <a:lnTo>
                    <a:pt x="179" y="390"/>
                  </a:lnTo>
                  <a:lnTo>
                    <a:pt x="179" y="703"/>
                  </a:lnTo>
                  <a:lnTo>
                    <a:pt x="179" y="763"/>
                  </a:lnTo>
                  <a:close/>
                  <a:moveTo>
                    <a:pt x="896" y="360"/>
                  </a:moveTo>
                  <a:lnTo>
                    <a:pt x="896" y="352"/>
                  </a:lnTo>
                  <a:lnTo>
                    <a:pt x="895" y="345"/>
                  </a:lnTo>
                  <a:lnTo>
                    <a:pt x="893" y="337"/>
                  </a:lnTo>
                  <a:lnTo>
                    <a:pt x="891" y="331"/>
                  </a:lnTo>
                  <a:lnTo>
                    <a:pt x="888" y="324"/>
                  </a:lnTo>
                  <a:lnTo>
                    <a:pt x="883" y="318"/>
                  </a:lnTo>
                  <a:lnTo>
                    <a:pt x="879" y="313"/>
                  </a:lnTo>
                  <a:lnTo>
                    <a:pt x="874" y="307"/>
                  </a:lnTo>
                  <a:lnTo>
                    <a:pt x="868" y="302"/>
                  </a:lnTo>
                  <a:lnTo>
                    <a:pt x="863" y="298"/>
                  </a:lnTo>
                  <a:lnTo>
                    <a:pt x="857" y="294"/>
                  </a:lnTo>
                  <a:lnTo>
                    <a:pt x="850" y="291"/>
                  </a:lnTo>
                  <a:lnTo>
                    <a:pt x="844" y="288"/>
                  </a:lnTo>
                  <a:lnTo>
                    <a:pt x="836" y="286"/>
                  </a:lnTo>
                  <a:lnTo>
                    <a:pt x="829" y="285"/>
                  </a:lnTo>
                  <a:lnTo>
                    <a:pt x="821" y="285"/>
                  </a:lnTo>
                  <a:lnTo>
                    <a:pt x="544" y="285"/>
                  </a:lnTo>
                  <a:lnTo>
                    <a:pt x="551" y="267"/>
                  </a:lnTo>
                  <a:lnTo>
                    <a:pt x="558" y="244"/>
                  </a:lnTo>
                  <a:lnTo>
                    <a:pt x="566" y="219"/>
                  </a:lnTo>
                  <a:lnTo>
                    <a:pt x="572" y="192"/>
                  </a:lnTo>
                  <a:lnTo>
                    <a:pt x="577" y="164"/>
                  </a:lnTo>
                  <a:lnTo>
                    <a:pt x="580" y="136"/>
                  </a:lnTo>
                  <a:lnTo>
                    <a:pt x="580" y="123"/>
                  </a:lnTo>
                  <a:lnTo>
                    <a:pt x="580" y="111"/>
                  </a:lnTo>
                  <a:lnTo>
                    <a:pt x="578" y="99"/>
                  </a:lnTo>
                  <a:lnTo>
                    <a:pt x="575" y="88"/>
                  </a:lnTo>
                  <a:lnTo>
                    <a:pt x="571" y="74"/>
                  </a:lnTo>
                  <a:lnTo>
                    <a:pt x="566" y="61"/>
                  </a:lnTo>
                  <a:lnTo>
                    <a:pt x="560" y="50"/>
                  </a:lnTo>
                  <a:lnTo>
                    <a:pt x="555" y="40"/>
                  </a:lnTo>
                  <a:lnTo>
                    <a:pt x="549" y="31"/>
                  </a:lnTo>
                  <a:lnTo>
                    <a:pt x="543" y="25"/>
                  </a:lnTo>
                  <a:lnTo>
                    <a:pt x="537" y="19"/>
                  </a:lnTo>
                  <a:lnTo>
                    <a:pt x="531" y="14"/>
                  </a:lnTo>
                  <a:lnTo>
                    <a:pt x="524" y="10"/>
                  </a:lnTo>
                  <a:lnTo>
                    <a:pt x="519" y="7"/>
                  </a:lnTo>
                  <a:lnTo>
                    <a:pt x="513" y="5"/>
                  </a:lnTo>
                  <a:lnTo>
                    <a:pt x="508" y="2"/>
                  </a:lnTo>
                  <a:lnTo>
                    <a:pt x="498" y="1"/>
                  </a:lnTo>
                  <a:lnTo>
                    <a:pt x="492" y="0"/>
                  </a:lnTo>
                  <a:lnTo>
                    <a:pt x="486" y="1"/>
                  </a:lnTo>
                  <a:lnTo>
                    <a:pt x="480" y="1"/>
                  </a:lnTo>
                  <a:lnTo>
                    <a:pt x="475" y="4"/>
                  </a:lnTo>
                  <a:lnTo>
                    <a:pt x="470" y="6"/>
                  </a:lnTo>
                  <a:lnTo>
                    <a:pt x="464" y="8"/>
                  </a:lnTo>
                  <a:lnTo>
                    <a:pt x="459" y="11"/>
                  </a:lnTo>
                  <a:lnTo>
                    <a:pt x="455" y="15"/>
                  </a:lnTo>
                  <a:lnTo>
                    <a:pt x="450" y="20"/>
                  </a:lnTo>
                  <a:lnTo>
                    <a:pt x="446" y="24"/>
                  </a:lnTo>
                  <a:lnTo>
                    <a:pt x="443" y="29"/>
                  </a:lnTo>
                  <a:lnTo>
                    <a:pt x="441" y="35"/>
                  </a:lnTo>
                  <a:lnTo>
                    <a:pt x="437" y="40"/>
                  </a:lnTo>
                  <a:lnTo>
                    <a:pt x="435" y="46"/>
                  </a:lnTo>
                  <a:lnTo>
                    <a:pt x="434" y="52"/>
                  </a:lnTo>
                  <a:lnTo>
                    <a:pt x="433" y="58"/>
                  </a:lnTo>
                  <a:lnTo>
                    <a:pt x="433" y="66"/>
                  </a:lnTo>
                  <a:lnTo>
                    <a:pt x="433" y="78"/>
                  </a:lnTo>
                  <a:lnTo>
                    <a:pt x="432" y="91"/>
                  </a:lnTo>
                  <a:lnTo>
                    <a:pt x="430" y="104"/>
                  </a:lnTo>
                  <a:lnTo>
                    <a:pt x="427" y="117"/>
                  </a:lnTo>
                  <a:lnTo>
                    <a:pt x="424" y="130"/>
                  </a:lnTo>
                  <a:lnTo>
                    <a:pt x="420" y="143"/>
                  </a:lnTo>
                  <a:lnTo>
                    <a:pt x="415" y="155"/>
                  </a:lnTo>
                  <a:lnTo>
                    <a:pt x="410" y="168"/>
                  </a:lnTo>
                  <a:lnTo>
                    <a:pt x="398" y="194"/>
                  </a:lnTo>
                  <a:lnTo>
                    <a:pt x="385" y="219"/>
                  </a:lnTo>
                  <a:lnTo>
                    <a:pt x="370" y="242"/>
                  </a:lnTo>
                  <a:lnTo>
                    <a:pt x="353" y="265"/>
                  </a:lnTo>
                  <a:lnTo>
                    <a:pt x="336" y="285"/>
                  </a:lnTo>
                  <a:lnTo>
                    <a:pt x="318" y="304"/>
                  </a:lnTo>
                  <a:lnTo>
                    <a:pt x="298" y="321"/>
                  </a:lnTo>
                  <a:lnTo>
                    <a:pt x="280" y="337"/>
                  </a:lnTo>
                  <a:lnTo>
                    <a:pt x="261" y="350"/>
                  </a:lnTo>
                  <a:lnTo>
                    <a:pt x="243" y="361"/>
                  </a:lnTo>
                  <a:lnTo>
                    <a:pt x="234" y="365"/>
                  </a:lnTo>
                  <a:lnTo>
                    <a:pt x="226" y="368"/>
                  </a:lnTo>
                  <a:lnTo>
                    <a:pt x="217" y="370"/>
                  </a:lnTo>
                  <a:lnTo>
                    <a:pt x="209" y="373"/>
                  </a:lnTo>
                  <a:lnTo>
                    <a:pt x="209" y="330"/>
                  </a:lnTo>
                  <a:lnTo>
                    <a:pt x="209" y="327"/>
                  </a:lnTo>
                  <a:lnTo>
                    <a:pt x="208" y="323"/>
                  </a:lnTo>
                  <a:lnTo>
                    <a:pt x="207" y="321"/>
                  </a:lnTo>
                  <a:lnTo>
                    <a:pt x="204" y="319"/>
                  </a:lnTo>
                  <a:lnTo>
                    <a:pt x="202" y="317"/>
                  </a:lnTo>
                  <a:lnTo>
                    <a:pt x="200" y="316"/>
                  </a:lnTo>
                  <a:lnTo>
                    <a:pt x="197" y="315"/>
                  </a:lnTo>
                  <a:lnTo>
                    <a:pt x="194" y="315"/>
                  </a:lnTo>
                  <a:lnTo>
                    <a:pt x="15" y="314"/>
                  </a:lnTo>
                  <a:lnTo>
                    <a:pt x="12" y="315"/>
                  </a:lnTo>
                  <a:lnTo>
                    <a:pt x="9" y="315"/>
                  </a:lnTo>
                  <a:lnTo>
                    <a:pt x="7" y="317"/>
                  </a:lnTo>
                  <a:lnTo>
                    <a:pt x="4" y="319"/>
                  </a:lnTo>
                  <a:lnTo>
                    <a:pt x="2" y="321"/>
                  </a:lnTo>
                  <a:lnTo>
                    <a:pt x="1" y="323"/>
                  </a:lnTo>
                  <a:lnTo>
                    <a:pt x="0" y="327"/>
                  </a:lnTo>
                  <a:lnTo>
                    <a:pt x="0" y="329"/>
                  </a:lnTo>
                  <a:lnTo>
                    <a:pt x="0" y="778"/>
                  </a:lnTo>
                  <a:lnTo>
                    <a:pt x="0" y="781"/>
                  </a:lnTo>
                  <a:lnTo>
                    <a:pt x="1" y="784"/>
                  </a:lnTo>
                  <a:lnTo>
                    <a:pt x="2" y="786"/>
                  </a:lnTo>
                  <a:lnTo>
                    <a:pt x="4" y="789"/>
                  </a:lnTo>
                  <a:lnTo>
                    <a:pt x="7" y="791"/>
                  </a:lnTo>
                  <a:lnTo>
                    <a:pt x="9" y="792"/>
                  </a:lnTo>
                  <a:lnTo>
                    <a:pt x="12" y="793"/>
                  </a:lnTo>
                  <a:lnTo>
                    <a:pt x="15" y="793"/>
                  </a:lnTo>
                  <a:lnTo>
                    <a:pt x="194" y="793"/>
                  </a:lnTo>
                  <a:lnTo>
                    <a:pt x="197" y="793"/>
                  </a:lnTo>
                  <a:lnTo>
                    <a:pt x="200" y="792"/>
                  </a:lnTo>
                  <a:lnTo>
                    <a:pt x="202" y="791"/>
                  </a:lnTo>
                  <a:lnTo>
                    <a:pt x="204" y="789"/>
                  </a:lnTo>
                  <a:lnTo>
                    <a:pt x="207" y="786"/>
                  </a:lnTo>
                  <a:lnTo>
                    <a:pt x="208" y="784"/>
                  </a:lnTo>
                  <a:lnTo>
                    <a:pt x="209" y="781"/>
                  </a:lnTo>
                  <a:lnTo>
                    <a:pt x="209" y="778"/>
                  </a:lnTo>
                  <a:lnTo>
                    <a:pt x="209" y="721"/>
                  </a:lnTo>
                  <a:lnTo>
                    <a:pt x="241" y="727"/>
                  </a:lnTo>
                  <a:lnTo>
                    <a:pt x="269" y="732"/>
                  </a:lnTo>
                  <a:lnTo>
                    <a:pt x="293" y="737"/>
                  </a:lnTo>
                  <a:lnTo>
                    <a:pt x="316" y="743"/>
                  </a:lnTo>
                  <a:lnTo>
                    <a:pt x="349" y="751"/>
                  </a:lnTo>
                  <a:lnTo>
                    <a:pt x="383" y="758"/>
                  </a:lnTo>
                  <a:lnTo>
                    <a:pt x="400" y="760"/>
                  </a:lnTo>
                  <a:lnTo>
                    <a:pt x="419" y="762"/>
                  </a:lnTo>
                  <a:lnTo>
                    <a:pt x="441" y="763"/>
                  </a:lnTo>
                  <a:lnTo>
                    <a:pt x="463" y="763"/>
                  </a:lnTo>
                  <a:lnTo>
                    <a:pt x="718" y="763"/>
                  </a:lnTo>
                  <a:lnTo>
                    <a:pt x="732" y="762"/>
                  </a:lnTo>
                  <a:lnTo>
                    <a:pt x="743" y="760"/>
                  </a:lnTo>
                  <a:lnTo>
                    <a:pt x="749" y="758"/>
                  </a:lnTo>
                  <a:lnTo>
                    <a:pt x="754" y="754"/>
                  </a:lnTo>
                  <a:lnTo>
                    <a:pt x="758" y="752"/>
                  </a:lnTo>
                  <a:lnTo>
                    <a:pt x="763" y="748"/>
                  </a:lnTo>
                  <a:lnTo>
                    <a:pt x="766" y="745"/>
                  </a:lnTo>
                  <a:lnTo>
                    <a:pt x="769" y="739"/>
                  </a:lnTo>
                  <a:lnTo>
                    <a:pt x="771" y="735"/>
                  </a:lnTo>
                  <a:lnTo>
                    <a:pt x="773" y="730"/>
                  </a:lnTo>
                  <a:lnTo>
                    <a:pt x="776" y="717"/>
                  </a:lnTo>
                  <a:lnTo>
                    <a:pt x="778" y="703"/>
                  </a:lnTo>
                  <a:lnTo>
                    <a:pt x="776" y="694"/>
                  </a:lnTo>
                  <a:lnTo>
                    <a:pt x="774" y="686"/>
                  </a:lnTo>
                  <a:lnTo>
                    <a:pt x="771" y="678"/>
                  </a:lnTo>
                  <a:lnTo>
                    <a:pt x="768" y="672"/>
                  </a:lnTo>
                  <a:lnTo>
                    <a:pt x="780" y="669"/>
                  </a:lnTo>
                  <a:lnTo>
                    <a:pt x="790" y="664"/>
                  </a:lnTo>
                  <a:lnTo>
                    <a:pt x="799" y="658"/>
                  </a:lnTo>
                  <a:lnTo>
                    <a:pt x="808" y="652"/>
                  </a:lnTo>
                  <a:lnTo>
                    <a:pt x="814" y="643"/>
                  </a:lnTo>
                  <a:lnTo>
                    <a:pt x="818" y="635"/>
                  </a:lnTo>
                  <a:lnTo>
                    <a:pt x="821" y="625"/>
                  </a:lnTo>
                  <a:lnTo>
                    <a:pt x="821" y="613"/>
                  </a:lnTo>
                  <a:lnTo>
                    <a:pt x="821" y="600"/>
                  </a:lnTo>
                  <a:lnTo>
                    <a:pt x="818" y="587"/>
                  </a:lnTo>
                  <a:lnTo>
                    <a:pt x="815" y="577"/>
                  </a:lnTo>
                  <a:lnTo>
                    <a:pt x="809" y="567"/>
                  </a:lnTo>
                  <a:lnTo>
                    <a:pt x="820" y="563"/>
                  </a:lnTo>
                  <a:lnTo>
                    <a:pt x="831" y="556"/>
                  </a:lnTo>
                  <a:lnTo>
                    <a:pt x="842" y="549"/>
                  </a:lnTo>
                  <a:lnTo>
                    <a:pt x="850" y="540"/>
                  </a:lnTo>
                  <a:lnTo>
                    <a:pt x="857" y="530"/>
                  </a:lnTo>
                  <a:lnTo>
                    <a:pt x="862" y="519"/>
                  </a:lnTo>
                  <a:lnTo>
                    <a:pt x="864" y="513"/>
                  </a:lnTo>
                  <a:lnTo>
                    <a:pt x="865" y="506"/>
                  </a:lnTo>
                  <a:lnTo>
                    <a:pt x="866" y="501"/>
                  </a:lnTo>
                  <a:lnTo>
                    <a:pt x="866" y="494"/>
                  </a:lnTo>
                  <a:lnTo>
                    <a:pt x="866" y="487"/>
                  </a:lnTo>
                  <a:lnTo>
                    <a:pt x="865" y="481"/>
                  </a:lnTo>
                  <a:lnTo>
                    <a:pt x="863" y="474"/>
                  </a:lnTo>
                  <a:lnTo>
                    <a:pt x="861" y="468"/>
                  </a:lnTo>
                  <a:lnTo>
                    <a:pt x="858" y="462"/>
                  </a:lnTo>
                  <a:lnTo>
                    <a:pt x="853" y="456"/>
                  </a:lnTo>
                  <a:lnTo>
                    <a:pt x="849" y="451"/>
                  </a:lnTo>
                  <a:lnTo>
                    <a:pt x="844" y="445"/>
                  </a:lnTo>
                  <a:lnTo>
                    <a:pt x="850" y="443"/>
                  </a:lnTo>
                  <a:lnTo>
                    <a:pt x="857" y="440"/>
                  </a:lnTo>
                  <a:lnTo>
                    <a:pt x="862" y="436"/>
                  </a:lnTo>
                  <a:lnTo>
                    <a:pt x="867" y="431"/>
                  </a:lnTo>
                  <a:lnTo>
                    <a:pt x="872" y="427"/>
                  </a:lnTo>
                  <a:lnTo>
                    <a:pt x="876" y="422"/>
                  </a:lnTo>
                  <a:lnTo>
                    <a:pt x="880" y="415"/>
                  </a:lnTo>
                  <a:lnTo>
                    <a:pt x="883" y="410"/>
                  </a:lnTo>
                  <a:lnTo>
                    <a:pt x="890" y="397"/>
                  </a:lnTo>
                  <a:lnTo>
                    <a:pt x="893" y="384"/>
                  </a:lnTo>
                  <a:lnTo>
                    <a:pt x="896" y="371"/>
                  </a:lnTo>
                  <a:lnTo>
                    <a:pt x="896" y="36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7" name="Freeform 300">
              <a:extLst>
                <a:ext uri="{FF2B5EF4-FFF2-40B4-BE49-F238E27FC236}">
                  <a16:creationId xmlns:a16="http://schemas.microsoft.com/office/drawing/2014/main" id="{0838A7B9-AF27-4EBF-9B5D-F86A1DB3C2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0163" y="1011238"/>
              <a:ext cx="11113" cy="12700"/>
            </a:xfrm>
            <a:custGeom>
              <a:avLst/>
              <a:gdLst>
                <a:gd name="T0" fmla="*/ 18 w 38"/>
                <a:gd name="T1" fmla="*/ 0 h 38"/>
                <a:gd name="T2" fmla="*/ 15 w 38"/>
                <a:gd name="T3" fmla="*/ 1 h 38"/>
                <a:gd name="T4" fmla="*/ 11 w 38"/>
                <a:gd name="T5" fmla="*/ 2 h 38"/>
                <a:gd name="T6" fmla="*/ 8 w 38"/>
                <a:gd name="T7" fmla="*/ 3 h 38"/>
                <a:gd name="T8" fmla="*/ 6 w 38"/>
                <a:gd name="T9" fmla="*/ 6 h 38"/>
                <a:gd name="T10" fmla="*/ 3 w 38"/>
                <a:gd name="T11" fmla="*/ 9 h 38"/>
                <a:gd name="T12" fmla="*/ 1 w 38"/>
                <a:gd name="T13" fmla="*/ 12 h 38"/>
                <a:gd name="T14" fmla="*/ 0 w 38"/>
                <a:gd name="T15" fmla="*/ 15 h 38"/>
                <a:gd name="T16" fmla="*/ 0 w 38"/>
                <a:gd name="T17" fmla="*/ 19 h 38"/>
                <a:gd name="T18" fmla="*/ 0 w 38"/>
                <a:gd name="T19" fmla="*/ 23 h 38"/>
                <a:gd name="T20" fmla="*/ 1 w 38"/>
                <a:gd name="T21" fmla="*/ 27 h 38"/>
                <a:gd name="T22" fmla="*/ 3 w 38"/>
                <a:gd name="T23" fmla="*/ 30 h 38"/>
                <a:gd name="T24" fmla="*/ 6 w 38"/>
                <a:gd name="T25" fmla="*/ 32 h 38"/>
                <a:gd name="T26" fmla="*/ 8 w 38"/>
                <a:gd name="T27" fmla="*/ 35 h 38"/>
                <a:gd name="T28" fmla="*/ 11 w 38"/>
                <a:gd name="T29" fmla="*/ 36 h 38"/>
                <a:gd name="T30" fmla="*/ 15 w 38"/>
                <a:gd name="T31" fmla="*/ 37 h 38"/>
                <a:gd name="T32" fmla="*/ 18 w 38"/>
                <a:gd name="T33" fmla="*/ 38 h 38"/>
                <a:gd name="T34" fmla="*/ 23 w 38"/>
                <a:gd name="T35" fmla="*/ 37 h 38"/>
                <a:gd name="T36" fmla="*/ 26 w 38"/>
                <a:gd name="T37" fmla="*/ 36 h 38"/>
                <a:gd name="T38" fmla="*/ 29 w 38"/>
                <a:gd name="T39" fmla="*/ 35 h 38"/>
                <a:gd name="T40" fmla="*/ 32 w 38"/>
                <a:gd name="T41" fmla="*/ 32 h 38"/>
                <a:gd name="T42" fmla="*/ 34 w 38"/>
                <a:gd name="T43" fmla="*/ 30 h 38"/>
                <a:gd name="T44" fmla="*/ 37 w 38"/>
                <a:gd name="T45" fmla="*/ 27 h 38"/>
                <a:gd name="T46" fmla="*/ 38 w 38"/>
                <a:gd name="T47" fmla="*/ 23 h 38"/>
                <a:gd name="T48" fmla="*/ 38 w 38"/>
                <a:gd name="T49" fmla="*/ 19 h 38"/>
                <a:gd name="T50" fmla="*/ 38 w 38"/>
                <a:gd name="T51" fmla="*/ 15 h 38"/>
                <a:gd name="T52" fmla="*/ 37 w 38"/>
                <a:gd name="T53" fmla="*/ 12 h 38"/>
                <a:gd name="T54" fmla="*/ 34 w 38"/>
                <a:gd name="T55" fmla="*/ 9 h 38"/>
                <a:gd name="T56" fmla="*/ 32 w 38"/>
                <a:gd name="T57" fmla="*/ 6 h 38"/>
                <a:gd name="T58" fmla="*/ 29 w 38"/>
                <a:gd name="T59" fmla="*/ 3 h 38"/>
                <a:gd name="T60" fmla="*/ 26 w 38"/>
                <a:gd name="T61" fmla="*/ 2 h 38"/>
                <a:gd name="T62" fmla="*/ 23 w 38"/>
                <a:gd name="T63" fmla="*/ 1 h 38"/>
                <a:gd name="T64" fmla="*/ 18 w 38"/>
                <a:gd name="T65" fmla="*/ 0 h 38"/>
                <a:gd name="T66" fmla="*/ 18 w 38"/>
                <a:gd name="T6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8" h="38">
                  <a:moveTo>
                    <a:pt x="18" y="0"/>
                  </a:moveTo>
                  <a:lnTo>
                    <a:pt x="15" y="1"/>
                  </a:lnTo>
                  <a:lnTo>
                    <a:pt x="11" y="2"/>
                  </a:lnTo>
                  <a:lnTo>
                    <a:pt x="8" y="3"/>
                  </a:lnTo>
                  <a:lnTo>
                    <a:pt x="6" y="6"/>
                  </a:lnTo>
                  <a:lnTo>
                    <a:pt x="3" y="9"/>
                  </a:lnTo>
                  <a:lnTo>
                    <a:pt x="1" y="12"/>
                  </a:lnTo>
                  <a:lnTo>
                    <a:pt x="0" y="15"/>
                  </a:lnTo>
                  <a:lnTo>
                    <a:pt x="0" y="19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3" y="30"/>
                  </a:lnTo>
                  <a:lnTo>
                    <a:pt x="6" y="32"/>
                  </a:lnTo>
                  <a:lnTo>
                    <a:pt x="8" y="35"/>
                  </a:lnTo>
                  <a:lnTo>
                    <a:pt x="11" y="36"/>
                  </a:lnTo>
                  <a:lnTo>
                    <a:pt x="15" y="37"/>
                  </a:lnTo>
                  <a:lnTo>
                    <a:pt x="18" y="38"/>
                  </a:lnTo>
                  <a:lnTo>
                    <a:pt x="23" y="37"/>
                  </a:lnTo>
                  <a:lnTo>
                    <a:pt x="26" y="36"/>
                  </a:lnTo>
                  <a:lnTo>
                    <a:pt x="29" y="35"/>
                  </a:lnTo>
                  <a:lnTo>
                    <a:pt x="32" y="32"/>
                  </a:lnTo>
                  <a:lnTo>
                    <a:pt x="34" y="30"/>
                  </a:lnTo>
                  <a:lnTo>
                    <a:pt x="37" y="27"/>
                  </a:lnTo>
                  <a:lnTo>
                    <a:pt x="38" y="23"/>
                  </a:lnTo>
                  <a:lnTo>
                    <a:pt x="38" y="19"/>
                  </a:lnTo>
                  <a:lnTo>
                    <a:pt x="38" y="15"/>
                  </a:lnTo>
                  <a:lnTo>
                    <a:pt x="37" y="12"/>
                  </a:lnTo>
                  <a:lnTo>
                    <a:pt x="34" y="9"/>
                  </a:lnTo>
                  <a:lnTo>
                    <a:pt x="32" y="6"/>
                  </a:lnTo>
                  <a:lnTo>
                    <a:pt x="29" y="3"/>
                  </a:lnTo>
                  <a:lnTo>
                    <a:pt x="26" y="2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611079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E841E3-7E2B-4A57-9AC3-C79A68A6862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3045" r="104" b="39408"/>
          <a:stretch/>
        </p:blipFill>
        <p:spPr>
          <a:xfrm>
            <a:off x="-12700" y="0"/>
            <a:ext cx="12192000" cy="467750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647B061-007D-4CB4-9F81-18590FDCBF1D}"/>
              </a:ext>
            </a:extLst>
          </p:cNvPr>
          <p:cNvSpPr/>
          <p:nvPr/>
        </p:nvSpPr>
        <p:spPr>
          <a:xfrm>
            <a:off x="0" y="2278807"/>
            <a:ext cx="12192000" cy="23987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85000"/>
                </a:srgbClr>
              </a:gs>
              <a:gs pos="74000">
                <a:srgbClr val="45C2C2">
                  <a:alpha val="80000"/>
                </a:srgbClr>
              </a:gs>
              <a:gs pos="4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8631620-6209-4F00-8052-B787476C17C6}"/>
              </a:ext>
            </a:extLst>
          </p:cNvPr>
          <p:cNvGrpSpPr/>
          <p:nvPr/>
        </p:nvGrpSpPr>
        <p:grpSpPr>
          <a:xfrm>
            <a:off x="832167" y="4994186"/>
            <a:ext cx="1508705" cy="1292673"/>
            <a:chOff x="605013" y="4994186"/>
            <a:chExt cx="1508705" cy="129267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0DEBDD-D0B3-4466-9827-66DA779A27FD}"/>
                </a:ext>
              </a:extLst>
            </p:cNvPr>
            <p:cNvSpPr txBox="1"/>
            <p:nvPr/>
          </p:nvSpPr>
          <p:spPr>
            <a:xfrm>
              <a:off x="829221" y="4994186"/>
              <a:ext cx="106029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STRENGTH</a:t>
              </a: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:a16="http://schemas.microsoft.com/office/drawing/2014/main" id="{E14FF29A-9337-441C-8878-2DFC786729D1}"/>
                </a:ext>
              </a:extLst>
            </p:cNvPr>
            <p:cNvSpPr txBox="1">
              <a:spLocks/>
            </p:cNvSpPr>
            <p:nvPr/>
          </p:nvSpPr>
          <p:spPr>
            <a:xfrm>
              <a:off x="605013" y="5594362"/>
              <a:ext cx="1508705" cy="6924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000" dirty="0"/>
                <a:t>Lorem Ipsum is simply dummy text of the printing and typesetting industry.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CDF8953F-942E-4679-9D79-65F71C628E6B}"/>
                </a:ext>
              </a:extLst>
            </p:cNvPr>
            <p:cNvCxnSpPr/>
            <p:nvPr/>
          </p:nvCxnSpPr>
          <p:spPr>
            <a:xfrm>
              <a:off x="1119963" y="5417385"/>
              <a:ext cx="478805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347D095-F27A-467D-875C-D9F9EA8891FF}"/>
              </a:ext>
            </a:extLst>
          </p:cNvPr>
          <p:cNvGrpSpPr/>
          <p:nvPr/>
        </p:nvGrpSpPr>
        <p:grpSpPr>
          <a:xfrm>
            <a:off x="3824418" y="4994187"/>
            <a:ext cx="1508705" cy="1292673"/>
            <a:chOff x="605013" y="4994186"/>
            <a:chExt cx="1508705" cy="1292673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C2BB260-3F28-4E37-9EEE-7B3C84FC3B9F}"/>
                </a:ext>
              </a:extLst>
            </p:cNvPr>
            <p:cNvSpPr txBox="1"/>
            <p:nvPr/>
          </p:nvSpPr>
          <p:spPr>
            <a:xfrm>
              <a:off x="782445" y="4994186"/>
              <a:ext cx="1153842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WEAKNESS </a:t>
              </a:r>
            </a:p>
          </p:txBody>
        </p:sp>
        <p:sp>
          <p:nvSpPr>
            <p:cNvPr id="20" name="Text Placeholder 2">
              <a:extLst>
                <a:ext uri="{FF2B5EF4-FFF2-40B4-BE49-F238E27FC236}">
                  <a16:creationId xmlns:a16="http://schemas.microsoft.com/office/drawing/2014/main" id="{BD98FCC3-D7F0-4F6B-BFB6-9CB489F8F28C}"/>
                </a:ext>
              </a:extLst>
            </p:cNvPr>
            <p:cNvSpPr txBox="1">
              <a:spLocks/>
            </p:cNvSpPr>
            <p:nvPr/>
          </p:nvSpPr>
          <p:spPr>
            <a:xfrm>
              <a:off x="605013" y="5594362"/>
              <a:ext cx="1508705" cy="6924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000" dirty="0"/>
                <a:t>Lorem Ipsum is simply dummy text of the printing and typesetting industry.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26A51AA2-8970-4076-8C9E-8328B887D0FE}"/>
                </a:ext>
              </a:extLst>
            </p:cNvPr>
            <p:cNvCxnSpPr/>
            <p:nvPr/>
          </p:nvCxnSpPr>
          <p:spPr>
            <a:xfrm>
              <a:off x="1119963" y="5417385"/>
              <a:ext cx="478805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1E40C83-8618-436F-9605-0A0D906D8374}"/>
              </a:ext>
            </a:extLst>
          </p:cNvPr>
          <p:cNvGrpSpPr/>
          <p:nvPr/>
        </p:nvGrpSpPr>
        <p:grpSpPr>
          <a:xfrm>
            <a:off x="6837774" y="4994187"/>
            <a:ext cx="1508705" cy="1292673"/>
            <a:chOff x="605013" y="4994186"/>
            <a:chExt cx="1508705" cy="129267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3023872-B374-49CF-872B-178CB7E18622}"/>
                </a:ext>
              </a:extLst>
            </p:cNvPr>
            <p:cNvSpPr txBox="1"/>
            <p:nvPr/>
          </p:nvSpPr>
          <p:spPr>
            <a:xfrm>
              <a:off x="638816" y="4994186"/>
              <a:ext cx="1441100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OPPORTUNITY</a:t>
              </a:r>
            </a:p>
          </p:txBody>
        </p:sp>
        <p:sp>
          <p:nvSpPr>
            <p:cNvPr id="32" name="Text Placeholder 2">
              <a:extLst>
                <a:ext uri="{FF2B5EF4-FFF2-40B4-BE49-F238E27FC236}">
                  <a16:creationId xmlns:a16="http://schemas.microsoft.com/office/drawing/2014/main" id="{96249235-A832-4097-9028-5A2B8765E5C4}"/>
                </a:ext>
              </a:extLst>
            </p:cNvPr>
            <p:cNvSpPr txBox="1">
              <a:spLocks/>
            </p:cNvSpPr>
            <p:nvPr/>
          </p:nvSpPr>
          <p:spPr>
            <a:xfrm>
              <a:off x="605013" y="5594362"/>
              <a:ext cx="1508705" cy="6924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000" dirty="0"/>
                <a:t>Lorem Ipsum is simply dummy text of the printing and typesetting industry.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5BCA21D7-6B60-40C7-B6B9-3BF899C297FD}"/>
                </a:ext>
              </a:extLst>
            </p:cNvPr>
            <p:cNvCxnSpPr/>
            <p:nvPr/>
          </p:nvCxnSpPr>
          <p:spPr>
            <a:xfrm>
              <a:off x="1119963" y="5417385"/>
              <a:ext cx="478805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4D674521-3C0C-4D69-9D62-CB54F2D0E3F4}"/>
              </a:ext>
            </a:extLst>
          </p:cNvPr>
          <p:cNvGrpSpPr/>
          <p:nvPr/>
        </p:nvGrpSpPr>
        <p:grpSpPr>
          <a:xfrm>
            <a:off x="870605" y="2737225"/>
            <a:ext cx="10450790" cy="1481865"/>
            <a:chOff x="870605" y="2694293"/>
            <a:chExt cx="10450790" cy="1481865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C01352A4-8C57-4E8A-A7DA-5F2B4C5E0966}"/>
                </a:ext>
              </a:extLst>
            </p:cNvPr>
            <p:cNvGrpSpPr/>
            <p:nvPr/>
          </p:nvGrpSpPr>
          <p:grpSpPr>
            <a:xfrm>
              <a:off x="870605" y="2694293"/>
              <a:ext cx="1431828" cy="1481865"/>
              <a:chOff x="716531" y="2710770"/>
              <a:chExt cx="1431828" cy="1481865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A9C6A77D-4F96-4016-8873-70BEE19AAEC5}"/>
                  </a:ext>
                </a:extLst>
              </p:cNvPr>
              <p:cNvGrpSpPr/>
              <p:nvPr/>
            </p:nvGrpSpPr>
            <p:grpSpPr>
              <a:xfrm>
                <a:off x="716531" y="2710770"/>
                <a:ext cx="1431828" cy="1481865"/>
                <a:chOff x="716531" y="2710770"/>
                <a:chExt cx="1431828" cy="1481865"/>
              </a:xfrm>
            </p:grpSpPr>
            <p:sp>
              <p:nvSpPr>
                <p:cNvPr id="9" name="Oval 8">
                  <a:extLst>
                    <a:ext uri="{FF2B5EF4-FFF2-40B4-BE49-F238E27FC236}">
                      <a16:creationId xmlns:a16="http://schemas.microsoft.com/office/drawing/2014/main" id="{3282F478-32F7-401A-8711-EC4D0FEC98C9}"/>
                    </a:ext>
                  </a:extLst>
                </p:cNvPr>
                <p:cNvSpPr/>
                <p:nvPr/>
              </p:nvSpPr>
              <p:spPr>
                <a:xfrm>
                  <a:off x="716531" y="2710770"/>
                  <a:ext cx="1431828" cy="1431827"/>
                </a:xfrm>
                <a:prstGeom prst="ellipse">
                  <a:avLst/>
                </a:prstGeom>
                <a:solidFill>
                  <a:schemeClr val="bg1">
                    <a:alpha val="19000"/>
                  </a:schemeClr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7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" name="Arc 9">
                  <a:extLst>
                    <a:ext uri="{FF2B5EF4-FFF2-40B4-BE49-F238E27FC236}">
                      <a16:creationId xmlns:a16="http://schemas.microsoft.com/office/drawing/2014/main" id="{4EC1CE8E-7217-4DA9-9055-97E5CEB0C9C4}"/>
                    </a:ext>
                  </a:extLst>
                </p:cNvPr>
                <p:cNvSpPr/>
                <p:nvPr/>
              </p:nvSpPr>
              <p:spPr>
                <a:xfrm>
                  <a:off x="716531" y="2710770"/>
                  <a:ext cx="1431827" cy="1431827"/>
                </a:xfrm>
                <a:prstGeom prst="arc">
                  <a:avLst>
                    <a:gd name="adj1" fmla="val 16200000"/>
                    <a:gd name="adj2" fmla="val 3806453"/>
                  </a:avLst>
                </a:prstGeom>
                <a:ln w="38100">
                  <a:solidFill>
                    <a:srgbClr val="45C2C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" name="Oval 10">
                  <a:extLst>
                    <a:ext uri="{FF2B5EF4-FFF2-40B4-BE49-F238E27FC236}">
                      <a16:creationId xmlns:a16="http://schemas.microsoft.com/office/drawing/2014/main" id="{4F8D42DC-3E12-4A92-9AB7-CE8D06485CC5}"/>
                    </a:ext>
                  </a:extLst>
                </p:cNvPr>
                <p:cNvSpPr/>
                <p:nvPr/>
              </p:nvSpPr>
              <p:spPr>
                <a:xfrm>
                  <a:off x="1601519" y="3952947"/>
                  <a:ext cx="239688" cy="239688"/>
                </a:xfrm>
                <a:prstGeom prst="ellipse">
                  <a:avLst/>
                </a:prstGeom>
                <a:solidFill>
                  <a:srgbClr val="45C2C2">
                    <a:alpha val="3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" name="Oval 11">
                  <a:extLst>
                    <a:ext uri="{FF2B5EF4-FFF2-40B4-BE49-F238E27FC236}">
                      <a16:creationId xmlns:a16="http://schemas.microsoft.com/office/drawing/2014/main" id="{538781EA-AC0D-4B54-980B-779112728DCC}"/>
                    </a:ext>
                  </a:extLst>
                </p:cNvPr>
                <p:cNvSpPr/>
                <p:nvPr/>
              </p:nvSpPr>
              <p:spPr>
                <a:xfrm>
                  <a:off x="1646127" y="3997555"/>
                  <a:ext cx="150473" cy="150473"/>
                </a:xfrm>
                <a:prstGeom prst="ellipse">
                  <a:avLst/>
                </a:prstGeom>
                <a:solidFill>
                  <a:srgbClr val="45C2C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0C00C57-E1E2-4F9B-9066-45F46578F863}"/>
                  </a:ext>
                </a:extLst>
              </p:cNvPr>
              <p:cNvSpPr txBox="1"/>
              <p:nvPr/>
            </p:nvSpPr>
            <p:spPr>
              <a:xfrm>
                <a:off x="1018870" y="3205481"/>
                <a:ext cx="82715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+mj-lt"/>
                  </a:rPr>
                  <a:t>45%</a:t>
                </a:r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F369B47-A2AA-4205-9238-A07AE32704AC}"/>
                </a:ext>
              </a:extLst>
            </p:cNvPr>
            <p:cNvGrpSpPr/>
            <p:nvPr/>
          </p:nvGrpSpPr>
          <p:grpSpPr>
            <a:xfrm>
              <a:off x="3862856" y="2719313"/>
              <a:ext cx="1431828" cy="1431826"/>
              <a:chOff x="3033636" y="2705516"/>
              <a:chExt cx="1431828" cy="1431826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558AF7D3-B685-4B39-889A-E8797011C01F}"/>
                  </a:ext>
                </a:extLst>
              </p:cNvPr>
              <p:cNvGrpSpPr/>
              <p:nvPr/>
            </p:nvGrpSpPr>
            <p:grpSpPr>
              <a:xfrm>
                <a:off x="3033636" y="2705516"/>
                <a:ext cx="1431828" cy="1431826"/>
                <a:chOff x="3033636" y="2705516"/>
                <a:chExt cx="1431828" cy="1431826"/>
              </a:xfrm>
            </p:grpSpPr>
            <p:sp>
              <p:nvSpPr>
                <p:cNvPr id="24" name="Oval 23">
                  <a:extLst>
                    <a:ext uri="{FF2B5EF4-FFF2-40B4-BE49-F238E27FC236}">
                      <a16:creationId xmlns:a16="http://schemas.microsoft.com/office/drawing/2014/main" id="{F92D2865-A5F3-4F2C-9408-39835097F6C9}"/>
                    </a:ext>
                  </a:extLst>
                </p:cNvPr>
                <p:cNvSpPr/>
                <p:nvPr/>
              </p:nvSpPr>
              <p:spPr>
                <a:xfrm>
                  <a:off x="3033636" y="2705516"/>
                  <a:ext cx="1431828" cy="1431826"/>
                </a:xfrm>
                <a:prstGeom prst="ellipse">
                  <a:avLst/>
                </a:prstGeom>
                <a:solidFill>
                  <a:schemeClr val="bg1">
                    <a:alpha val="19000"/>
                  </a:schemeClr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7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Arc 24">
                  <a:extLst>
                    <a:ext uri="{FF2B5EF4-FFF2-40B4-BE49-F238E27FC236}">
                      <a16:creationId xmlns:a16="http://schemas.microsoft.com/office/drawing/2014/main" id="{395BFDC2-42C4-4719-847D-29CFE29B0E58}"/>
                    </a:ext>
                  </a:extLst>
                </p:cNvPr>
                <p:cNvSpPr/>
                <p:nvPr/>
              </p:nvSpPr>
              <p:spPr>
                <a:xfrm>
                  <a:off x="3033636" y="2705516"/>
                  <a:ext cx="1431827" cy="1431826"/>
                </a:xfrm>
                <a:prstGeom prst="arc">
                  <a:avLst>
                    <a:gd name="adj1" fmla="val 16200000"/>
                    <a:gd name="adj2" fmla="val 19285367"/>
                  </a:avLst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Oval 25">
                  <a:extLst>
                    <a:ext uri="{FF2B5EF4-FFF2-40B4-BE49-F238E27FC236}">
                      <a16:creationId xmlns:a16="http://schemas.microsoft.com/office/drawing/2014/main" id="{56AD2687-4996-4005-8AE2-CEFDFB32657A}"/>
                    </a:ext>
                  </a:extLst>
                </p:cNvPr>
                <p:cNvSpPr/>
                <p:nvPr/>
              </p:nvSpPr>
              <p:spPr>
                <a:xfrm>
                  <a:off x="4204899" y="2867942"/>
                  <a:ext cx="239688" cy="239688"/>
                </a:xfrm>
                <a:prstGeom prst="ellipse">
                  <a:avLst/>
                </a:pr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D384A954-EB49-4D92-8A9D-6E4CE6FFB038}"/>
                    </a:ext>
                  </a:extLst>
                </p:cNvPr>
                <p:cNvSpPr/>
                <p:nvPr/>
              </p:nvSpPr>
              <p:spPr>
                <a:xfrm>
                  <a:off x="4249506" y="2912549"/>
                  <a:ext cx="150473" cy="15047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E68F1F9-9EB3-46F7-9C67-0D432E3D142B}"/>
                  </a:ext>
                </a:extLst>
              </p:cNvPr>
              <p:cNvSpPr txBox="1"/>
              <p:nvPr/>
            </p:nvSpPr>
            <p:spPr>
              <a:xfrm>
                <a:off x="3391279" y="3175208"/>
                <a:ext cx="71654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+mj-lt"/>
                  </a:rPr>
                  <a:t>10%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2F1CC995-1A50-4023-BF93-63F456FF94B8}"/>
                </a:ext>
              </a:extLst>
            </p:cNvPr>
            <p:cNvGrpSpPr/>
            <p:nvPr/>
          </p:nvGrpSpPr>
          <p:grpSpPr>
            <a:xfrm>
              <a:off x="6816669" y="2719313"/>
              <a:ext cx="1550915" cy="1431826"/>
              <a:chOff x="5074442" y="2705516"/>
              <a:chExt cx="1550915" cy="1431826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E43D8695-E155-4A77-9EA7-8AE994869820}"/>
                  </a:ext>
                </a:extLst>
              </p:cNvPr>
              <p:cNvGrpSpPr/>
              <p:nvPr/>
            </p:nvGrpSpPr>
            <p:grpSpPr>
              <a:xfrm>
                <a:off x="5074442" y="2705516"/>
                <a:ext cx="1550915" cy="1431826"/>
                <a:chOff x="5074442" y="2705516"/>
                <a:chExt cx="1550915" cy="1431826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C6C0F858-AEBC-4211-B047-EA524AE67360}"/>
                    </a:ext>
                  </a:extLst>
                </p:cNvPr>
                <p:cNvSpPr/>
                <p:nvPr/>
              </p:nvSpPr>
              <p:spPr>
                <a:xfrm>
                  <a:off x="5074442" y="2705516"/>
                  <a:ext cx="1431828" cy="1431826"/>
                </a:xfrm>
                <a:prstGeom prst="ellipse">
                  <a:avLst/>
                </a:prstGeom>
                <a:solidFill>
                  <a:schemeClr val="bg1">
                    <a:alpha val="19000"/>
                  </a:schemeClr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7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Arc 36">
                  <a:extLst>
                    <a:ext uri="{FF2B5EF4-FFF2-40B4-BE49-F238E27FC236}">
                      <a16:creationId xmlns:a16="http://schemas.microsoft.com/office/drawing/2014/main" id="{F4FCC2AC-5B81-45D2-A654-E0AD77C5EF0A}"/>
                    </a:ext>
                  </a:extLst>
                </p:cNvPr>
                <p:cNvSpPr/>
                <p:nvPr/>
              </p:nvSpPr>
              <p:spPr>
                <a:xfrm>
                  <a:off x="5074442" y="2705516"/>
                  <a:ext cx="1431827" cy="1431826"/>
                </a:xfrm>
                <a:prstGeom prst="arc">
                  <a:avLst>
                    <a:gd name="adj1" fmla="val 16200000"/>
                    <a:gd name="adj2" fmla="val 755116"/>
                  </a:avLst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8" name="Oval 37">
                  <a:extLst>
                    <a:ext uri="{FF2B5EF4-FFF2-40B4-BE49-F238E27FC236}">
                      <a16:creationId xmlns:a16="http://schemas.microsoft.com/office/drawing/2014/main" id="{0C2953BC-5646-4ACF-A9D6-6D3FBF83052A}"/>
                    </a:ext>
                  </a:extLst>
                </p:cNvPr>
                <p:cNvSpPr/>
                <p:nvPr/>
              </p:nvSpPr>
              <p:spPr>
                <a:xfrm>
                  <a:off x="6385669" y="3472152"/>
                  <a:ext cx="239688" cy="239688"/>
                </a:xfrm>
                <a:prstGeom prst="ellipse">
                  <a:avLst/>
                </a:pr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9" name="Oval 38">
                  <a:extLst>
                    <a:ext uri="{FF2B5EF4-FFF2-40B4-BE49-F238E27FC236}">
                      <a16:creationId xmlns:a16="http://schemas.microsoft.com/office/drawing/2014/main" id="{DAB914A0-A3E5-4351-83F4-FF612DDA744C}"/>
                    </a:ext>
                  </a:extLst>
                </p:cNvPr>
                <p:cNvSpPr/>
                <p:nvPr/>
              </p:nvSpPr>
              <p:spPr>
                <a:xfrm>
                  <a:off x="6430277" y="3516760"/>
                  <a:ext cx="150473" cy="15047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202B85D3-B6B1-43F1-B41A-EE06AB19240C}"/>
                  </a:ext>
                </a:extLst>
              </p:cNvPr>
              <p:cNvSpPr txBox="1"/>
              <p:nvPr/>
            </p:nvSpPr>
            <p:spPr>
              <a:xfrm>
                <a:off x="5491628" y="3175208"/>
                <a:ext cx="71654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+mj-lt"/>
                  </a:rPr>
                  <a:t>35%</a:t>
                </a:r>
              </a:p>
            </p:txBody>
          </p:sp>
        </p:grp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38DC38B-7EDD-4B71-9FDB-3C3192E754FB}"/>
                </a:ext>
              </a:extLst>
            </p:cNvPr>
            <p:cNvGrpSpPr/>
            <p:nvPr/>
          </p:nvGrpSpPr>
          <p:grpSpPr>
            <a:xfrm>
              <a:off x="9889567" y="2706779"/>
              <a:ext cx="1431828" cy="1456895"/>
              <a:chOff x="7168469" y="2677815"/>
              <a:chExt cx="1431828" cy="1456895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1FCF6981-3934-426F-91EB-459709E3F1F2}"/>
                  </a:ext>
                </a:extLst>
              </p:cNvPr>
              <p:cNvGrpSpPr/>
              <p:nvPr/>
            </p:nvGrpSpPr>
            <p:grpSpPr>
              <a:xfrm>
                <a:off x="7168469" y="2677815"/>
                <a:ext cx="1431828" cy="1456895"/>
                <a:chOff x="7168469" y="2677815"/>
                <a:chExt cx="1431828" cy="1456895"/>
              </a:xfrm>
            </p:grpSpPr>
            <p:sp>
              <p:nvSpPr>
                <p:cNvPr id="48" name="Oval 47">
                  <a:extLst>
                    <a:ext uri="{FF2B5EF4-FFF2-40B4-BE49-F238E27FC236}">
                      <a16:creationId xmlns:a16="http://schemas.microsoft.com/office/drawing/2014/main" id="{3055D0F4-9F4B-4F0D-A3FA-438CBC5D2CE0}"/>
                    </a:ext>
                  </a:extLst>
                </p:cNvPr>
                <p:cNvSpPr/>
                <p:nvPr/>
              </p:nvSpPr>
              <p:spPr>
                <a:xfrm>
                  <a:off x="7168469" y="2702884"/>
                  <a:ext cx="1431828" cy="1431826"/>
                </a:xfrm>
                <a:prstGeom prst="ellipse">
                  <a:avLst/>
                </a:prstGeom>
                <a:solidFill>
                  <a:schemeClr val="bg1">
                    <a:alpha val="19000"/>
                  </a:schemeClr>
                </a:solidFill>
                <a:ln w="38100">
                  <a:solidFill>
                    <a:schemeClr val="bg1"/>
                  </a:solidFill>
                </a:ln>
                <a:effectLst>
                  <a:outerShdw blurRad="50800" dist="38100" dir="5400000" algn="t" rotWithShape="0">
                    <a:prstClr val="black">
                      <a:alpha val="7000"/>
                    </a:prstClr>
                  </a:out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Arc 48">
                  <a:extLst>
                    <a:ext uri="{FF2B5EF4-FFF2-40B4-BE49-F238E27FC236}">
                      <a16:creationId xmlns:a16="http://schemas.microsoft.com/office/drawing/2014/main" id="{2CAE06E5-006C-4F62-8014-3D738F32779C}"/>
                    </a:ext>
                  </a:extLst>
                </p:cNvPr>
                <p:cNvSpPr/>
                <p:nvPr/>
              </p:nvSpPr>
              <p:spPr>
                <a:xfrm>
                  <a:off x="7168469" y="2702884"/>
                  <a:ext cx="1431827" cy="1431826"/>
                </a:xfrm>
                <a:prstGeom prst="arc">
                  <a:avLst>
                    <a:gd name="adj1" fmla="val 16200000"/>
                    <a:gd name="adj2" fmla="val 17724961"/>
                  </a:avLst>
                </a:prstGeom>
                <a:ln w="38100">
                  <a:solidFill>
                    <a:schemeClr val="accent3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2AA70B1F-2369-4E30-A543-F3452A5C0BC5}"/>
                    </a:ext>
                  </a:extLst>
                </p:cNvPr>
                <p:cNvSpPr/>
                <p:nvPr/>
              </p:nvSpPr>
              <p:spPr>
                <a:xfrm>
                  <a:off x="8095353" y="2677815"/>
                  <a:ext cx="239688" cy="239687"/>
                </a:xfrm>
                <a:prstGeom prst="ellipse">
                  <a:avLst/>
                </a:prstGeom>
                <a:solidFill>
                  <a:schemeClr val="accent3">
                    <a:alpha val="3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Oval 50">
                  <a:extLst>
                    <a:ext uri="{FF2B5EF4-FFF2-40B4-BE49-F238E27FC236}">
                      <a16:creationId xmlns:a16="http://schemas.microsoft.com/office/drawing/2014/main" id="{ECF5E6D6-FEFD-44D4-AB64-93D7FC143AAA}"/>
                    </a:ext>
                  </a:extLst>
                </p:cNvPr>
                <p:cNvSpPr/>
                <p:nvPr/>
              </p:nvSpPr>
              <p:spPr>
                <a:xfrm>
                  <a:off x="8139961" y="2722422"/>
                  <a:ext cx="150473" cy="150473"/>
                </a:xfrm>
                <a:prstGeom prst="ellipse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8F0AE1A6-A76C-4870-9DA7-1CC4B0CC4102}"/>
                  </a:ext>
                </a:extLst>
              </p:cNvPr>
              <p:cNvSpPr txBox="1"/>
              <p:nvPr/>
            </p:nvSpPr>
            <p:spPr>
              <a:xfrm>
                <a:off x="7526112" y="3160041"/>
                <a:ext cx="716542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3200" b="1" dirty="0">
                    <a:solidFill>
                      <a:schemeClr val="bg1"/>
                    </a:solidFill>
                    <a:latin typeface="+mj-lt"/>
                  </a:rPr>
                  <a:t>10%</a:t>
                </a:r>
              </a:p>
            </p:txBody>
          </p:sp>
        </p:grp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A96B201-AE55-499B-B01C-9A44C03C58AA}"/>
              </a:ext>
            </a:extLst>
          </p:cNvPr>
          <p:cNvGrpSpPr/>
          <p:nvPr/>
        </p:nvGrpSpPr>
        <p:grpSpPr>
          <a:xfrm>
            <a:off x="9851129" y="4994187"/>
            <a:ext cx="1508705" cy="1292673"/>
            <a:chOff x="605013" y="4994186"/>
            <a:chExt cx="1508705" cy="1292673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AB1FEB-5045-4B4C-ACFF-08A1A29C5216}"/>
                </a:ext>
              </a:extLst>
            </p:cNvPr>
            <p:cNvSpPr txBox="1"/>
            <p:nvPr/>
          </p:nvSpPr>
          <p:spPr>
            <a:xfrm>
              <a:off x="972336" y="4994186"/>
              <a:ext cx="774058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latin typeface="+mj-lt"/>
                </a:rPr>
                <a:t>THREAT</a:t>
              </a:r>
            </a:p>
          </p:txBody>
        </p:sp>
        <p:sp>
          <p:nvSpPr>
            <p:cNvPr id="44" name="Text Placeholder 2">
              <a:extLst>
                <a:ext uri="{FF2B5EF4-FFF2-40B4-BE49-F238E27FC236}">
                  <a16:creationId xmlns:a16="http://schemas.microsoft.com/office/drawing/2014/main" id="{9F877C65-3812-41F9-8259-8B7DF641E96A}"/>
                </a:ext>
              </a:extLst>
            </p:cNvPr>
            <p:cNvSpPr txBox="1">
              <a:spLocks/>
            </p:cNvSpPr>
            <p:nvPr/>
          </p:nvSpPr>
          <p:spPr>
            <a:xfrm>
              <a:off x="605013" y="5594362"/>
              <a:ext cx="1508705" cy="692497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150000"/>
                </a:lnSpc>
              </a:pPr>
              <a:r>
                <a:rPr lang="en-US" sz="1000" dirty="0"/>
                <a:t>Lorem Ipsum is simply dummy text of the printing and typesetting industry.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3EDD3A8B-93FA-4259-97F9-8507874E605E}"/>
                </a:ext>
              </a:extLst>
            </p:cNvPr>
            <p:cNvCxnSpPr/>
            <p:nvPr/>
          </p:nvCxnSpPr>
          <p:spPr>
            <a:xfrm>
              <a:off x="1119963" y="5417385"/>
              <a:ext cx="478805" cy="0"/>
            </a:xfrm>
            <a:prstGeom prst="line">
              <a:avLst/>
            </a:prstGeom>
            <a:ln w="28575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BC8DBDF6-97B7-4501-89FE-769A092EF4E2}"/>
              </a:ext>
            </a:extLst>
          </p:cNvPr>
          <p:cNvGrpSpPr/>
          <p:nvPr/>
        </p:nvGrpSpPr>
        <p:grpSpPr>
          <a:xfrm>
            <a:off x="5359260" y="234305"/>
            <a:ext cx="1473480" cy="1881105"/>
            <a:chOff x="5359260" y="1568049"/>
            <a:chExt cx="1473480" cy="1881105"/>
          </a:xfrm>
        </p:grpSpPr>
        <p:grpSp>
          <p:nvGrpSpPr>
            <p:cNvPr id="53" name="Group 52">
              <a:extLst>
                <a:ext uri="{FF2B5EF4-FFF2-40B4-BE49-F238E27FC236}">
                  <a16:creationId xmlns:a16="http://schemas.microsoft.com/office/drawing/2014/main" id="{6C83FEF1-70D3-4ADD-8679-8D95A1AE6A44}"/>
                </a:ext>
              </a:extLst>
            </p:cNvPr>
            <p:cNvGrpSpPr/>
            <p:nvPr/>
          </p:nvGrpSpPr>
          <p:grpSpPr>
            <a:xfrm>
              <a:off x="5359260" y="2080145"/>
              <a:ext cx="1473480" cy="856912"/>
              <a:chOff x="5359260" y="2054539"/>
              <a:chExt cx="1473480" cy="856912"/>
            </a:xfrm>
          </p:grpSpPr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06F471D5-4E9B-4B48-AC41-3E0C861BE7E2}"/>
                  </a:ext>
                </a:extLst>
              </p:cNvPr>
              <p:cNvSpPr txBox="1"/>
              <p:nvPr/>
            </p:nvSpPr>
            <p:spPr>
              <a:xfrm>
                <a:off x="5359260" y="2054539"/>
                <a:ext cx="1473480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4000" b="1" dirty="0">
                    <a:latin typeface="+mj-lt"/>
                  </a:rPr>
                  <a:t>SWOT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BD2472D-8B6F-4DDC-9B1C-2CF703062281}"/>
                  </a:ext>
                </a:extLst>
              </p:cNvPr>
              <p:cNvSpPr txBox="1"/>
              <p:nvPr/>
            </p:nvSpPr>
            <p:spPr>
              <a:xfrm>
                <a:off x="5445982" y="2665230"/>
                <a:ext cx="1300036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ctr"/>
                <a:r>
                  <a:rPr lang="en-US" sz="1600" dirty="0"/>
                  <a:t>A N A L Y S I S.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E4AAD1C6-A529-443E-9AE1-8D1CC7E3C28D}"/>
                </a:ext>
              </a:extLst>
            </p:cNvPr>
            <p:cNvGrpSpPr/>
            <p:nvPr/>
          </p:nvGrpSpPr>
          <p:grpSpPr>
            <a:xfrm>
              <a:off x="5909310" y="3086865"/>
              <a:ext cx="373380" cy="362289"/>
              <a:chOff x="5920743" y="3086865"/>
              <a:chExt cx="373380" cy="362289"/>
            </a:xfrm>
          </p:grpSpPr>
          <p:cxnSp>
            <p:nvCxnSpPr>
              <p:cNvPr id="59" name="Straight Connector 58">
                <a:extLst>
                  <a:ext uri="{FF2B5EF4-FFF2-40B4-BE49-F238E27FC236}">
                    <a16:creationId xmlns:a16="http://schemas.microsoft.com/office/drawing/2014/main" id="{0AD80CB7-4A2F-4FF6-BC2F-6ADD8728191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07433" y="3086865"/>
                <a:ext cx="0" cy="362289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FAE66731-FCF4-466C-8A3F-DDE9DB59B20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0743" y="3086865"/>
                <a:ext cx="0" cy="193918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>
                <a:extLst>
                  <a:ext uri="{FF2B5EF4-FFF2-40B4-BE49-F238E27FC236}">
                    <a16:creationId xmlns:a16="http://schemas.microsoft.com/office/drawing/2014/main" id="{D23670DB-D13C-4D43-BC78-FFAD88F2A85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94123" y="3086865"/>
                <a:ext cx="0" cy="193918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827E54-4414-45DF-93EC-D17BDBEF994F}"/>
                </a:ext>
              </a:extLst>
            </p:cNvPr>
            <p:cNvGrpSpPr/>
            <p:nvPr/>
          </p:nvGrpSpPr>
          <p:grpSpPr>
            <a:xfrm rot="10800000">
              <a:off x="5909310" y="1568049"/>
              <a:ext cx="373380" cy="362289"/>
              <a:chOff x="5920743" y="3086865"/>
              <a:chExt cx="373380" cy="362289"/>
            </a:xfrm>
          </p:grpSpPr>
          <p:cxnSp>
            <p:nvCxnSpPr>
              <p:cNvPr id="56" name="Straight Connector 55">
                <a:extLst>
                  <a:ext uri="{FF2B5EF4-FFF2-40B4-BE49-F238E27FC236}">
                    <a16:creationId xmlns:a16="http://schemas.microsoft.com/office/drawing/2014/main" id="{32BE73F0-2140-4FFD-A232-5A7B8DCE36E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07433" y="3086865"/>
                <a:ext cx="0" cy="362289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5DB7F568-30EC-44D7-8527-842EF310B84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920743" y="3086865"/>
                <a:ext cx="0" cy="193918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33296F65-DFD6-48C2-9DC1-169110FFD1D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294123" y="3086865"/>
                <a:ext cx="0" cy="193918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372345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>
            <a:extLst>
              <a:ext uri="{FF2B5EF4-FFF2-40B4-BE49-F238E27FC236}">
                <a16:creationId xmlns:a16="http://schemas.microsoft.com/office/drawing/2014/main" id="{970F51DC-16CC-4FF0-8FD3-2E0E48C1E9E4}"/>
              </a:ext>
            </a:extLst>
          </p:cNvPr>
          <p:cNvGrpSpPr/>
          <p:nvPr/>
        </p:nvGrpSpPr>
        <p:grpSpPr>
          <a:xfrm>
            <a:off x="323850" y="1225993"/>
            <a:ext cx="6219182" cy="4536178"/>
            <a:chOff x="891085" y="1400165"/>
            <a:chExt cx="5563138" cy="4057670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29487316-631C-40BA-BC41-07FC966FCA54}"/>
                </a:ext>
              </a:extLst>
            </p:cNvPr>
            <p:cNvGrpSpPr/>
            <p:nvPr/>
          </p:nvGrpSpPr>
          <p:grpSpPr>
            <a:xfrm>
              <a:off x="3634823" y="1985323"/>
              <a:ext cx="1488107" cy="2893374"/>
              <a:chOff x="3634823" y="1985323"/>
              <a:chExt cx="1488107" cy="2893374"/>
            </a:xfrm>
          </p:grpSpPr>
          <p:sp>
            <p:nvSpPr>
              <p:cNvPr id="125" name="Arc 124">
                <a:extLst>
                  <a:ext uri="{FF2B5EF4-FFF2-40B4-BE49-F238E27FC236}">
                    <a16:creationId xmlns:a16="http://schemas.microsoft.com/office/drawing/2014/main" id="{8892D759-8B42-4EDA-AE3B-0511E70F01D8}"/>
                  </a:ext>
                </a:extLst>
              </p:cNvPr>
              <p:cNvSpPr/>
              <p:nvPr/>
            </p:nvSpPr>
            <p:spPr>
              <a:xfrm>
                <a:off x="3634823" y="1985323"/>
                <a:ext cx="1488106" cy="1488106"/>
              </a:xfrm>
              <a:prstGeom prst="arc">
                <a:avLst>
                  <a:gd name="adj1" fmla="val 16200000"/>
                  <a:gd name="adj2" fmla="val 21420570"/>
                </a:avLst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26" name="Arc 125">
                <a:extLst>
                  <a:ext uri="{FF2B5EF4-FFF2-40B4-BE49-F238E27FC236}">
                    <a16:creationId xmlns:a16="http://schemas.microsoft.com/office/drawing/2014/main" id="{FEAF7373-A457-4958-9B24-99C9624684AC}"/>
                  </a:ext>
                </a:extLst>
              </p:cNvPr>
              <p:cNvSpPr/>
              <p:nvPr/>
            </p:nvSpPr>
            <p:spPr>
              <a:xfrm rot="5400000">
                <a:off x="3634823" y="3390591"/>
                <a:ext cx="1488107" cy="1488106"/>
              </a:xfrm>
              <a:prstGeom prst="arc">
                <a:avLst>
                  <a:gd name="adj1" fmla="val 16383531"/>
                  <a:gd name="adj2" fmla="val 0"/>
                </a:avLst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pic>
          <p:nvPicPr>
            <p:cNvPr id="106" name="Picture 105">
              <a:extLst>
                <a:ext uri="{FF2B5EF4-FFF2-40B4-BE49-F238E27FC236}">
                  <a16:creationId xmlns:a16="http://schemas.microsoft.com/office/drawing/2014/main" id="{FF990B97-3665-4F56-8260-477DD2BDCE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8" t="1870" r="30075" b="894"/>
            <a:stretch/>
          </p:blipFill>
          <p:spPr>
            <a:xfrm>
              <a:off x="2321737" y="2083744"/>
              <a:ext cx="2693988" cy="2690512"/>
            </a:xfrm>
            <a:custGeom>
              <a:avLst/>
              <a:gdLst>
                <a:gd name="connsiteX0" fmla="*/ 633028 w 2693988"/>
                <a:gd name="connsiteY0" fmla="*/ 46 h 2690512"/>
                <a:gd name="connsiteX1" fmla="*/ 1093625 w 2693988"/>
                <a:gd name="connsiteY1" fmla="*/ 186443 h 2690512"/>
                <a:gd name="connsiteX2" fmla="*/ 1257613 w 2693988"/>
                <a:gd name="connsiteY2" fmla="*/ 474420 h 2690512"/>
                <a:gd name="connsiteX3" fmla="*/ 1259589 w 2693988"/>
                <a:gd name="connsiteY3" fmla="*/ 478365 h 2690512"/>
                <a:gd name="connsiteX4" fmla="*/ 1433455 w 2693988"/>
                <a:gd name="connsiteY4" fmla="*/ 478365 h 2690512"/>
                <a:gd name="connsiteX5" fmla="*/ 1435431 w 2693988"/>
                <a:gd name="connsiteY5" fmla="*/ 474420 h 2690512"/>
                <a:gd name="connsiteX6" fmla="*/ 1601394 w 2693988"/>
                <a:gd name="connsiteY6" fmla="*/ 186443 h 2690512"/>
                <a:gd name="connsiteX7" fmla="*/ 2518143 w 2693988"/>
                <a:gd name="connsiteY7" fmla="*/ 198277 h 2690512"/>
                <a:gd name="connsiteX8" fmla="*/ 2520119 w 2693988"/>
                <a:gd name="connsiteY8" fmla="*/ 1077990 h 2690512"/>
                <a:gd name="connsiteX9" fmla="*/ 2219805 w 2693988"/>
                <a:gd name="connsiteY9" fmla="*/ 1257483 h 2690512"/>
                <a:gd name="connsiteX10" fmla="*/ 2215853 w 2693988"/>
                <a:gd name="connsiteY10" fmla="*/ 1259455 h 2690512"/>
                <a:gd name="connsiteX11" fmla="*/ 2215853 w 2693988"/>
                <a:gd name="connsiteY11" fmla="*/ 1431058 h 2690512"/>
                <a:gd name="connsiteX12" fmla="*/ 2219805 w 2693988"/>
                <a:gd name="connsiteY12" fmla="*/ 1433031 h 2690512"/>
                <a:gd name="connsiteX13" fmla="*/ 2520119 w 2693988"/>
                <a:gd name="connsiteY13" fmla="*/ 1612524 h 2690512"/>
                <a:gd name="connsiteX14" fmla="*/ 2518143 w 2693988"/>
                <a:gd name="connsiteY14" fmla="*/ 2492236 h 2690512"/>
                <a:gd name="connsiteX15" fmla="*/ 1601394 w 2693988"/>
                <a:gd name="connsiteY15" fmla="*/ 2504071 h 2690512"/>
                <a:gd name="connsiteX16" fmla="*/ 1435431 w 2693988"/>
                <a:gd name="connsiteY16" fmla="*/ 2216093 h 2690512"/>
                <a:gd name="connsiteX17" fmla="*/ 1433455 w 2693988"/>
                <a:gd name="connsiteY17" fmla="*/ 2212148 h 2690512"/>
                <a:gd name="connsiteX18" fmla="*/ 1259589 w 2693988"/>
                <a:gd name="connsiteY18" fmla="*/ 2210176 h 2690512"/>
                <a:gd name="connsiteX19" fmla="*/ 1257613 w 2693988"/>
                <a:gd name="connsiteY19" fmla="*/ 2216093 h 2690512"/>
                <a:gd name="connsiteX20" fmla="*/ 1079795 w 2693988"/>
                <a:gd name="connsiteY20" fmla="*/ 2515905 h 2690512"/>
                <a:gd name="connsiteX21" fmla="*/ 198609 w 2693988"/>
                <a:gd name="connsiteY21" fmla="*/ 2513933 h 2690512"/>
                <a:gd name="connsiteX22" fmla="*/ 186755 w 2693988"/>
                <a:gd name="connsiteY22" fmla="*/ 1598716 h 2690512"/>
                <a:gd name="connsiteX23" fmla="*/ 475215 w 2693988"/>
                <a:gd name="connsiteY23" fmla="*/ 1433031 h 2690512"/>
                <a:gd name="connsiteX24" fmla="*/ 479166 w 2693988"/>
                <a:gd name="connsiteY24" fmla="*/ 1431058 h 2690512"/>
                <a:gd name="connsiteX25" fmla="*/ 479166 w 2693988"/>
                <a:gd name="connsiteY25" fmla="*/ 1259455 h 2690512"/>
                <a:gd name="connsiteX26" fmla="*/ 475215 w 2693988"/>
                <a:gd name="connsiteY26" fmla="*/ 1257483 h 2690512"/>
                <a:gd name="connsiteX27" fmla="*/ 174900 w 2693988"/>
                <a:gd name="connsiteY27" fmla="*/ 1077990 h 2690512"/>
                <a:gd name="connsiteX28" fmla="*/ 176876 w 2693988"/>
                <a:gd name="connsiteY28" fmla="*/ 198277 h 2690512"/>
                <a:gd name="connsiteX29" fmla="*/ 633028 w 2693988"/>
                <a:gd name="connsiteY29" fmla="*/ 46 h 2690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693988" h="2690512">
                  <a:moveTo>
                    <a:pt x="633028" y="46"/>
                  </a:moveTo>
                  <a:cubicBezTo>
                    <a:pt x="799238" y="-1926"/>
                    <a:pt x="966189" y="60206"/>
                    <a:pt x="1093625" y="186443"/>
                  </a:cubicBezTo>
                  <a:cubicBezTo>
                    <a:pt x="1174631" y="269286"/>
                    <a:pt x="1229952" y="367908"/>
                    <a:pt x="1257613" y="474420"/>
                  </a:cubicBezTo>
                  <a:cubicBezTo>
                    <a:pt x="1259589" y="476393"/>
                    <a:pt x="1259589" y="476393"/>
                    <a:pt x="1259589" y="478365"/>
                  </a:cubicBezTo>
                  <a:cubicBezTo>
                    <a:pt x="1289225" y="561208"/>
                    <a:pt x="1405794" y="561208"/>
                    <a:pt x="1433455" y="478365"/>
                  </a:cubicBezTo>
                  <a:cubicBezTo>
                    <a:pt x="1435431" y="476393"/>
                    <a:pt x="1435431" y="474420"/>
                    <a:pt x="1435431" y="474420"/>
                  </a:cubicBezTo>
                  <a:cubicBezTo>
                    <a:pt x="1465067" y="367908"/>
                    <a:pt x="1520388" y="269286"/>
                    <a:pt x="1601394" y="186443"/>
                  </a:cubicBezTo>
                  <a:cubicBezTo>
                    <a:pt x="1856266" y="-66031"/>
                    <a:pt x="2269199" y="-62086"/>
                    <a:pt x="2518143" y="198277"/>
                  </a:cubicBezTo>
                  <a:cubicBezTo>
                    <a:pt x="2751282" y="442861"/>
                    <a:pt x="2753258" y="833406"/>
                    <a:pt x="2520119" y="1077990"/>
                  </a:cubicBezTo>
                  <a:cubicBezTo>
                    <a:pt x="2435162" y="1166750"/>
                    <a:pt x="2330447" y="1227896"/>
                    <a:pt x="2219805" y="1257483"/>
                  </a:cubicBezTo>
                  <a:cubicBezTo>
                    <a:pt x="2217829" y="1257483"/>
                    <a:pt x="2217829" y="1257483"/>
                    <a:pt x="2215853" y="1259455"/>
                  </a:cubicBezTo>
                  <a:cubicBezTo>
                    <a:pt x="2132872" y="1287069"/>
                    <a:pt x="2132872" y="1403444"/>
                    <a:pt x="2215853" y="1431058"/>
                  </a:cubicBezTo>
                  <a:cubicBezTo>
                    <a:pt x="2217829" y="1433031"/>
                    <a:pt x="2217829" y="1433031"/>
                    <a:pt x="2219805" y="1433031"/>
                  </a:cubicBezTo>
                  <a:cubicBezTo>
                    <a:pt x="2330447" y="1462617"/>
                    <a:pt x="2435162" y="1523763"/>
                    <a:pt x="2520119" y="1612524"/>
                  </a:cubicBezTo>
                  <a:cubicBezTo>
                    <a:pt x="2753258" y="1857107"/>
                    <a:pt x="2751282" y="2247652"/>
                    <a:pt x="2518143" y="2492236"/>
                  </a:cubicBezTo>
                  <a:cubicBezTo>
                    <a:pt x="2269199" y="2752599"/>
                    <a:pt x="1856266" y="2756544"/>
                    <a:pt x="1601394" y="2504071"/>
                  </a:cubicBezTo>
                  <a:cubicBezTo>
                    <a:pt x="1520388" y="2421228"/>
                    <a:pt x="1465067" y="2322605"/>
                    <a:pt x="1435431" y="2216093"/>
                  </a:cubicBezTo>
                  <a:cubicBezTo>
                    <a:pt x="1435431" y="2216093"/>
                    <a:pt x="1435431" y="2214121"/>
                    <a:pt x="1433455" y="2212148"/>
                  </a:cubicBezTo>
                  <a:cubicBezTo>
                    <a:pt x="1405794" y="2129305"/>
                    <a:pt x="1289225" y="2129305"/>
                    <a:pt x="1259589" y="2210176"/>
                  </a:cubicBezTo>
                  <a:cubicBezTo>
                    <a:pt x="1259589" y="2212148"/>
                    <a:pt x="1259589" y="2214121"/>
                    <a:pt x="1257613" y="2216093"/>
                  </a:cubicBezTo>
                  <a:cubicBezTo>
                    <a:pt x="1229952" y="2326550"/>
                    <a:pt x="1168704" y="2431090"/>
                    <a:pt x="1079795" y="2515905"/>
                  </a:cubicBezTo>
                  <a:cubicBezTo>
                    <a:pt x="832826" y="2748654"/>
                    <a:pt x="443603" y="2746682"/>
                    <a:pt x="198609" y="2513933"/>
                  </a:cubicBezTo>
                  <a:cubicBezTo>
                    <a:pt x="-62190" y="2265404"/>
                    <a:pt x="-66142" y="1853162"/>
                    <a:pt x="186755" y="1598716"/>
                  </a:cubicBezTo>
                  <a:cubicBezTo>
                    <a:pt x="269736" y="1517846"/>
                    <a:pt x="368524" y="1462617"/>
                    <a:pt x="475215" y="1433031"/>
                  </a:cubicBezTo>
                  <a:cubicBezTo>
                    <a:pt x="477190" y="1433031"/>
                    <a:pt x="477190" y="1433031"/>
                    <a:pt x="479166" y="1431058"/>
                  </a:cubicBezTo>
                  <a:cubicBezTo>
                    <a:pt x="562148" y="1403444"/>
                    <a:pt x="562148" y="1287069"/>
                    <a:pt x="479166" y="1259455"/>
                  </a:cubicBezTo>
                  <a:cubicBezTo>
                    <a:pt x="477190" y="1257483"/>
                    <a:pt x="477190" y="1257483"/>
                    <a:pt x="475215" y="1257483"/>
                  </a:cubicBezTo>
                  <a:cubicBezTo>
                    <a:pt x="364572" y="1227896"/>
                    <a:pt x="259858" y="1166750"/>
                    <a:pt x="174900" y="1077990"/>
                  </a:cubicBezTo>
                  <a:cubicBezTo>
                    <a:pt x="-58239" y="833406"/>
                    <a:pt x="-58239" y="442861"/>
                    <a:pt x="176876" y="198277"/>
                  </a:cubicBezTo>
                  <a:cubicBezTo>
                    <a:pt x="301348" y="68096"/>
                    <a:pt x="466818" y="2019"/>
                    <a:pt x="633028" y="46"/>
                  </a:cubicBezTo>
                  <a:close/>
                </a:path>
              </a:pathLst>
            </a:custGeom>
          </p:spPr>
        </p:pic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D9C78F3-7931-440A-A257-074AFE660187}"/>
                </a:ext>
              </a:extLst>
            </p:cNvPr>
            <p:cNvSpPr txBox="1"/>
            <p:nvPr/>
          </p:nvSpPr>
          <p:spPr>
            <a:xfrm>
              <a:off x="5428108" y="2554351"/>
              <a:ext cx="100187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INTERNAL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0F7BC80-B213-4347-A9A8-F358BD8EE642}"/>
                </a:ext>
              </a:extLst>
            </p:cNvPr>
            <p:cNvSpPr txBox="1"/>
            <p:nvPr/>
          </p:nvSpPr>
          <p:spPr>
            <a:xfrm>
              <a:off x="5428108" y="4057428"/>
              <a:ext cx="102611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600" b="1" dirty="0">
                  <a:latin typeface="+mj-lt"/>
                </a:rPr>
                <a:t>EXTERNAL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4D068F48-5930-40D1-9928-728371837E8F}"/>
                </a:ext>
              </a:extLst>
            </p:cNvPr>
            <p:cNvSpPr txBox="1"/>
            <p:nvPr/>
          </p:nvSpPr>
          <p:spPr>
            <a:xfrm>
              <a:off x="915323" y="2554351"/>
              <a:ext cx="1001877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1600" b="1" dirty="0">
                  <a:latin typeface="+mj-lt"/>
                </a:rPr>
                <a:t>INTERNAL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B760EED3-0F08-444D-A8A6-80B547EEB8C2}"/>
                </a:ext>
              </a:extLst>
            </p:cNvPr>
            <p:cNvSpPr txBox="1"/>
            <p:nvPr/>
          </p:nvSpPr>
          <p:spPr>
            <a:xfrm>
              <a:off x="891085" y="4057428"/>
              <a:ext cx="1026115" cy="24622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r"/>
              <a:r>
                <a:rPr lang="en-US" sz="1600" b="1" dirty="0">
                  <a:latin typeface="+mj-lt"/>
                </a:rPr>
                <a:t>EXTERNAL</a:t>
              </a:r>
            </a:p>
          </p:txBody>
        </p:sp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DFEE8004-4CD8-4B79-AFE4-D4C31953DCE7}"/>
                </a:ext>
              </a:extLst>
            </p:cNvPr>
            <p:cNvGrpSpPr/>
            <p:nvPr/>
          </p:nvGrpSpPr>
          <p:grpSpPr>
            <a:xfrm>
              <a:off x="2481054" y="1400165"/>
              <a:ext cx="2368482" cy="4057670"/>
              <a:chOff x="4962239" y="1375545"/>
              <a:chExt cx="2368482" cy="4057670"/>
            </a:xfrm>
          </p:grpSpPr>
          <p:grpSp>
            <p:nvGrpSpPr>
              <p:cNvPr id="118" name="Group 117">
                <a:extLst>
                  <a:ext uri="{FF2B5EF4-FFF2-40B4-BE49-F238E27FC236}">
                    <a16:creationId xmlns:a16="http://schemas.microsoft.com/office/drawing/2014/main" id="{2DAAE264-35DC-4D9A-ACB1-096987A4AEE1}"/>
                  </a:ext>
                </a:extLst>
              </p:cNvPr>
              <p:cNvGrpSpPr/>
              <p:nvPr/>
            </p:nvGrpSpPr>
            <p:grpSpPr>
              <a:xfrm>
                <a:off x="4962239" y="5186994"/>
                <a:ext cx="2368482" cy="246221"/>
                <a:chOff x="4962239" y="5186994"/>
                <a:chExt cx="2368482" cy="246221"/>
              </a:xfrm>
            </p:grpSpPr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066706D8-ADD9-4490-9DEB-70A7E73DF54F}"/>
                    </a:ext>
                  </a:extLst>
                </p:cNvPr>
                <p:cNvSpPr txBox="1"/>
                <p:nvPr/>
              </p:nvSpPr>
              <p:spPr>
                <a:xfrm>
                  <a:off x="4962239" y="5186994"/>
                  <a:ext cx="85760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latin typeface="+mj-lt"/>
                    </a:rPr>
                    <a:t>HELPFUL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3A6C234A-1C57-41D5-A8F7-538911272616}"/>
                    </a:ext>
                  </a:extLst>
                </p:cNvPr>
                <p:cNvSpPr txBox="1"/>
                <p:nvPr/>
              </p:nvSpPr>
              <p:spPr>
                <a:xfrm>
                  <a:off x="6336859" y="5186994"/>
                  <a:ext cx="99386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latin typeface="+mj-lt"/>
                    </a:rPr>
                    <a:t>HARMFUL</a:t>
                  </a:r>
                </a:p>
              </p:txBody>
            </p:sp>
          </p:grpSp>
          <p:grpSp>
            <p:nvGrpSpPr>
              <p:cNvPr id="119" name="Group 118">
                <a:extLst>
                  <a:ext uri="{FF2B5EF4-FFF2-40B4-BE49-F238E27FC236}">
                    <a16:creationId xmlns:a16="http://schemas.microsoft.com/office/drawing/2014/main" id="{31A6996F-29F4-4F11-AED2-EC66B2AE80B8}"/>
                  </a:ext>
                </a:extLst>
              </p:cNvPr>
              <p:cNvGrpSpPr/>
              <p:nvPr/>
            </p:nvGrpSpPr>
            <p:grpSpPr>
              <a:xfrm>
                <a:off x="4962239" y="1375545"/>
                <a:ext cx="2368482" cy="246221"/>
                <a:chOff x="4962239" y="1375545"/>
                <a:chExt cx="2368482" cy="246221"/>
              </a:xfrm>
            </p:grpSpPr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1B6760A8-0300-4DBD-BDA3-4835D7C38826}"/>
                    </a:ext>
                  </a:extLst>
                </p:cNvPr>
                <p:cNvSpPr txBox="1"/>
                <p:nvPr/>
              </p:nvSpPr>
              <p:spPr>
                <a:xfrm>
                  <a:off x="4962239" y="1375545"/>
                  <a:ext cx="857607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latin typeface="+mj-lt"/>
                    </a:rPr>
                    <a:t>HELPFUL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114272FD-904A-412F-ADFD-F50D9CB6778C}"/>
                    </a:ext>
                  </a:extLst>
                </p:cNvPr>
                <p:cNvSpPr txBox="1"/>
                <p:nvPr/>
              </p:nvSpPr>
              <p:spPr>
                <a:xfrm>
                  <a:off x="6336859" y="1375545"/>
                  <a:ext cx="993862" cy="24622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algn="ctr"/>
                  <a:r>
                    <a:rPr lang="en-US" sz="1600" b="1" dirty="0">
                      <a:latin typeface="+mj-lt"/>
                    </a:rPr>
                    <a:t>HARMFUL</a:t>
                  </a:r>
                </a:p>
              </p:txBody>
            </p:sp>
          </p:grpSp>
        </p:grpSp>
        <p:sp>
          <p:nvSpPr>
            <p:cNvPr id="107" name="Freeform 14">
              <a:extLst>
                <a:ext uri="{FF2B5EF4-FFF2-40B4-BE49-F238E27FC236}">
                  <a16:creationId xmlns:a16="http://schemas.microsoft.com/office/drawing/2014/main" id="{667AD5A6-EE2D-49EC-A924-FBF1B1A43FE8}"/>
                </a:ext>
              </a:extLst>
            </p:cNvPr>
            <p:cNvSpPr>
              <a:spLocks/>
            </p:cNvSpPr>
            <p:nvPr/>
          </p:nvSpPr>
          <p:spPr bwMode="auto">
            <a:xfrm>
              <a:off x="2255595" y="2017713"/>
              <a:ext cx="2819400" cy="2822575"/>
            </a:xfrm>
            <a:custGeom>
              <a:avLst/>
              <a:gdLst>
                <a:gd name="T0" fmla="*/ 1308 w 1427"/>
                <a:gd name="T1" fmla="*/ 134 h 1431"/>
                <a:gd name="T2" fmla="*/ 1309 w 1427"/>
                <a:gd name="T3" fmla="*/ 580 h 1431"/>
                <a:gd name="T4" fmla="*/ 1157 w 1427"/>
                <a:gd name="T5" fmla="*/ 671 h 1431"/>
                <a:gd name="T6" fmla="*/ 1155 w 1427"/>
                <a:gd name="T7" fmla="*/ 672 h 1431"/>
                <a:gd name="T8" fmla="*/ 1155 w 1427"/>
                <a:gd name="T9" fmla="*/ 759 h 1431"/>
                <a:gd name="T10" fmla="*/ 1157 w 1427"/>
                <a:gd name="T11" fmla="*/ 760 h 1431"/>
                <a:gd name="T12" fmla="*/ 1309 w 1427"/>
                <a:gd name="T13" fmla="*/ 851 h 1431"/>
                <a:gd name="T14" fmla="*/ 1308 w 1427"/>
                <a:gd name="T15" fmla="*/ 1297 h 1431"/>
                <a:gd name="T16" fmla="*/ 844 w 1427"/>
                <a:gd name="T17" fmla="*/ 1303 h 1431"/>
                <a:gd name="T18" fmla="*/ 760 w 1427"/>
                <a:gd name="T19" fmla="*/ 1157 h 1431"/>
                <a:gd name="T20" fmla="*/ 759 w 1427"/>
                <a:gd name="T21" fmla="*/ 1155 h 1431"/>
                <a:gd name="T22" fmla="*/ 671 w 1427"/>
                <a:gd name="T23" fmla="*/ 1154 h 1431"/>
                <a:gd name="T24" fmla="*/ 670 w 1427"/>
                <a:gd name="T25" fmla="*/ 1157 h 1431"/>
                <a:gd name="T26" fmla="*/ 580 w 1427"/>
                <a:gd name="T27" fmla="*/ 1309 h 1431"/>
                <a:gd name="T28" fmla="*/ 134 w 1427"/>
                <a:gd name="T29" fmla="*/ 1308 h 1431"/>
                <a:gd name="T30" fmla="*/ 128 w 1427"/>
                <a:gd name="T31" fmla="*/ 844 h 1431"/>
                <a:gd name="T32" fmla="*/ 274 w 1427"/>
                <a:gd name="T33" fmla="*/ 760 h 1431"/>
                <a:gd name="T34" fmla="*/ 276 w 1427"/>
                <a:gd name="T35" fmla="*/ 759 h 1431"/>
                <a:gd name="T36" fmla="*/ 276 w 1427"/>
                <a:gd name="T37" fmla="*/ 672 h 1431"/>
                <a:gd name="T38" fmla="*/ 274 w 1427"/>
                <a:gd name="T39" fmla="*/ 671 h 1431"/>
                <a:gd name="T40" fmla="*/ 122 w 1427"/>
                <a:gd name="T41" fmla="*/ 580 h 1431"/>
                <a:gd name="T42" fmla="*/ 123 w 1427"/>
                <a:gd name="T43" fmla="*/ 134 h 1431"/>
                <a:gd name="T44" fmla="*/ 587 w 1427"/>
                <a:gd name="T45" fmla="*/ 128 h 1431"/>
                <a:gd name="T46" fmla="*/ 670 w 1427"/>
                <a:gd name="T47" fmla="*/ 274 h 1431"/>
                <a:gd name="T48" fmla="*/ 671 w 1427"/>
                <a:gd name="T49" fmla="*/ 276 h 1431"/>
                <a:gd name="T50" fmla="*/ 759 w 1427"/>
                <a:gd name="T51" fmla="*/ 276 h 1431"/>
                <a:gd name="T52" fmla="*/ 760 w 1427"/>
                <a:gd name="T53" fmla="*/ 274 h 1431"/>
                <a:gd name="T54" fmla="*/ 844 w 1427"/>
                <a:gd name="T55" fmla="*/ 128 h 1431"/>
                <a:gd name="T56" fmla="*/ 1308 w 1427"/>
                <a:gd name="T57" fmla="*/ 134 h 14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27" h="1431">
                  <a:moveTo>
                    <a:pt x="1308" y="134"/>
                  </a:moveTo>
                  <a:cubicBezTo>
                    <a:pt x="1426" y="258"/>
                    <a:pt x="1427" y="456"/>
                    <a:pt x="1309" y="580"/>
                  </a:cubicBezTo>
                  <a:cubicBezTo>
                    <a:pt x="1266" y="625"/>
                    <a:pt x="1213" y="656"/>
                    <a:pt x="1157" y="671"/>
                  </a:cubicBezTo>
                  <a:cubicBezTo>
                    <a:pt x="1156" y="671"/>
                    <a:pt x="1156" y="671"/>
                    <a:pt x="1155" y="672"/>
                  </a:cubicBezTo>
                  <a:cubicBezTo>
                    <a:pt x="1113" y="686"/>
                    <a:pt x="1113" y="745"/>
                    <a:pt x="1155" y="759"/>
                  </a:cubicBezTo>
                  <a:cubicBezTo>
                    <a:pt x="1156" y="760"/>
                    <a:pt x="1156" y="760"/>
                    <a:pt x="1157" y="760"/>
                  </a:cubicBezTo>
                  <a:cubicBezTo>
                    <a:pt x="1213" y="775"/>
                    <a:pt x="1266" y="806"/>
                    <a:pt x="1309" y="851"/>
                  </a:cubicBezTo>
                  <a:cubicBezTo>
                    <a:pt x="1427" y="975"/>
                    <a:pt x="1426" y="1173"/>
                    <a:pt x="1308" y="1297"/>
                  </a:cubicBezTo>
                  <a:cubicBezTo>
                    <a:pt x="1182" y="1429"/>
                    <a:pt x="973" y="1431"/>
                    <a:pt x="844" y="1303"/>
                  </a:cubicBezTo>
                  <a:cubicBezTo>
                    <a:pt x="803" y="1261"/>
                    <a:pt x="775" y="1211"/>
                    <a:pt x="760" y="1157"/>
                  </a:cubicBezTo>
                  <a:cubicBezTo>
                    <a:pt x="760" y="1157"/>
                    <a:pt x="760" y="1156"/>
                    <a:pt x="759" y="1155"/>
                  </a:cubicBezTo>
                  <a:cubicBezTo>
                    <a:pt x="745" y="1113"/>
                    <a:pt x="686" y="1113"/>
                    <a:pt x="671" y="1154"/>
                  </a:cubicBezTo>
                  <a:cubicBezTo>
                    <a:pt x="671" y="1155"/>
                    <a:pt x="671" y="1156"/>
                    <a:pt x="670" y="1157"/>
                  </a:cubicBezTo>
                  <a:cubicBezTo>
                    <a:pt x="656" y="1213"/>
                    <a:pt x="625" y="1266"/>
                    <a:pt x="580" y="1309"/>
                  </a:cubicBezTo>
                  <a:cubicBezTo>
                    <a:pt x="455" y="1427"/>
                    <a:pt x="258" y="1426"/>
                    <a:pt x="134" y="1308"/>
                  </a:cubicBezTo>
                  <a:cubicBezTo>
                    <a:pt x="2" y="1182"/>
                    <a:pt x="0" y="973"/>
                    <a:pt x="128" y="844"/>
                  </a:cubicBezTo>
                  <a:cubicBezTo>
                    <a:pt x="170" y="803"/>
                    <a:pt x="220" y="775"/>
                    <a:pt x="274" y="760"/>
                  </a:cubicBezTo>
                  <a:cubicBezTo>
                    <a:pt x="275" y="760"/>
                    <a:pt x="275" y="760"/>
                    <a:pt x="276" y="759"/>
                  </a:cubicBezTo>
                  <a:cubicBezTo>
                    <a:pt x="318" y="745"/>
                    <a:pt x="318" y="686"/>
                    <a:pt x="276" y="672"/>
                  </a:cubicBezTo>
                  <a:cubicBezTo>
                    <a:pt x="275" y="671"/>
                    <a:pt x="275" y="671"/>
                    <a:pt x="274" y="671"/>
                  </a:cubicBezTo>
                  <a:cubicBezTo>
                    <a:pt x="218" y="656"/>
                    <a:pt x="165" y="625"/>
                    <a:pt x="122" y="580"/>
                  </a:cubicBezTo>
                  <a:cubicBezTo>
                    <a:pt x="4" y="456"/>
                    <a:pt x="4" y="258"/>
                    <a:pt x="123" y="134"/>
                  </a:cubicBezTo>
                  <a:cubicBezTo>
                    <a:pt x="249" y="2"/>
                    <a:pt x="458" y="0"/>
                    <a:pt x="587" y="128"/>
                  </a:cubicBezTo>
                  <a:cubicBezTo>
                    <a:pt x="628" y="170"/>
                    <a:pt x="656" y="220"/>
                    <a:pt x="670" y="274"/>
                  </a:cubicBezTo>
                  <a:cubicBezTo>
                    <a:pt x="671" y="275"/>
                    <a:pt x="671" y="275"/>
                    <a:pt x="671" y="276"/>
                  </a:cubicBezTo>
                  <a:cubicBezTo>
                    <a:pt x="686" y="318"/>
                    <a:pt x="745" y="318"/>
                    <a:pt x="759" y="276"/>
                  </a:cubicBezTo>
                  <a:cubicBezTo>
                    <a:pt x="760" y="275"/>
                    <a:pt x="760" y="274"/>
                    <a:pt x="760" y="274"/>
                  </a:cubicBezTo>
                  <a:cubicBezTo>
                    <a:pt x="775" y="220"/>
                    <a:pt x="803" y="170"/>
                    <a:pt x="844" y="128"/>
                  </a:cubicBezTo>
                  <a:cubicBezTo>
                    <a:pt x="973" y="0"/>
                    <a:pt x="1182" y="2"/>
                    <a:pt x="1308" y="134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rgbClr val="BDE8C2">
                    <a:alpha val="96000"/>
                  </a:srgbClr>
                </a:gs>
                <a:gs pos="79000">
                  <a:srgbClr val="45C2C2">
                    <a:alpha val="80000"/>
                  </a:srgbClr>
                </a:gs>
                <a:gs pos="52000">
                  <a:srgbClr val="0681B0">
                    <a:alpha val="89000"/>
                  </a:srgbClr>
                </a:gs>
                <a:gs pos="0">
                  <a:srgbClr val="00248B">
                    <a:alpha val="96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15">
              <a:extLst>
                <a:ext uri="{FF2B5EF4-FFF2-40B4-BE49-F238E27FC236}">
                  <a16:creationId xmlns:a16="http://schemas.microsoft.com/office/drawing/2014/main" id="{4A3F5F97-63C7-4C0F-8D64-98CAA29AD1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7470" y="3048000"/>
              <a:ext cx="763588" cy="762000"/>
            </a:xfrm>
            <a:custGeom>
              <a:avLst/>
              <a:gdLst>
                <a:gd name="T0" fmla="*/ 318 w 387"/>
                <a:gd name="T1" fmla="*/ 69 h 387"/>
                <a:gd name="T2" fmla="*/ 318 w 387"/>
                <a:gd name="T3" fmla="*/ 318 h 387"/>
                <a:gd name="T4" fmla="*/ 69 w 387"/>
                <a:gd name="T5" fmla="*/ 318 h 387"/>
                <a:gd name="T6" fmla="*/ 69 w 387"/>
                <a:gd name="T7" fmla="*/ 69 h 387"/>
                <a:gd name="T8" fmla="*/ 318 w 387"/>
                <a:gd name="T9" fmla="*/ 69 h 3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7" h="387">
                  <a:moveTo>
                    <a:pt x="318" y="69"/>
                  </a:moveTo>
                  <a:cubicBezTo>
                    <a:pt x="387" y="138"/>
                    <a:pt x="387" y="249"/>
                    <a:pt x="318" y="318"/>
                  </a:cubicBezTo>
                  <a:cubicBezTo>
                    <a:pt x="249" y="387"/>
                    <a:pt x="138" y="387"/>
                    <a:pt x="69" y="318"/>
                  </a:cubicBezTo>
                  <a:cubicBezTo>
                    <a:pt x="0" y="249"/>
                    <a:pt x="0" y="138"/>
                    <a:pt x="69" y="69"/>
                  </a:cubicBezTo>
                  <a:cubicBezTo>
                    <a:pt x="138" y="0"/>
                    <a:pt x="249" y="0"/>
                    <a:pt x="318" y="69"/>
                  </a:cubicBezTo>
                  <a:close/>
                </a:path>
              </a:pathLst>
            </a:custGeom>
            <a:solidFill>
              <a:srgbClr val="FFFFFF"/>
            </a:solidFill>
            <a:ln w="7938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" name="Freeform 16">
              <a:extLst>
                <a:ext uri="{FF2B5EF4-FFF2-40B4-BE49-F238E27FC236}">
                  <a16:creationId xmlns:a16="http://schemas.microsoft.com/office/drawing/2014/main" id="{C4800A7A-5685-4D63-AA5B-C2B9CD37F3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282" y="2155825"/>
              <a:ext cx="1119188" cy="1117600"/>
            </a:xfrm>
            <a:custGeom>
              <a:avLst/>
              <a:gdLst>
                <a:gd name="T0" fmla="*/ 466 w 567"/>
                <a:gd name="T1" fmla="*/ 101 h 567"/>
                <a:gd name="T2" fmla="*/ 466 w 567"/>
                <a:gd name="T3" fmla="*/ 466 h 567"/>
                <a:gd name="T4" fmla="*/ 101 w 567"/>
                <a:gd name="T5" fmla="*/ 466 h 567"/>
                <a:gd name="T6" fmla="*/ 101 w 567"/>
                <a:gd name="T7" fmla="*/ 101 h 567"/>
                <a:gd name="T8" fmla="*/ 466 w 567"/>
                <a:gd name="T9" fmla="*/ 10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567">
                  <a:moveTo>
                    <a:pt x="466" y="101"/>
                  </a:moveTo>
                  <a:cubicBezTo>
                    <a:pt x="567" y="202"/>
                    <a:pt x="567" y="365"/>
                    <a:pt x="466" y="466"/>
                  </a:cubicBezTo>
                  <a:cubicBezTo>
                    <a:pt x="365" y="567"/>
                    <a:pt x="202" y="567"/>
                    <a:pt x="101" y="466"/>
                  </a:cubicBezTo>
                  <a:cubicBezTo>
                    <a:pt x="0" y="365"/>
                    <a:pt x="0" y="202"/>
                    <a:pt x="101" y="101"/>
                  </a:cubicBezTo>
                  <a:cubicBezTo>
                    <a:pt x="202" y="0"/>
                    <a:pt x="365" y="0"/>
                    <a:pt x="466" y="101"/>
                  </a:cubicBezTo>
                  <a:close/>
                </a:path>
              </a:pathLst>
            </a:custGeom>
            <a:solidFill>
              <a:schemeClr val="bg1">
                <a:alpha val="24000"/>
              </a:schemeClr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id-ID" sz="5400" b="1" dirty="0">
                  <a:solidFill>
                    <a:schemeClr val="bg1"/>
                  </a:solidFill>
                  <a:latin typeface="+mj-lt"/>
                </a:rPr>
                <a:t>W</a:t>
              </a:r>
              <a:endParaRPr lang="en-US" sz="5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2" name="Freeform 17">
              <a:extLst>
                <a:ext uri="{FF2B5EF4-FFF2-40B4-BE49-F238E27FC236}">
                  <a16:creationId xmlns:a16="http://schemas.microsoft.com/office/drawing/2014/main" id="{0C2D8E84-C263-489D-85BA-9572A25AA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2395295" y="3578225"/>
              <a:ext cx="1119188" cy="1117600"/>
            </a:xfrm>
            <a:custGeom>
              <a:avLst/>
              <a:gdLst>
                <a:gd name="T0" fmla="*/ 466 w 567"/>
                <a:gd name="T1" fmla="*/ 101 h 567"/>
                <a:gd name="T2" fmla="*/ 466 w 567"/>
                <a:gd name="T3" fmla="*/ 466 h 567"/>
                <a:gd name="T4" fmla="*/ 101 w 567"/>
                <a:gd name="T5" fmla="*/ 466 h 567"/>
                <a:gd name="T6" fmla="*/ 101 w 567"/>
                <a:gd name="T7" fmla="*/ 101 h 567"/>
                <a:gd name="T8" fmla="*/ 466 w 567"/>
                <a:gd name="T9" fmla="*/ 10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567">
                  <a:moveTo>
                    <a:pt x="466" y="101"/>
                  </a:moveTo>
                  <a:cubicBezTo>
                    <a:pt x="567" y="202"/>
                    <a:pt x="567" y="365"/>
                    <a:pt x="466" y="466"/>
                  </a:cubicBezTo>
                  <a:cubicBezTo>
                    <a:pt x="365" y="567"/>
                    <a:pt x="202" y="567"/>
                    <a:pt x="101" y="466"/>
                  </a:cubicBezTo>
                  <a:cubicBezTo>
                    <a:pt x="0" y="365"/>
                    <a:pt x="0" y="202"/>
                    <a:pt x="101" y="101"/>
                  </a:cubicBezTo>
                  <a:cubicBezTo>
                    <a:pt x="202" y="0"/>
                    <a:pt x="365" y="0"/>
                    <a:pt x="466" y="101"/>
                  </a:cubicBezTo>
                  <a:close/>
                </a:path>
              </a:pathLst>
            </a:custGeom>
            <a:solidFill>
              <a:schemeClr val="bg1">
                <a:alpha val="24000"/>
              </a:schemeClr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id-ID" sz="5400" b="1" dirty="0">
                  <a:solidFill>
                    <a:schemeClr val="bg1"/>
                  </a:solidFill>
                  <a:latin typeface="+mj-lt"/>
                </a:rPr>
                <a:t>O</a:t>
              </a:r>
              <a:endParaRPr lang="en-US" sz="5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3" name="Freeform 18">
              <a:extLst>
                <a:ext uri="{FF2B5EF4-FFF2-40B4-BE49-F238E27FC236}">
                  <a16:creationId xmlns:a16="http://schemas.microsoft.com/office/drawing/2014/main" id="{47014305-62F2-4380-AF70-EB919B1BAB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8807" y="3587750"/>
              <a:ext cx="1117600" cy="1116013"/>
            </a:xfrm>
            <a:custGeom>
              <a:avLst/>
              <a:gdLst>
                <a:gd name="T0" fmla="*/ 465 w 566"/>
                <a:gd name="T1" fmla="*/ 101 h 566"/>
                <a:gd name="T2" fmla="*/ 465 w 566"/>
                <a:gd name="T3" fmla="*/ 466 h 566"/>
                <a:gd name="T4" fmla="*/ 100 w 566"/>
                <a:gd name="T5" fmla="*/ 466 h 566"/>
                <a:gd name="T6" fmla="*/ 100 w 566"/>
                <a:gd name="T7" fmla="*/ 101 h 566"/>
                <a:gd name="T8" fmla="*/ 465 w 566"/>
                <a:gd name="T9" fmla="*/ 101 h 5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6" h="566">
                  <a:moveTo>
                    <a:pt x="465" y="101"/>
                  </a:moveTo>
                  <a:cubicBezTo>
                    <a:pt x="566" y="201"/>
                    <a:pt x="566" y="365"/>
                    <a:pt x="465" y="466"/>
                  </a:cubicBezTo>
                  <a:cubicBezTo>
                    <a:pt x="365" y="566"/>
                    <a:pt x="201" y="566"/>
                    <a:pt x="100" y="466"/>
                  </a:cubicBezTo>
                  <a:cubicBezTo>
                    <a:pt x="0" y="365"/>
                    <a:pt x="0" y="201"/>
                    <a:pt x="100" y="101"/>
                  </a:cubicBezTo>
                  <a:cubicBezTo>
                    <a:pt x="201" y="0"/>
                    <a:pt x="365" y="0"/>
                    <a:pt x="465" y="101"/>
                  </a:cubicBezTo>
                  <a:close/>
                </a:path>
              </a:pathLst>
            </a:custGeom>
            <a:solidFill>
              <a:schemeClr val="bg1">
                <a:alpha val="24000"/>
              </a:schemeClr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id-ID" sz="5400" b="1" dirty="0">
                  <a:solidFill>
                    <a:schemeClr val="bg1"/>
                  </a:solidFill>
                  <a:latin typeface="+mj-lt"/>
                </a:rPr>
                <a:t>T</a:t>
              </a:r>
              <a:endParaRPr lang="en-US" sz="5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04" name="Freeform 19">
              <a:extLst>
                <a:ext uri="{FF2B5EF4-FFF2-40B4-BE49-F238E27FC236}">
                  <a16:creationId xmlns:a16="http://schemas.microsoft.com/office/drawing/2014/main" id="{E34157E2-6DC7-4FFA-8686-97396B4CC7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2757" y="2173288"/>
              <a:ext cx="1119188" cy="1119188"/>
            </a:xfrm>
            <a:custGeom>
              <a:avLst/>
              <a:gdLst>
                <a:gd name="T0" fmla="*/ 466 w 567"/>
                <a:gd name="T1" fmla="*/ 101 h 567"/>
                <a:gd name="T2" fmla="*/ 466 w 567"/>
                <a:gd name="T3" fmla="*/ 466 h 567"/>
                <a:gd name="T4" fmla="*/ 101 w 567"/>
                <a:gd name="T5" fmla="*/ 466 h 567"/>
                <a:gd name="T6" fmla="*/ 101 w 567"/>
                <a:gd name="T7" fmla="*/ 101 h 567"/>
                <a:gd name="T8" fmla="*/ 466 w 567"/>
                <a:gd name="T9" fmla="*/ 101 h 5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7" h="567">
                  <a:moveTo>
                    <a:pt x="466" y="101"/>
                  </a:moveTo>
                  <a:cubicBezTo>
                    <a:pt x="567" y="202"/>
                    <a:pt x="567" y="365"/>
                    <a:pt x="466" y="466"/>
                  </a:cubicBezTo>
                  <a:cubicBezTo>
                    <a:pt x="365" y="567"/>
                    <a:pt x="202" y="567"/>
                    <a:pt x="101" y="466"/>
                  </a:cubicBezTo>
                  <a:cubicBezTo>
                    <a:pt x="0" y="365"/>
                    <a:pt x="0" y="202"/>
                    <a:pt x="101" y="101"/>
                  </a:cubicBezTo>
                  <a:cubicBezTo>
                    <a:pt x="202" y="0"/>
                    <a:pt x="365" y="0"/>
                    <a:pt x="466" y="101"/>
                  </a:cubicBezTo>
                  <a:close/>
                </a:path>
              </a:pathLst>
            </a:custGeom>
            <a:solidFill>
              <a:schemeClr val="bg1">
                <a:alpha val="24000"/>
              </a:schemeClr>
            </a:solidFill>
            <a:ln w="19050" cap="flat">
              <a:solidFill>
                <a:schemeClr val="bg1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id-ID" sz="5400" b="1" dirty="0">
                  <a:solidFill>
                    <a:schemeClr val="bg1"/>
                  </a:solidFill>
                  <a:latin typeface="+mj-lt"/>
                </a:rPr>
                <a:t>S</a:t>
              </a:r>
              <a:endParaRPr lang="en-US" sz="5400" b="1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10" name="Freeform 33">
              <a:extLst>
                <a:ext uri="{FF2B5EF4-FFF2-40B4-BE49-F238E27FC236}">
                  <a16:creationId xmlns:a16="http://schemas.microsoft.com/office/drawing/2014/main" id="{D418FB3D-8ED7-494A-9FC3-94B040A514BE}"/>
                </a:ext>
              </a:extLst>
            </p:cNvPr>
            <p:cNvSpPr/>
            <p:nvPr/>
          </p:nvSpPr>
          <p:spPr>
            <a:xfrm>
              <a:off x="3534238" y="3315406"/>
              <a:ext cx="227188" cy="227188"/>
            </a:xfrm>
            <a:custGeom>
              <a:avLst/>
              <a:gdLst>
                <a:gd name="connsiteX0" fmla="*/ 0 w 350520"/>
                <a:gd name="connsiteY0" fmla="*/ 211455 h 350520"/>
                <a:gd name="connsiteX1" fmla="*/ 0 w 350520"/>
                <a:gd name="connsiteY1" fmla="*/ 139065 h 350520"/>
                <a:gd name="connsiteX2" fmla="*/ 139065 w 350520"/>
                <a:gd name="connsiteY2" fmla="*/ 139065 h 350520"/>
                <a:gd name="connsiteX3" fmla="*/ 139065 w 350520"/>
                <a:gd name="connsiteY3" fmla="*/ 0 h 350520"/>
                <a:gd name="connsiteX4" fmla="*/ 211455 w 350520"/>
                <a:gd name="connsiteY4" fmla="*/ 0 h 350520"/>
                <a:gd name="connsiteX5" fmla="*/ 211455 w 350520"/>
                <a:gd name="connsiteY5" fmla="*/ 139065 h 350520"/>
                <a:gd name="connsiteX6" fmla="*/ 350520 w 350520"/>
                <a:gd name="connsiteY6" fmla="*/ 139065 h 350520"/>
                <a:gd name="connsiteX7" fmla="*/ 350520 w 350520"/>
                <a:gd name="connsiteY7" fmla="*/ 211455 h 350520"/>
                <a:gd name="connsiteX8" fmla="*/ 211455 w 350520"/>
                <a:gd name="connsiteY8" fmla="*/ 211455 h 350520"/>
                <a:gd name="connsiteX9" fmla="*/ 211455 w 350520"/>
                <a:gd name="connsiteY9" fmla="*/ 350520 h 350520"/>
                <a:gd name="connsiteX10" fmla="*/ 139065 w 350520"/>
                <a:gd name="connsiteY10" fmla="*/ 350520 h 350520"/>
                <a:gd name="connsiteX11" fmla="*/ 139065 w 350520"/>
                <a:gd name="connsiteY11" fmla="*/ 211455 h 3505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50520" h="350520">
                  <a:moveTo>
                    <a:pt x="0" y="211455"/>
                  </a:moveTo>
                  <a:lnTo>
                    <a:pt x="0" y="139065"/>
                  </a:lnTo>
                  <a:lnTo>
                    <a:pt x="139065" y="139065"/>
                  </a:lnTo>
                  <a:lnTo>
                    <a:pt x="139065" y="0"/>
                  </a:lnTo>
                  <a:lnTo>
                    <a:pt x="211455" y="0"/>
                  </a:lnTo>
                  <a:lnTo>
                    <a:pt x="211455" y="139065"/>
                  </a:lnTo>
                  <a:lnTo>
                    <a:pt x="350520" y="139065"/>
                  </a:lnTo>
                  <a:lnTo>
                    <a:pt x="350520" y="211455"/>
                  </a:lnTo>
                  <a:lnTo>
                    <a:pt x="211455" y="211455"/>
                  </a:lnTo>
                  <a:lnTo>
                    <a:pt x="211455" y="350520"/>
                  </a:lnTo>
                  <a:lnTo>
                    <a:pt x="139065" y="350520"/>
                  </a:lnTo>
                  <a:lnTo>
                    <a:pt x="139065" y="211455"/>
                  </a:lnTo>
                  <a:close/>
                </a:path>
              </a:pathLst>
            </a:custGeom>
            <a:solidFill>
              <a:srgbClr val="17B5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3" name="Group 122">
              <a:extLst>
                <a:ext uri="{FF2B5EF4-FFF2-40B4-BE49-F238E27FC236}">
                  <a16:creationId xmlns:a16="http://schemas.microsoft.com/office/drawing/2014/main" id="{220E3AB7-9A29-49C2-9530-2A60C596EFA9}"/>
                </a:ext>
              </a:extLst>
            </p:cNvPr>
            <p:cNvGrpSpPr/>
            <p:nvPr/>
          </p:nvGrpSpPr>
          <p:grpSpPr>
            <a:xfrm>
              <a:off x="2006135" y="2670175"/>
              <a:ext cx="3337774" cy="1517650"/>
              <a:chOff x="4470705" y="2663190"/>
              <a:chExt cx="3337774" cy="1517650"/>
            </a:xfrm>
          </p:grpSpPr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A476BBC0-004B-4DDC-9820-293143CDA83E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697989" y="2552700"/>
                <a:ext cx="0" cy="220980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8564D07-0A94-4CDF-9231-8A16DC194FA4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7697989" y="4070350"/>
                <a:ext cx="0" cy="220980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88C6D894-719F-4DA1-96D1-FF38B7C27961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581195" y="2566971"/>
                <a:ext cx="0" cy="220980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C1677223-8D6A-4EA8-A509-B05210CF1B8A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4581195" y="4070049"/>
                <a:ext cx="0" cy="220980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2" name="Group 121">
              <a:extLst>
                <a:ext uri="{FF2B5EF4-FFF2-40B4-BE49-F238E27FC236}">
                  <a16:creationId xmlns:a16="http://schemas.microsoft.com/office/drawing/2014/main" id="{A818CCD2-AD7B-4E61-ADCB-1412FFF493B2}"/>
                </a:ext>
              </a:extLst>
            </p:cNvPr>
            <p:cNvGrpSpPr/>
            <p:nvPr/>
          </p:nvGrpSpPr>
          <p:grpSpPr>
            <a:xfrm>
              <a:off x="2943194" y="1777051"/>
              <a:ext cx="1442748" cy="3309847"/>
              <a:chOff x="5356978" y="1765621"/>
              <a:chExt cx="1442748" cy="3309847"/>
            </a:xfrm>
          </p:grpSpPr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26AEAB26-C0DB-4FBF-8538-30231650999A}"/>
                  </a:ext>
                </a:extLst>
              </p:cNvPr>
              <p:cNvCxnSpPr/>
              <p:nvPr/>
            </p:nvCxnSpPr>
            <p:spPr>
              <a:xfrm>
                <a:off x="5356978" y="1765621"/>
                <a:ext cx="0" cy="220980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0D30B287-4498-4546-BFA8-B7EAD6774EA5}"/>
                  </a:ext>
                </a:extLst>
              </p:cNvPr>
              <p:cNvCxnSpPr/>
              <p:nvPr/>
            </p:nvCxnSpPr>
            <p:spPr>
              <a:xfrm>
                <a:off x="6799726" y="1765621"/>
                <a:ext cx="0" cy="220980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3C9D51E8-80AA-4168-B784-08A166ED1AC8}"/>
                  </a:ext>
                </a:extLst>
              </p:cNvPr>
              <p:cNvCxnSpPr/>
              <p:nvPr/>
            </p:nvCxnSpPr>
            <p:spPr>
              <a:xfrm>
                <a:off x="5356978" y="4854488"/>
                <a:ext cx="0" cy="220980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1CE087C5-CB5F-4BF8-8F35-7545DD41740C}"/>
                  </a:ext>
                </a:extLst>
              </p:cNvPr>
              <p:cNvCxnSpPr/>
              <p:nvPr/>
            </p:nvCxnSpPr>
            <p:spPr>
              <a:xfrm>
                <a:off x="6799726" y="4854488"/>
                <a:ext cx="0" cy="220980"/>
              </a:xfrm>
              <a:prstGeom prst="line">
                <a:avLst/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52B2D536-E644-4182-A7AB-B414380E143E}"/>
                </a:ext>
              </a:extLst>
            </p:cNvPr>
            <p:cNvGrpSpPr/>
            <p:nvPr/>
          </p:nvGrpSpPr>
          <p:grpSpPr>
            <a:xfrm rot="10800000">
              <a:off x="2214802" y="1985322"/>
              <a:ext cx="1488108" cy="2893375"/>
              <a:chOff x="3634823" y="1979303"/>
              <a:chExt cx="1488108" cy="2893375"/>
            </a:xfrm>
          </p:grpSpPr>
          <p:sp>
            <p:nvSpPr>
              <p:cNvPr id="133" name="Arc 132">
                <a:extLst>
                  <a:ext uri="{FF2B5EF4-FFF2-40B4-BE49-F238E27FC236}">
                    <a16:creationId xmlns:a16="http://schemas.microsoft.com/office/drawing/2014/main" id="{356ED297-0EA5-4109-8EF7-5DA3EA39D896}"/>
                  </a:ext>
                </a:extLst>
              </p:cNvPr>
              <p:cNvSpPr/>
              <p:nvPr/>
            </p:nvSpPr>
            <p:spPr>
              <a:xfrm>
                <a:off x="3634823" y="1979303"/>
                <a:ext cx="1488106" cy="1488106"/>
              </a:xfrm>
              <a:prstGeom prst="arc">
                <a:avLst>
                  <a:gd name="adj1" fmla="val 16200000"/>
                  <a:gd name="adj2" fmla="val 21388701"/>
                </a:avLst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Arc 133">
                <a:extLst>
                  <a:ext uri="{FF2B5EF4-FFF2-40B4-BE49-F238E27FC236}">
                    <a16:creationId xmlns:a16="http://schemas.microsoft.com/office/drawing/2014/main" id="{67327FF5-67DD-4A82-BCAA-AE87CDDEBA41}"/>
                  </a:ext>
                </a:extLst>
              </p:cNvPr>
              <p:cNvSpPr/>
              <p:nvPr/>
            </p:nvSpPr>
            <p:spPr>
              <a:xfrm rot="5400000">
                <a:off x="3634824" y="3384572"/>
                <a:ext cx="1488106" cy="1488106"/>
              </a:xfrm>
              <a:prstGeom prst="arc">
                <a:avLst>
                  <a:gd name="adj1" fmla="val 16335281"/>
                  <a:gd name="adj2" fmla="val 0"/>
                </a:avLst>
              </a:prstGeom>
              <a:ln w="28575">
                <a:solidFill>
                  <a:srgbClr val="17B58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ADF2A139-F8A5-49AA-A868-DEBD05A938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4" t="3854" r="50000" b="8584"/>
          <a:stretch/>
        </p:blipFill>
        <p:spPr>
          <a:xfrm>
            <a:off x="7182766" y="14514"/>
            <a:ext cx="5009235" cy="6843486"/>
          </a:xfrm>
          <a:prstGeom prst="rect">
            <a:avLst/>
          </a:prstGeom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981DE11C-F69D-40F6-B8EF-50386F2A1C03}"/>
              </a:ext>
            </a:extLst>
          </p:cNvPr>
          <p:cNvSpPr/>
          <p:nvPr/>
        </p:nvSpPr>
        <p:spPr>
          <a:xfrm>
            <a:off x="7180953" y="0"/>
            <a:ext cx="5011048" cy="6858000"/>
          </a:xfrm>
          <a:prstGeom prst="rect">
            <a:avLst/>
          </a:prstGeom>
          <a:gradFill flip="none" rotWithShape="1">
            <a:gsLst>
              <a:gs pos="100000">
                <a:srgbClr val="BDE8C2">
                  <a:alpha val="96000"/>
                </a:srgbClr>
              </a:gs>
              <a:gs pos="79000">
                <a:srgbClr val="45C2C2">
                  <a:alpha val="80000"/>
                </a:srgbClr>
              </a:gs>
              <a:gs pos="52000">
                <a:srgbClr val="0681B0">
                  <a:alpha val="89000"/>
                </a:srgbClr>
              </a:gs>
              <a:gs pos="0">
                <a:srgbClr val="00248B">
                  <a:alpha val="96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6" name="Freeform 33">
            <a:extLst>
              <a:ext uri="{FF2B5EF4-FFF2-40B4-BE49-F238E27FC236}">
                <a16:creationId xmlns:a16="http://schemas.microsoft.com/office/drawing/2014/main" id="{4C85D69A-0919-454C-9287-96A1F885E422}"/>
              </a:ext>
            </a:extLst>
          </p:cNvPr>
          <p:cNvSpPr/>
          <p:nvPr/>
        </p:nvSpPr>
        <p:spPr>
          <a:xfrm>
            <a:off x="7577769" y="189045"/>
            <a:ext cx="292461" cy="292461"/>
          </a:xfrm>
          <a:custGeom>
            <a:avLst/>
            <a:gdLst>
              <a:gd name="connsiteX0" fmla="*/ 0 w 350520"/>
              <a:gd name="connsiteY0" fmla="*/ 211455 h 350520"/>
              <a:gd name="connsiteX1" fmla="*/ 0 w 350520"/>
              <a:gd name="connsiteY1" fmla="*/ 139065 h 350520"/>
              <a:gd name="connsiteX2" fmla="*/ 139065 w 350520"/>
              <a:gd name="connsiteY2" fmla="*/ 139065 h 350520"/>
              <a:gd name="connsiteX3" fmla="*/ 139065 w 350520"/>
              <a:gd name="connsiteY3" fmla="*/ 0 h 350520"/>
              <a:gd name="connsiteX4" fmla="*/ 211455 w 350520"/>
              <a:gd name="connsiteY4" fmla="*/ 0 h 350520"/>
              <a:gd name="connsiteX5" fmla="*/ 211455 w 350520"/>
              <a:gd name="connsiteY5" fmla="*/ 139065 h 350520"/>
              <a:gd name="connsiteX6" fmla="*/ 350520 w 350520"/>
              <a:gd name="connsiteY6" fmla="*/ 139065 h 350520"/>
              <a:gd name="connsiteX7" fmla="*/ 350520 w 350520"/>
              <a:gd name="connsiteY7" fmla="*/ 211455 h 350520"/>
              <a:gd name="connsiteX8" fmla="*/ 211455 w 350520"/>
              <a:gd name="connsiteY8" fmla="*/ 211455 h 350520"/>
              <a:gd name="connsiteX9" fmla="*/ 211455 w 350520"/>
              <a:gd name="connsiteY9" fmla="*/ 350520 h 350520"/>
              <a:gd name="connsiteX10" fmla="*/ 139065 w 350520"/>
              <a:gd name="connsiteY10" fmla="*/ 350520 h 350520"/>
              <a:gd name="connsiteX11" fmla="*/ 139065 w 350520"/>
              <a:gd name="connsiteY11" fmla="*/ 211455 h 350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520" h="350520">
                <a:moveTo>
                  <a:pt x="0" y="211455"/>
                </a:moveTo>
                <a:lnTo>
                  <a:pt x="0" y="139065"/>
                </a:lnTo>
                <a:lnTo>
                  <a:pt x="139065" y="139065"/>
                </a:lnTo>
                <a:lnTo>
                  <a:pt x="139065" y="0"/>
                </a:lnTo>
                <a:lnTo>
                  <a:pt x="211455" y="0"/>
                </a:lnTo>
                <a:lnTo>
                  <a:pt x="211455" y="139065"/>
                </a:lnTo>
                <a:lnTo>
                  <a:pt x="350520" y="139065"/>
                </a:lnTo>
                <a:lnTo>
                  <a:pt x="350520" y="211455"/>
                </a:lnTo>
                <a:lnTo>
                  <a:pt x="211455" y="211455"/>
                </a:lnTo>
                <a:lnTo>
                  <a:pt x="211455" y="350520"/>
                </a:lnTo>
                <a:lnTo>
                  <a:pt x="139065" y="350520"/>
                </a:lnTo>
                <a:lnTo>
                  <a:pt x="139065" y="211455"/>
                </a:lnTo>
                <a:close/>
              </a:path>
            </a:pathLst>
          </a:custGeom>
          <a:solidFill>
            <a:srgbClr val="17B5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6F0FFB8C-8C44-4229-A124-64EC8FF2BA53}"/>
              </a:ext>
            </a:extLst>
          </p:cNvPr>
          <p:cNvGrpSpPr/>
          <p:nvPr/>
        </p:nvGrpSpPr>
        <p:grpSpPr>
          <a:xfrm>
            <a:off x="7870230" y="585640"/>
            <a:ext cx="2805127" cy="1594669"/>
            <a:chOff x="3951373" y="2542839"/>
            <a:chExt cx="2805127" cy="1594669"/>
          </a:xfrm>
        </p:grpSpPr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E1582FD0-FC11-48B3-A211-8B9B3A637473}"/>
                </a:ext>
              </a:extLst>
            </p:cNvPr>
            <p:cNvSpPr txBox="1"/>
            <p:nvPr/>
          </p:nvSpPr>
          <p:spPr>
            <a:xfrm>
              <a:off x="3951373" y="2542839"/>
              <a:ext cx="2805127" cy="110799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id-ID" sz="7200" b="1" spc="300" dirty="0">
                  <a:solidFill>
                    <a:schemeClr val="bg1"/>
                  </a:solidFill>
                  <a:latin typeface="+mj-lt"/>
                </a:rPr>
                <a:t>SWOT</a:t>
              </a:r>
              <a:endParaRPr lang="en-US" sz="7200" b="1" spc="300" dirty="0">
                <a:solidFill>
                  <a:schemeClr val="bg1"/>
                </a:solidFill>
                <a:latin typeface="+mj-lt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B77D705A-0D7B-404D-8203-84F8C6490F02}"/>
                </a:ext>
              </a:extLst>
            </p:cNvPr>
            <p:cNvSpPr txBox="1"/>
            <p:nvPr/>
          </p:nvSpPr>
          <p:spPr>
            <a:xfrm>
              <a:off x="3951373" y="3922064"/>
              <a:ext cx="1037143" cy="215444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id-ID" sz="1400" spc="300" dirty="0">
                  <a:solidFill>
                    <a:schemeClr val="bg1"/>
                  </a:solidFill>
                </a:rPr>
                <a:t>ANALYSIS</a:t>
              </a:r>
              <a:endParaRPr lang="en-US" sz="1400" spc="300" dirty="0">
                <a:solidFill>
                  <a:schemeClr val="bg1"/>
                </a:solidFill>
              </a:endParaRPr>
            </a:p>
          </p:txBody>
        </p: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153AD6CC-936F-4EBF-9CBD-2E57A6B67ACA}"/>
                </a:ext>
              </a:extLst>
            </p:cNvPr>
            <p:cNvCxnSpPr>
              <a:cxnSpLocks/>
            </p:cNvCxnSpPr>
            <p:nvPr/>
          </p:nvCxnSpPr>
          <p:spPr>
            <a:xfrm>
              <a:off x="3951373" y="3704153"/>
              <a:ext cx="392036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1" name="Text Placeholder 2">
            <a:extLst>
              <a:ext uri="{FF2B5EF4-FFF2-40B4-BE49-F238E27FC236}">
                <a16:creationId xmlns:a16="http://schemas.microsoft.com/office/drawing/2014/main" id="{4D9FBF3F-6D57-4423-85D0-4AF6A34A183A}"/>
              </a:ext>
            </a:extLst>
          </p:cNvPr>
          <p:cNvSpPr txBox="1">
            <a:spLocks/>
          </p:cNvSpPr>
          <p:nvPr/>
        </p:nvSpPr>
        <p:spPr>
          <a:xfrm>
            <a:off x="7870230" y="2392631"/>
            <a:ext cx="3674070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34000" indent="-23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1200" dirty="0">
                <a:solidFill>
                  <a:schemeClr val="bg1"/>
                </a:solidFill>
              </a:rPr>
              <a:t>Lorem Ipsum is simply dummy text of the printing and typesetting industry. Lorem Ipsum has been the industry's</a:t>
            </a: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E3D61858-AAFF-4132-B663-5223FEBB872F}"/>
              </a:ext>
            </a:extLst>
          </p:cNvPr>
          <p:cNvGrpSpPr/>
          <p:nvPr/>
        </p:nvGrpSpPr>
        <p:grpSpPr>
          <a:xfrm>
            <a:off x="7870230" y="5776116"/>
            <a:ext cx="3674070" cy="637352"/>
            <a:chOff x="7870230" y="5714143"/>
            <a:chExt cx="3674070" cy="637352"/>
          </a:xfrm>
        </p:grpSpPr>
        <p:sp>
          <p:nvSpPr>
            <p:cNvPr id="174" name="Text Placeholder 2">
              <a:extLst>
                <a:ext uri="{FF2B5EF4-FFF2-40B4-BE49-F238E27FC236}">
                  <a16:creationId xmlns:a16="http://schemas.microsoft.com/office/drawing/2014/main" id="{C77C5C44-3441-4B6A-9E60-A862D3105B52}"/>
                </a:ext>
              </a:extLst>
            </p:cNvPr>
            <p:cNvSpPr txBox="1">
              <a:spLocks/>
            </p:cNvSpPr>
            <p:nvPr/>
          </p:nvSpPr>
          <p:spPr>
            <a:xfrm>
              <a:off x="8338518" y="5889830"/>
              <a:ext cx="3205782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Lorem Ipsum is simply dummy text of the printing and typesetting industry.</a:t>
              </a:r>
            </a:p>
          </p:txBody>
        </p:sp>
        <p:sp>
          <p:nvSpPr>
            <p:cNvPr id="175" name="TextBox 174">
              <a:extLst>
                <a:ext uri="{FF2B5EF4-FFF2-40B4-BE49-F238E27FC236}">
                  <a16:creationId xmlns:a16="http://schemas.microsoft.com/office/drawing/2014/main" id="{EAA2C938-6B6D-4E78-9819-D8178CCC268C}"/>
                </a:ext>
              </a:extLst>
            </p:cNvPr>
            <p:cNvSpPr txBox="1"/>
            <p:nvPr/>
          </p:nvSpPr>
          <p:spPr>
            <a:xfrm>
              <a:off x="8338518" y="5714143"/>
              <a:ext cx="105092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LOREM IPSUM</a:t>
              </a:r>
            </a:p>
          </p:txBody>
        </p:sp>
        <p:grpSp>
          <p:nvGrpSpPr>
            <p:cNvPr id="176" name="Group 175">
              <a:extLst>
                <a:ext uri="{FF2B5EF4-FFF2-40B4-BE49-F238E27FC236}">
                  <a16:creationId xmlns:a16="http://schemas.microsoft.com/office/drawing/2014/main" id="{99FD39EA-D70D-478C-B4BC-30E2C3CDAC44}"/>
                </a:ext>
              </a:extLst>
            </p:cNvPr>
            <p:cNvGrpSpPr/>
            <p:nvPr/>
          </p:nvGrpSpPr>
          <p:grpSpPr>
            <a:xfrm>
              <a:off x="7870230" y="5714144"/>
              <a:ext cx="285750" cy="277813"/>
              <a:chOff x="11028363" y="2508250"/>
              <a:chExt cx="285750" cy="277813"/>
            </a:xfrm>
            <a:solidFill>
              <a:schemeClr val="bg1"/>
            </a:solidFill>
          </p:grpSpPr>
          <p:sp>
            <p:nvSpPr>
              <p:cNvPr id="177" name="Freeform 70">
                <a:extLst>
                  <a:ext uri="{FF2B5EF4-FFF2-40B4-BE49-F238E27FC236}">
                    <a16:creationId xmlns:a16="http://schemas.microsoft.com/office/drawing/2014/main" id="{219FD7EB-BEDC-47AD-AFEE-8F8B606977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0113" y="2508250"/>
                <a:ext cx="225425" cy="157163"/>
              </a:xfrm>
              <a:custGeom>
                <a:avLst/>
                <a:gdLst>
                  <a:gd name="T0" fmla="*/ 19 w 711"/>
                  <a:gd name="T1" fmla="*/ 494 h 494"/>
                  <a:gd name="T2" fmla="*/ 678 w 711"/>
                  <a:gd name="T3" fmla="*/ 60 h 494"/>
                  <a:gd name="T4" fmla="*/ 667 w 711"/>
                  <a:gd name="T5" fmla="*/ 167 h 494"/>
                  <a:gd name="T6" fmla="*/ 668 w 711"/>
                  <a:gd name="T7" fmla="*/ 173 h 494"/>
                  <a:gd name="T8" fmla="*/ 671 w 711"/>
                  <a:gd name="T9" fmla="*/ 177 h 494"/>
                  <a:gd name="T10" fmla="*/ 677 w 711"/>
                  <a:gd name="T11" fmla="*/ 180 h 494"/>
                  <a:gd name="T12" fmla="*/ 681 w 711"/>
                  <a:gd name="T13" fmla="*/ 181 h 494"/>
                  <a:gd name="T14" fmla="*/ 687 w 711"/>
                  <a:gd name="T15" fmla="*/ 180 h 494"/>
                  <a:gd name="T16" fmla="*/ 695 w 711"/>
                  <a:gd name="T17" fmla="*/ 173 h 494"/>
                  <a:gd name="T18" fmla="*/ 711 w 711"/>
                  <a:gd name="T19" fmla="*/ 33 h 494"/>
                  <a:gd name="T20" fmla="*/ 711 w 711"/>
                  <a:gd name="T21" fmla="*/ 30 h 494"/>
                  <a:gd name="T22" fmla="*/ 711 w 711"/>
                  <a:gd name="T23" fmla="*/ 27 h 494"/>
                  <a:gd name="T24" fmla="*/ 710 w 711"/>
                  <a:gd name="T25" fmla="*/ 24 h 494"/>
                  <a:gd name="T26" fmla="*/ 709 w 711"/>
                  <a:gd name="T27" fmla="*/ 22 h 494"/>
                  <a:gd name="T28" fmla="*/ 709 w 711"/>
                  <a:gd name="T29" fmla="*/ 22 h 494"/>
                  <a:gd name="T30" fmla="*/ 707 w 711"/>
                  <a:gd name="T31" fmla="*/ 20 h 494"/>
                  <a:gd name="T32" fmla="*/ 705 w 711"/>
                  <a:gd name="T33" fmla="*/ 18 h 494"/>
                  <a:gd name="T34" fmla="*/ 701 w 711"/>
                  <a:gd name="T35" fmla="*/ 16 h 494"/>
                  <a:gd name="T36" fmla="*/ 699 w 711"/>
                  <a:gd name="T37" fmla="*/ 15 h 494"/>
                  <a:gd name="T38" fmla="*/ 698 w 711"/>
                  <a:gd name="T39" fmla="*/ 15 h 494"/>
                  <a:gd name="T40" fmla="*/ 560 w 711"/>
                  <a:gd name="T41" fmla="*/ 0 h 494"/>
                  <a:gd name="T42" fmla="*/ 555 w 711"/>
                  <a:gd name="T43" fmla="*/ 3 h 494"/>
                  <a:gd name="T44" fmla="*/ 550 w 711"/>
                  <a:gd name="T45" fmla="*/ 6 h 494"/>
                  <a:gd name="T46" fmla="*/ 547 w 711"/>
                  <a:gd name="T47" fmla="*/ 11 h 494"/>
                  <a:gd name="T48" fmla="*/ 546 w 711"/>
                  <a:gd name="T49" fmla="*/ 16 h 494"/>
                  <a:gd name="T50" fmla="*/ 548 w 711"/>
                  <a:gd name="T51" fmla="*/ 23 h 494"/>
                  <a:gd name="T52" fmla="*/ 551 w 711"/>
                  <a:gd name="T53" fmla="*/ 27 h 494"/>
                  <a:gd name="T54" fmla="*/ 557 w 711"/>
                  <a:gd name="T55" fmla="*/ 30 h 494"/>
                  <a:gd name="T56" fmla="*/ 653 w 711"/>
                  <a:gd name="T57" fmla="*/ 41 h 494"/>
                  <a:gd name="T58" fmla="*/ 4 w 711"/>
                  <a:gd name="T59" fmla="*/ 468 h 494"/>
                  <a:gd name="T60" fmla="*/ 1 w 711"/>
                  <a:gd name="T61" fmla="*/ 474 h 494"/>
                  <a:gd name="T62" fmla="*/ 0 w 711"/>
                  <a:gd name="T63" fmla="*/ 479 h 494"/>
                  <a:gd name="T64" fmla="*/ 1 w 711"/>
                  <a:gd name="T65" fmla="*/ 485 h 494"/>
                  <a:gd name="T66" fmla="*/ 5 w 711"/>
                  <a:gd name="T67" fmla="*/ 490 h 494"/>
                  <a:gd name="T68" fmla="*/ 11 w 711"/>
                  <a:gd name="T69" fmla="*/ 494 h 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11" h="494">
                    <a:moveTo>
                      <a:pt x="15" y="494"/>
                    </a:moveTo>
                    <a:lnTo>
                      <a:pt x="19" y="494"/>
                    </a:lnTo>
                    <a:lnTo>
                      <a:pt x="23" y="492"/>
                    </a:lnTo>
                    <a:lnTo>
                      <a:pt x="678" y="60"/>
                    </a:lnTo>
                    <a:lnTo>
                      <a:pt x="667" y="164"/>
                    </a:lnTo>
                    <a:lnTo>
                      <a:pt x="667" y="167"/>
                    </a:lnTo>
                    <a:lnTo>
                      <a:pt x="667" y="170"/>
                    </a:lnTo>
                    <a:lnTo>
                      <a:pt x="668" y="173"/>
                    </a:lnTo>
                    <a:lnTo>
                      <a:pt x="670" y="175"/>
                    </a:lnTo>
                    <a:lnTo>
                      <a:pt x="671" y="177"/>
                    </a:lnTo>
                    <a:lnTo>
                      <a:pt x="675" y="179"/>
                    </a:lnTo>
                    <a:lnTo>
                      <a:pt x="677" y="180"/>
                    </a:lnTo>
                    <a:lnTo>
                      <a:pt x="680" y="180"/>
                    </a:lnTo>
                    <a:lnTo>
                      <a:pt x="681" y="181"/>
                    </a:lnTo>
                    <a:lnTo>
                      <a:pt x="682" y="181"/>
                    </a:lnTo>
                    <a:lnTo>
                      <a:pt x="687" y="180"/>
                    </a:lnTo>
                    <a:lnTo>
                      <a:pt x="692" y="177"/>
                    </a:lnTo>
                    <a:lnTo>
                      <a:pt x="695" y="173"/>
                    </a:lnTo>
                    <a:lnTo>
                      <a:pt x="696" y="167"/>
                    </a:lnTo>
                    <a:lnTo>
                      <a:pt x="711" y="33"/>
                    </a:lnTo>
                    <a:lnTo>
                      <a:pt x="711" y="31"/>
                    </a:lnTo>
                    <a:lnTo>
                      <a:pt x="711" y="30"/>
                    </a:lnTo>
                    <a:lnTo>
                      <a:pt x="711" y="28"/>
                    </a:lnTo>
                    <a:lnTo>
                      <a:pt x="711" y="27"/>
                    </a:lnTo>
                    <a:lnTo>
                      <a:pt x="711" y="26"/>
                    </a:lnTo>
                    <a:lnTo>
                      <a:pt x="710" y="24"/>
                    </a:lnTo>
                    <a:lnTo>
                      <a:pt x="710" y="23"/>
                    </a:lnTo>
                    <a:lnTo>
                      <a:pt x="709" y="22"/>
                    </a:lnTo>
                    <a:lnTo>
                      <a:pt x="709" y="22"/>
                    </a:lnTo>
                    <a:lnTo>
                      <a:pt x="709" y="22"/>
                    </a:lnTo>
                    <a:lnTo>
                      <a:pt x="708" y="21"/>
                    </a:lnTo>
                    <a:lnTo>
                      <a:pt x="707" y="20"/>
                    </a:lnTo>
                    <a:lnTo>
                      <a:pt x="706" y="19"/>
                    </a:lnTo>
                    <a:lnTo>
                      <a:pt x="705" y="18"/>
                    </a:lnTo>
                    <a:lnTo>
                      <a:pt x="703" y="18"/>
                    </a:lnTo>
                    <a:lnTo>
                      <a:pt x="701" y="16"/>
                    </a:lnTo>
                    <a:lnTo>
                      <a:pt x="700" y="16"/>
                    </a:lnTo>
                    <a:lnTo>
                      <a:pt x="699" y="15"/>
                    </a:lnTo>
                    <a:lnTo>
                      <a:pt x="698" y="15"/>
                    </a:lnTo>
                    <a:lnTo>
                      <a:pt x="698" y="15"/>
                    </a:lnTo>
                    <a:lnTo>
                      <a:pt x="563" y="0"/>
                    </a:lnTo>
                    <a:lnTo>
                      <a:pt x="560" y="0"/>
                    </a:lnTo>
                    <a:lnTo>
                      <a:pt x="557" y="1"/>
                    </a:lnTo>
                    <a:lnTo>
                      <a:pt x="555" y="3"/>
                    </a:lnTo>
                    <a:lnTo>
                      <a:pt x="552" y="4"/>
                    </a:lnTo>
                    <a:lnTo>
                      <a:pt x="550" y="6"/>
                    </a:lnTo>
                    <a:lnTo>
                      <a:pt x="548" y="8"/>
                    </a:lnTo>
                    <a:lnTo>
                      <a:pt x="547" y="11"/>
                    </a:lnTo>
                    <a:lnTo>
                      <a:pt x="546" y="14"/>
                    </a:lnTo>
                    <a:lnTo>
                      <a:pt x="546" y="16"/>
                    </a:lnTo>
                    <a:lnTo>
                      <a:pt x="547" y="20"/>
                    </a:lnTo>
                    <a:lnTo>
                      <a:pt x="548" y="23"/>
                    </a:lnTo>
                    <a:lnTo>
                      <a:pt x="549" y="25"/>
                    </a:lnTo>
                    <a:lnTo>
                      <a:pt x="551" y="27"/>
                    </a:lnTo>
                    <a:lnTo>
                      <a:pt x="553" y="28"/>
                    </a:lnTo>
                    <a:lnTo>
                      <a:pt x="557" y="30"/>
                    </a:lnTo>
                    <a:lnTo>
                      <a:pt x="560" y="30"/>
                    </a:lnTo>
                    <a:lnTo>
                      <a:pt x="653" y="41"/>
                    </a:lnTo>
                    <a:lnTo>
                      <a:pt x="6" y="466"/>
                    </a:lnTo>
                    <a:lnTo>
                      <a:pt x="4" y="468"/>
                    </a:lnTo>
                    <a:lnTo>
                      <a:pt x="2" y="471"/>
                    </a:lnTo>
                    <a:lnTo>
                      <a:pt x="1" y="474"/>
                    </a:lnTo>
                    <a:lnTo>
                      <a:pt x="0" y="476"/>
                    </a:lnTo>
                    <a:lnTo>
                      <a:pt x="0" y="479"/>
                    </a:lnTo>
                    <a:lnTo>
                      <a:pt x="0" y="482"/>
                    </a:lnTo>
                    <a:lnTo>
                      <a:pt x="1" y="485"/>
                    </a:lnTo>
                    <a:lnTo>
                      <a:pt x="2" y="488"/>
                    </a:lnTo>
                    <a:lnTo>
                      <a:pt x="5" y="490"/>
                    </a:lnTo>
                    <a:lnTo>
                      <a:pt x="8" y="492"/>
                    </a:lnTo>
                    <a:lnTo>
                      <a:pt x="11" y="494"/>
                    </a:lnTo>
                    <a:lnTo>
                      <a:pt x="15" y="49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78" name="Freeform 71">
                <a:extLst>
                  <a:ext uri="{FF2B5EF4-FFF2-40B4-BE49-F238E27FC236}">
                    <a16:creationId xmlns:a16="http://schemas.microsoft.com/office/drawing/2014/main" id="{7CC297F1-467D-486B-959E-1B70CD3EFE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028363" y="2593975"/>
                <a:ext cx="285750" cy="192088"/>
              </a:xfrm>
              <a:custGeom>
                <a:avLst/>
                <a:gdLst>
                  <a:gd name="T0" fmla="*/ 812 w 902"/>
                  <a:gd name="T1" fmla="*/ 30 h 601"/>
                  <a:gd name="T2" fmla="*/ 511 w 902"/>
                  <a:gd name="T3" fmla="*/ 571 h 601"/>
                  <a:gd name="T4" fmla="*/ 601 w 902"/>
                  <a:gd name="T5" fmla="*/ 571 h 601"/>
                  <a:gd name="T6" fmla="*/ 300 w 902"/>
                  <a:gd name="T7" fmla="*/ 330 h 601"/>
                  <a:gd name="T8" fmla="*/ 300 w 902"/>
                  <a:gd name="T9" fmla="*/ 571 h 601"/>
                  <a:gd name="T10" fmla="*/ 180 w 902"/>
                  <a:gd name="T11" fmla="*/ 481 h 601"/>
                  <a:gd name="T12" fmla="*/ 887 w 902"/>
                  <a:gd name="T13" fmla="*/ 571 h 601"/>
                  <a:gd name="T14" fmla="*/ 841 w 902"/>
                  <a:gd name="T15" fmla="*/ 12 h 601"/>
                  <a:gd name="T16" fmla="*/ 838 w 902"/>
                  <a:gd name="T17" fmla="*/ 5 h 601"/>
                  <a:gd name="T18" fmla="*/ 829 w 902"/>
                  <a:gd name="T19" fmla="*/ 0 h 601"/>
                  <a:gd name="T20" fmla="*/ 704 w 902"/>
                  <a:gd name="T21" fmla="*/ 0 h 601"/>
                  <a:gd name="T22" fmla="*/ 695 w 902"/>
                  <a:gd name="T23" fmla="*/ 5 h 601"/>
                  <a:gd name="T24" fmla="*/ 692 w 902"/>
                  <a:gd name="T25" fmla="*/ 12 h 601"/>
                  <a:gd name="T26" fmla="*/ 631 w 902"/>
                  <a:gd name="T27" fmla="*/ 571 h 601"/>
                  <a:gd name="T28" fmla="*/ 630 w 902"/>
                  <a:gd name="T29" fmla="*/ 160 h 601"/>
                  <a:gd name="T30" fmla="*/ 625 w 902"/>
                  <a:gd name="T31" fmla="*/ 152 h 601"/>
                  <a:gd name="T32" fmla="*/ 616 w 902"/>
                  <a:gd name="T33" fmla="*/ 150 h 601"/>
                  <a:gd name="T34" fmla="*/ 490 w 902"/>
                  <a:gd name="T35" fmla="*/ 151 h 601"/>
                  <a:gd name="T36" fmla="*/ 483 w 902"/>
                  <a:gd name="T37" fmla="*/ 157 h 601"/>
                  <a:gd name="T38" fmla="*/ 481 w 902"/>
                  <a:gd name="T39" fmla="*/ 165 h 601"/>
                  <a:gd name="T40" fmla="*/ 421 w 902"/>
                  <a:gd name="T41" fmla="*/ 315 h 601"/>
                  <a:gd name="T42" fmla="*/ 418 w 902"/>
                  <a:gd name="T43" fmla="*/ 308 h 601"/>
                  <a:gd name="T44" fmla="*/ 411 w 902"/>
                  <a:gd name="T45" fmla="*/ 302 h 601"/>
                  <a:gd name="T46" fmla="*/ 285 w 902"/>
                  <a:gd name="T47" fmla="*/ 300 h 601"/>
                  <a:gd name="T48" fmla="*/ 277 w 902"/>
                  <a:gd name="T49" fmla="*/ 304 h 601"/>
                  <a:gd name="T50" fmla="*/ 271 w 902"/>
                  <a:gd name="T51" fmla="*/ 310 h 601"/>
                  <a:gd name="T52" fmla="*/ 270 w 902"/>
                  <a:gd name="T53" fmla="*/ 571 h 601"/>
                  <a:gd name="T54" fmla="*/ 210 w 902"/>
                  <a:gd name="T55" fmla="*/ 463 h 601"/>
                  <a:gd name="T56" fmla="*/ 206 w 902"/>
                  <a:gd name="T57" fmla="*/ 456 h 601"/>
                  <a:gd name="T58" fmla="*/ 198 w 902"/>
                  <a:gd name="T59" fmla="*/ 451 h 601"/>
                  <a:gd name="T60" fmla="*/ 72 w 902"/>
                  <a:gd name="T61" fmla="*/ 451 h 601"/>
                  <a:gd name="T62" fmla="*/ 64 w 902"/>
                  <a:gd name="T63" fmla="*/ 456 h 601"/>
                  <a:gd name="T64" fmla="*/ 60 w 902"/>
                  <a:gd name="T65" fmla="*/ 463 h 601"/>
                  <a:gd name="T66" fmla="*/ 15 w 902"/>
                  <a:gd name="T67" fmla="*/ 571 h 601"/>
                  <a:gd name="T68" fmla="*/ 6 w 902"/>
                  <a:gd name="T69" fmla="*/ 573 h 601"/>
                  <a:gd name="T70" fmla="*/ 1 w 902"/>
                  <a:gd name="T71" fmla="*/ 581 h 601"/>
                  <a:gd name="T72" fmla="*/ 0 w 902"/>
                  <a:gd name="T73" fmla="*/ 590 h 601"/>
                  <a:gd name="T74" fmla="*/ 4 w 902"/>
                  <a:gd name="T75" fmla="*/ 597 h 601"/>
                  <a:gd name="T76" fmla="*/ 12 w 902"/>
                  <a:gd name="T77" fmla="*/ 601 h 601"/>
                  <a:gd name="T78" fmla="*/ 195 w 902"/>
                  <a:gd name="T79" fmla="*/ 601 h 601"/>
                  <a:gd name="T80" fmla="*/ 496 w 902"/>
                  <a:gd name="T81" fmla="*/ 601 h 601"/>
                  <a:gd name="T82" fmla="*/ 827 w 902"/>
                  <a:gd name="T83" fmla="*/ 601 h 601"/>
                  <a:gd name="T84" fmla="*/ 892 w 902"/>
                  <a:gd name="T85" fmla="*/ 600 h 601"/>
                  <a:gd name="T86" fmla="*/ 899 w 902"/>
                  <a:gd name="T87" fmla="*/ 595 h 601"/>
                  <a:gd name="T88" fmla="*/ 902 w 902"/>
                  <a:gd name="T89" fmla="*/ 586 h 601"/>
                  <a:gd name="T90" fmla="*/ 899 w 902"/>
                  <a:gd name="T91" fmla="*/ 578 h 601"/>
                  <a:gd name="T92" fmla="*/ 892 w 902"/>
                  <a:gd name="T93" fmla="*/ 572 h 6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902" h="601">
                    <a:moveTo>
                      <a:pt x="721" y="571"/>
                    </a:moveTo>
                    <a:lnTo>
                      <a:pt x="721" y="30"/>
                    </a:lnTo>
                    <a:lnTo>
                      <a:pt x="812" y="30"/>
                    </a:lnTo>
                    <a:lnTo>
                      <a:pt x="812" y="571"/>
                    </a:lnTo>
                    <a:lnTo>
                      <a:pt x="721" y="571"/>
                    </a:lnTo>
                    <a:close/>
                    <a:moveTo>
                      <a:pt x="511" y="571"/>
                    </a:moveTo>
                    <a:lnTo>
                      <a:pt x="511" y="180"/>
                    </a:lnTo>
                    <a:lnTo>
                      <a:pt x="601" y="180"/>
                    </a:lnTo>
                    <a:lnTo>
                      <a:pt x="601" y="571"/>
                    </a:lnTo>
                    <a:lnTo>
                      <a:pt x="511" y="571"/>
                    </a:lnTo>
                    <a:close/>
                    <a:moveTo>
                      <a:pt x="300" y="571"/>
                    </a:moveTo>
                    <a:lnTo>
                      <a:pt x="300" y="330"/>
                    </a:lnTo>
                    <a:lnTo>
                      <a:pt x="391" y="330"/>
                    </a:lnTo>
                    <a:lnTo>
                      <a:pt x="391" y="571"/>
                    </a:lnTo>
                    <a:lnTo>
                      <a:pt x="300" y="571"/>
                    </a:lnTo>
                    <a:close/>
                    <a:moveTo>
                      <a:pt x="90" y="571"/>
                    </a:moveTo>
                    <a:lnTo>
                      <a:pt x="90" y="481"/>
                    </a:lnTo>
                    <a:lnTo>
                      <a:pt x="180" y="481"/>
                    </a:lnTo>
                    <a:lnTo>
                      <a:pt x="180" y="571"/>
                    </a:lnTo>
                    <a:lnTo>
                      <a:pt x="90" y="571"/>
                    </a:lnTo>
                    <a:close/>
                    <a:moveTo>
                      <a:pt x="887" y="571"/>
                    </a:moveTo>
                    <a:lnTo>
                      <a:pt x="842" y="571"/>
                    </a:lnTo>
                    <a:lnTo>
                      <a:pt x="842" y="15"/>
                    </a:lnTo>
                    <a:lnTo>
                      <a:pt x="841" y="12"/>
                    </a:lnTo>
                    <a:lnTo>
                      <a:pt x="841" y="9"/>
                    </a:lnTo>
                    <a:lnTo>
                      <a:pt x="839" y="7"/>
                    </a:lnTo>
                    <a:lnTo>
                      <a:pt x="838" y="5"/>
                    </a:lnTo>
                    <a:lnTo>
                      <a:pt x="835" y="3"/>
                    </a:lnTo>
                    <a:lnTo>
                      <a:pt x="832" y="1"/>
                    </a:lnTo>
                    <a:lnTo>
                      <a:pt x="829" y="0"/>
                    </a:lnTo>
                    <a:lnTo>
                      <a:pt x="827" y="0"/>
                    </a:lnTo>
                    <a:lnTo>
                      <a:pt x="706" y="0"/>
                    </a:lnTo>
                    <a:lnTo>
                      <a:pt x="704" y="0"/>
                    </a:lnTo>
                    <a:lnTo>
                      <a:pt x="701" y="1"/>
                    </a:lnTo>
                    <a:lnTo>
                      <a:pt x="698" y="3"/>
                    </a:lnTo>
                    <a:lnTo>
                      <a:pt x="695" y="5"/>
                    </a:lnTo>
                    <a:lnTo>
                      <a:pt x="694" y="7"/>
                    </a:lnTo>
                    <a:lnTo>
                      <a:pt x="692" y="9"/>
                    </a:lnTo>
                    <a:lnTo>
                      <a:pt x="692" y="12"/>
                    </a:lnTo>
                    <a:lnTo>
                      <a:pt x="691" y="15"/>
                    </a:lnTo>
                    <a:lnTo>
                      <a:pt x="691" y="571"/>
                    </a:lnTo>
                    <a:lnTo>
                      <a:pt x="631" y="571"/>
                    </a:lnTo>
                    <a:lnTo>
                      <a:pt x="631" y="165"/>
                    </a:lnTo>
                    <a:lnTo>
                      <a:pt x="631" y="162"/>
                    </a:lnTo>
                    <a:lnTo>
                      <a:pt x="630" y="160"/>
                    </a:lnTo>
                    <a:lnTo>
                      <a:pt x="629" y="157"/>
                    </a:lnTo>
                    <a:lnTo>
                      <a:pt x="627" y="155"/>
                    </a:lnTo>
                    <a:lnTo>
                      <a:pt x="625" y="152"/>
                    </a:lnTo>
                    <a:lnTo>
                      <a:pt x="622" y="151"/>
                    </a:lnTo>
                    <a:lnTo>
                      <a:pt x="619" y="150"/>
                    </a:lnTo>
                    <a:lnTo>
                      <a:pt x="616" y="150"/>
                    </a:lnTo>
                    <a:lnTo>
                      <a:pt x="496" y="150"/>
                    </a:lnTo>
                    <a:lnTo>
                      <a:pt x="493" y="150"/>
                    </a:lnTo>
                    <a:lnTo>
                      <a:pt x="490" y="151"/>
                    </a:lnTo>
                    <a:lnTo>
                      <a:pt x="487" y="154"/>
                    </a:lnTo>
                    <a:lnTo>
                      <a:pt x="485" y="155"/>
                    </a:lnTo>
                    <a:lnTo>
                      <a:pt x="483" y="157"/>
                    </a:lnTo>
                    <a:lnTo>
                      <a:pt x="482" y="160"/>
                    </a:lnTo>
                    <a:lnTo>
                      <a:pt x="481" y="162"/>
                    </a:lnTo>
                    <a:lnTo>
                      <a:pt x="481" y="165"/>
                    </a:lnTo>
                    <a:lnTo>
                      <a:pt x="481" y="571"/>
                    </a:lnTo>
                    <a:lnTo>
                      <a:pt x="421" y="571"/>
                    </a:lnTo>
                    <a:lnTo>
                      <a:pt x="421" y="315"/>
                    </a:lnTo>
                    <a:lnTo>
                      <a:pt x="420" y="313"/>
                    </a:lnTo>
                    <a:lnTo>
                      <a:pt x="420" y="310"/>
                    </a:lnTo>
                    <a:lnTo>
                      <a:pt x="418" y="308"/>
                    </a:lnTo>
                    <a:lnTo>
                      <a:pt x="417" y="306"/>
                    </a:lnTo>
                    <a:lnTo>
                      <a:pt x="414" y="304"/>
                    </a:lnTo>
                    <a:lnTo>
                      <a:pt x="411" y="302"/>
                    </a:lnTo>
                    <a:lnTo>
                      <a:pt x="408" y="301"/>
                    </a:lnTo>
                    <a:lnTo>
                      <a:pt x="406" y="300"/>
                    </a:lnTo>
                    <a:lnTo>
                      <a:pt x="285" y="300"/>
                    </a:lnTo>
                    <a:lnTo>
                      <a:pt x="283" y="301"/>
                    </a:lnTo>
                    <a:lnTo>
                      <a:pt x="280" y="302"/>
                    </a:lnTo>
                    <a:lnTo>
                      <a:pt x="277" y="304"/>
                    </a:lnTo>
                    <a:lnTo>
                      <a:pt x="274" y="306"/>
                    </a:lnTo>
                    <a:lnTo>
                      <a:pt x="273" y="308"/>
                    </a:lnTo>
                    <a:lnTo>
                      <a:pt x="271" y="310"/>
                    </a:lnTo>
                    <a:lnTo>
                      <a:pt x="271" y="313"/>
                    </a:lnTo>
                    <a:lnTo>
                      <a:pt x="270" y="316"/>
                    </a:lnTo>
                    <a:lnTo>
                      <a:pt x="270" y="571"/>
                    </a:lnTo>
                    <a:lnTo>
                      <a:pt x="210" y="571"/>
                    </a:lnTo>
                    <a:lnTo>
                      <a:pt x="210" y="466"/>
                    </a:lnTo>
                    <a:lnTo>
                      <a:pt x="210" y="463"/>
                    </a:lnTo>
                    <a:lnTo>
                      <a:pt x="209" y="460"/>
                    </a:lnTo>
                    <a:lnTo>
                      <a:pt x="208" y="458"/>
                    </a:lnTo>
                    <a:lnTo>
                      <a:pt x="206" y="456"/>
                    </a:lnTo>
                    <a:lnTo>
                      <a:pt x="204" y="454"/>
                    </a:lnTo>
                    <a:lnTo>
                      <a:pt x="201" y="452"/>
                    </a:lnTo>
                    <a:lnTo>
                      <a:pt x="198" y="451"/>
                    </a:lnTo>
                    <a:lnTo>
                      <a:pt x="195" y="451"/>
                    </a:lnTo>
                    <a:lnTo>
                      <a:pt x="75" y="451"/>
                    </a:lnTo>
                    <a:lnTo>
                      <a:pt x="72" y="451"/>
                    </a:lnTo>
                    <a:lnTo>
                      <a:pt x="69" y="452"/>
                    </a:lnTo>
                    <a:lnTo>
                      <a:pt x="66" y="454"/>
                    </a:lnTo>
                    <a:lnTo>
                      <a:pt x="64" y="456"/>
                    </a:lnTo>
                    <a:lnTo>
                      <a:pt x="62" y="458"/>
                    </a:lnTo>
                    <a:lnTo>
                      <a:pt x="61" y="460"/>
                    </a:lnTo>
                    <a:lnTo>
                      <a:pt x="60" y="463"/>
                    </a:lnTo>
                    <a:lnTo>
                      <a:pt x="60" y="466"/>
                    </a:lnTo>
                    <a:lnTo>
                      <a:pt x="60" y="571"/>
                    </a:lnTo>
                    <a:lnTo>
                      <a:pt x="15" y="571"/>
                    </a:lnTo>
                    <a:lnTo>
                      <a:pt x="12" y="571"/>
                    </a:lnTo>
                    <a:lnTo>
                      <a:pt x="9" y="572"/>
                    </a:lnTo>
                    <a:lnTo>
                      <a:pt x="6" y="573"/>
                    </a:lnTo>
                    <a:lnTo>
                      <a:pt x="4" y="576"/>
                    </a:lnTo>
                    <a:lnTo>
                      <a:pt x="2" y="578"/>
                    </a:lnTo>
                    <a:lnTo>
                      <a:pt x="1" y="581"/>
                    </a:lnTo>
                    <a:lnTo>
                      <a:pt x="0" y="583"/>
                    </a:lnTo>
                    <a:lnTo>
                      <a:pt x="0" y="586"/>
                    </a:lnTo>
                    <a:lnTo>
                      <a:pt x="0" y="590"/>
                    </a:lnTo>
                    <a:lnTo>
                      <a:pt x="1" y="593"/>
                    </a:lnTo>
                    <a:lnTo>
                      <a:pt x="2" y="595"/>
                    </a:lnTo>
                    <a:lnTo>
                      <a:pt x="4" y="597"/>
                    </a:lnTo>
                    <a:lnTo>
                      <a:pt x="6" y="599"/>
                    </a:lnTo>
                    <a:lnTo>
                      <a:pt x="9" y="600"/>
                    </a:lnTo>
                    <a:lnTo>
                      <a:pt x="12" y="601"/>
                    </a:lnTo>
                    <a:lnTo>
                      <a:pt x="15" y="601"/>
                    </a:lnTo>
                    <a:lnTo>
                      <a:pt x="75" y="601"/>
                    </a:lnTo>
                    <a:lnTo>
                      <a:pt x="195" y="601"/>
                    </a:lnTo>
                    <a:lnTo>
                      <a:pt x="285" y="601"/>
                    </a:lnTo>
                    <a:lnTo>
                      <a:pt x="406" y="601"/>
                    </a:lnTo>
                    <a:lnTo>
                      <a:pt x="496" y="601"/>
                    </a:lnTo>
                    <a:lnTo>
                      <a:pt x="616" y="601"/>
                    </a:lnTo>
                    <a:lnTo>
                      <a:pt x="706" y="601"/>
                    </a:lnTo>
                    <a:lnTo>
                      <a:pt x="827" y="601"/>
                    </a:lnTo>
                    <a:lnTo>
                      <a:pt x="887" y="601"/>
                    </a:lnTo>
                    <a:lnTo>
                      <a:pt x="890" y="601"/>
                    </a:lnTo>
                    <a:lnTo>
                      <a:pt x="892" y="600"/>
                    </a:lnTo>
                    <a:lnTo>
                      <a:pt x="896" y="599"/>
                    </a:lnTo>
                    <a:lnTo>
                      <a:pt x="898" y="597"/>
                    </a:lnTo>
                    <a:lnTo>
                      <a:pt x="899" y="595"/>
                    </a:lnTo>
                    <a:lnTo>
                      <a:pt x="901" y="593"/>
                    </a:lnTo>
                    <a:lnTo>
                      <a:pt x="901" y="590"/>
                    </a:lnTo>
                    <a:lnTo>
                      <a:pt x="902" y="586"/>
                    </a:lnTo>
                    <a:lnTo>
                      <a:pt x="902" y="583"/>
                    </a:lnTo>
                    <a:lnTo>
                      <a:pt x="901" y="581"/>
                    </a:lnTo>
                    <a:lnTo>
                      <a:pt x="899" y="578"/>
                    </a:lnTo>
                    <a:lnTo>
                      <a:pt x="898" y="576"/>
                    </a:lnTo>
                    <a:lnTo>
                      <a:pt x="896" y="573"/>
                    </a:lnTo>
                    <a:lnTo>
                      <a:pt x="892" y="572"/>
                    </a:lnTo>
                    <a:lnTo>
                      <a:pt x="890" y="571"/>
                    </a:lnTo>
                    <a:lnTo>
                      <a:pt x="887" y="57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ED55F191-B261-47B8-ADF4-049FE913C5BA}"/>
              </a:ext>
            </a:extLst>
          </p:cNvPr>
          <p:cNvGrpSpPr/>
          <p:nvPr/>
        </p:nvGrpSpPr>
        <p:grpSpPr>
          <a:xfrm>
            <a:off x="7870230" y="4042697"/>
            <a:ext cx="3674070" cy="637352"/>
            <a:chOff x="7870230" y="4011709"/>
            <a:chExt cx="3674070" cy="637352"/>
          </a:xfrm>
        </p:grpSpPr>
        <p:sp>
          <p:nvSpPr>
            <p:cNvPr id="180" name="Text Placeholder 2">
              <a:extLst>
                <a:ext uri="{FF2B5EF4-FFF2-40B4-BE49-F238E27FC236}">
                  <a16:creationId xmlns:a16="http://schemas.microsoft.com/office/drawing/2014/main" id="{627ABB57-E4FF-4D67-9014-905776B6C862}"/>
                </a:ext>
              </a:extLst>
            </p:cNvPr>
            <p:cNvSpPr txBox="1">
              <a:spLocks/>
            </p:cNvSpPr>
            <p:nvPr/>
          </p:nvSpPr>
          <p:spPr>
            <a:xfrm>
              <a:off x="8338518" y="4187396"/>
              <a:ext cx="3205782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Lorem Ipsum is simply dummy text of the printing and typesetting industry.</a:t>
              </a:r>
            </a:p>
          </p:txBody>
        </p: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6698B500-AF86-45B0-B8EC-F581A9D75665}"/>
                </a:ext>
              </a:extLst>
            </p:cNvPr>
            <p:cNvSpPr txBox="1"/>
            <p:nvPr/>
          </p:nvSpPr>
          <p:spPr>
            <a:xfrm>
              <a:off x="8338518" y="4011709"/>
              <a:ext cx="105092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LOREM IPSUM</a:t>
              </a:r>
            </a:p>
          </p:txBody>
        </p:sp>
        <p:grpSp>
          <p:nvGrpSpPr>
            <p:cNvPr id="182" name="Group 181">
              <a:extLst>
                <a:ext uri="{FF2B5EF4-FFF2-40B4-BE49-F238E27FC236}">
                  <a16:creationId xmlns:a16="http://schemas.microsoft.com/office/drawing/2014/main" id="{5F4D97E3-00FA-4CC5-B8B8-756654B5E431}"/>
                </a:ext>
              </a:extLst>
            </p:cNvPr>
            <p:cNvGrpSpPr/>
            <p:nvPr/>
          </p:nvGrpSpPr>
          <p:grpSpPr>
            <a:xfrm>
              <a:off x="7870230" y="4011709"/>
              <a:ext cx="221774" cy="312578"/>
              <a:chOff x="6521450" y="1919288"/>
              <a:chExt cx="201613" cy="284162"/>
            </a:xfrm>
            <a:solidFill>
              <a:schemeClr val="bg1"/>
            </a:solidFill>
          </p:grpSpPr>
          <p:sp>
            <p:nvSpPr>
              <p:cNvPr id="183" name="Freeform 305">
                <a:extLst>
                  <a:ext uri="{FF2B5EF4-FFF2-40B4-BE49-F238E27FC236}">
                    <a16:creationId xmlns:a16="http://schemas.microsoft.com/office/drawing/2014/main" id="{AED0C398-13B2-4F9D-802A-2F40F9AD44A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21450" y="1919288"/>
                <a:ext cx="201613" cy="203200"/>
              </a:xfrm>
              <a:custGeom>
                <a:avLst/>
                <a:gdLst>
                  <a:gd name="T0" fmla="*/ 602 w 633"/>
                  <a:gd name="T1" fmla="*/ 377 h 640"/>
                  <a:gd name="T2" fmla="*/ 575 w 633"/>
                  <a:gd name="T3" fmla="*/ 443 h 640"/>
                  <a:gd name="T4" fmla="*/ 523 w 633"/>
                  <a:gd name="T5" fmla="*/ 457 h 640"/>
                  <a:gd name="T6" fmla="*/ 516 w 633"/>
                  <a:gd name="T7" fmla="*/ 478 h 640"/>
                  <a:gd name="T8" fmla="*/ 500 w 633"/>
                  <a:gd name="T9" fmla="*/ 547 h 640"/>
                  <a:gd name="T10" fmla="*/ 428 w 633"/>
                  <a:gd name="T11" fmla="*/ 563 h 640"/>
                  <a:gd name="T12" fmla="*/ 393 w 633"/>
                  <a:gd name="T13" fmla="*/ 550 h 640"/>
                  <a:gd name="T14" fmla="*/ 373 w 633"/>
                  <a:gd name="T15" fmla="*/ 581 h 640"/>
                  <a:gd name="T16" fmla="*/ 306 w 633"/>
                  <a:gd name="T17" fmla="*/ 609 h 640"/>
                  <a:gd name="T18" fmla="*/ 250 w 633"/>
                  <a:gd name="T19" fmla="*/ 561 h 640"/>
                  <a:gd name="T20" fmla="*/ 235 w 633"/>
                  <a:gd name="T21" fmla="*/ 549 h 640"/>
                  <a:gd name="T22" fmla="*/ 184 w 633"/>
                  <a:gd name="T23" fmla="*/ 566 h 640"/>
                  <a:gd name="T24" fmla="*/ 119 w 633"/>
                  <a:gd name="T25" fmla="*/ 530 h 640"/>
                  <a:gd name="T26" fmla="*/ 118 w 633"/>
                  <a:gd name="T27" fmla="*/ 472 h 640"/>
                  <a:gd name="T28" fmla="*/ 103 w 633"/>
                  <a:gd name="T29" fmla="*/ 456 h 640"/>
                  <a:gd name="T30" fmla="*/ 44 w 633"/>
                  <a:gd name="T31" fmla="*/ 428 h 640"/>
                  <a:gd name="T32" fmla="*/ 38 w 633"/>
                  <a:gd name="T33" fmla="*/ 357 h 640"/>
                  <a:gd name="T34" fmla="*/ 68 w 633"/>
                  <a:gd name="T35" fmla="*/ 324 h 640"/>
                  <a:gd name="T36" fmla="*/ 51 w 633"/>
                  <a:gd name="T37" fmla="*/ 299 h 640"/>
                  <a:gd name="T38" fmla="*/ 33 w 633"/>
                  <a:gd name="T39" fmla="*/ 230 h 640"/>
                  <a:gd name="T40" fmla="*/ 88 w 633"/>
                  <a:gd name="T41" fmla="*/ 185 h 640"/>
                  <a:gd name="T42" fmla="*/ 117 w 633"/>
                  <a:gd name="T43" fmla="*/ 174 h 640"/>
                  <a:gd name="T44" fmla="*/ 114 w 633"/>
                  <a:gd name="T45" fmla="*/ 130 h 640"/>
                  <a:gd name="T46" fmla="*/ 161 w 633"/>
                  <a:gd name="T47" fmla="*/ 76 h 640"/>
                  <a:gd name="T48" fmla="*/ 226 w 633"/>
                  <a:gd name="T49" fmla="*/ 87 h 640"/>
                  <a:gd name="T50" fmla="*/ 248 w 633"/>
                  <a:gd name="T51" fmla="*/ 83 h 640"/>
                  <a:gd name="T52" fmla="*/ 284 w 633"/>
                  <a:gd name="T53" fmla="*/ 37 h 640"/>
                  <a:gd name="T54" fmla="*/ 358 w 633"/>
                  <a:gd name="T55" fmla="*/ 42 h 640"/>
                  <a:gd name="T56" fmla="*/ 387 w 633"/>
                  <a:gd name="T57" fmla="*/ 85 h 640"/>
                  <a:gd name="T58" fmla="*/ 408 w 633"/>
                  <a:gd name="T59" fmla="*/ 86 h 640"/>
                  <a:gd name="T60" fmla="*/ 482 w 633"/>
                  <a:gd name="T61" fmla="*/ 79 h 640"/>
                  <a:gd name="T62" fmla="*/ 520 w 633"/>
                  <a:gd name="T63" fmla="*/ 140 h 640"/>
                  <a:gd name="T64" fmla="*/ 517 w 633"/>
                  <a:gd name="T65" fmla="*/ 177 h 640"/>
                  <a:gd name="T66" fmla="*/ 556 w 633"/>
                  <a:gd name="T67" fmla="*/ 187 h 640"/>
                  <a:gd name="T68" fmla="*/ 603 w 633"/>
                  <a:gd name="T69" fmla="*/ 240 h 640"/>
                  <a:gd name="T70" fmla="*/ 573 w 633"/>
                  <a:gd name="T71" fmla="*/ 307 h 640"/>
                  <a:gd name="T72" fmla="*/ 566 w 633"/>
                  <a:gd name="T73" fmla="*/ 327 h 640"/>
                  <a:gd name="T74" fmla="*/ 631 w 633"/>
                  <a:gd name="T75" fmla="*/ 273 h 640"/>
                  <a:gd name="T76" fmla="*/ 607 w 633"/>
                  <a:gd name="T77" fmla="*/ 186 h 640"/>
                  <a:gd name="T78" fmla="*/ 549 w 633"/>
                  <a:gd name="T79" fmla="*/ 128 h 640"/>
                  <a:gd name="T80" fmla="*/ 497 w 633"/>
                  <a:gd name="T81" fmla="*/ 53 h 640"/>
                  <a:gd name="T82" fmla="*/ 405 w 633"/>
                  <a:gd name="T83" fmla="*/ 53 h 640"/>
                  <a:gd name="T84" fmla="*/ 330 w 633"/>
                  <a:gd name="T85" fmla="*/ 1 h 640"/>
                  <a:gd name="T86" fmla="*/ 243 w 633"/>
                  <a:gd name="T87" fmla="*/ 31 h 640"/>
                  <a:gd name="T88" fmla="*/ 161 w 633"/>
                  <a:gd name="T89" fmla="*/ 45 h 640"/>
                  <a:gd name="T90" fmla="*/ 91 w 633"/>
                  <a:gd name="T91" fmla="*/ 102 h 640"/>
                  <a:gd name="T92" fmla="*/ 46 w 633"/>
                  <a:gd name="T93" fmla="*/ 169 h 640"/>
                  <a:gd name="T94" fmla="*/ 0 w 633"/>
                  <a:gd name="T95" fmla="*/ 247 h 640"/>
                  <a:gd name="T96" fmla="*/ 20 w 633"/>
                  <a:gd name="T97" fmla="*/ 330 h 640"/>
                  <a:gd name="T98" fmla="*/ 5 w 633"/>
                  <a:gd name="T99" fmla="*/ 419 h 640"/>
                  <a:gd name="T100" fmla="*/ 71 w 633"/>
                  <a:gd name="T101" fmla="*/ 482 h 640"/>
                  <a:gd name="T102" fmla="*/ 104 w 633"/>
                  <a:gd name="T103" fmla="*/ 560 h 640"/>
                  <a:gd name="T104" fmla="*/ 189 w 633"/>
                  <a:gd name="T105" fmla="*/ 596 h 640"/>
                  <a:gd name="T106" fmla="*/ 265 w 633"/>
                  <a:gd name="T107" fmla="*/ 625 h 640"/>
                  <a:gd name="T108" fmla="*/ 357 w 633"/>
                  <a:gd name="T109" fmla="*/ 632 h 640"/>
                  <a:gd name="T110" fmla="*/ 431 w 633"/>
                  <a:gd name="T111" fmla="*/ 595 h 640"/>
                  <a:gd name="T112" fmla="*/ 519 w 633"/>
                  <a:gd name="T113" fmla="*/ 570 h 640"/>
                  <a:gd name="T114" fmla="*/ 548 w 633"/>
                  <a:gd name="T115" fmla="*/ 485 h 640"/>
                  <a:gd name="T116" fmla="*/ 623 w 633"/>
                  <a:gd name="T117" fmla="*/ 432 h 640"/>
                  <a:gd name="T118" fmla="*/ 620 w 633"/>
                  <a:gd name="T119" fmla="*/ 341 h 6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633" h="640">
                    <a:moveTo>
                      <a:pt x="572" y="332"/>
                    </a:moveTo>
                    <a:lnTo>
                      <a:pt x="573" y="333"/>
                    </a:lnTo>
                    <a:lnTo>
                      <a:pt x="581" y="340"/>
                    </a:lnTo>
                    <a:lnTo>
                      <a:pt x="589" y="348"/>
                    </a:lnTo>
                    <a:lnTo>
                      <a:pt x="595" y="357"/>
                    </a:lnTo>
                    <a:lnTo>
                      <a:pt x="600" y="366"/>
                    </a:lnTo>
                    <a:lnTo>
                      <a:pt x="602" y="377"/>
                    </a:lnTo>
                    <a:lnTo>
                      <a:pt x="603" y="388"/>
                    </a:lnTo>
                    <a:lnTo>
                      <a:pt x="603" y="399"/>
                    </a:lnTo>
                    <a:lnTo>
                      <a:pt x="600" y="409"/>
                    </a:lnTo>
                    <a:lnTo>
                      <a:pt x="595" y="419"/>
                    </a:lnTo>
                    <a:lnTo>
                      <a:pt x="590" y="428"/>
                    </a:lnTo>
                    <a:lnTo>
                      <a:pt x="582" y="436"/>
                    </a:lnTo>
                    <a:lnTo>
                      <a:pt x="575" y="443"/>
                    </a:lnTo>
                    <a:lnTo>
                      <a:pt x="565" y="449"/>
                    </a:lnTo>
                    <a:lnTo>
                      <a:pt x="556" y="452"/>
                    </a:lnTo>
                    <a:lnTo>
                      <a:pt x="545" y="455"/>
                    </a:lnTo>
                    <a:lnTo>
                      <a:pt x="534" y="456"/>
                    </a:lnTo>
                    <a:lnTo>
                      <a:pt x="530" y="456"/>
                    </a:lnTo>
                    <a:lnTo>
                      <a:pt x="526" y="456"/>
                    </a:lnTo>
                    <a:lnTo>
                      <a:pt x="523" y="457"/>
                    </a:lnTo>
                    <a:lnTo>
                      <a:pt x="519" y="459"/>
                    </a:lnTo>
                    <a:lnTo>
                      <a:pt x="517" y="462"/>
                    </a:lnTo>
                    <a:lnTo>
                      <a:pt x="516" y="465"/>
                    </a:lnTo>
                    <a:lnTo>
                      <a:pt x="515" y="469"/>
                    </a:lnTo>
                    <a:lnTo>
                      <a:pt x="515" y="472"/>
                    </a:lnTo>
                    <a:lnTo>
                      <a:pt x="515" y="476"/>
                    </a:lnTo>
                    <a:lnTo>
                      <a:pt x="516" y="478"/>
                    </a:lnTo>
                    <a:lnTo>
                      <a:pt x="519" y="488"/>
                    </a:lnTo>
                    <a:lnTo>
                      <a:pt x="520" y="499"/>
                    </a:lnTo>
                    <a:lnTo>
                      <a:pt x="519" y="510"/>
                    </a:lnTo>
                    <a:lnTo>
                      <a:pt x="517" y="520"/>
                    </a:lnTo>
                    <a:lnTo>
                      <a:pt x="513" y="530"/>
                    </a:lnTo>
                    <a:lnTo>
                      <a:pt x="508" y="539"/>
                    </a:lnTo>
                    <a:lnTo>
                      <a:pt x="500" y="547"/>
                    </a:lnTo>
                    <a:lnTo>
                      <a:pt x="492" y="555"/>
                    </a:lnTo>
                    <a:lnTo>
                      <a:pt x="482" y="560"/>
                    </a:lnTo>
                    <a:lnTo>
                      <a:pt x="472" y="564"/>
                    </a:lnTo>
                    <a:lnTo>
                      <a:pt x="461" y="566"/>
                    </a:lnTo>
                    <a:lnTo>
                      <a:pt x="450" y="567"/>
                    </a:lnTo>
                    <a:lnTo>
                      <a:pt x="439" y="566"/>
                    </a:lnTo>
                    <a:lnTo>
                      <a:pt x="428" y="563"/>
                    </a:lnTo>
                    <a:lnTo>
                      <a:pt x="418" y="559"/>
                    </a:lnTo>
                    <a:lnTo>
                      <a:pt x="408" y="554"/>
                    </a:lnTo>
                    <a:lnTo>
                      <a:pt x="407" y="553"/>
                    </a:lnTo>
                    <a:lnTo>
                      <a:pt x="404" y="550"/>
                    </a:lnTo>
                    <a:lnTo>
                      <a:pt x="401" y="549"/>
                    </a:lnTo>
                    <a:lnTo>
                      <a:pt x="396" y="549"/>
                    </a:lnTo>
                    <a:lnTo>
                      <a:pt x="393" y="550"/>
                    </a:lnTo>
                    <a:lnTo>
                      <a:pt x="390" y="551"/>
                    </a:lnTo>
                    <a:lnTo>
                      <a:pt x="387" y="554"/>
                    </a:lnTo>
                    <a:lnTo>
                      <a:pt x="385" y="557"/>
                    </a:lnTo>
                    <a:lnTo>
                      <a:pt x="384" y="560"/>
                    </a:lnTo>
                    <a:lnTo>
                      <a:pt x="384" y="561"/>
                    </a:lnTo>
                    <a:lnTo>
                      <a:pt x="379" y="572"/>
                    </a:lnTo>
                    <a:lnTo>
                      <a:pt x="373" y="581"/>
                    </a:lnTo>
                    <a:lnTo>
                      <a:pt x="366" y="589"/>
                    </a:lnTo>
                    <a:lnTo>
                      <a:pt x="358" y="596"/>
                    </a:lnTo>
                    <a:lnTo>
                      <a:pt x="348" y="602"/>
                    </a:lnTo>
                    <a:lnTo>
                      <a:pt x="339" y="606"/>
                    </a:lnTo>
                    <a:lnTo>
                      <a:pt x="328" y="609"/>
                    </a:lnTo>
                    <a:lnTo>
                      <a:pt x="316" y="610"/>
                    </a:lnTo>
                    <a:lnTo>
                      <a:pt x="306" y="609"/>
                    </a:lnTo>
                    <a:lnTo>
                      <a:pt x="295" y="606"/>
                    </a:lnTo>
                    <a:lnTo>
                      <a:pt x="284" y="602"/>
                    </a:lnTo>
                    <a:lnTo>
                      <a:pt x="276" y="596"/>
                    </a:lnTo>
                    <a:lnTo>
                      <a:pt x="267" y="589"/>
                    </a:lnTo>
                    <a:lnTo>
                      <a:pt x="260" y="581"/>
                    </a:lnTo>
                    <a:lnTo>
                      <a:pt x="254" y="572"/>
                    </a:lnTo>
                    <a:lnTo>
                      <a:pt x="250" y="561"/>
                    </a:lnTo>
                    <a:lnTo>
                      <a:pt x="250" y="560"/>
                    </a:lnTo>
                    <a:lnTo>
                      <a:pt x="248" y="557"/>
                    </a:lnTo>
                    <a:lnTo>
                      <a:pt x="246" y="554"/>
                    </a:lnTo>
                    <a:lnTo>
                      <a:pt x="243" y="551"/>
                    </a:lnTo>
                    <a:lnTo>
                      <a:pt x="240" y="550"/>
                    </a:lnTo>
                    <a:lnTo>
                      <a:pt x="237" y="549"/>
                    </a:lnTo>
                    <a:lnTo>
                      <a:pt x="235" y="549"/>
                    </a:lnTo>
                    <a:lnTo>
                      <a:pt x="231" y="550"/>
                    </a:lnTo>
                    <a:lnTo>
                      <a:pt x="226" y="553"/>
                    </a:lnTo>
                    <a:lnTo>
                      <a:pt x="224" y="554"/>
                    </a:lnTo>
                    <a:lnTo>
                      <a:pt x="216" y="559"/>
                    </a:lnTo>
                    <a:lnTo>
                      <a:pt x="205" y="563"/>
                    </a:lnTo>
                    <a:lnTo>
                      <a:pt x="194" y="566"/>
                    </a:lnTo>
                    <a:lnTo>
                      <a:pt x="184" y="566"/>
                    </a:lnTo>
                    <a:lnTo>
                      <a:pt x="172" y="566"/>
                    </a:lnTo>
                    <a:lnTo>
                      <a:pt x="161" y="564"/>
                    </a:lnTo>
                    <a:lnTo>
                      <a:pt x="150" y="560"/>
                    </a:lnTo>
                    <a:lnTo>
                      <a:pt x="141" y="555"/>
                    </a:lnTo>
                    <a:lnTo>
                      <a:pt x="132" y="547"/>
                    </a:lnTo>
                    <a:lnTo>
                      <a:pt x="126" y="539"/>
                    </a:lnTo>
                    <a:lnTo>
                      <a:pt x="119" y="530"/>
                    </a:lnTo>
                    <a:lnTo>
                      <a:pt x="116" y="520"/>
                    </a:lnTo>
                    <a:lnTo>
                      <a:pt x="113" y="510"/>
                    </a:lnTo>
                    <a:lnTo>
                      <a:pt x="113" y="499"/>
                    </a:lnTo>
                    <a:lnTo>
                      <a:pt x="114" y="488"/>
                    </a:lnTo>
                    <a:lnTo>
                      <a:pt x="117" y="478"/>
                    </a:lnTo>
                    <a:lnTo>
                      <a:pt x="117" y="476"/>
                    </a:lnTo>
                    <a:lnTo>
                      <a:pt x="118" y="472"/>
                    </a:lnTo>
                    <a:lnTo>
                      <a:pt x="118" y="469"/>
                    </a:lnTo>
                    <a:lnTo>
                      <a:pt x="117" y="465"/>
                    </a:lnTo>
                    <a:lnTo>
                      <a:pt x="115" y="462"/>
                    </a:lnTo>
                    <a:lnTo>
                      <a:pt x="113" y="459"/>
                    </a:lnTo>
                    <a:lnTo>
                      <a:pt x="110" y="457"/>
                    </a:lnTo>
                    <a:lnTo>
                      <a:pt x="107" y="456"/>
                    </a:lnTo>
                    <a:lnTo>
                      <a:pt x="103" y="456"/>
                    </a:lnTo>
                    <a:lnTo>
                      <a:pt x="99" y="456"/>
                    </a:lnTo>
                    <a:lnTo>
                      <a:pt x="88" y="455"/>
                    </a:lnTo>
                    <a:lnTo>
                      <a:pt x="78" y="452"/>
                    </a:lnTo>
                    <a:lnTo>
                      <a:pt x="67" y="449"/>
                    </a:lnTo>
                    <a:lnTo>
                      <a:pt x="58" y="443"/>
                    </a:lnTo>
                    <a:lnTo>
                      <a:pt x="50" y="436"/>
                    </a:lnTo>
                    <a:lnTo>
                      <a:pt x="44" y="428"/>
                    </a:lnTo>
                    <a:lnTo>
                      <a:pt x="37" y="419"/>
                    </a:lnTo>
                    <a:lnTo>
                      <a:pt x="33" y="409"/>
                    </a:lnTo>
                    <a:lnTo>
                      <a:pt x="31" y="399"/>
                    </a:lnTo>
                    <a:lnTo>
                      <a:pt x="30" y="388"/>
                    </a:lnTo>
                    <a:lnTo>
                      <a:pt x="31" y="377"/>
                    </a:lnTo>
                    <a:lnTo>
                      <a:pt x="34" y="366"/>
                    </a:lnTo>
                    <a:lnTo>
                      <a:pt x="38" y="357"/>
                    </a:lnTo>
                    <a:lnTo>
                      <a:pt x="44" y="348"/>
                    </a:lnTo>
                    <a:lnTo>
                      <a:pt x="51" y="340"/>
                    </a:lnTo>
                    <a:lnTo>
                      <a:pt x="60" y="333"/>
                    </a:lnTo>
                    <a:lnTo>
                      <a:pt x="62" y="332"/>
                    </a:lnTo>
                    <a:lnTo>
                      <a:pt x="64" y="330"/>
                    </a:lnTo>
                    <a:lnTo>
                      <a:pt x="66" y="327"/>
                    </a:lnTo>
                    <a:lnTo>
                      <a:pt x="68" y="324"/>
                    </a:lnTo>
                    <a:lnTo>
                      <a:pt x="68" y="319"/>
                    </a:lnTo>
                    <a:lnTo>
                      <a:pt x="68" y="316"/>
                    </a:lnTo>
                    <a:lnTo>
                      <a:pt x="66" y="313"/>
                    </a:lnTo>
                    <a:lnTo>
                      <a:pt x="64" y="310"/>
                    </a:lnTo>
                    <a:lnTo>
                      <a:pt x="62" y="308"/>
                    </a:lnTo>
                    <a:lnTo>
                      <a:pt x="60" y="307"/>
                    </a:lnTo>
                    <a:lnTo>
                      <a:pt x="51" y="299"/>
                    </a:lnTo>
                    <a:lnTo>
                      <a:pt x="44" y="291"/>
                    </a:lnTo>
                    <a:lnTo>
                      <a:pt x="38" y="282"/>
                    </a:lnTo>
                    <a:lnTo>
                      <a:pt x="34" y="272"/>
                    </a:lnTo>
                    <a:lnTo>
                      <a:pt x="31" y="262"/>
                    </a:lnTo>
                    <a:lnTo>
                      <a:pt x="30" y="251"/>
                    </a:lnTo>
                    <a:lnTo>
                      <a:pt x="31" y="240"/>
                    </a:lnTo>
                    <a:lnTo>
                      <a:pt x="33" y="230"/>
                    </a:lnTo>
                    <a:lnTo>
                      <a:pt x="37" y="220"/>
                    </a:lnTo>
                    <a:lnTo>
                      <a:pt x="44" y="211"/>
                    </a:lnTo>
                    <a:lnTo>
                      <a:pt x="50" y="203"/>
                    </a:lnTo>
                    <a:lnTo>
                      <a:pt x="58" y="196"/>
                    </a:lnTo>
                    <a:lnTo>
                      <a:pt x="67" y="191"/>
                    </a:lnTo>
                    <a:lnTo>
                      <a:pt x="78" y="187"/>
                    </a:lnTo>
                    <a:lnTo>
                      <a:pt x="88" y="185"/>
                    </a:lnTo>
                    <a:lnTo>
                      <a:pt x="99" y="184"/>
                    </a:lnTo>
                    <a:lnTo>
                      <a:pt x="103" y="184"/>
                    </a:lnTo>
                    <a:lnTo>
                      <a:pt x="107" y="182"/>
                    </a:lnTo>
                    <a:lnTo>
                      <a:pt x="110" y="181"/>
                    </a:lnTo>
                    <a:lnTo>
                      <a:pt x="113" y="180"/>
                    </a:lnTo>
                    <a:lnTo>
                      <a:pt x="115" y="177"/>
                    </a:lnTo>
                    <a:lnTo>
                      <a:pt x="117" y="174"/>
                    </a:lnTo>
                    <a:lnTo>
                      <a:pt x="118" y="171"/>
                    </a:lnTo>
                    <a:lnTo>
                      <a:pt x="118" y="166"/>
                    </a:lnTo>
                    <a:lnTo>
                      <a:pt x="117" y="163"/>
                    </a:lnTo>
                    <a:lnTo>
                      <a:pt x="117" y="161"/>
                    </a:lnTo>
                    <a:lnTo>
                      <a:pt x="114" y="150"/>
                    </a:lnTo>
                    <a:lnTo>
                      <a:pt x="113" y="140"/>
                    </a:lnTo>
                    <a:lnTo>
                      <a:pt x="114" y="130"/>
                    </a:lnTo>
                    <a:lnTo>
                      <a:pt x="116" y="119"/>
                    </a:lnTo>
                    <a:lnTo>
                      <a:pt x="121" y="110"/>
                    </a:lnTo>
                    <a:lnTo>
                      <a:pt x="126" y="100"/>
                    </a:lnTo>
                    <a:lnTo>
                      <a:pt x="133" y="92"/>
                    </a:lnTo>
                    <a:lnTo>
                      <a:pt x="141" y="85"/>
                    </a:lnTo>
                    <a:lnTo>
                      <a:pt x="150" y="79"/>
                    </a:lnTo>
                    <a:lnTo>
                      <a:pt x="161" y="76"/>
                    </a:lnTo>
                    <a:lnTo>
                      <a:pt x="172" y="72"/>
                    </a:lnTo>
                    <a:lnTo>
                      <a:pt x="184" y="72"/>
                    </a:lnTo>
                    <a:lnTo>
                      <a:pt x="194" y="73"/>
                    </a:lnTo>
                    <a:lnTo>
                      <a:pt x="205" y="76"/>
                    </a:lnTo>
                    <a:lnTo>
                      <a:pt x="216" y="80"/>
                    </a:lnTo>
                    <a:lnTo>
                      <a:pt x="224" y="86"/>
                    </a:lnTo>
                    <a:lnTo>
                      <a:pt x="226" y="87"/>
                    </a:lnTo>
                    <a:lnTo>
                      <a:pt x="230" y="88"/>
                    </a:lnTo>
                    <a:lnTo>
                      <a:pt x="233" y="89"/>
                    </a:lnTo>
                    <a:lnTo>
                      <a:pt x="236" y="91"/>
                    </a:lnTo>
                    <a:lnTo>
                      <a:pt x="240" y="89"/>
                    </a:lnTo>
                    <a:lnTo>
                      <a:pt x="243" y="87"/>
                    </a:lnTo>
                    <a:lnTo>
                      <a:pt x="246" y="85"/>
                    </a:lnTo>
                    <a:lnTo>
                      <a:pt x="248" y="83"/>
                    </a:lnTo>
                    <a:lnTo>
                      <a:pt x="250" y="80"/>
                    </a:lnTo>
                    <a:lnTo>
                      <a:pt x="250" y="78"/>
                    </a:lnTo>
                    <a:lnTo>
                      <a:pt x="254" y="67"/>
                    </a:lnTo>
                    <a:lnTo>
                      <a:pt x="260" y="58"/>
                    </a:lnTo>
                    <a:lnTo>
                      <a:pt x="267" y="50"/>
                    </a:lnTo>
                    <a:lnTo>
                      <a:pt x="276" y="42"/>
                    </a:lnTo>
                    <a:lnTo>
                      <a:pt x="284" y="37"/>
                    </a:lnTo>
                    <a:lnTo>
                      <a:pt x="295" y="33"/>
                    </a:lnTo>
                    <a:lnTo>
                      <a:pt x="306" y="31"/>
                    </a:lnTo>
                    <a:lnTo>
                      <a:pt x="316" y="30"/>
                    </a:lnTo>
                    <a:lnTo>
                      <a:pt x="328" y="31"/>
                    </a:lnTo>
                    <a:lnTo>
                      <a:pt x="339" y="33"/>
                    </a:lnTo>
                    <a:lnTo>
                      <a:pt x="348" y="37"/>
                    </a:lnTo>
                    <a:lnTo>
                      <a:pt x="358" y="42"/>
                    </a:lnTo>
                    <a:lnTo>
                      <a:pt x="366" y="50"/>
                    </a:lnTo>
                    <a:lnTo>
                      <a:pt x="373" y="58"/>
                    </a:lnTo>
                    <a:lnTo>
                      <a:pt x="379" y="67"/>
                    </a:lnTo>
                    <a:lnTo>
                      <a:pt x="384" y="78"/>
                    </a:lnTo>
                    <a:lnTo>
                      <a:pt x="384" y="80"/>
                    </a:lnTo>
                    <a:lnTo>
                      <a:pt x="385" y="83"/>
                    </a:lnTo>
                    <a:lnTo>
                      <a:pt x="387" y="85"/>
                    </a:lnTo>
                    <a:lnTo>
                      <a:pt x="390" y="87"/>
                    </a:lnTo>
                    <a:lnTo>
                      <a:pt x="393" y="89"/>
                    </a:lnTo>
                    <a:lnTo>
                      <a:pt x="396" y="89"/>
                    </a:lnTo>
                    <a:lnTo>
                      <a:pt x="401" y="89"/>
                    </a:lnTo>
                    <a:lnTo>
                      <a:pt x="404" y="88"/>
                    </a:lnTo>
                    <a:lnTo>
                      <a:pt x="407" y="87"/>
                    </a:lnTo>
                    <a:lnTo>
                      <a:pt x="408" y="86"/>
                    </a:lnTo>
                    <a:lnTo>
                      <a:pt x="418" y="80"/>
                    </a:lnTo>
                    <a:lnTo>
                      <a:pt x="428" y="76"/>
                    </a:lnTo>
                    <a:lnTo>
                      <a:pt x="439" y="73"/>
                    </a:lnTo>
                    <a:lnTo>
                      <a:pt x="450" y="72"/>
                    </a:lnTo>
                    <a:lnTo>
                      <a:pt x="461" y="72"/>
                    </a:lnTo>
                    <a:lnTo>
                      <a:pt x="472" y="76"/>
                    </a:lnTo>
                    <a:lnTo>
                      <a:pt x="482" y="79"/>
                    </a:lnTo>
                    <a:lnTo>
                      <a:pt x="492" y="85"/>
                    </a:lnTo>
                    <a:lnTo>
                      <a:pt x="500" y="92"/>
                    </a:lnTo>
                    <a:lnTo>
                      <a:pt x="508" y="100"/>
                    </a:lnTo>
                    <a:lnTo>
                      <a:pt x="513" y="110"/>
                    </a:lnTo>
                    <a:lnTo>
                      <a:pt x="517" y="119"/>
                    </a:lnTo>
                    <a:lnTo>
                      <a:pt x="519" y="130"/>
                    </a:lnTo>
                    <a:lnTo>
                      <a:pt x="520" y="140"/>
                    </a:lnTo>
                    <a:lnTo>
                      <a:pt x="519" y="150"/>
                    </a:lnTo>
                    <a:lnTo>
                      <a:pt x="516" y="161"/>
                    </a:lnTo>
                    <a:lnTo>
                      <a:pt x="515" y="163"/>
                    </a:lnTo>
                    <a:lnTo>
                      <a:pt x="515" y="166"/>
                    </a:lnTo>
                    <a:lnTo>
                      <a:pt x="515" y="171"/>
                    </a:lnTo>
                    <a:lnTo>
                      <a:pt x="516" y="174"/>
                    </a:lnTo>
                    <a:lnTo>
                      <a:pt x="517" y="177"/>
                    </a:lnTo>
                    <a:lnTo>
                      <a:pt x="520" y="180"/>
                    </a:lnTo>
                    <a:lnTo>
                      <a:pt x="523" y="181"/>
                    </a:lnTo>
                    <a:lnTo>
                      <a:pt x="527" y="184"/>
                    </a:lnTo>
                    <a:lnTo>
                      <a:pt x="530" y="184"/>
                    </a:lnTo>
                    <a:lnTo>
                      <a:pt x="534" y="184"/>
                    </a:lnTo>
                    <a:lnTo>
                      <a:pt x="545" y="185"/>
                    </a:lnTo>
                    <a:lnTo>
                      <a:pt x="556" y="187"/>
                    </a:lnTo>
                    <a:lnTo>
                      <a:pt x="565" y="191"/>
                    </a:lnTo>
                    <a:lnTo>
                      <a:pt x="575" y="196"/>
                    </a:lnTo>
                    <a:lnTo>
                      <a:pt x="582" y="203"/>
                    </a:lnTo>
                    <a:lnTo>
                      <a:pt x="590" y="211"/>
                    </a:lnTo>
                    <a:lnTo>
                      <a:pt x="595" y="220"/>
                    </a:lnTo>
                    <a:lnTo>
                      <a:pt x="600" y="230"/>
                    </a:lnTo>
                    <a:lnTo>
                      <a:pt x="603" y="240"/>
                    </a:lnTo>
                    <a:lnTo>
                      <a:pt x="603" y="251"/>
                    </a:lnTo>
                    <a:lnTo>
                      <a:pt x="603" y="262"/>
                    </a:lnTo>
                    <a:lnTo>
                      <a:pt x="600" y="272"/>
                    </a:lnTo>
                    <a:lnTo>
                      <a:pt x="595" y="282"/>
                    </a:lnTo>
                    <a:lnTo>
                      <a:pt x="589" y="292"/>
                    </a:lnTo>
                    <a:lnTo>
                      <a:pt x="582" y="299"/>
                    </a:lnTo>
                    <a:lnTo>
                      <a:pt x="573" y="307"/>
                    </a:lnTo>
                    <a:lnTo>
                      <a:pt x="572" y="308"/>
                    </a:lnTo>
                    <a:lnTo>
                      <a:pt x="569" y="310"/>
                    </a:lnTo>
                    <a:lnTo>
                      <a:pt x="566" y="313"/>
                    </a:lnTo>
                    <a:lnTo>
                      <a:pt x="565" y="316"/>
                    </a:lnTo>
                    <a:lnTo>
                      <a:pt x="565" y="319"/>
                    </a:lnTo>
                    <a:lnTo>
                      <a:pt x="565" y="324"/>
                    </a:lnTo>
                    <a:lnTo>
                      <a:pt x="566" y="327"/>
                    </a:lnTo>
                    <a:lnTo>
                      <a:pt x="569" y="330"/>
                    </a:lnTo>
                    <a:lnTo>
                      <a:pt x="572" y="332"/>
                    </a:lnTo>
                    <a:close/>
                    <a:moveTo>
                      <a:pt x="604" y="319"/>
                    </a:moveTo>
                    <a:lnTo>
                      <a:pt x="612" y="310"/>
                    </a:lnTo>
                    <a:lnTo>
                      <a:pt x="620" y="298"/>
                    </a:lnTo>
                    <a:lnTo>
                      <a:pt x="626" y="286"/>
                    </a:lnTo>
                    <a:lnTo>
                      <a:pt x="631" y="273"/>
                    </a:lnTo>
                    <a:lnTo>
                      <a:pt x="633" y="261"/>
                    </a:lnTo>
                    <a:lnTo>
                      <a:pt x="633" y="247"/>
                    </a:lnTo>
                    <a:lnTo>
                      <a:pt x="632" y="234"/>
                    </a:lnTo>
                    <a:lnTo>
                      <a:pt x="628" y="221"/>
                    </a:lnTo>
                    <a:lnTo>
                      <a:pt x="623" y="208"/>
                    </a:lnTo>
                    <a:lnTo>
                      <a:pt x="616" y="196"/>
                    </a:lnTo>
                    <a:lnTo>
                      <a:pt x="607" y="186"/>
                    </a:lnTo>
                    <a:lnTo>
                      <a:pt x="597" y="176"/>
                    </a:lnTo>
                    <a:lnTo>
                      <a:pt x="587" y="169"/>
                    </a:lnTo>
                    <a:lnTo>
                      <a:pt x="575" y="162"/>
                    </a:lnTo>
                    <a:lnTo>
                      <a:pt x="562" y="158"/>
                    </a:lnTo>
                    <a:lnTo>
                      <a:pt x="549" y="155"/>
                    </a:lnTo>
                    <a:lnTo>
                      <a:pt x="550" y="141"/>
                    </a:lnTo>
                    <a:lnTo>
                      <a:pt x="549" y="128"/>
                    </a:lnTo>
                    <a:lnTo>
                      <a:pt x="547" y="115"/>
                    </a:lnTo>
                    <a:lnTo>
                      <a:pt x="543" y="102"/>
                    </a:lnTo>
                    <a:lnTo>
                      <a:pt x="536" y="91"/>
                    </a:lnTo>
                    <a:lnTo>
                      <a:pt x="529" y="79"/>
                    </a:lnTo>
                    <a:lnTo>
                      <a:pt x="519" y="69"/>
                    </a:lnTo>
                    <a:lnTo>
                      <a:pt x="509" y="61"/>
                    </a:lnTo>
                    <a:lnTo>
                      <a:pt x="497" y="53"/>
                    </a:lnTo>
                    <a:lnTo>
                      <a:pt x="485" y="48"/>
                    </a:lnTo>
                    <a:lnTo>
                      <a:pt x="471" y="45"/>
                    </a:lnTo>
                    <a:lnTo>
                      <a:pt x="458" y="42"/>
                    </a:lnTo>
                    <a:lnTo>
                      <a:pt x="445" y="42"/>
                    </a:lnTo>
                    <a:lnTo>
                      <a:pt x="431" y="45"/>
                    </a:lnTo>
                    <a:lnTo>
                      <a:pt x="418" y="48"/>
                    </a:lnTo>
                    <a:lnTo>
                      <a:pt x="405" y="53"/>
                    </a:lnTo>
                    <a:lnTo>
                      <a:pt x="399" y="41"/>
                    </a:lnTo>
                    <a:lnTo>
                      <a:pt x="390" y="31"/>
                    </a:lnTo>
                    <a:lnTo>
                      <a:pt x="379" y="22"/>
                    </a:lnTo>
                    <a:lnTo>
                      <a:pt x="369" y="14"/>
                    </a:lnTo>
                    <a:lnTo>
                      <a:pt x="357" y="8"/>
                    </a:lnTo>
                    <a:lnTo>
                      <a:pt x="344" y="3"/>
                    </a:lnTo>
                    <a:lnTo>
                      <a:pt x="330" y="1"/>
                    </a:lnTo>
                    <a:lnTo>
                      <a:pt x="316" y="0"/>
                    </a:lnTo>
                    <a:lnTo>
                      <a:pt x="302" y="1"/>
                    </a:lnTo>
                    <a:lnTo>
                      <a:pt x="289" y="3"/>
                    </a:lnTo>
                    <a:lnTo>
                      <a:pt x="277" y="8"/>
                    </a:lnTo>
                    <a:lnTo>
                      <a:pt x="264" y="14"/>
                    </a:lnTo>
                    <a:lnTo>
                      <a:pt x="253" y="22"/>
                    </a:lnTo>
                    <a:lnTo>
                      <a:pt x="243" y="31"/>
                    </a:lnTo>
                    <a:lnTo>
                      <a:pt x="235" y="41"/>
                    </a:lnTo>
                    <a:lnTo>
                      <a:pt x="227" y="53"/>
                    </a:lnTo>
                    <a:lnTo>
                      <a:pt x="216" y="48"/>
                    </a:lnTo>
                    <a:lnTo>
                      <a:pt x="202" y="45"/>
                    </a:lnTo>
                    <a:lnTo>
                      <a:pt x="189" y="42"/>
                    </a:lnTo>
                    <a:lnTo>
                      <a:pt x="175" y="42"/>
                    </a:lnTo>
                    <a:lnTo>
                      <a:pt x="161" y="45"/>
                    </a:lnTo>
                    <a:lnTo>
                      <a:pt x="148" y="48"/>
                    </a:lnTo>
                    <a:lnTo>
                      <a:pt x="135" y="53"/>
                    </a:lnTo>
                    <a:lnTo>
                      <a:pt x="124" y="61"/>
                    </a:lnTo>
                    <a:lnTo>
                      <a:pt x="113" y="69"/>
                    </a:lnTo>
                    <a:lnTo>
                      <a:pt x="104" y="79"/>
                    </a:lnTo>
                    <a:lnTo>
                      <a:pt x="97" y="91"/>
                    </a:lnTo>
                    <a:lnTo>
                      <a:pt x="91" y="102"/>
                    </a:lnTo>
                    <a:lnTo>
                      <a:pt x="86" y="115"/>
                    </a:lnTo>
                    <a:lnTo>
                      <a:pt x="84" y="128"/>
                    </a:lnTo>
                    <a:lnTo>
                      <a:pt x="83" y="141"/>
                    </a:lnTo>
                    <a:lnTo>
                      <a:pt x="84" y="155"/>
                    </a:lnTo>
                    <a:lnTo>
                      <a:pt x="71" y="158"/>
                    </a:lnTo>
                    <a:lnTo>
                      <a:pt x="58" y="162"/>
                    </a:lnTo>
                    <a:lnTo>
                      <a:pt x="46" y="169"/>
                    </a:lnTo>
                    <a:lnTo>
                      <a:pt x="35" y="176"/>
                    </a:lnTo>
                    <a:lnTo>
                      <a:pt x="25" y="186"/>
                    </a:lnTo>
                    <a:lnTo>
                      <a:pt x="17" y="196"/>
                    </a:lnTo>
                    <a:lnTo>
                      <a:pt x="10" y="208"/>
                    </a:lnTo>
                    <a:lnTo>
                      <a:pt x="5" y="221"/>
                    </a:lnTo>
                    <a:lnTo>
                      <a:pt x="2" y="234"/>
                    </a:lnTo>
                    <a:lnTo>
                      <a:pt x="0" y="247"/>
                    </a:lnTo>
                    <a:lnTo>
                      <a:pt x="1" y="261"/>
                    </a:lnTo>
                    <a:lnTo>
                      <a:pt x="3" y="273"/>
                    </a:lnTo>
                    <a:lnTo>
                      <a:pt x="7" y="286"/>
                    </a:lnTo>
                    <a:lnTo>
                      <a:pt x="12" y="298"/>
                    </a:lnTo>
                    <a:lnTo>
                      <a:pt x="20" y="310"/>
                    </a:lnTo>
                    <a:lnTo>
                      <a:pt x="30" y="319"/>
                    </a:lnTo>
                    <a:lnTo>
                      <a:pt x="20" y="330"/>
                    </a:lnTo>
                    <a:lnTo>
                      <a:pt x="12" y="341"/>
                    </a:lnTo>
                    <a:lnTo>
                      <a:pt x="7" y="353"/>
                    </a:lnTo>
                    <a:lnTo>
                      <a:pt x="3" y="365"/>
                    </a:lnTo>
                    <a:lnTo>
                      <a:pt x="1" y="378"/>
                    </a:lnTo>
                    <a:lnTo>
                      <a:pt x="0" y="392"/>
                    </a:lnTo>
                    <a:lnTo>
                      <a:pt x="2" y="405"/>
                    </a:lnTo>
                    <a:lnTo>
                      <a:pt x="5" y="419"/>
                    </a:lnTo>
                    <a:lnTo>
                      <a:pt x="10" y="432"/>
                    </a:lnTo>
                    <a:lnTo>
                      <a:pt x="17" y="443"/>
                    </a:lnTo>
                    <a:lnTo>
                      <a:pt x="25" y="454"/>
                    </a:lnTo>
                    <a:lnTo>
                      <a:pt x="35" y="463"/>
                    </a:lnTo>
                    <a:lnTo>
                      <a:pt x="46" y="471"/>
                    </a:lnTo>
                    <a:lnTo>
                      <a:pt x="58" y="477"/>
                    </a:lnTo>
                    <a:lnTo>
                      <a:pt x="71" y="482"/>
                    </a:lnTo>
                    <a:lnTo>
                      <a:pt x="84" y="485"/>
                    </a:lnTo>
                    <a:lnTo>
                      <a:pt x="83" y="498"/>
                    </a:lnTo>
                    <a:lnTo>
                      <a:pt x="84" y="512"/>
                    </a:lnTo>
                    <a:lnTo>
                      <a:pt x="86" y="525"/>
                    </a:lnTo>
                    <a:lnTo>
                      <a:pt x="91" y="536"/>
                    </a:lnTo>
                    <a:lnTo>
                      <a:pt x="97" y="549"/>
                    </a:lnTo>
                    <a:lnTo>
                      <a:pt x="104" y="560"/>
                    </a:lnTo>
                    <a:lnTo>
                      <a:pt x="113" y="570"/>
                    </a:lnTo>
                    <a:lnTo>
                      <a:pt x="124" y="579"/>
                    </a:lnTo>
                    <a:lnTo>
                      <a:pt x="135" y="586"/>
                    </a:lnTo>
                    <a:lnTo>
                      <a:pt x="148" y="591"/>
                    </a:lnTo>
                    <a:lnTo>
                      <a:pt x="161" y="595"/>
                    </a:lnTo>
                    <a:lnTo>
                      <a:pt x="175" y="596"/>
                    </a:lnTo>
                    <a:lnTo>
                      <a:pt x="189" y="596"/>
                    </a:lnTo>
                    <a:lnTo>
                      <a:pt x="202" y="595"/>
                    </a:lnTo>
                    <a:lnTo>
                      <a:pt x="216" y="592"/>
                    </a:lnTo>
                    <a:lnTo>
                      <a:pt x="227" y="587"/>
                    </a:lnTo>
                    <a:lnTo>
                      <a:pt x="235" y="597"/>
                    </a:lnTo>
                    <a:lnTo>
                      <a:pt x="243" y="608"/>
                    </a:lnTo>
                    <a:lnTo>
                      <a:pt x="253" y="618"/>
                    </a:lnTo>
                    <a:lnTo>
                      <a:pt x="265" y="625"/>
                    </a:lnTo>
                    <a:lnTo>
                      <a:pt x="277" y="632"/>
                    </a:lnTo>
                    <a:lnTo>
                      <a:pt x="289" y="636"/>
                    </a:lnTo>
                    <a:lnTo>
                      <a:pt x="302" y="639"/>
                    </a:lnTo>
                    <a:lnTo>
                      <a:pt x="316" y="640"/>
                    </a:lnTo>
                    <a:lnTo>
                      <a:pt x="330" y="639"/>
                    </a:lnTo>
                    <a:lnTo>
                      <a:pt x="344" y="636"/>
                    </a:lnTo>
                    <a:lnTo>
                      <a:pt x="357" y="632"/>
                    </a:lnTo>
                    <a:lnTo>
                      <a:pt x="369" y="625"/>
                    </a:lnTo>
                    <a:lnTo>
                      <a:pt x="379" y="618"/>
                    </a:lnTo>
                    <a:lnTo>
                      <a:pt x="390" y="608"/>
                    </a:lnTo>
                    <a:lnTo>
                      <a:pt x="399" y="597"/>
                    </a:lnTo>
                    <a:lnTo>
                      <a:pt x="405" y="587"/>
                    </a:lnTo>
                    <a:lnTo>
                      <a:pt x="418" y="592"/>
                    </a:lnTo>
                    <a:lnTo>
                      <a:pt x="431" y="595"/>
                    </a:lnTo>
                    <a:lnTo>
                      <a:pt x="445" y="596"/>
                    </a:lnTo>
                    <a:lnTo>
                      <a:pt x="458" y="596"/>
                    </a:lnTo>
                    <a:lnTo>
                      <a:pt x="471" y="595"/>
                    </a:lnTo>
                    <a:lnTo>
                      <a:pt x="485" y="591"/>
                    </a:lnTo>
                    <a:lnTo>
                      <a:pt x="497" y="586"/>
                    </a:lnTo>
                    <a:lnTo>
                      <a:pt x="509" y="579"/>
                    </a:lnTo>
                    <a:lnTo>
                      <a:pt x="519" y="570"/>
                    </a:lnTo>
                    <a:lnTo>
                      <a:pt x="529" y="560"/>
                    </a:lnTo>
                    <a:lnTo>
                      <a:pt x="536" y="549"/>
                    </a:lnTo>
                    <a:lnTo>
                      <a:pt x="543" y="538"/>
                    </a:lnTo>
                    <a:lnTo>
                      <a:pt x="547" y="525"/>
                    </a:lnTo>
                    <a:lnTo>
                      <a:pt x="549" y="512"/>
                    </a:lnTo>
                    <a:lnTo>
                      <a:pt x="550" y="498"/>
                    </a:lnTo>
                    <a:lnTo>
                      <a:pt x="548" y="485"/>
                    </a:lnTo>
                    <a:lnTo>
                      <a:pt x="562" y="482"/>
                    </a:lnTo>
                    <a:lnTo>
                      <a:pt x="575" y="477"/>
                    </a:lnTo>
                    <a:lnTo>
                      <a:pt x="587" y="471"/>
                    </a:lnTo>
                    <a:lnTo>
                      <a:pt x="597" y="463"/>
                    </a:lnTo>
                    <a:lnTo>
                      <a:pt x="607" y="454"/>
                    </a:lnTo>
                    <a:lnTo>
                      <a:pt x="616" y="443"/>
                    </a:lnTo>
                    <a:lnTo>
                      <a:pt x="623" y="432"/>
                    </a:lnTo>
                    <a:lnTo>
                      <a:pt x="628" y="419"/>
                    </a:lnTo>
                    <a:lnTo>
                      <a:pt x="632" y="405"/>
                    </a:lnTo>
                    <a:lnTo>
                      <a:pt x="633" y="392"/>
                    </a:lnTo>
                    <a:lnTo>
                      <a:pt x="633" y="378"/>
                    </a:lnTo>
                    <a:lnTo>
                      <a:pt x="631" y="365"/>
                    </a:lnTo>
                    <a:lnTo>
                      <a:pt x="626" y="353"/>
                    </a:lnTo>
                    <a:lnTo>
                      <a:pt x="620" y="341"/>
                    </a:lnTo>
                    <a:lnTo>
                      <a:pt x="612" y="330"/>
                    </a:lnTo>
                    <a:lnTo>
                      <a:pt x="604" y="319"/>
                    </a:lnTo>
                    <a:lnTo>
                      <a:pt x="604" y="31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4" name="Freeform 306">
                <a:extLst>
                  <a:ext uri="{FF2B5EF4-FFF2-40B4-BE49-F238E27FC236}">
                    <a16:creationId xmlns:a16="http://schemas.microsoft.com/office/drawing/2014/main" id="{8DDCBE41-DC1B-47B7-9C1C-5135D64659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70663" y="2122488"/>
                <a:ext cx="104775" cy="80962"/>
              </a:xfrm>
              <a:custGeom>
                <a:avLst/>
                <a:gdLst>
                  <a:gd name="T0" fmla="*/ 299 w 329"/>
                  <a:gd name="T1" fmla="*/ 204 h 255"/>
                  <a:gd name="T2" fmla="*/ 175 w 329"/>
                  <a:gd name="T3" fmla="*/ 80 h 255"/>
                  <a:gd name="T4" fmla="*/ 172 w 329"/>
                  <a:gd name="T5" fmla="*/ 77 h 255"/>
                  <a:gd name="T6" fmla="*/ 170 w 329"/>
                  <a:gd name="T7" fmla="*/ 76 h 255"/>
                  <a:gd name="T8" fmla="*/ 167 w 329"/>
                  <a:gd name="T9" fmla="*/ 75 h 255"/>
                  <a:gd name="T10" fmla="*/ 164 w 329"/>
                  <a:gd name="T11" fmla="*/ 75 h 255"/>
                  <a:gd name="T12" fmla="*/ 161 w 329"/>
                  <a:gd name="T13" fmla="*/ 75 h 255"/>
                  <a:gd name="T14" fmla="*/ 158 w 329"/>
                  <a:gd name="T15" fmla="*/ 76 h 255"/>
                  <a:gd name="T16" fmla="*/ 156 w 329"/>
                  <a:gd name="T17" fmla="*/ 77 h 255"/>
                  <a:gd name="T18" fmla="*/ 154 w 329"/>
                  <a:gd name="T19" fmla="*/ 80 h 255"/>
                  <a:gd name="T20" fmla="*/ 30 w 329"/>
                  <a:gd name="T21" fmla="*/ 204 h 255"/>
                  <a:gd name="T22" fmla="*/ 30 w 329"/>
                  <a:gd name="T23" fmla="*/ 0 h 255"/>
                  <a:gd name="T24" fmla="*/ 0 w 329"/>
                  <a:gd name="T25" fmla="*/ 0 h 255"/>
                  <a:gd name="T26" fmla="*/ 0 w 329"/>
                  <a:gd name="T27" fmla="*/ 240 h 255"/>
                  <a:gd name="T28" fmla="*/ 1 w 329"/>
                  <a:gd name="T29" fmla="*/ 244 h 255"/>
                  <a:gd name="T30" fmla="*/ 2 w 329"/>
                  <a:gd name="T31" fmla="*/ 247 h 255"/>
                  <a:gd name="T32" fmla="*/ 5 w 329"/>
                  <a:gd name="T33" fmla="*/ 251 h 255"/>
                  <a:gd name="T34" fmla="*/ 9 w 329"/>
                  <a:gd name="T35" fmla="*/ 253 h 255"/>
                  <a:gd name="T36" fmla="*/ 14 w 329"/>
                  <a:gd name="T37" fmla="*/ 254 h 255"/>
                  <a:gd name="T38" fmla="*/ 18 w 329"/>
                  <a:gd name="T39" fmla="*/ 254 h 255"/>
                  <a:gd name="T40" fmla="*/ 21 w 329"/>
                  <a:gd name="T41" fmla="*/ 253 h 255"/>
                  <a:gd name="T42" fmla="*/ 25 w 329"/>
                  <a:gd name="T43" fmla="*/ 251 h 255"/>
                  <a:gd name="T44" fmla="*/ 164 w 329"/>
                  <a:gd name="T45" fmla="*/ 112 h 255"/>
                  <a:gd name="T46" fmla="*/ 303 w 329"/>
                  <a:gd name="T47" fmla="*/ 250 h 255"/>
                  <a:gd name="T48" fmla="*/ 306 w 329"/>
                  <a:gd name="T49" fmla="*/ 252 h 255"/>
                  <a:gd name="T50" fmla="*/ 308 w 329"/>
                  <a:gd name="T51" fmla="*/ 254 h 255"/>
                  <a:gd name="T52" fmla="*/ 311 w 329"/>
                  <a:gd name="T53" fmla="*/ 254 h 255"/>
                  <a:gd name="T54" fmla="*/ 314 w 329"/>
                  <a:gd name="T55" fmla="*/ 255 h 255"/>
                  <a:gd name="T56" fmla="*/ 316 w 329"/>
                  <a:gd name="T57" fmla="*/ 254 h 255"/>
                  <a:gd name="T58" fmla="*/ 319 w 329"/>
                  <a:gd name="T59" fmla="*/ 253 h 255"/>
                  <a:gd name="T60" fmla="*/ 323 w 329"/>
                  <a:gd name="T61" fmla="*/ 251 h 255"/>
                  <a:gd name="T62" fmla="*/ 326 w 329"/>
                  <a:gd name="T63" fmla="*/ 247 h 255"/>
                  <a:gd name="T64" fmla="*/ 328 w 329"/>
                  <a:gd name="T65" fmla="*/ 244 h 255"/>
                  <a:gd name="T66" fmla="*/ 329 w 329"/>
                  <a:gd name="T67" fmla="*/ 240 h 255"/>
                  <a:gd name="T68" fmla="*/ 329 w 329"/>
                  <a:gd name="T69" fmla="*/ 0 h 255"/>
                  <a:gd name="T70" fmla="*/ 299 w 329"/>
                  <a:gd name="T71" fmla="*/ 0 h 255"/>
                  <a:gd name="T72" fmla="*/ 299 w 329"/>
                  <a:gd name="T73" fmla="*/ 204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329" h="255">
                    <a:moveTo>
                      <a:pt x="299" y="204"/>
                    </a:moveTo>
                    <a:lnTo>
                      <a:pt x="175" y="80"/>
                    </a:lnTo>
                    <a:lnTo>
                      <a:pt x="172" y="77"/>
                    </a:lnTo>
                    <a:lnTo>
                      <a:pt x="170" y="76"/>
                    </a:lnTo>
                    <a:lnTo>
                      <a:pt x="167" y="75"/>
                    </a:lnTo>
                    <a:lnTo>
                      <a:pt x="164" y="75"/>
                    </a:lnTo>
                    <a:lnTo>
                      <a:pt x="161" y="75"/>
                    </a:lnTo>
                    <a:lnTo>
                      <a:pt x="158" y="76"/>
                    </a:lnTo>
                    <a:lnTo>
                      <a:pt x="156" y="77"/>
                    </a:lnTo>
                    <a:lnTo>
                      <a:pt x="154" y="80"/>
                    </a:lnTo>
                    <a:lnTo>
                      <a:pt x="30" y="204"/>
                    </a:lnTo>
                    <a:lnTo>
                      <a:pt x="30" y="0"/>
                    </a:lnTo>
                    <a:lnTo>
                      <a:pt x="0" y="0"/>
                    </a:lnTo>
                    <a:lnTo>
                      <a:pt x="0" y="240"/>
                    </a:lnTo>
                    <a:lnTo>
                      <a:pt x="1" y="244"/>
                    </a:lnTo>
                    <a:lnTo>
                      <a:pt x="2" y="247"/>
                    </a:lnTo>
                    <a:lnTo>
                      <a:pt x="5" y="251"/>
                    </a:lnTo>
                    <a:lnTo>
                      <a:pt x="9" y="253"/>
                    </a:lnTo>
                    <a:lnTo>
                      <a:pt x="14" y="254"/>
                    </a:lnTo>
                    <a:lnTo>
                      <a:pt x="18" y="254"/>
                    </a:lnTo>
                    <a:lnTo>
                      <a:pt x="21" y="253"/>
                    </a:lnTo>
                    <a:lnTo>
                      <a:pt x="25" y="251"/>
                    </a:lnTo>
                    <a:lnTo>
                      <a:pt x="164" y="112"/>
                    </a:lnTo>
                    <a:lnTo>
                      <a:pt x="303" y="250"/>
                    </a:lnTo>
                    <a:lnTo>
                      <a:pt x="306" y="252"/>
                    </a:lnTo>
                    <a:lnTo>
                      <a:pt x="308" y="254"/>
                    </a:lnTo>
                    <a:lnTo>
                      <a:pt x="311" y="254"/>
                    </a:lnTo>
                    <a:lnTo>
                      <a:pt x="314" y="255"/>
                    </a:lnTo>
                    <a:lnTo>
                      <a:pt x="316" y="254"/>
                    </a:lnTo>
                    <a:lnTo>
                      <a:pt x="319" y="253"/>
                    </a:lnTo>
                    <a:lnTo>
                      <a:pt x="323" y="251"/>
                    </a:lnTo>
                    <a:lnTo>
                      <a:pt x="326" y="247"/>
                    </a:lnTo>
                    <a:lnTo>
                      <a:pt x="328" y="244"/>
                    </a:lnTo>
                    <a:lnTo>
                      <a:pt x="329" y="240"/>
                    </a:lnTo>
                    <a:lnTo>
                      <a:pt x="329" y="0"/>
                    </a:lnTo>
                    <a:lnTo>
                      <a:pt x="299" y="0"/>
                    </a:lnTo>
                    <a:lnTo>
                      <a:pt x="299" y="2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  <p:sp>
            <p:nvSpPr>
              <p:cNvPr id="185" name="Freeform 307">
                <a:extLst>
                  <a:ext uri="{FF2B5EF4-FFF2-40B4-BE49-F238E27FC236}">
                    <a16:creationId xmlns:a16="http://schemas.microsoft.com/office/drawing/2014/main" id="{EC4D9A09-2214-4071-8815-9222636F443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6565900" y="1962150"/>
                <a:ext cx="114300" cy="114300"/>
              </a:xfrm>
              <a:custGeom>
                <a:avLst/>
                <a:gdLst>
                  <a:gd name="T0" fmla="*/ 240 w 358"/>
                  <a:gd name="T1" fmla="*/ 201 h 359"/>
                  <a:gd name="T2" fmla="*/ 239 w 358"/>
                  <a:gd name="T3" fmla="*/ 210 h 359"/>
                  <a:gd name="T4" fmla="*/ 271 w 358"/>
                  <a:gd name="T5" fmla="*/ 309 h 359"/>
                  <a:gd name="T6" fmla="*/ 184 w 358"/>
                  <a:gd name="T7" fmla="*/ 255 h 359"/>
                  <a:gd name="T8" fmla="*/ 175 w 358"/>
                  <a:gd name="T9" fmla="*/ 255 h 359"/>
                  <a:gd name="T10" fmla="*/ 86 w 358"/>
                  <a:gd name="T11" fmla="*/ 309 h 359"/>
                  <a:gd name="T12" fmla="*/ 120 w 358"/>
                  <a:gd name="T13" fmla="*/ 210 h 359"/>
                  <a:gd name="T14" fmla="*/ 117 w 358"/>
                  <a:gd name="T15" fmla="*/ 202 h 359"/>
                  <a:gd name="T16" fmla="*/ 51 w 358"/>
                  <a:gd name="T17" fmla="*/ 134 h 359"/>
                  <a:gd name="T18" fmla="*/ 123 w 358"/>
                  <a:gd name="T19" fmla="*/ 134 h 359"/>
                  <a:gd name="T20" fmla="*/ 130 w 358"/>
                  <a:gd name="T21" fmla="*/ 130 h 359"/>
                  <a:gd name="T22" fmla="*/ 179 w 358"/>
                  <a:gd name="T23" fmla="*/ 45 h 359"/>
                  <a:gd name="T24" fmla="*/ 229 w 358"/>
                  <a:gd name="T25" fmla="*/ 130 h 359"/>
                  <a:gd name="T26" fmla="*/ 235 w 358"/>
                  <a:gd name="T27" fmla="*/ 134 h 359"/>
                  <a:gd name="T28" fmla="*/ 308 w 358"/>
                  <a:gd name="T29" fmla="*/ 134 h 359"/>
                  <a:gd name="T30" fmla="*/ 344 w 358"/>
                  <a:gd name="T31" fmla="*/ 104 h 359"/>
                  <a:gd name="T32" fmla="*/ 192 w 358"/>
                  <a:gd name="T33" fmla="*/ 8 h 359"/>
                  <a:gd name="T34" fmla="*/ 187 w 358"/>
                  <a:gd name="T35" fmla="*/ 2 h 359"/>
                  <a:gd name="T36" fmla="*/ 179 w 358"/>
                  <a:gd name="T37" fmla="*/ 0 h 359"/>
                  <a:gd name="T38" fmla="*/ 172 w 358"/>
                  <a:gd name="T39" fmla="*/ 2 h 359"/>
                  <a:gd name="T40" fmla="*/ 167 w 358"/>
                  <a:gd name="T41" fmla="*/ 8 h 359"/>
                  <a:gd name="T42" fmla="*/ 15 w 358"/>
                  <a:gd name="T43" fmla="*/ 104 h 359"/>
                  <a:gd name="T44" fmla="*/ 6 w 358"/>
                  <a:gd name="T45" fmla="*/ 107 h 359"/>
                  <a:gd name="T46" fmla="*/ 1 w 358"/>
                  <a:gd name="T47" fmla="*/ 114 h 359"/>
                  <a:gd name="T48" fmla="*/ 0 w 358"/>
                  <a:gd name="T49" fmla="*/ 122 h 359"/>
                  <a:gd name="T50" fmla="*/ 4 w 358"/>
                  <a:gd name="T51" fmla="*/ 130 h 359"/>
                  <a:gd name="T52" fmla="*/ 46 w 358"/>
                  <a:gd name="T53" fmla="*/ 339 h 359"/>
                  <a:gd name="T54" fmla="*/ 46 w 358"/>
                  <a:gd name="T55" fmla="*/ 348 h 359"/>
                  <a:gd name="T56" fmla="*/ 50 w 358"/>
                  <a:gd name="T57" fmla="*/ 355 h 359"/>
                  <a:gd name="T58" fmla="*/ 59 w 358"/>
                  <a:gd name="T59" fmla="*/ 359 h 359"/>
                  <a:gd name="T60" fmla="*/ 67 w 358"/>
                  <a:gd name="T61" fmla="*/ 356 h 359"/>
                  <a:gd name="T62" fmla="*/ 291 w 358"/>
                  <a:gd name="T63" fmla="*/ 356 h 359"/>
                  <a:gd name="T64" fmla="*/ 299 w 358"/>
                  <a:gd name="T65" fmla="*/ 359 h 359"/>
                  <a:gd name="T66" fmla="*/ 308 w 358"/>
                  <a:gd name="T67" fmla="*/ 355 h 359"/>
                  <a:gd name="T68" fmla="*/ 313 w 358"/>
                  <a:gd name="T69" fmla="*/ 348 h 359"/>
                  <a:gd name="T70" fmla="*/ 313 w 358"/>
                  <a:gd name="T71" fmla="*/ 339 h 359"/>
                  <a:gd name="T72" fmla="*/ 354 w 358"/>
                  <a:gd name="T73" fmla="*/ 130 h 359"/>
                  <a:gd name="T74" fmla="*/ 358 w 358"/>
                  <a:gd name="T75" fmla="*/ 122 h 359"/>
                  <a:gd name="T76" fmla="*/ 357 w 358"/>
                  <a:gd name="T77" fmla="*/ 114 h 359"/>
                  <a:gd name="T78" fmla="*/ 352 w 358"/>
                  <a:gd name="T79" fmla="*/ 107 h 359"/>
                  <a:gd name="T80" fmla="*/ 344 w 358"/>
                  <a:gd name="T81" fmla="*/ 104 h 3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58" h="359">
                    <a:moveTo>
                      <a:pt x="244" y="198"/>
                    </a:moveTo>
                    <a:lnTo>
                      <a:pt x="240" y="201"/>
                    </a:lnTo>
                    <a:lnTo>
                      <a:pt x="239" y="206"/>
                    </a:lnTo>
                    <a:lnTo>
                      <a:pt x="239" y="210"/>
                    </a:lnTo>
                    <a:lnTo>
                      <a:pt x="239" y="214"/>
                    </a:lnTo>
                    <a:lnTo>
                      <a:pt x="271" y="309"/>
                    </a:lnTo>
                    <a:lnTo>
                      <a:pt x="187" y="256"/>
                    </a:lnTo>
                    <a:lnTo>
                      <a:pt x="184" y="255"/>
                    </a:lnTo>
                    <a:lnTo>
                      <a:pt x="179" y="254"/>
                    </a:lnTo>
                    <a:lnTo>
                      <a:pt x="175" y="255"/>
                    </a:lnTo>
                    <a:lnTo>
                      <a:pt x="171" y="256"/>
                    </a:lnTo>
                    <a:lnTo>
                      <a:pt x="86" y="309"/>
                    </a:lnTo>
                    <a:lnTo>
                      <a:pt x="118" y="214"/>
                    </a:lnTo>
                    <a:lnTo>
                      <a:pt x="120" y="210"/>
                    </a:lnTo>
                    <a:lnTo>
                      <a:pt x="118" y="206"/>
                    </a:lnTo>
                    <a:lnTo>
                      <a:pt x="117" y="202"/>
                    </a:lnTo>
                    <a:lnTo>
                      <a:pt x="115" y="198"/>
                    </a:lnTo>
                    <a:lnTo>
                      <a:pt x="51" y="134"/>
                    </a:lnTo>
                    <a:lnTo>
                      <a:pt x="120" y="134"/>
                    </a:lnTo>
                    <a:lnTo>
                      <a:pt x="123" y="134"/>
                    </a:lnTo>
                    <a:lnTo>
                      <a:pt x="127" y="132"/>
                    </a:lnTo>
                    <a:lnTo>
                      <a:pt x="130" y="130"/>
                    </a:lnTo>
                    <a:lnTo>
                      <a:pt x="132" y="127"/>
                    </a:lnTo>
                    <a:lnTo>
                      <a:pt x="179" y="45"/>
                    </a:lnTo>
                    <a:lnTo>
                      <a:pt x="226" y="127"/>
                    </a:lnTo>
                    <a:lnTo>
                      <a:pt x="229" y="130"/>
                    </a:lnTo>
                    <a:lnTo>
                      <a:pt x="232" y="132"/>
                    </a:lnTo>
                    <a:lnTo>
                      <a:pt x="235" y="134"/>
                    </a:lnTo>
                    <a:lnTo>
                      <a:pt x="239" y="134"/>
                    </a:lnTo>
                    <a:lnTo>
                      <a:pt x="308" y="134"/>
                    </a:lnTo>
                    <a:lnTo>
                      <a:pt x="244" y="198"/>
                    </a:lnTo>
                    <a:close/>
                    <a:moveTo>
                      <a:pt x="344" y="104"/>
                    </a:moveTo>
                    <a:lnTo>
                      <a:pt x="248" y="104"/>
                    </a:lnTo>
                    <a:lnTo>
                      <a:pt x="192" y="8"/>
                    </a:lnTo>
                    <a:lnTo>
                      <a:pt x="190" y="5"/>
                    </a:lnTo>
                    <a:lnTo>
                      <a:pt x="187" y="2"/>
                    </a:lnTo>
                    <a:lnTo>
                      <a:pt x="183" y="0"/>
                    </a:lnTo>
                    <a:lnTo>
                      <a:pt x="179" y="0"/>
                    </a:lnTo>
                    <a:lnTo>
                      <a:pt x="175" y="0"/>
                    </a:lnTo>
                    <a:lnTo>
                      <a:pt x="172" y="2"/>
                    </a:lnTo>
                    <a:lnTo>
                      <a:pt x="169" y="5"/>
                    </a:lnTo>
                    <a:lnTo>
                      <a:pt x="167" y="8"/>
                    </a:lnTo>
                    <a:lnTo>
                      <a:pt x="111" y="104"/>
                    </a:lnTo>
                    <a:lnTo>
                      <a:pt x="15" y="104"/>
                    </a:lnTo>
                    <a:lnTo>
                      <a:pt x="10" y="105"/>
                    </a:lnTo>
                    <a:lnTo>
                      <a:pt x="6" y="107"/>
                    </a:lnTo>
                    <a:lnTo>
                      <a:pt x="3" y="109"/>
                    </a:lnTo>
                    <a:lnTo>
                      <a:pt x="1" y="114"/>
                    </a:lnTo>
                    <a:lnTo>
                      <a:pt x="0" y="118"/>
                    </a:lnTo>
                    <a:lnTo>
                      <a:pt x="0" y="122"/>
                    </a:lnTo>
                    <a:lnTo>
                      <a:pt x="2" y="127"/>
                    </a:lnTo>
                    <a:lnTo>
                      <a:pt x="4" y="130"/>
                    </a:lnTo>
                    <a:lnTo>
                      <a:pt x="87" y="213"/>
                    </a:lnTo>
                    <a:lnTo>
                      <a:pt x="46" y="339"/>
                    </a:lnTo>
                    <a:lnTo>
                      <a:pt x="45" y="344"/>
                    </a:lnTo>
                    <a:lnTo>
                      <a:pt x="46" y="348"/>
                    </a:lnTo>
                    <a:lnTo>
                      <a:pt x="47" y="352"/>
                    </a:lnTo>
                    <a:lnTo>
                      <a:pt x="50" y="355"/>
                    </a:lnTo>
                    <a:lnTo>
                      <a:pt x="54" y="358"/>
                    </a:lnTo>
                    <a:lnTo>
                      <a:pt x="59" y="359"/>
                    </a:lnTo>
                    <a:lnTo>
                      <a:pt x="63" y="359"/>
                    </a:lnTo>
                    <a:lnTo>
                      <a:pt x="67" y="356"/>
                    </a:lnTo>
                    <a:lnTo>
                      <a:pt x="179" y="287"/>
                    </a:lnTo>
                    <a:lnTo>
                      <a:pt x="291" y="356"/>
                    </a:lnTo>
                    <a:lnTo>
                      <a:pt x="295" y="359"/>
                    </a:lnTo>
                    <a:lnTo>
                      <a:pt x="299" y="359"/>
                    </a:lnTo>
                    <a:lnTo>
                      <a:pt x="303" y="358"/>
                    </a:lnTo>
                    <a:lnTo>
                      <a:pt x="308" y="355"/>
                    </a:lnTo>
                    <a:lnTo>
                      <a:pt x="311" y="352"/>
                    </a:lnTo>
                    <a:lnTo>
                      <a:pt x="313" y="348"/>
                    </a:lnTo>
                    <a:lnTo>
                      <a:pt x="314" y="344"/>
                    </a:lnTo>
                    <a:lnTo>
                      <a:pt x="313" y="339"/>
                    </a:lnTo>
                    <a:lnTo>
                      <a:pt x="271" y="213"/>
                    </a:lnTo>
                    <a:lnTo>
                      <a:pt x="354" y="130"/>
                    </a:lnTo>
                    <a:lnTo>
                      <a:pt x="357" y="127"/>
                    </a:lnTo>
                    <a:lnTo>
                      <a:pt x="358" y="122"/>
                    </a:lnTo>
                    <a:lnTo>
                      <a:pt x="358" y="118"/>
                    </a:lnTo>
                    <a:lnTo>
                      <a:pt x="357" y="114"/>
                    </a:lnTo>
                    <a:lnTo>
                      <a:pt x="355" y="109"/>
                    </a:lnTo>
                    <a:lnTo>
                      <a:pt x="352" y="107"/>
                    </a:lnTo>
                    <a:lnTo>
                      <a:pt x="348" y="105"/>
                    </a:lnTo>
                    <a:lnTo>
                      <a:pt x="344" y="104"/>
                    </a:lnTo>
                    <a:lnTo>
                      <a:pt x="344" y="10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197" name="Group 196">
            <a:extLst>
              <a:ext uri="{FF2B5EF4-FFF2-40B4-BE49-F238E27FC236}">
                <a16:creationId xmlns:a16="http://schemas.microsoft.com/office/drawing/2014/main" id="{0F79941C-4C96-4061-8D3C-F5F615DFB16D}"/>
              </a:ext>
            </a:extLst>
          </p:cNvPr>
          <p:cNvGrpSpPr/>
          <p:nvPr/>
        </p:nvGrpSpPr>
        <p:grpSpPr>
          <a:xfrm>
            <a:off x="7870230" y="3175987"/>
            <a:ext cx="3674070" cy="637352"/>
            <a:chOff x="7870230" y="3160493"/>
            <a:chExt cx="3674070" cy="637352"/>
          </a:xfrm>
        </p:grpSpPr>
        <p:sp>
          <p:nvSpPr>
            <p:cNvPr id="187" name="Text Placeholder 2">
              <a:extLst>
                <a:ext uri="{FF2B5EF4-FFF2-40B4-BE49-F238E27FC236}">
                  <a16:creationId xmlns:a16="http://schemas.microsoft.com/office/drawing/2014/main" id="{1E2A5CC1-95A7-4967-9579-3D15F22FFE67}"/>
                </a:ext>
              </a:extLst>
            </p:cNvPr>
            <p:cNvSpPr txBox="1">
              <a:spLocks/>
            </p:cNvSpPr>
            <p:nvPr/>
          </p:nvSpPr>
          <p:spPr>
            <a:xfrm>
              <a:off x="8338518" y="3336180"/>
              <a:ext cx="3205782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Lorem Ipsum is simply dummy text of the printing and typesetting industry.</a:t>
              </a:r>
            </a:p>
          </p:txBody>
        </p:sp>
        <p:sp>
          <p:nvSpPr>
            <p:cNvPr id="188" name="TextBox 187">
              <a:extLst>
                <a:ext uri="{FF2B5EF4-FFF2-40B4-BE49-F238E27FC236}">
                  <a16:creationId xmlns:a16="http://schemas.microsoft.com/office/drawing/2014/main" id="{3B8550EA-2F52-494A-AA50-82E7E94EEEFE}"/>
                </a:ext>
              </a:extLst>
            </p:cNvPr>
            <p:cNvSpPr txBox="1"/>
            <p:nvPr/>
          </p:nvSpPr>
          <p:spPr>
            <a:xfrm>
              <a:off x="8338518" y="3160493"/>
              <a:ext cx="105092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LOREM IPSUM</a:t>
              </a:r>
            </a:p>
          </p:txBody>
        </p:sp>
        <p:sp>
          <p:nvSpPr>
            <p:cNvPr id="189" name="Freeform 329">
              <a:extLst>
                <a:ext uri="{FF2B5EF4-FFF2-40B4-BE49-F238E27FC236}">
                  <a16:creationId xmlns:a16="http://schemas.microsoft.com/office/drawing/2014/main" id="{0C98F53A-2325-444C-B8BA-379A6CACAF4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230" y="3173048"/>
              <a:ext cx="258330" cy="251114"/>
            </a:xfrm>
            <a:custGeom>
              <a:avLst/>
              <a:gdLst>
                <a:gd name="T0" fmla="*/ 867 w 896"/>
                <a:gd name="T1" fmla="*/ 271 h 869"/>
                <a:gd name="T2" fmla="*/ 598 w 896"/>
                <a:gd name="T3" fmla="*/ 421 h 869"/>
                <a:gd name="T4" fmla="*/ 298 w 896"/>
                <a:gd name="T5" fmla="*/ 421 h 869"/>
                <a:gd name="T6" fmla="*/ 30 w 896"/>
                <a:gd name="T7" fmla="*/ 271 h 869"/>
                <a:gd name="T8" fmla="*/ 30 w 896"/>
                <a:gd name="T9" fmla="*/ 271 h 869"/>
                <a:gd name="T10" fmla="*/ 262 w 896"/>
                <a:gd name="T11" fmla="*/ 39 h 869"/>
                <a:gd name="T12" fmla="*/ 292 w 896"/>
                <a:gd name="T13" fmla="*/ 30 h 869"/>
                <a:gd name="T14" fmla="*/ 323 w 896"/>
                <a:gd name="T15" fmla="*/ 33 h 869"/>
                <a:gd name="T16" fmla="*/ 350 w 896"/>
                <a:gd name="T17" fmla="*/ 47 h 869"/>
                <a:gd name="T18" fmla="*/ 370 w 896"/>
                <a:gd name="T19" fmla="*/ 74 h 869"/>
                <a:gd name="T20" fmla="*/ 403 w 896"/>
                <a:gd name="T21" fmla="*/ 159 h 869"/>
                <a:gd name="T22" fmla="*/ 402 w 896"/>
                <a:gd name="T23" fmla="*/ 228 h 869"/>
                <a:gd name="T24" fmla="*/ 296 w 896"/>
                <a:gd name="T25" fmla="*/ 194 h 869"/>
                <a:gd name="T26" fmla="*/ 249 w 896"/>
                <a:gd name="T27" fmla="*/ 170 h 869"/>
                <a:gd name="T28" fmla="*/ 230 w 896"/>
                <a:gd name="T29" fmla="*/ 146 h 869"/>
                <a:gd name="T30" fmla="*/ 221 w 896"/>
                <a:gd name="T31" fmla="*/ 117 h 869"/>
                <a:gd name="T32" fmla="*/ 224 w 896"/>
                <a:gd name="T33" fmla="*/ 87 h 869"/>
                <a:gd name="T34" fmla="*/ 239 w 896"/>
                <a:gd name="T35" fmla="*/ 59 h 869"/>
                <a:gd name="T36" fmla="*/ 543 w 896"/>
                <a:gd name="T37" fmla="*/ 47 h 869"/>
                <a:gd name="T38" fmla="*/ 570 w 896"/>
                <a:gd name="T39" fmla="*/ 33 h 869"/>
                <a:gd name="T40" fmla="*/ 601 w 896"/>
                <a:gd name="T41" fmla="*/ 30 h 869"/>
                <a:gd name="T42" fmla="*/ 631 w 896"/>
                <a:gd name="T43" fmla="*/ 39 h 869"/>
                <a:gd name="T44" fmla="*/ 654 w 896"/>
                <a:gd name="T45" fmla="*/ 59 h 869"/>
                <a:gd name="T46" fmla="*/ 669 w 896"/>
                <a:gd name="T47" fmla="*/ 87 h 869"/>
                <a:gd name="T48" fmla="*/ 672 w 896"/>
                <a:gd name="T49" fmla="*/ 117 h 869"/>
                <a:gd name="T50" fmla="*/ 663 w 896"/>
                <a:gd name="T51" fmla="*/ 146 h 869"/>
                <a:gd name="T52" fmla="*/ 644 w 896"/>
                <a:gd name="T53" fmla="*/ 169 h 869"/>
                <a:gd name="T54" fmla="*/ 597 w 896"/>
                <a:gd name="T55" fmla="*/ 194 h 869"/>
                <a:gd name="T56" fmla="*/ 491 w 896"/>
                <a:gd name="T57" fmla="*/ 228 h 869"/>
                <a:gd name="T58" fmla="*/ 490 w 896"/>
                <a:gd name="T59" fmla="*/ 159 h 869"/>
                <a:gd name="T60" fmla="*/ 523 w 896"/>
                <a:gd name="T61" fmla="*/ 74 h 869"/>
                <a:gd name="T62" fmla="*/ 537 w 896"/>
                <a:gd name="T63" fmla="*/ 53 h 869"/>
                <a:gd name="T64" fmla="*/ 328 w 896"/>
                <a:gd name="T65" fmla="*/ 421 h 869"/>
                <a:gd name="T66" fmla="*/ 568 w 896"/>
                <a:gd name="T67" fmla="*/ 271 h 869"/>
                <a:gd name="T68" fmla="*/ 554 w 896"/>
                <a:gd name="T69" fmla="*/ 241 h 869"/>
                <a:gd name="T70" fmla="*/ 650 w 896"/>
                <a:gd name="T71" fmla="*/ 201 h 869"/>
                <a:gd name="T72" fmla="*/ 684 w 896"/>
                <a:gd name="T73" fmla="*/ 169 h 869"/>
                <a:gd name="T74" fmla="*/ 700 w 896"/>
                <a:gd name="T75" fmla="*/ 130 h 869"/>
                <a:gd name="T76" fmla="*/ 700 w 896"/>
                <a:gd name="T77" fmla="*/ 88 h 869"/>
                <a:gd name="T78" fmla="*/ 684 w 896"/>
                <a:gd name="T79" fmla="*/ 50 h 869"/>
                <a:gd name="T80" fmla="*/ 653 w 896"/>
                <a:gd name="T81" fmla="*/ 18 h 869"/>
                <a:gd name="T82" fmla="*/ 615 w 896"/>
                <a:gd name="T83" fmla="*/ 2 h 869"/>
                <a:gd name="T84" fmla="*/ 572 w 896"/>
                <a:gd name="T85" fmla="*/ 2 h 869"/>
                <a:gd name="T86" fmla="*/ 533 w 896"/>
                <a:gd name="T87" fmla="*/ 18 h 869"/>
                <a:gd name="T88" fmla="*/ 506 w 896"/>
                <a:gd name="T89" fmla="*/ 44 h 869"/>
                <a:gd name="T90" fmla="*/ 477 w 896"/>
                <a:gd name="T91" fmla="*/ 103 h 869"/>
                <a:gd name="T92" fmla="*/ 447 w 896"/>
                <a:gd name="T93" fmla="*/ 198 h 869"/>
                <a:gd name="T94" fmla="*/ 416 w 896"/>
                <a:gd name="T95" fmla="*/ 103 h 869"/>
                <a:gd name="T96" fmla="*/ 387 w 896"/>
                <a:gd name="T97" fmla="*/ 44 h 869"/>
                <a:gd name="T98" fmla="*/ 360 w 896"/>
                <a:gd name="T99" fmla="*/ 18 h 869"/>
                <a:gd name="T100" fmla="*/ 321 w 896"/>
                <a:gd name="T101" fmla="*/ 2 h 869"/>
                <a:gd name="T102" fmla="*/ 278 w 896"/>
                <a:gd name="T103" fmla="*/ 2 h 869"/>
                <a:gd name="T104" fmla="*/ 240 w 896"/>
                <a:gd name="T105" fmla="*/ 18 h 869"/>
                <a:gd name="T106" fmla="*/ 209 w 896"/>
                <a:gd name="T107" fmla="*/ 50 h 869"/>
                <a:gd name="T108" fmla="*/ 193 w 896"/>
                <a:gd name="T109" fmla="*/ 88 h 869"/>
                <a:gd name="T110" fmla="*/ 193 w 896"/>
                <a:gd name="T111" fmla="*/ 130 h 869"/>
                <a:gd name="T112" fmla="*/ 209 w 896"/>
                <a:gd name="T113" fmla="*/ 169 h 869"/>
                <a:gd name="T114" fmla="*/ 243 w 896"/>
                <a:gd name="T115" fmla="*/ 201 h 869"/>
                <a:gd name="T116" fmla="*/ 339 w 896"/>
                <a:gd name="T117" fmla="*/ 241 h 869"/>
                <a:gd name="T118" fmla="*/ 30 w 896"/>
                <a:gd name="T119" fmla="*/ 869 h 869"/>
                <a:gd name="T120" fmla="*/ 896 w 896"/>
                <a:gd name="T121" fmla="*/ 241 h 8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896" h="869">
                  <a:moveTo>
                    <a:pt x="867" y="391"/>
                  </a:moveTo>
                  <a:lnTo>
                    <a:pt x="598" y="391"/>
                  </a:lnTo>
                  <a:lnTo>
                    <a:pt x="598" y="271"/>
                  </a:lnTo>
                  <a:lnTo>
                    <a:pt x="867" y="271"/>
                  </a:lnTo>
                  <a:lnTo>
                    <a:pt x="867" y="391"/>
                  </a:lnTo>
                  <a:close/>
                  <a:moveTo>
                    <a:pt x="837" y="839"/>
                  </a:moveTo>
                  <a:lnTo>
                    <a:pt x="598" y="839"/>
                  </a:lnTo>
                  <a:lnTo>
                    <a:pt x="598" y="421"/>
                  </a:lnTo>
                  <a:lnTo>
                    <a:pt x="837" y="421"/>
                  </a:lnTo>
                  <a:lnTo>
                    <a:pt x="837" y="839"/>
                  </a:lnTo>
                  <a:close/>
                  <a:moveTo>
                    <a:pt x="60" y="421"/>
                  </a:moveTo>
                  <a:lnTo>
                    <a:pt x="298" y="421"/>
                  </a:lnTo>
                  <a:lnTo>
                    <a:pt x="298" y="839"/>
                  </a:lnTo>
                  <a:lnTo>
                    <a:pt x="60" y="839"/>
                  </a:lnTo>
                  <a:lnTo>
                    <a:pt x="60" y="421"/>
                  </a:lnTo>
                  <a:close/>
                  <a:moveTo>
                    <a:pt x="30" y="271"/>
                  </a:moveTo>
                  <a:lnTo>
                    <a:pt x="298" y="271"/>
                  </a:lnTo>
                  <a:lnTo>
                    <a:pt x="298" y="391"/>
                  </a:lnTo>
                  <a:lnTo>
                    <a:pt x="30" y="391"/>
                  </a:lnTo>
                  <a:lnTo>
                    <a:pt x="30" y="271"/>
                  </a:lnTo>
                  <a:close/>
                  <a:moveTo>
                    <a:pt x="244" y="53"/>
                  </a:moveTo>
                  <a:lnTo>
                    <a:pt x="249" y="47"/>
                  </a:lnTo>
                  <a:lnTo>
                    <a:pt x="256" y="43"/>
                  </a:lnTo>
                  <a:lnTo>
                    <a:pt x="262" y="39"/>
                  </a:lnTo>
                  <a:lnTo>
                    <a:pt x="270" y="36"/>
                  </a:lnTo>
                  <a:lnTo>
                    <a:pt x="277" y="33"/>
                  </a:lnTo>
                  <a:lnTo>
                    <a:pt x="284" y="31"/>
                  </a:lnTo>
                  <a:lnTo>
                    <a:pt x="292" y="30"/>
                  </a:lnTo>
                  <a:lnTo>
                    <a:pt x="299" y="30"/>
                  </a:lnTo>
                  <a:lnTo>
                    <a:pt x="308" y="30"/>
                  </a:lnTo>
                  <a:lnTo>
                    <a:pt x="316" y="31"/>
                  </a:lnTo>
                  <a:lnTo>
                    <a:pt x="323" y="33"/>
                  </a:lnTo>
                  <a:lnTo>
                    <a:pt x="330" y="36"/>
                  </a:lnTo>
                  <a:lnTo>
                    <a:pt x="337" y="39"/>
                  </a:lnTo>
                  <a:lnTo>
                    <a:pt x="344" y="43"/>
                  </a:lnTo>
                  <a:lnTo>
                    <a:pt x="350" y="47"/>
                  </a:lnTo>
                  <a:lnTo>
                    <a:pt x="356" y="53"/>
                  </a:lnTo>
                  <a:lnTo>
                    <a:pt x="360" y="58"/>
                  </a:lnTo>
                  <a:lnTo>
                    <a:pt x="365" y="66"/>
                  </a:lnTo>
                  <a:lnTo>
                    <a:pt x="370" y="74"/>
                  </a:lnTo>
                  <a:lnTo>
                    <a:pt x="374" y="84"/>
                  </a:lnTo>
                  <a:lnTo>
                    <a:pt x="384" y="106"/>
                  </a:lnTo>
                  <a:lnTo>
                    <a:pt x="394" y="131"/>
                  </a:lnTo>
                  <a:lnTo>
                    <a:pt x="403" y="159"/>
                  </a:lnTo>
                  <a:lnTo>
                    <a:pt x="412" y="185"/>
                  </a:lnTo>
                  <a:lnTo>
                    <a:pt x="419" y="212"/>
                  </a:lnTo>
                  <a:lnTo>
                    <a:pt x="426" y="236"/>
                  </a:lnTo>
                  <a:lnTo>
                    <a:pt x="402" y="228"/>
                  </a:lnTo>
                  <a:lnTo>
                    <a:pt x="376" y="221"/>
                  </a:lnTo>
                  <a:lnTo>
                    <a:pt x="349" y="212"/>
                  </a:lnTo>
                  <a:lnTo>
                    <a:pt x="322" y="204"/>
                  </a:lnTo>
                  <a:lnTo>
                    <a:pt x="296" y="194"/>
                  </a:lnTo>
                  <a:lnTo>
                    <a:pt x="274" y="184"/>
                  </a:lnTo>
                  <a:lnTo>
                    <a:pt x="264" y="179"/>
                  </a:lnTo>
                  <a:lnTo>
                    <a:pt x="256" y="175"/>
                  </a:lnTo>
                  <a:lnTo>
                    <a:pt x="249" y="170"/>
                  </a:lnTo>
                  <a:lnTo>
                    <a:pt x="244" y="165"/>
                  </a:lnTo>
                  <a:lnTo>
                    <a:pt x="239" y="160"/>
                  </a:lnTo>
                  <a:lnTo>
                    <a:pt x="233" y="153"/>
                  </a:lnTo>
                  <a:lnTo>
                    <a:pt x="230" y="146"/>
                  </a:lnTo>
                  <a:lnTo>
                    <a:pt x="227" y="139"/>
                  </a:lnTo>
                  <a:lnTo>
                    <a:pt x="224" y="132"/>
                  </a:lnTo>
                  <a:lnTo>
                    <a:pt x="222" y="124"/>
                  </a:lnTo>
                  <a:lnTo>
                    <a:pt x="221" y="117"/>
                  </a:lnTo>
                  <a:lnTo>
                    <a:pt x="220" y="109"/>
                  </a:lnTo>
                  <a:lnTo>
                    <a:pt x="221" y="102"/>
                  </a:lnTo>
                  <a:lnTo>
                    <a:pt x="222" y="94"/>
                  </a:lnTo>
                  <a:lnTo>
                    <a:pt x="224" y="87"/>
                  </a:lnTo>
                  <a:lnTo>
                    <a:pt x="227" y="79"/>
                  </a:lnTo>
                  <a:lnTo>
                    <a:pt x="230" y="72"/>
                  </a:lnTo>
                  <a:lnTo>
                    <a:pt x="233" y="66"/>
                  </a:lnTo>
                  <a:lnTo>
                    <a:pt x="239" y="59"/>
                  </a:lnTo>
                  <a:lnTo>
                    <a:pt x="244" y="53"/>
                  </a:lnTo>
                  <a:lnTo>
                    <a:pt x="244" y="53"/>
                  </a:lnTo>
                  <a:close/>
                  <a:moveTo>
                    <a:pt x="537" y="53"/>
                  </a:moveTo>
                  <a:lnTo>
                    <a:pt x="543" y="47"/>
                  </a:lnTo>
                  <a:lnTo>
                    <a:pt x="550" y="43"/>
                  </a:lnTo>
                  <a:lnTo>
                    <a:pt x="556" y="39"/>
                  </a:lnTo>
                  <a:lnTo>
                    <a:pt x="563" y="36"/>
                  </a:lnTo>
                  <a:lnTo>
                    <a:pt x="570" y="33"/>
                  </a:lnTo>
                  <a:lnTo>
                    <a:pt x="578" y="31"/>
                  </a:lnTo>
                  <a:lnTo>
                    <a:pt x="585" y="30"/>
                  </a:lnTo>
                  <a:lnTo>
                    <a:pt x="594" y="30"/>
                  </a:lnTo>
                  <a:lnTo>
                    <a:pt x="601" y="30"/>
                  </a:lnTo>
                  <a:lnTo>
                    <a:pt x="609" y="31"/>
                  </a:lnTo>
                  <a:lnTo>
                    <a:pt x="616" y="33"/>
                  </a:lnTo>
                  <a:lnTo>
                    <a:pt x="623" y="36"/>
                  </a:lnTo>
                  <a:lnTo>
                    <a:pt x="631" y="39"/>
                  </a:lnTo>
                  <a:lnTo>
                    <a:pt x="637" y="43"/>
                  </a:lnTo>
                  <a:lnTo>
                    <a:pt x="644" y="47"/>
                  </a:lnTo>
                  <a:lnTo>
                    <a:pt x="649" y="53"/>
                  </a:lnTo>
                  <a:lnTo>
                    <a:pt x="654" y="59"/>
                  </a:lnTo>
                  <a:lnTo>
                    <a:pt x="660" y="66"/>
                  </a:lnTo>
                  <a:lnTo>
                    <a:pt x="663" y="72"/>
                  </a:lnTo>
                  <a:lnTo>
                    <a:pt x="666" y="79"/>
                  </a:lnTo>
                  <a:lnTo>
                    <a:pt x="669" y="87"/>
                  </a:lnTo>
                  <a:lnTo>
                    <a:pt x="671" y="94"/>
                  </a:lnTo>
                  <a:lnTo>
                    <a:pt x="672" y="102"/>
                  </a:lnTo>
                  <a:lnTo>
                    <a:pt x="673" y="109"/>
                  </a:lnTo>
                  <a:lnTo>
                    <a:pt x="672" y="117"/>
                  </a:lnTo>
                  <a:lnTo>
                    <a:pt x="671" y="124"/>
                  </a:lnTo>
                  <a:lnTo>
                    <a:pt x="669" y="132"/>
                  </a:lnTo>
                  <a:lnTo>
                    <a:pt x="666" y="139"/>
                  </a:lnTo>
                  <a:lnTo>
                    <a:pt x="663" y="146"/>
                  </a:lnTo>
                  <a:lnTo>
                    <a:pt x="660" y="153"/>
                  </a:lnTo>
                  <a:lnTo>
                    <a:pt x="654" y="160"/>
                  </a:lnTo>
                  <a:lnTo>
                    <a:pt x="649" y="165"/>
                  </a:lnTo>
                  <a:lnTo>
                    <a:pt x="644" y="169"/>
                  </a:lnTo>
                  <a:lnTo>
                    <a:pt x="637" y="175"/>
                  </a:lnTo>
                  <a:lnTo>
                    <a:pt x="629" y="179"/>
                  </a:lnTo>
                  <a:lnTo>
                    <a:pt x="619" y="184"/>
                  </a:lnTo>
                  <a:lnTo>
                    <a:pt x="597" y="194"/>
                  </a:lnTo>
                  <a:lnTo>
                    <a:pt x="571" y="204"/>
                  </a:lnTo>
                  <a:lnTo>
                    <a:pt x="544" y="212"/>
                  </a:lnTo>
                  <a:lnTo>
                    <a:pt x="517" y="221"/>
                  </a:lnTo>
                  <a:lnTo>
                    <a:pt x="491" y="228"/>
                  </a:lnTo>
                  <a:lnTo>
                    <a:pt x="467" y="236"/>
                  </a:lnTo>
                  <a:lnTo>
                    <a:pt x="474" y="212"/>
                  </a:lnTo>
                  <a:lnTo>
                    <a:pt x="481" y="185"/>
                  </a:lnTo>
                  <a:lnTo>
                    <a:pt x="490" y="159"/>
                  </a:lnTo>
                  <a:lnTo>
                    <a:pt x="499" y="131"/>
                  </a:lnTo>
                  <a:lnTo>
                    <a:pt x="509" y="106"/>
                  </a:lnTo>
                  <a:lnTo>
                    <a:pt x="519" y="84"/>
                  </a:lnTo>
                  <a:lnTo>
                    <a:pt x="523" y="74"/>
                  </a:lnTo>
                  <a:lnTo>
                    <a:pt x="528" y="66"/>
                  </a:lnTo>
                  <a:lnTo>
                    <a:pt x="533" y="58"/>
                  </a:lnTo>
                  <a:lnTo>
                    <a:pt x="537" y="53"/>
                  </a:lnTo>
                  <a:lnTo>
                    <a:pt x="537" y="53"/>
                  </a:lnTo>
                  <a:close/>
                  <a:moveTo>
                    <a:pt x="568" y="421"/>
                  </a:moveTo>
                  <a:lnTo>
                    <a:pt x="568" y="839"/>
                  </a:lnTo>
                  <a:lnTo>
                    <a:pt x="328" y="839"/>
                  </a:lnTo>
                  <a:lnTo>
                    <a:pt x="328" y="421"/>
                  </a:lnTo>
                  <a:lnTo>
                    <a:pt x="568" y="421"/>
                  </a:lnTo>
                  <a:close/>
                  <a:moveTo>
                    <a:pt x="328" y="391"/>
                  </a:moveTo>
                  <a:lnTo>
                    <a:pt x="328" y="271"/>
                  </a:lnTo>
                  <a:lnTo>
                    <a:pt x="568" y="271"/>
                  </a:lnTo>
                  <a:lnTo>
                    <a:pt x="568" y="391"/>
                  </a:lnTo>
                  <a:lnTo>
                    <a:pt x="328" y="391"/>
                  </a:lnTo>
                  <a:close/>
                  <a:moveTo>
                    <a:pt x="896" y="241"/>
                  </a:moveTo>
                  <a:lnTo>
                    <a:pt x="554" y="241"/>
                  </a:lnTo>
                  <a:lnTo>
                    <a:pt x="589" y="228"/>
                  </a:lnTo>
                  <a:lnTo>
                    <a:pt x="622" y="215"/>
                  </a:lnTo>
                  <a:lnTo>
                    <a:pt x="637" y="208"/>
                  </a:lnTo>
                  <a:lnTo>
                    <a:pt x="650" y="201"/>
                  </a:lnTo>
                  <a:lnTo>
                    <a:pt x="662" y="194"/>
                  </a:lnTo>
                  <a:lnTo>
                    <a:pt x="671" y="186"/>
                  </a:lnTo>
                  <a:lnTo>
                    <a:pt x="678" y="178"/>
                  </a:lnTo>
                  <a:lnTo>
                    <a:pt x="684" y="169"/>
                  </a:lnTo>
                  <a:lnTo>
                    <a:pt x="690" y="160"/>
                  </a:lnTo>
                  <a:lnTo>
                    <a:pt x="694" y="150"/>
                  </a:lnTo>
                  <a:lnTo>
                    <a:pt x="697" y="140"/>
                  </a:lnTo>
                  <a:lnTo>
                    <a:pt x="700" y="130"/>
                  </a:lnTo>
                  <a:lnTo>
                    <a:pt x="702" y="120"/>
                  </a:lnTo>
                  <a:lnTo>
                    <a:pt x="703" y="109"/>
                  </a:lnTo>
                  <a:lnTo>
                    <a:pt x="702" y="99"/>
                  </a:lnTo>
                  <a:lnTo>
                    <a:pt x="700" y="88"/>
                  </a:lnTo>
                  <a:lnTo>
                    <a:pt x="697" y="78"/>
                  </a:lnTo>
                  <a:lnTo>
                    <a:pt x="694" y="68"/>
                  </a:lnTo>
                  <a:lnTo>
                    <a:pt x="690" y="58"/>
                  </a:lnTo>
                  <a:lnTo>
                    <a:pt x="684" y="50"/>
                  </a:lnTo>
                  <a:lnTo>
                    <a:pt x="678" y="40"/>
                  </a:lnTo>
                  <a:lnTo>
                    <a:pt x="671" y="32"/>
                  </a:lnTo>
                  <a:lnTo>
                    <a:pt x="662" y="25"/>
                  </a:lnTo>
                  <a:lnTo>
                    <a:pt x="653" y="18"/>
                  </a:lnTo>
                  <a:lnTo>
                    <a:pt x="645" y="13"/>
                  </a:lnTo>
                  <a:lnTo>
                    <a:pt x="635" y="8"/>
                  </a:lnTo>
                  <a:lnTo>
                    <a:pt x="625" y="5"/>
                  </a:lnTo>
                  <a:lnTo>
                    <a:pt x="615" y="2"/>
                  </a:lnTo>
                  <a:lnTo>
                    <a:pt x="604" y="0"/>
                  </a:lnTo>
                  <a:lnTo>
                    <a:pt x="594" y="0"/>
                  </a:lnTo>
                  <a:lnTo>
                    <a:pt x="582" y="0"/>
                  </a:lnTo>
                  <a:lnTo>
                    <a:pt x="572" y="2"/>
                  </a:lnTo>
                  <a:lnTo>
                    <a:pt x="561" y="5"/>
                  </a:lnTo>
                  <a:lnTo>
                    <a:pt x="552" y="8"/>
                  </a:lnTo>
                  <a:lnTo>
                    <a:pt x="542" y="13"/>
                  </a:lnTo>
                  <a:lnTo>
                    <a:pt x="533" y="18"/>
                  </a:lnTo>
                  <a:lnTo>
                    <a:pt x="524" y="25"/>
                  </a:lnTo>
                  <a:lnTo>
                    <a:pt x="515" y="32"/>
                  </a:lnTo>
                  <a:lnTo>
                    <a:pt x="511" y="38"/>
                  </a:lnTo>
                  <a:lnTo>
                    <a:pt x="506" y="44"/>
                  </a:lnTo>
                  <a:lnTo>
                    <a:pt x="502" y="52"/>
                  </a:lnTo>
                  <a:lnTo>
                    <a:pt x="496" y="61"/>
                  </a:lnTo>
                  <a:lnTo>
                    <a:pt x="487" y="81"/>
                  </a:lnTo>
                  <a:lnTo>
                    <a:pt x="477" y="103"/>
                  </a:lnTo>
                  <a:lnTo>
                    <a:pt x="468" y="128"/>
                  </a:lnTo>
                  <a:lnTo>
                    <a:pt x="461" y="152"/>
                  </a:lnTo>
                  <a:lnTo>
                    <a:pt x="453" y="176"/>
                  </a:lnTo>
                  <a:lnTo>
                    <a:pt x="447" y="198"/>
                  </a:lnTo>
                  <a:lnTo>
                    <a:pt x="440" y="176"/>
                  </a:lnTo>
                  <a:lnTo>
                    <a:pt x="432" y="152"/>
                  </a:lnTo>
                  <a:lnTo>
                    <a:pt x="425" y="128"/>
                  </a:lnTo>
                  <a:lnTo>
                    <a:pt x="416" y="103"/>
                  </a:lnTo>
                  <a:lnTo>
                    <a:pt x="406" y="81"/>
                  </a:lnTo>
                  <a:lnTo>
                    <a:pt x="397" y="61"/>
                  </a:lnTo>
                  <a:lnTo>
                    <a:pt x="391" y="52"/>
                  </a:lnTo>
                  <a:lnTo>
                    <a:pt x="387" y="44"/>
                  </a:lnTo>
                  <a:lnTo>
                    <a:pt x="382" y="38"/>
                  </a:lnTo>
                  <a:lnTo>
                    <a:pt x="378" y="32"/>
                  </a:lnTo>
                  <a:lnTo>
                    <a:pt x="369" y="25"/>
                  </a:lnTo>
                  <a:lnTo>
                    <a:pt x="360" y="18"/>
                  </a:lnTo>
                  <a:lnTo>
                    <a:pt x="351" y="13"/>
                  </a:lnTo>
                  <a:lnTo>
                    <a:pt x="342" y="8"/>
                  </a:lnTo>
                  <a:lnTo>
                    <a:pt x="332" y="5"/>
                  </a:lnTo>
                  <a:lnTo>
                    <a:pt x="321" y="2"/>
                  </a:lnTo>
                  <a:lnTo>
                    <a:pt x="311" y="0"/>
                  </a:lnTo>
                  <a:lnTo>
                    <a:pt x="299" y="0"/>
                  </a:lnTo>
                  <a:lnTo>
                    <a:pt x="289" y="0"/>
                  </a:lnTo>
                  <a:lnTo>
                    <a:pt x="278" y="2"/>
                  </a:lnTo>
                  <a:lnTo>
                    <a:pt x="268" y="5"/>
                  </a:lnTo>
                  <a:lnTo>
                    <a:pt x="258" y="8"/>
                  </a:lnTo>
                  <a:lnTo>
                    <a:pt x="248" y="13"/>
                  </a:lnTo>
                  <a:lnTo>
                    <a:pt x="240" y="18"/>
                  </a:lnTo>
                  <a:lnTo>
                    <a:pt x="231" y="25"/>
                  </a:lnTo>
                  <a:lnTo>
                    <a:pt x="222" y="32"/>
                  </a:lnTo>
                  <a:lnTo>
                    <a:pt x="215" y="40"/>
                  </a:lnTo>
                  <a:lnTo>
                    <a:pt x="209" y="50"/>
                  </a:lnTo>
                  <a:lnTo>
                    <a:pt x="203" y="58"/>
                  </a:lnTo>
                  <a:lnTo>
                    <a:pt x="199" y="68"/>
                  </a:lnTo>
                  <a:lnTo>
                    <a:pt x="196" y="78"/>
                  </a:lnTo>
                  <a:lnTo>
                    <a:pt x="193" y="88"/>
                  </a:lnTo>
                  <a:lnTo>
                    <a:pt x="191" y="99"/>
                  </a:lnTo>
                  <a:lnTo>
                    <a:pt x="190" y="109"/>
                  </a:lnTo>
                  <a:lnTo>
                    <a:pt x="191" y="120"/>
                  </a:lnTo>
                  <a:lnTo>
                    <a:pt x="193" y="130"/>
                  </a:lnTo>
                  <a:lnTo>
                    <a:pt x="196" y="140"/>
                  </a:lnTo>
                  <a:lnTo>
                    <a:pt x="199" y="150"/>
                  </a:lnTo>
                  <a:lnTo>
                    <a:pt x="203" y="160"/>
                  </a:lnTo>
                  <a:lnTo>
                    <a:pt x="209" y="169"/>
                  </a:lnTo>
                  <a:lnTo>
                    <a:pt x="215" y="178"/>
                  </a:lnTo>
                  <a:lnTo>
                    <a:pt x="222" y="186"/>
                  </a:lnTo>
                  <a:lnTo>
                    <a:pt x="231" y="194"/>
                  </a:lnTo>
                  <a:lnTo>
                    <a:pt x="243" y="201"/>
                  </a:lnTo>
                  <a:lnTo>
                    <a:pt x="256" y="208"/>
                  </a:lnTo>
                  <a:lnTo>
                    <a:pt x="271" y="215"/>
                  </a:lnTo>
                  <a:lnTo>
                    <a:pt x="304" y="228"/>
                  </a:lnTo>
                  <a:lnTo>
                    <a:pt x="339" y="241"/>
                  </a:lnTo>
                  <a:lnTo>
                    <a:pt x="0" y="241"/>
                  </a:lnTo>
                  <a:lnTo>
                    <a:pt x="0" y="421"/>
                  </a:lnTo>
                  <a:lnTo>
                    <a:pt x="30" y="421"/>
                  </a:lnTo>
                  <a:lnTo>
                    <a:pt x="30" y="869"/>
                  </a:lnTo>
                  <a:lnTo>
                    <a:pt x="867" y="869"/>
                  </a:lnTo>
                  <a:lnTo>
                    <a:pt x="867" y="421"/>
                  </a:lnTo>
                  <a:lnTo>
                    <a:pt x="896" y="421"/>
                  </a:lnTo>
                  <a:lnTo>
                    <a:pt x="896" y="241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7F6EAFB8-A8F7-4A72-BCFF-9D9640F3A792}"/>
              </a:ext>
            </a:extLst>
          </p:cNvPr>
          <p:cNvGrpSpPr/>
          <p:nvPr/>
        </p:nvGrpSpPr>
        <p:grpSpPr>
          <a:xfrm>
            <a:off x="7870230" y="4909407"/>
            <a:ext cx="3674070" cy="637352"/>
            <a:chOff x="7870230" y="4862925"/>
            <a:chExt cx="3674070" cy="637352"/>
          </a:xfrm>
        </p:grpSpPr>
        <p:sp>
          <p:nvSpPr>
            <p:cNvPr id="191" name="Text Placeholder 2">
              <a:extLst>
                <a:ext uri="{FF2B5EF4-FFF2-40B4-BE49-F238E27FC236}">
                  <a16:creationId xmlns:a16="http://schemas.microsoft.com/office/drawing/2014/main" id="{59A240FF-7A99-4F9C-8746-2841ABC33123}"/>
                </a:ext>
              </a:extLst>
            </p:cNvPr>
            <p:cNvSpPr txBox="1">
              <a:spLocks/>
            </p:cNvSpPr>
            <p:nvPr/>
          </p:nvSpPr>
          <p:spPr>
            <a:xfrm>
              <a:off x="8338518" y="5038612"/>
              <a:ext cx="3205782" cy="46166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None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34000" indent="-234000" algn="l" defTabSz="914400" rtl="0" eaLnBrk="1" latinLnBrk="0" hangingPunct="1">
                <a:lnSpc>
                  <a:spcPct val="90000"/>
                </a:lnSpc>
                <a:spcBef>
                  <a:spcPts val="600"/>
                </a:spcBef>
                <a:buFont typeface="Arial" panose="020B0604020202020204" pitchFamily="34" charset="0"/>
                <a:buChar char="•"/>
                <a:defRPr sz="11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</a:pPr>
              <a:r>
                <a:rPr lang="en-US" sz="1000" dirty="0">
                  <a:solidFill>
                    <a:schemeClr val="bg1"/>
                  </a:solidFill>
                </a:rPr>
                <a:t>Lorem Ipsum is simply dummy text of the printing and typesetting industry.</a:t>
              </a:r>
            </a:p>
          </p:txBody>
        </p:sp>
        <p:sp>
          <p:nvSpPr>
            <p:cNvPr id="192" name="TextBox 191">
              <a:extLst>
                <a:ext uri="{FF2B5EF4-FFF2-40B4-BE49-F238E27FC236}">
                  <a16:creationId xmlns:a16="http://schemas.microsoft.com/office/drawing/2014/main" id="{900C17D2-26A6-44CC-9FD9-0D8B25DEA854}"/>
                </a:ext>
              </a:extLst>
            </p:cNvPr>
            <p:cNvSpPr txBox="1"/>
            <p:nvPr/>
          </p:nvSpPr>
          <p:spPr>
            <a:xfrm>
              <a:off x="8338518" y="4862925"/>
              <a:ext cx="1050929" cy="18466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  <a:latin typeface="+mj-lt"/>
                </a:rPr>
                <a:t>LOREM IPSUM</a:t>
              </a:r>
            </a:p>
          </p:txBody>
        </p:sp>
        <p:sp>
          <p:nvSpPr>
            <p:cNvPr id="193" name="Freeform 146">
              <a:extLst>
                <a:ext uri="{FF2B5EF4-FFF2-40B4-BE49-F238E27FC236}">
                  <a16:creationId xmlns:a16="http://schemas.microsoft.com/office/drawing/2014/main" id="{385FF4D3-54CC-4021-B69A-8763CF9089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870230" y="4862926"/>
              <a:ext cx="209262" cy="285493"/>
            </a:xfrm>
            <a:custGeom>
              <a:avLst/>
              <a:gdLst>
                <a:gd name="T0" fmla="*/ 197 w 561"/>
                <a:gd name="T1" fmla="*/ 636 h 764"/>
                <a:gd name="T2" fmla="*/ 365 w 561"/>
                <a:gd name="T3" fmla="*/ 636 h 764"/>
                <a:gd name="T4" fmla="*/ 89 w 561"/>
                <a:gd name="T5" fmla="*/ 738 h 764"/>
                <a:gd name="T6" fmla="*/ 338 w 561"/>
                <a:gd name="T7" fmla="*/ 403 h 764"/>
                <a:gd name="T8" fmla="*/ 403 w 561"/>
                <a:gd name="T9" fmla="*/ 437 h 764"/>
                <a:gd name="T10" fmla="*/ 449 w 561"/>
                <a:gd name="T11" fmla="*/ 493 h 764"/>
                <a:gd name="T12" fmla="*/ 470 w 561"/>
                <a:gd name="T13" fmla="*/ 566 h 764"/>
                <a:gd name="T14" fmla="*/ 290 w 561"/>
                <a:gd name="T15" fmla="*/ 525 h 764"/>
                <a:gd name="T16" fmla="*/ 272 w 561"/>
                <a:gd name="T17" fmla="*/ 525 h 764"/>
                <a:gd name="T18" fmla="*/ 90 w 561"/>
                <a:gd name="T19" fmla="*/ 566 h 764"/>
                <a:gd name="T20" fmla="*/ 112 w 561"/>
                <a:gd name="T21" fmla="*/ 494 h 764"/>
                <a:gd name="T22" fmla="*/ 158 w 561"/>
                <a:gd name="T23" fmla="*/ 437 h 764"/>
                <a:gd name="T24" fmla="*/ 223 w 561"/>
                <a:gd name="T25" fmla="*/ 403 h 764"/>
                <a:gd name="T26" fmla="*/ 137 w 561"/>
                <a:gd name="T27" fmla="*/ 305 h 764"/>
                <a:gd name="T28" fmla="*/ 379 w 561"/>
                <a:gd name="T29" fmla="*/ 343 h 764"/>
                <a:gd name="T30" fmla="*/ 333 w 561"/>
                <a:gd name="T31" fmla="*/ 362 h 764"/>
                <a:gd name="T32" fmla="*/ 291 w 561"/>
                <a:gd name="T33" fmla="*/ 369 h 764"/>
                <a:gd name="T34" fmla="*/ 249 w 561"/>
                <a:gd name="T35" fmla="*/ 366 h 764"/>
                <a:gd name="T36" fmla="*/ 209 w 561"/>
                <a:gd name="T37" fmla="*/ 356 h 764"/>
                <a:gd name="T38" fmla="*/ 151 w 561"/>
                <a:gd name="T39" fmla="*/ 319 h 764"/>
                <a:gd name="T40" fmla="*/ 471 w 561"/>
                <a:gd name="T41" fmla="*/ 178 h 764"/>
                <a:gd name="T42" fmla="*/ 464 w 561"/>
                <a:gd name="T43" fmla="*/ 232 h 764"/>
                <a:gd name="T44" fmla="*/ 443 w 561"/>
                <a:gd name="T45" fmla="*/ 280 h 764"/>
                <a:gd name="T46" fmla="*/ 101 w 561"/>
                <a:gd name="T47" fmla="*/ 245 h 764"/>
                <a:gd name="T48" fmla="*/ 90 w 561"/>
                <a:gd name="T49" fmla="*/ 192 h 764"/>
                <a:gd name="T50" fmla="*/ 497 w 561"/>
                <a:gd name="T51" fmla="*/ 738 h 764"/>
                <a:gd name="T52" fmla="*/ 491 w 561"/>
                <a:gd name="T53" fmla="*/ 534 h 764"/>
                <a:gd name="T54" fmla="*/ 466 w 561"/>
                <a:gd name="T55" fmla="*/ 472 h 764"/>
                <a:gd name="T56" fmla="*/ 425 w 561"/>
                <a:gd name="T57" fmla="*/ 422 h 764"/>
                <a:gd name="T58" fmla="*/ 370 w 561"/>
                <a:gd name="T59" fmla="*/ 388 h 764"/>
                <a:gd name="T60" fmla="*/ 399 w 561"/>
                <a:gd name="T61" fmla="*/ 360 h 764"/>
                <a:gd name="T62" fmla="*/ 448 w 561"/>
                <a:gd name="T63" fmla="*/ 318 h 764"/>
                <a:gd name="T64" fmla="*/ 481 w 561"/>
                <a:gd name="T65" fmla="*/ 262 h 764"/>
                <a:gd name="T66" fmla="*/ 496 w 561"/>
                <a:gd name="T67" fmla="*/ 196 h 764"/>
                <a:gd name="T68" fmla="*/ 553 w 561"/>
                <a:gd name="T69" fmla="*/ 25 h 764"/>
                <a:gd name="T70" fmla="*/ 559 w 561"/>
                <a:gd name="T71" fmla="*/ 8 h 764"/>
                <a:gd name="T72" fmla="*/ 484 w 561"/>
                <a:gd name="T73" fmla="*/ 0 h 764"/>
                <a:gd name="T74" fmla="*/ 4 w 561"/>
                <a:gd name="T75" fmla="*/ 3 h 764"/>
                <a:gd name="T76" fmla="*/ 4 w 561"/>
                <a:gd name="T77" fmla="*/ 22 h 764"/>
                <a:gd name="T78" fmla="*/ 64 w 561"/>
                <a:gd name="T79" fmla="*/ 178 h 764"/>
                <a:gd name="T80" fmla="*/ 73 w 561"/>
                <a:gd name="T81" fmla="*/ 242 h 764"/>
                <a:gd name="T82" fmla="*/ 99 w 561"/>
                <a:gd name="T83" fmla="*/ 298 h 764"/>
                <a:gd name="T84" fmla="*/ 122 w 561"/>
                <a:gd name="T85" fmla="*/ 328 h 764"/>
                <a:gd name="T86" fmla="*/ 176 w 561"/>
                <a:gd name="T87" fmla="*/ 369 h 764"/>
                <a:gd name="T88" fmla="*/ 176 w 561"/>
                <a:gd name="T89" fmla="*/ 395 h 764"/>
                <a:gd name="T90" fmla="*/ 125 w 561"/>
                <a:gd name="T91" fmla="*/ 435 h 764"/>
                <a:gd name="T92" fmla="*/ 87 w 561"/>
                <a:gd name="T93" fmla="*/ 488 h 764"/>
                <a:gd name="T94" fmla="*/ 67 w 561"/>
                <a:gd name="T95" fmla="*/ 551 h 764"/>
                <a:gd name="T96" fmla="*/ 13 w 561"/>
                <a:gd name="T97" fmla="*/ 738 h 764"/>
                <a:gd name="T98" fmla="*/ 0 w 561"/>
                <a:gd name="T99" fmla="*/ 751 h 764"/>
                <a:gd name="T100" fmla="*/ 13 w 561"/>
                <a:gd name="T101" fmla="*/ 764 h 764"/>
                <a:gd name="T102" fmla="*/ 553 w 561"/>
                <a:gd name="T103" fmla="*/ 763 h 764"/>
                <a:gd name="T104" fmla="*/ 559 w 561"/>
                <a:gd name="T105" fmla="*/ 747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561" h="764">
                  <a:moveTo>
                    <a:pt x="89" y="738"/>
                  </a:moveTo>
                  <a:lnTo>
                    <a:pt x="89" y="637"/>
                  </a:lnTo>
                  <a:lnTo>
                    <a:pt x="191" y="637"/>
                  </a:lnTo>
                  <a:lnTo>
                    <a:pt x="197" y="636"/>
                  </a:lnTo>
                  <a:lnTo>
                    <a:pt x="201" y="633"/>
                  </a:lnTo>
                  <a:lnTo>
                    <a:pt x="280" y="554"/>
                  </a:lnTo>
                  <a:lnTo>
                    <a:pt x="361" y="633"/>
                  </a:lnTo>
                  <a:lnTo>
                    <a:pt x="365" y="636"/>
                  </a:lnTo>
                  <a:lnTo>
                    <a:pt x="369" y="637"/>
                  </a:lnTo>
                  <a:lnTo>
                    <a:pt x="471" y="637"/>
                  </a:lnTo>
                  <a:lnTo>
                    <a:pt x="471" y="738"/>
                  </a:lnTo>
                  <a:lnTo>
                    <a:pt x="89" y="738"/>
                  </a:lnTo>
                  <a:close/>
                  <a:moveTo>
                    <a:pt x="280" y="394"/>
                  </a:moveTo>
                  <a:lnTo>
                    <a:pt x="301" y="395"/>
                  </a:lnTo>
                  <a:lnTo>
                    <a:pt x="320" y="399"/>
                  </a:lnTo>
                  <a:lnTo>
                    <a:pt x="338" y="403"/>
                  </a:lnTo>
                  <a:lnTo>
                    <a:pt x="355" y="409"/>
                  </a:lnTo>
                  <a:lnTo>
                    <a:pt x="373" y="417"/>
                  </a:lnTo>
                  <a:lnTo>
                    <a:pt x="389" y="427"/>
                  </a:lnTo>
                  <a:lnTo>
                    <a:pt x="403" y="437"/>
                  </a:lnTo>
                  <a:lnTo>
                    <a:pt x="417" y="449"/>
                  </a:lnTo>
                  <a:lnTo>
                    <a:pt x="428" y="463"/>
                  </a:lnTo>
                  <a:lnTo>
                    <a:pt x="439" y="478"/>
                  </a:lnTo>
                  <a:lnTo>
                    <a:pt x="449" y="493"/>
                  </a:lnTo>
                  <a:lnTo>
                    <a:pt x="456" y="510"/>
                  </a:lnTo>
                  <a:lnTo>
                    <a:pt x="463" y="527"/>
                  </a:lnTo>
                  <a:lnTo>
                    <a:pt x="467" y="547"/>
                  </a:lnTo>
                  <a:lnTo>
                    <a:pt x="470" y="566"/>
                  </a:lnTo>
                  <a:lnTo>
                    <a:pt x="471" y="585"/>
                  </a:lnTo>
                  <a:lnTo>
                    <a:pt x="471" y="611"/>
                  </a:lnTo>
                  <a:lnTo>
                    <a:pt x="375" y="611"/>
                  </a:lnTo>
                  <a:lnTo>
                    <a:pt x="290" y="525"/>
                  </a:lnTo>
                  <a:lnTo>
                    <a:pt x="286" y="523"/>
                  </a:lnTo>
                  <a:lnTo>
                    <a:pt x="280" y="522"/>
                  </a:lnTo>
                  <a:lnTo>
                    <a:pt x="276" y="523"/>
                  </a:lnTo>
                  <a:lnTo>
                    <a:pt x="272" y="525"/>
                  </a:lnTo>
                  <a:lnTo>
                    <a:pt x="186" y="611"/>
                  </a:lnTo>
                  <a:lnTo>
                    <a:pt x="89" y="611"/>
                  </a:lnTo>
                  <a:lnTo>
                    <a:pt x="89" y="585"/>
                  </a:lnTo>
                  <a:lnTo>
                    <a:pt x="90" y="566"/>
                  </a:lnTo>
                  <a:lnTo>
                    <a:pt x="93" y="547"/>
                  </a:lnTo>
                  <a:lnTo>
                    <a:pt x="98" y="529"/>
                  </a:lnTo>
                  <a:lnTo>
                    <a:pt x="104" y="510"/>
                  </a:lnTo>
                  <a:lnTo>
                    <a:pt x="112" y="494"/>
                  </a:lnTo>
                  <a:lnTo>
                    <a:pt x="121" y="478"/>
                  </a:lnTo>
                  <a:lnTo>
                    <a:pt x="132" y="463"/>
                  </a:lnTo>
                  <a:lnTo>
                    <a:pt x="145" y="450"/>
                  </a:lnTo>
                  <a:lnTo>
                    <a:pt x="158" y="437"/>
                  </a:lnTo>
                  <a:lnTo>
                    <a:pt x="173" y="427"/>
                  </a:lnTo>
                  <a:lnTo>
                    <a:pt x="189" y="417"/>
                  </a:lnTo>
                  <a:lnTo>
                    <a:pt x="205" y="409"/>
                  </a:lnTo>
                  <a:lnTo>
                    <a:pt x="223" y="403"/>
                  </a:lnTo>
                  <a:lnTo>
                    <a:pt x="242" y="399"/>
                  </a:lnTo>
                  <a:lnTo>
                    <a:pt x="261" y="395"/>
                  </a:lnTo>
                  <a:lnTo>
                    <a:pt x="280" y="394"/>
                  </a:lnTo>
                  <a:close/>
                  <a:moveTo>
                    <a:pt x="137" y="305"/>
                  </a:moveTo>
                  <a:lnTo>
                    <a:pt x="424" y="305"/>
                  </a:lnTo>
                  <a:lnTo>
                    <a:pt x="411" y="319"/>
                  </a:lnTo>
                  <a:lnTo>
                    <a:pt x="395" y="332"/>
                  </a:lnTo>
                  <a:lnTo>
                    <a:pt x="379" y="343"/>
                  </a:lnTo>
                  <a:lnTo>
                    <a:pt x="362" y="352"/>
                  </a:lnTo>
                  <a:lnTo>
                    <a:pt x="352" y="356"/>
                  </a:lnTo>
                  <a:lnTo>
                    <a:pt x="343" y="359"/>
                  </a:lnTo>
                  <a:lnTo>
                    <a:pt x="333" y="362"/>
                  </a:lnTo>
                  <a:lnTo>
                    <a:pt x="323" y="364"/>
                  </a:lnTo>
                  <a:lnTo>
                    <a:pt x="312" y="366"/>
                  </a:lnTo>
                  <a:lnTo>
                    <a:pt x="302" y="369"/>
                  </a:lnTo>
                  <a:lnTo>
                    <a:pt x="291" y="369"/>
                  </a:lnTo>
                  <a:lnTo>
                    <a:pt x="280" y="370"/>
                  </a:lnTo>
                  <a:lnTo>
                    <a:pt x="270" y="369"/>
                  </a:lnTo>
                  <a:lnTo>
                    <a:pt x="259" y="369"/>
                  </a:lnTo>
                  <a:lnTo>
                    <a:pt x="249" y="366"/>
                  </a:lnTo>
                  <a:lnTo>
                    <a:pt x="238" y="364"/>
                  </a:lnTo>
                  <a:lnTo>
                    <a:pt x="229" y="362"/>
                  </a:lnTo>
                  <a:lnTo>
                    <a:pt x="219" y="359"/>
                  </a:lnTo>
                  <a:lnTo>
                    <a:pt x="209" y="356"/>
                  </a:lnTo>
                  <a:lnTo>
                    <a:pt x="200" y="352"/>
                  </a:lnTo>
                  <a:lnTo>
                    <a:pt x="183" y="343"/>
                  </a:lnTo>
                  <a:lnTo>
                    <a:pt x="166" y="332"/>
                  </a:lnTo>
                  <a:lnTo>
                    <a:pt x="151" y="319"/>
                  </a:lnTo>
                  <a:lnTo>
                    <a:pt x="137" y="305"/>
                  </a:lnTo>
                  <a:close/>
                  <a:moveTo>
                    <a:pt x="89" y="25"/>
                  </a:moveTo>
                  <a:lnTo>
                    <a:pt x="471" y="25"/>
                  </a:lnTo>
                  <a:lnTo>
                    <a:pt x="471" y="178"/>
                  </a:lnTo>
                  <a:lnTo>
                    <a:pt x="471" y="192"/>
                  </a:lnTo>
                  <a:lnTo>
                    <a:pt x="469" y="206"/>
                  </a:lnTo>
                  <a:lnTo>
                    <a:pt x="467" y="219"/>
                  </a:lnTo>
                  <a:lnTo>
                    <a:pt x="464" y="232"/>
                  </a:lnTo>
                  <a:lnTo>
                    <a:pt x="460" y="245"/>
                  </a:lnTo>
                  <a:lnTo>
                    <a:pt x="455" y="257"/>
                  </a:lnTo>
                  <a:lnTo>
                    <a:pt x="450" y="269"/>
                  </a:lnTo>
                  <a:lnTo>
                    <a:pt x="443" y="280"/>
                  </a:lnTo>
                  <a:lnTo>
                    <a:pt x="118" y="280"/>
                  </a:lnTo>
                  <a:lnTo>
                    <a:pt x="112" y="269"/>
                  </a:lnTo>
                  <a:lnTo>
                    <a:pt x="106" y="257"/>
                  </a:lnTo>
                  <a:lnTo>
                    <a:pt x="101" y="245"/>
                  </a:lnTo>
                  <a:lnTo>
                    <a:pt x="97" y="232"/>
                  </a:lnTo>
                  <a:lnTo>
                    <a:pt x="93" y="219"/>
                  </a:lnTo>
                  <a:lnTo>
                    <a:pt x="91" y="206"/>
                  </a:lnTo>
                  <a:lnTo>
                    <a:pt x="90" y="192"/>
                  </a:lnTo>
                  <a:lnTo>
                    <a:pt x="89" y="178"/>
                  </a:lnTo>
                  <a:lnTo>
                    <a:pt x="89" y="25"/>
                  </a:lnTo>
                  <a:close/>
                  <a:moveTo>
                    <a:pt x="548" y="738"/>
                  </a:moveTo>
                  <a:lnTo>
                    <a:pt x="497" y="738"/>
                  </a:lnTo>
                  <a:lnTo>
                    <a:pt x="497" y="585"/>
                  </a:lnTo>
                  <a:lnTo>
                    <a:pt x="496" y="567"/>
                  </a:lnTo>
                  <a:lnTo>
                    <a:pt x="494" y="550"/>
                  </a:lnTo>
                  <a:lnTo>
                    <a:pt x="491" y="534"/>
                  </a:lnTo>
                  <a:lnTo>
                    <a:pt x="486" y="517"/>
                  </a:lnTo>
                  <a:lnTo>
                    <a:pt x="481" y="502"/>
                  </a:lnTo>
                  <a:lnTo>
                    <a:pt x="474" y="487"/>
                  </a:lnTo>
                  <a:lnTo>
                    <a:pt x="466" y="472"/>
                  </a:lnTo>
                  <a:lnTo>
                    <a:pt x="457" y="459"/>
                  </a:lnTo>
                  <a:lnTo>
                    <a:pt x="448" y="446"/>
                  </a:lnTo>
                  <a:lnTo>
                    <a:pt x="437" y="434"/>
                  </a:lnTo>
                  <a:lnTo>
                    <a:pt x="425" y="422"/>
                  </a:lnTo>
                  <a:lnTo>
                    <a:pt x="412" y="413"/>
                  </a:lnTo>
                  <a:lnTo>
                    <a:pt x="399" y="403"/>
                  </a:lnTo>
                  <a:lnTo>
                    <a:pt x="386" y="395"/>
                  </a:lnTo>
                  <a:lnTo>
                    <a:pt x="370" y="388"/>
                  </a:lnTo>
                  <a:lnTo>
                    <a:pt x="355" y="381"/>
                  </a:lnTo>
                  <a:lnTo>
                    <a:pt x="370" y="376"/>
                  </a:lnTo>
                  <a:lnTo>
                    <a:pt x="386" y="369"/>
                  </a:lnTo>
                  <a:lnTo>
                    <a:pt x="399" y="360"/>
                  </a:lnTo>
                  <a:lnTo>
                    <a:pt x="412" y="351"/>
                  </a:lnTo>
                  <a:lnTo>
                    <a:pt x="425" y="341"/>
                  </a:lnTo>
                  <a:lnTo>
                    <a:pt x="437" y="330"/>
                  </a:lnTo>
                  <a:lnTo>
                    <a:pt x="448" y="318"/>
                  </a:lnTo>
                  <a:lnTo>
                    <a:pt x="457" y="305"/>
                  </a:lnTo>
                  <a:lnTo>
                    <a:pt x="466" y="291"/>
                  </a:lnTo>
                  <a:lnTo>
                    <a:pt x="474" y="277"/>
                  </a:lnTo>
                  <a:lnTo>
                    <a:pt x="481" y="262"/>
                  </a:lnTo>
                  <a:lnTo>
                    <a:pt x="486" y="246"/>
                  </a:lnTo>
                  <a:lnTo>
                    <a:pt x="491" y="230"/>
                  </a:lnTo>
                  <a:lnTo>
                    <a:pt x="494" y="214"/>
                  </a:lnTo>
                  <a:lnTo>
                    <a:pt x="496" y="196"/>
                  </a:lnTo>
                  <a:lnTo>
                    <a:pt x="497" y="178"/>
                  </a:lnTo>
                  <a:lnTo>
                    <a:pt x="497" y="25"/>
                  </a:lnTo>
                  <a:lnTo>
                    <a:pt x="548" y="25"/>
                  </a:lnTo>
                  <a:lnTo>
                    <a:pt x="553" y="25"/>
                  </a:lnTo>
                  <a:lnTo>
                    <a:pt x="557" y="22"/>
                  </a:lnTo>
                  <a:lnTo>
                    <a:pt x="559" y="17"/>
                  </a:lnTo>
                  <a:lnTo>
                    <a:pt x="561" y="13"/>
                  </a:lnTo>
                  <a:lnTo>
                    <a:pt x="559" y="8"/>
                  </a:lnTo>
                  <a:lnTo>
                    <a:pt x="557" y="3"/>
                  </a:lnTo>
                  <a:lnTo>
                    <a:pt x="553" y="1"/>
                  </a:lnTo>
                  <a:lnTo>
                    <a:pt x="548" y="0"/>
                  </a:lnTo>
                  <a:lnTo>
                    <a:pt x="484" y="0"/>
                  </a:lnTo>
                  <a:lnTo>
                    <a:pt x="76" y="0"/>
                  </a:lnTo>
                  <a:lnTo>
                    <a:pt x="13" y="0"/>
                  </a:lnTo>
                  <a:lnTo>
                    <a:pt x="8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4" y="22"/>
                  </a:lnTo>
                  <a:lnTo>
                    <a:pt x="8" y="25"/>
                  </a:lnTo>
                  <a:lnTo>
                    <a:pt x="13" y="25"/>
                  </a:lnTo>
                  <a:lnTo>
                    <a:pt x="64" y="25"/>
                  </a:lnTo>
                  <a:lnTo>
                    <a:pt x="64" y="178"/>
                  </a:lnTo>
                  <a:lnTo>
                    <a:pt x="64" y="195"/>
                  </a:lnTo>
                  <a:lnTo>
                    <a:pt x="67" y="211"/>
                  </a:lnTo>
                  <a:lnTo>
                    <a:pt x="69" y="227"/>
                  </a:lnTo>
                  <a:lnTo>
                    <a:pt x="73" y="242"/>
                  </a:lnTo>
                  <a:lnTo>
                    <a:pt x="78" y="257"/>
                  </a:lnTo>
                  <a:lnTo>
                    <a:pt x="84" y="271"/>
                  </a:lnTo>
                  <a:lnTo>
                    <a:pt x="91" y="285"/>
                  </a:lnTo>
                  <a:lnTo>
                    <a:pt x="99" y="298"/>
                  </a:lnTo>
                  <a:lnTo>
                    <a:pt x="100" y="301"/>
                  </a:lnTo>
                  <a:lnTo>
                    <a:pt x="102" y="303"/>
                  </a:lnTo>
                  <a:lnTo>
                    <a:pt x="112" y="316"/>
                  </a:lnTo>
                  <a:lnTo>
                    <a:pt x="122" y="328"/>
                  </a:lnTo>
                  <a:lnTo>
                    <a:pt x="135" y="340"/>
                  </a:lnTo>
                  <a:lnTo>
                    <a:pt x="147" y="350"/>
                  </a:lnTo>
                  <a:lnTo>
                    <a:pt x="161" y="360"/>
                  </a:lnTo>
                  <a:lnTo>
                    <a:pt x="176" y="369"/>
                  </a:lnTo>
                  <a:lnTo>
                    <a:pt x="191" y="376"/>
                  </a:lnTo>
                  <a:lnTo>
                    <a:pt x="206" y="381"/>
                  </a:lnTo>
                  <a:lnTo>
                    <a:pt x="191" y="388"/>
                  </a:lnTo>
                  <a:lnTo>
                    <a:pt x="176" y="395"/>
                  </a:lnTo>
                  <a:lnTo>
                    <a:pt x="162" y="404"/>
                  </a:lnTo>
                  <a:lnTo>
                    <a:pt x="149" y="414"/>
                  </a:lnTo>
                  <a:lnTo>
                    <a:pt x="136" y="423"/>
                  </a:lnTo>
                  <a:lnTo>
                    <a:pt x="125" y="435"/>
                  </a:lnTo>
                  <a:lnTo>
                    <a:pt x="114" y="447"/>
                  </a:lnTo>
                  <a:lnTo>
                    <a:pt x="104" y="460"/>
                  </a:lnTo>
                  <a:lnTo>
                    <a:pt x="95" y="474"/>
                  </a:lnTo>
                  <a:lnTo>
                    <a:pt x="87" y="488"/>
                  </a:lnTo>
                  <a:lnTo>
                    <a:pt x="81" y="503"/>
                  </a:lnTo>
                  <a:lnTo>
                    <a:pt x="74" y="518"/>
                  </a:lnTo>
                  <a:lnTo>
                    <a:pt x="70" y="534"/>
                  </a:lnTo>
                  <a:lnTo>
                    <a:pt x="67" y="551"/>
                  </a:lnTo>
                  <a:lnTo>
                    <a:pt x="64" y="568"/>
                  </a:lnTo>
                  <a:lnTo>
                    <a:pt x="64" y="585"/>
                  </a:lnTo>
                  <a:lnTo>
                    <a:pt x="64" y="738"/>
                  </a:lnTo>
                  <a:lnTo>
                    <a:pt x="13" y="738"/>
                  </a:lnTo>
                  <a:lnTo>
                    <a:pt x="8" y="739"/>
                  </a:lnTo>
                  <a:lnTo>
                    <a:pt x="4" y="742"/>
                  </a:lnTo>
                  <a:lnTo>
                    <a:pt x="1" y="747"/>
                  </a:lnTo>
                  <a:lnTo>
                    <a:pt x="0" y="751"/>
                  </a:lnTo>
                  <a:lnTo>
                    <a:pt x="1" y="756"/>
                  </a:lnTo>
                  <a:lnTo>
                    <a:pt x="4" y="760"/>
                  </a:lnTo>
                  <a:lnTo>
                    <a:pt x="8" y="763"/>
                  </a:lnTo>
                  <a:lnTo>
                    <a:pt x="13" y="764"/>
                  </a:lnTo>
                  <a:lnTo>
                    <a:pt x="76" y="764"/>
                  </a:lnTo>
                  <a:lnTo>
                    <a:pt x="484" y="764"/>
                  </a:lnTo>
                  <a:lnTo>
                    <a:pt x="548" y="764"/>
                  </a:lnTo>
                  <a:lnTo>
                    <a:pt x="553" y="763"/>
                  </a:lnTo>
                  <a:lnTo>
                    <a:pt x="557" y="760"/>
                  </a:lnTo>
                  <a:lnTo>
                    <a:pt x="559" y="756"/>
                  </a:lnTo>
                  <a:lnTo>
                    <a:pt x="561" y="751"/>
                  </a:lnTo>
                  <a:lnTo>
                    <a:pt x="559" y="747"/>
                  </a:lnTo>
                  <a:lnTo>
                    <a:pt x="557" y="742"/>
                  </a:lnTo>
                  <a:lnTo>
                    <a:pt x="553" y="739"/>
                  </a:lnTo>
                  <a:lnTo>
                    <a:pt x="548" y="7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14849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Segoe UI"/>
        <a:ea typeface=""/>
        <a:cs typeface=""/>
      </a:majorFont>
      <a:minorFont>
        <a:latin typeface="Segoe U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545</TotalTime>
  <Words>685</Words>
  <Application>Microsoft Office PowerPoint</Application>
  <PresentationFormat>Widescreen</PresentationFormat>
  <Paragraphs>120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Calibri Light</vt:lpstr>
      <vt:lpstr>Open Sans</vt:lpstr>
      <vt:lpstr>Open Sans Light</vt:lpstr>
      <vt:lpstr>Segoe UI</vt:lpstr>
      <vt:lpstr>Segoe UI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37</cp:revision>
  <dcterms:created xsi:type="dcterms:W3CDTF">2017-07-24T08:48:28Z</dcterms:created>
  <dcterms:modified xsi:type="dcterms:W3CDTF">2018-09-23T14:33:00Z</dcterms:modified>
</cp:coreProperties>
</file>