
<file path=[Content_Types].xml><?xml version="1.0" encoding="utf-8"?>
<Types xmlns="http://schemas.openxmlformats.org/package/2006/content-types">
  <Default ContentType="image/jpeg" Extension="jpg"/>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strictFirstAndLastChars="0" saveSubsetFonts="1">
  <p:sldMasterIdLst>
    <p:sldMasterId id="2147483677" r:id="rId4"/>
    <p:sldMasterId id="2147483678"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Lst>
  <p:sldSz cy="5143500" cx="9144000"/>
  <p:notesSz cx="6858000" cy="9144000"/>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61B78AB7-E4F8-445F-8709-1482EB410AFF}">
  <a:tblStyle styleId="{61B78AB7-E4F8-445F-8709-1482EB410AF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3.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20" Type="http://schemas.openxmlformats.org/officeDocument/2006/relationships/slide" Target="slides/slide14.xml"/><Relationship Id="rId22" Type="http://schemas.openxmlformats.org/officeDocument/2006/relationships/slide" Target="slides/slide16.xml"/><Relationship Id="rId21" Type="http://schemas.openxmlformats.org/officeDocument/2006/relationships/slide" Target="slides/slide15.xml"/><Relationship Id="rId24" Type="http://schemas.openxmlformats.org/officeDocument/2006/relationships/slide" Target="slides/slide18.xml"/><Relationship Id="rId23" Type="http://schemas.openxmlformats.org/officeDocument/2006/relationships/slide" Target="slides/slide17.xml"/><Relationship Id="rId26" Type="http://schemas.openxmlformats.org/officeDocument/2006/relationships/slide" Target="slides/slide20.xml"/><Relationship Id="rId25" Type="http://schemas.openxmlformats.org/officeDocument/2006/relationships/slide" Target="slides/slide19.xml"/><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2" Type="http://schemas.openxmlformats.org/officeDocument/2006/relationships/slide" Target="slides/slide46.xml"/><Relationship Id="rId11" Type="http://schemas.openxmlformats.org/officeDocument/2006/relationships/slide" Target="slides/slide5.xml"/><Relationship Id="rId10" Type="http://schemas.openxmlformats.org/officeDocument/2006/relationships/slide" Target="slides/slide4.xml"/><Relationship Id="rId13" Type="http://schemas.openxmlformats.org/officeDocument/2006/relationships/slide" Target="slides/slide7.xml"/><Relationship Id="rId12" Type="http://schemas.openxmlformats.org/officeDocument/2006/relationships/slide" Target="slides/slide6.xml"/><Relationship Id="rId15" Type="http://schemas.openxmlformats.org/officeDocument/2006/relationships/slide" Target="slides/slide9.xml"/><Relationship Id="rId14" Type="http://schemas.openxmlformats.org/officeDocument/2006/relationships/slide" Target="slides/slide8.xml"/><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29" name="Shape 2429"/>
        <p:cNvGrpSpPr/>
        <p:nvPr/>
      </p:nvGrpSpPr>
      <p:grpSpPr>
        <a:xfrm>
          <a:off x="0" y="0"/>
          <a:ext cx="0" cy="0"/>
          <a:chOff x="0" y="0"/>
          <a:chExt cx="0" cy="0"/>
        </a:xfrm>
      </p:grpSpPr>
      <p:sp>
        <p:nvSpPr>
          <p:cNvPr id="2430" name="Google Shape;2430;g4dfce81f19_0_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1" name="Google Shape;2431;g4dfce81f19_0_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3" name="Shape 2973"/>
        <p:cNvGrpSpPr/>
        <p:nvPr/>
      </p:nvGrpSpPr>
      <p:grpSpPr>
        <a:xfrm>
          <a:off x="0" y="0"/>
          <a:ext cx="0" cy="0"/>
          <a:chOff x="0" y="0"/>
          <a:chExt cx="0" cy="0"/>
        </a:xfrm>
      </p:grpSpPr>
      <p:sp>
        <p:nvSpPr>
          <p:cNvPr id="2974" name="Google Shape;2974;g1464f29f649_0_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5" name="Google Shape;2975;g1464f29f649_0_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6" name="Shape 3006"/>
        <p:cNvGrpSpPr/>
        <p:nvPr/>
      </p:nvGrpSpPr>
      <p:grpSpPr>
        <a:xfrm>
          <a:off x="0" y="0"/>
          <a:ext cx="0" cy="0"/>
          <a:chOff x="0" y="0"/>
          <a:chExt cx="0" cy="0"/>
        </a:xfrm>
      </p:grpSpPr>
      <p:sp>
        <p:nvSpPr>
          <p:cNvPr id="3007" name="Google Shape;3007;g1464f29f649_0_3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8" name="Google Shape;3008;g1464f29f649_0_3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49" name="Shape 3049"/>
        <p:cNvGrpSpPr/>
        <p:nvPr/>
      </p:nvGrpSpPr>
      <p:grpSpPr>
        <a:xfrm>
          <a:off x="0" y="0"/>
          <a:ext cx="0" cy="0"/>
          <a:chOff x="0" y="0"/>
          <a:chExt cx="0" cy="0"/>
        </a:xfrm>
      </p:grpSpPr>
      <p:sp>
        <p:nvSpPr>
          <p:cNvPr id="3050" name="Google Shape;3050;g1464f29f649_0_10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51" name="Google Shape;3051;g1464f29f649_0_10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81" name="Shape 3081"/>
        <p:cNvGrpSpPr/>
        <p:nvPr/>
      </p:nvGrpSpPr>
      <p:grpSpPr>
        <a:xfrm>
          <a:off x="0" y="0"/>
          <a:ext cx="0" cy="0"/>
          <a:chOff x="0" y="0"/>
          <a:chExt cx="0" cy="0"/>
        </a:xfrm>
      </p:grpSpPr>
      <p:sp>
        <p:nvSpPr>
          <p:cNvPr id="3082" name="Google Shape;3082;g138315e38fd_0_4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83" name="Google Shape;3083;g138315e38fd_0_4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97" name="Shape 3097"/>
        <p:cNvGrpSpPr/>
        <p:nvPr/>
      </p:nvGrpSpPr>
      <p:grpSpPr>
        <a:xfrm>
          <a:off x="0" y="0"/>
          <a:ext cx="0" cy="0"/>
          <a:chOff x="0" y="0"/>
          <a:chExt cx="0" cy="0"/>
        </a:xfrm>
      </p:grpSpPr>
      <p:sp>
        <p:nvSpPr>
          <p:cNvPr id="3098" name="Google Shape;3098;g1464f29f649_0_4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99" name="Google Shape;3099;g1464f29f649_0_4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23" name="Shape 3123"/>
        <p:cNvGrpSpPr/>
        <p:nvPr/>
      </p:nvGrpSpPr>
      <p:grpSpPr>
        <a:xfrm>
          <a:off x="0" y="0"/>
          <a:ext cx="0" cy="0"/>
          <a:chOff x="0" y="0"/>
          <a:chExt cx="0" cy="0"/>
        </a:xfrm>
      </p:grpSpPr>
      <p:sp>
        <p:nvSpPr>
          <p:cNvPr id="3124" name="Google Shape;3124;g13887cbfa65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5" name="Google Shape;3125;g13887cbfa65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0" name="Shape 3130"/>
        <p:cNvGrpSpPr/>
        <p:nvPr/>
      </p:nvGrpSpPr>
      <p:grpSpPr>
        <a:xfrm>
          <a:off x="0" y="0"/>
          <a:ext cx="0" cy="0"/>
          <a:chOff x="0" y="0"/>
          <a:chExt cx="0" cy="0"/>
        </a:xfrm>
      </p:grpSpPr>
      <p:sp>
        <p:nvSpPr>
          <p:cNvPr id="3131" name="Google Shape;3131;g138315e38fd_0_2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2" name="Google Shape;3132;g138315e38fd_0_2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36" name="Shape 3136"/>
        <p:cNvGrpSpPr/>
        <p:nvPr/>
      </p:nvGrpSpPr>
      <p:grpSpPr>
        <a:xfrm>
          <a:off x="0" y="0"/>
          <a:ext cx="0" cy="0"/>
          <a:chOff x="0" y="0"/>
          <a:chExt cx="0" cy="0"/>
        </a:xfrm>
      </p:grpSpPr>
      <p:sp>
        <p:nvSpPr>
          <p:cNvPr id="3137" name="Google Shape;3137;g138315e38fd_0_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38" name="Google Shape;3138;g138315e38fd_0_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197" name="Shape 3197"/>
        <p:cNvGrpSpPr/>
        <p:nvPr/>
      </p:nvGrpSpPr>
      <p:grpSpPr>
        <a:xfrm>
          <a:off x="0" y="0"/>
          <a:ext cx="0" cy="0"/>
          <a:chOff x="0" y="0"/>
          <a:chExt cx="0" cy="0"/>
        </a:xfrm>
      </p:grpSpPr>
      <p:sp>
        <p:nvSpPr>
          <p:cNvPr id="3198" name="Google Shape;3198;g138315e38fd_0_3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9" name="Google Shape;3199;g138315e38fd_0_3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241" name="Shape 3241"/>
        <p:cNvGrpSpPr/>
        <p:nvPr/>
      </p:nvGrpSpPr>
      <p:grpSpPr>
        <a:xfrm>
          <a:off x="0" y="0"/>
          <a:ext cx="0" cy="0"/>
          <a:chOff x="0" y="0"/>
          <a:chExt cx="0" cy="0"/>
        </a:xfrm>
      </p:grpSpPr>
      <p:sp>
        <p:nvSpPr>
          <p:cNvPr id="3242" name="Google Shape;3242;g138315e38fd_0_3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243" name="Google Shape;3243;g138315e38fd_0_3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2" name="Shape 2532"/>
        <p:cNvGrpSpPr/>
        <p:nvPr/>
      </p:nvGrpSpPr>
      <p:grpSpPr>
        <a:xfrm>
          <a:off x="0" y="0"/>
          <a:ext cx="0" cy="0"/>
          <a:chOff x="0" y="0"/>
          <a:chExt cx="0" cy="0"/>
        </a:xfrm>
      </p:grpSpPr>
      <p:sp>
        <p:nvSpPr>
          <p:cNvPr id="2533" name="Google Shape;2533;g138315e38fd_0_288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4" name="Google Shape;2534;g138315e38fd_0_288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04" name="Shape 3304"/>
        <p:cNvGrpSpPr/>
        <p:nvPr/>
      </p:nvGrpSpPr>
      <p:grpSpPr>
        <a:xfrm>
          <a:off x="0" y="0"/>
          <a:ext cx="0" cy="0"/>
          <a:chOff x="0" y="0"/>
          <a:chExt cx="0" cy="0"/>
        </a:xfrm>
      </p:grpSpPr>
      <p:sp>
        <p:nvSpPr>
          <p:cNvPr id="3305" name="Google Shape;3305;g138315e38fd_0_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6" name="Google Shape;3306;g138315e38fd_0_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1" name="Shape 3321"/>
        <p:cNvGrpSpPr/>
        <p:nvPr/>
      </p:nvGrpSpPr>
      <p:grpSpPr>
        <a:xfrm>
          <a:off x="0" y="0"/>
          <a:ext cx="0" cy="0"/>
          <a:chOff x="0" y="0"/>
          <a:chExt cx="0" cy="0"/>
        </a:xfrm>
      </p:grpSpPr>
      <p:sp>
        <p:nvSpPr>
          <p:cNvPr id="3322" name="Google Shape;3322;g1464f29f649_0_129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3" name="Google Shape;3323;g1464f29f649_0_129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2" name="Shape 3342"/>
        <p:cNvGrpSpPr/>
        <p:nvPr/>
      </p:nvGrpSpPr>
      <p:grpSpPr>
        <a:xfrm>
          <a:off x="0" y="0"/>
          <a:ext cx="0" cy="0"/>
          <a:chOff x="0" y="0"/>
          <a:chExt cx="0" cy="0"/>
        </a:xfrm>
      </p:grpSpPr>
      <p:sp>
        <p:nvSpPr>
          <p:cNvPr id="3343" name="Google Shape;3343;g138315e38fd_0_3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4" name="Google Shape;3344;g138315e38fd_0_3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72" name="Shape 3372"/>
        <p:cNvGrpSpPr/>
        <p:nvPr/>
      </p:nvGrpSpPr>
      <p:grpSpPr>
        <a:xfrm>
          <a:off x="0" y="0"/>
          <a:ext cx="0" cy="0"/>
          <a:chOff x="0" y="0"/>
          <a:chExt cx="0" cy="0"/>
        </a:xfrm>
      </p:grpSpPr>
      <p:sp>
        <p:nvSpPr>
          <p:cNvPr id="3373" name="Google Shape;3373;g13887cbfa65_0_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74" name="Google Shape;3374;g13887cbfa65_0_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10" name="Shape 3410"/>
        <p:cNvGrpSpPr/>
        <p:nvPr/>
      </p:nvGrpSpPr>
      <p:grpSpPr>
        <a:xfrm>
          <a:off x="0" y="0"/>
          <a:ext cx="0" cy="0"/>
          <a:chOff x="0" y="0"/>
          <a:chExt cx="0" cy="0"/>
        </a:xfrm>
      </p:grpSpPr>
      <p:sp>
        <p:nvSpPr>
          <p:cNvPr id="3411" name="Google Shape;3411;g13887cbfa65_0_3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12" name="Google Shape;3412;g13887cbfa65_0_3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38" name="Shape 3438"/>
        <p:cNvGrpSpPr/>
        <p:nvPr/>
      </p:nvGrpSpPr>
      <p:grpSpPr>
        <a:xfrm>
          <a:off x="0" y="0"/>
          <a:ext cx="0" cy="0"/>
          <a:chOff x="0" y="0"/>
          <a:chExt cx="0" cy="0"/>
        </a:xfrm>
      </p:grpSpPr>
      <p:sp>
        <p:nvSpPr>
          <p:cNvPr id="3439" name="Google Shape;3439;g1464f29f649_0_6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40" name="Google Shape;3440;g1464f29f649_0_6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6" name="Shape 3486"/>
        <p:cNvGrpSpPr/>
        <p:nvPr/>
      </p:nvGrpSpPr>
      <p:grpSpPr>
        <a:xfrm>
          <a:off x="0" y="0"/>
          <a:ext cx="0" cy="0"/>
          <a:chOff x="0" y="0"/>
          <a:chExt cx="0" cy="0"/>
        </a:xfrm>
      </p:grpSpPr>
      <p:sp>
        <p:nvSpPr>
          <p:cNvPr id="3487" name="Google Shape;3487;g138315e38fd_0_306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88" name="Google Shape;3488;g138315e38fd_0_306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04" name="Shape 3804"/>
        <p:cNvGrpSpPr/>
        <p:nvPr/>
      </p:nvGrpSpPr>
      <p:grpSpPr>
        <a:xfrm>
          <a:off x="0" y="0"/>
          <a:ext cx="0" cy="0"/>
          <a:chOff x="0" y="0"/>
          <a:chExt cx="0" cy="0"/>
        </a:xfrm>
      </p:grpSpPr>
      <p:sp>
        <p:nvSpPr>
          <p:cNvPr id="3805" name="Google Shape;3805;g1464f29f649_0_6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06" name="Google Shape;3806;g1464f29f649_0_6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27" name="Shape 3827"/>
        <p:cNvGrpSpPr/>
        <p:nvPr/>
      </p:nvGrpSpPr>
      <p:grpSpPr>
        <a:xfrm>
          <a:off x="0" y="0"/>
          <a:ext cx="0" cy="0"/>
          <a:chOff x="0" y="0"/>
          <a:chExt cx="0" cy="0"/>
        </a:xfrm>
      </p:grpSpPr>
      <p:sp>
        <p:nvSpPr>
          <p:cNvPr id="3828" name="Google Shape;3828;g1464f29f649_0_639:notes"/>
          <p:cNvSpPr/>
          <p:nvPr>
            <p:ph idx="2" type="sldImg"/>
          </p:nvPr>
        </p:nvSpPr>
        <p:spPr>
          <a:xfrm>
            <a:off x="685803" y="1143000"/>
            <a:ext cx="5486400" cy="3086100"/>
          </a:xfrm>
          <a:custGeom>
            <a:rect b="b" l="l" r="r" t="t"/>
            <a:pathLst>
              <a:path extrusionOk="0" h="120000" w="120000">
                <a:moveTo>
                  <a:pt x="0" y="0"/>
                </a:moveTo>
                <a:lnTo>
                  <a:pt x="120000" y="0"/>
                </a:lnTo>
                <a:lnTo>
                  <a:pt x="120000" y="120000"/>
                </a:lnTo>
                <a:lnTo>
                  <a:pt x="0" y="120000"/>
                </a:lnTo>
                <a:close/>
              </a:path>
            </a:pathLst>
          </a:custGeom>
        </p:spPr>
      </p:sp>
      <p:sp>
        <p:nvSpPr>
          <p:cNvPr id="3829" name="Google Shape;3829;g1464f29f649_0_639:notes"/>
          <p:cNvSpPr txBox="1"/>
          <p:nvPr>
            <p:ph idx="1" type="body"/>
          </p:nvPr>
        </p:nvSpPr>
        <p:spPr>
          <a:xfrm>
            <a:off x="685800" y="4400550"/>
            <a:ext cx="5486400" cy="3600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g1464f29f649_0_639:notes"/>
          <p:cNvSpPr txBox="1"/>
          <p:nvPr>
            <p:ph idx="12" type="sldNum"/>
          </p:nvPr>
        </p:nvSpPr>
        <p:spPr>
          <a:xfrm>
            <a:off x="3884613" y="8685213"/>
            <a:ext cx="2971800" cy="458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Font typeface="Arial"/>
              <a:buNone/>
            </a:pPr>
            <a:fld id="{00000000-1234-1234-1234-123412341234}" type="slidenum">
              <a:rPr lang="en"/>
              <a:t>‹#›</a:t>
            </a:fld>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53" name="Shape 3853"/>
        <p:cNvGrpSpPr/>
        <p:nvPr/>
      </p:nvGrpSpPr>
      <p:grpSpPr>
        <a:xfrm>
          <a:off x="0" y="0"/>
          <a:ext cx="0" cy="0"/>
          <a:chOff x="0" y="0"/>
          <a:chExt cx="0" cy="0"/>
        </a:xfrm>
      </p:grpSpPr>
      <p:sp>
        <p:nvSpPr>
          <p:cNvPr id="3854" name="Google Shape;3854;g138315e38fd_0_141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5" name="Google Shape;3855;g138315e38fd_0_141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91" name="Shape 2591"/>
        <p:cNvGrpSpPr/>
        <p:nvPr/>
      </p:nvGrpSpPr>
      <p:grpSpPr>
        <a:xfrm>
          <a:off x="0" y="0"/>
          <a:ext cx="0" cy="0"/>
          <a:chOff x="0" y="0"/>
          <a:chExt cx="0" cy="0"/>
        </a:xfrm>
      </p:grpSpPr>
      <p:sp>
        <p:nvSpPr>
          <p:cNvPr id="2592" name="Google Shape;2592;gd431007ba2_0_2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3" name="Google Shape;2593;gd431007ba2_0_2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Clr>
                <a:schemeClr val="dk1"/>
              </a:buClr>
              <a:buSzPts val="1100"/>
              <a:buFont typeface="Arial"/>
              <a:buNone/>
            </a:pPr>
            <a:r>
              <a:t/>
            </a:r>
            <a:endParaRPr i="1" sz="1200">
              <a:solidFill>
                <a:srgbClr val="595959"/>
              </a:solidFill>
              <a:latin typeface="Anaheim"/>
              <a:ea typeface="Anaheim"/>
              <a:cs typeface="Anaheim"/>
              <a:sym typeface="Anaheim"/>
            </a:endParaRPr>
          </a:p>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0" name="Shape 3860"/>
        <p:cNvGrpSpPr/>
        <p:nvPr/>
      </p:nvGrpSpPr>
      <p:grpSpPr>
        <a:xfrm>
          <a:off x="0" y="0"/>
          <a:ext cx="0" cy="0"/>
          <a:chOff x="0" y="0"/>
          <a:chExt cx="0" cy="0"/>
        </a:xfrm>
      </p:grpSpPr>
      <p:sp>
        <p:nvSpPr>
          <p:cNvPr id="3861" name="Google Shape;3861;g138315e38fd_0_1414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2" name="Google Shape;3862;g138315e38fd_0_1414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67" name="Shape 3867"/>
        <p:cNvGrpSpPr/>
        <p:nvPr/>
      </p:nvGrpSpPr>
      <p:grpSpPr>
        <a:xfrm>
          <a:off x="0" y="0"/>
          <a:ext cx="0" cy="0"/>
          <a:chOff x="0" y="0"/>
          <a:chExt cx="0" cy="0"/>
        </a:xfrm>
      </p:grpSpPr>
      <p:sp>
        <p:nvSpPr>
          <p:cNvPr id="3868" name="Google Shape;3868;g138315e38fd_0_14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69" name="Google Shape;3869;g138315e38fd_0_14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92" name="Shape 3892"/>
        <p:cNvGrpSpPr/>
        <p:nvPr/>
      </p:nvGrpSpPr>
      <p:grpSpPr>
        <a:xfrm>
          <a:off x="0" y="0"/>
          <a:ext cx="0" cy="0"/>
          <a:chOff x="0" y="0"/>
          <a:chExt cx="0" cy="0"/>
        </a:xfrm>
      </p:grpSpPr>
      <p:sp>
        <p:nvSpPr>
          <p:cNvPr id="3893" name="Google Shape;3893;g138315e38fd_0_141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94" name="Google Shape;3894;g138315e38fd_0_141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08" name="Shape 3908"/>
        <p:cNvGrpSpPr/>
        <p:nvPr/>
      </p:nvGrpSpPr>
      <p:grpSpPr>
        <a:xfrm>
          <a:off x="0" y="0"/>
          <a:ext cx="0" cy="0"/>
          <a:chOff x="0" y="0"/>
          <a:chExt cx="0" cy="0"/>
        </a:xfrm>
      </p:grpSpPr>
      <p:sp>
        <p:nvSpPr>
          <p:cNvPr id="3909" name="Google Shape;3909;g138315e38fd_0_141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10" name="Google Shape;3910;g138315e38fd_0_141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45" name="Shape 4245"/>
        <p:cNvGrpSpPr/>
        <p:nvPr/>
      </p:nvGrpSpPr>
      <p:grpSpPr>
        <a:xfrm>
          <a:off x="0" y="0"/>
          <a:ext cx="0" cy="0"/>
          <a:chOff x="0" y="0"/>
          <a:chExt cx="0" cy="0"/>
        </a:xfrm>
      </p:grpSpPr>
      <p:sp>
        <p:nvSpPr>
          <p:cNvPr id="4246" name="Google Shape;4246;g138315e38fd_0_145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47" name="Google Shape;4247;g138315e38fd_0_145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9" name="Shape 10159"/>
        <p:cNvGrpSpPr/>
        <p:nvPr/>
      </p:nvGrpSpPr>
      <p:grpSpPr>
        <a:xfrm>
          <a:off x="0" y="0"/>
          <a:ext cx="0" cy="0"/>
          <a:chOff x="0" y="0"/>
          <a:chExt cx="0" cy="0"/>
        </a:xfrm>
      </p:grpSpPr>
      <p:sp>
        <p:nvSpPr>
          <p:cNvPr id="10160" name="Google Shape;10160;g138315e38fd_0_2043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61" name="Google Shape;10161;g138315e38fd_0_2043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586" name="Shape 10586"/>
        <p:cNvGrpSpPr/>
        <p:nvPr/>
      </p:nvGrpSpPr>
      <p:grpSpPr>
        <a:xfrm>
          <a:off x="0" y="0"/>
          <a:ext cx="0" cy="0"/>
          <a:chOff x="0" y="0"/>
          <a:chExt cx="0" cy="0"/>
        </a:xfrm>
      </p:grpSpPr>
      <p:sp>
        <p:nvSpPr>
          <p:cNvPr id="10587" name="Google Shape;10587;g138315e38fd_0_208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588" name="Google Shape;10588;g138315e38fd_0_208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749" name="Shape 10749"/>
        <p:cNvGrpSpPr/>
        <p:nvPr/>
      </p:nvGrpSpPr>
      <p:grpSpPr>
        <a:xfrm>
          <a:off x="0" y="0"/>
          <a:ext cx="0" cy="0"/>
          <a:chOff x="0" y="0"/>
          <a:chExt cx="0" cy="0"/>
        </a:xfrm>
      </p:grpSpPr>
      <p:sp>
        <p:nvSpPr>
          <p:cNvPr id="10750" name="Google Shape;10750;g138315e38fd_0_2102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751" name="Google Shape;10751;g138315e38fd_0_2102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51" name="Shape 11151"/>
        <p:cNvGrpSpPr/>
        <p:nvPr/>
      </p:nvGrpSpPr>
      <p:grpSpPr>
        <a:xfrm>
          <a:off x="0" y="0"/>
          <a:ext cx="0" cy="0"/>
          <a:chOff x="0" y="0"/>
          <a:chExt cx="0" cy="0"/>
        </a:xfrm>
      </p:grpSpPr>
      <p:sp>
        <p:nvSpPr>
          <p:cNvPr id="11152" name="Google Shape;11152;g138315e38fd_0_214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53" name="Google Shape;11153;g138315e38fd_0_214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22" name="Shape 11522"/>
        <p:cNvGrpSpPr/>
        <p:nvPr/>
      </p:nvGrpSpPr>
      <p:grpSpPr>
        <a:xfrm>
          <a:off x="0" y="0"/>
          <a:ext cx="0" cy="0"/>
          <a:chOff x="0" y="0"/>
          <a:chExt cx="0" cy="0"/>
        </a:xfrm>
      </p:grpSpPr>
      <p:sp>
        <p:nvSpPr>
          <p:cNvPr id="11523" name="Google Shape;11523;g138315e38fd_0_217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24" name="Google Shape;11524;g138315e38fd_0_217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08" name="Shape 2608"/>
        <p:cNvGrpSpPr/>
        <p:nvPr/>
      </p:nvGrpSpPr>
      <p:grpSpPr>
        <a:xfrm>
          <a:off x="0" y="0"/>
          <a:ext cx="0" cy="0"/>
          <a:chOff x="0" y="0"/>
          <a:chExt cx="0" cy="0"/>
        </a:xfrm>
      </p:grpSpPr>
      <p:sp>
        <p:nvSpPr>
          <p:cNvPr id="2609" name="Google Shape;2609;g13887cbfa65_0_8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0" name="Google Shape;2610;g13887cbfa65_0_8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04" name="Shape 11904"/>
        <p:cNvGrpSpPr/>
        <p:nvPr/>
      </p:nvGrpSpPr>
      <p:grpSpPr>
        <a:xfrm>
          <a:off x="0" y="0"/>
          <a:ext cx="0" cy="0"/>
          <a:chOff x="0" y="0"/>
          <a:chExt cx="0" cy="0"/>
        </a:xfrm>
      </p:grpSpPr>
      <p:sp>
        <p:nvSpPr>
          <p:cNvPr id="11905" name="Google Shape;11905;g138315e38fd_0_221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06" name="Google Shape;11906;g138315e38fd_0_221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35" name="Shape 12335"/>
        <p:cNvGrpSpPr/>
        <p:nvPr/>
      </p:nvGrpSpPr>
      <p:grpSpPr>
        <a:xfrm>
          <a:off x="0" y="0"/>
          <a:ext cx="0" cy="0"/>
          <a:chOff x="0" y="0"/>
          <a:chExt cx="0" cy="0"/>
        </a:xfrm>
      </p:grpSpPr>
      <p:sp>
        <p:nvSpPr>
          <p:cNvPr id="12336" name="Google Shape;12336;g138315e38fd_0_2260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37" name="Google Shape;12337;g138315e38fd_0_2260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28" name="Shape 13128"/>
        <p:cNvGrpSpPr/>
        <p:nvPr/>
      </p:nvGrpSpPr>
      <p:grpSpPr>
        <a:xfrm>
          <a:off x="0" y="0"/>
          <a:ext cx="0" cy="0"/>
          <a:chOff x="0" y="0"/>
          <a:chExt cx="0" cy="0"/>
        </a:xfrm>
      </p:grpSpPr>
      <p:sp>
        <p:nvSpPr>
          <p:cNvPr id="13129" name="Google Shape;13129;g138315e38fd_0_2339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30" name="Google Shape;13130;g138315e38fd_0_2339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869" name="Shape 13869"/>
        <p:cNvGrpSpPr/>
        <p:nvPr/>
      </p:nvGrpSpPr>
      <p:grpSpPr>
        <a:xfrm>
          <a:off x="0" y="0"/>
          <a:ext cx="0" cy="0"/>
          <a:chOff x="0" y="0"/>
          <a:chExt cx="0" cy="0"/>
        </a:xfrm>
      </p:grpSpPr>
      <p:sp>
        <p:nvSpPr>
          <p:cNvPr id="13870" name="Google Shape;13870;g138315e38fd_0_241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871" name="Google Shape;13871;g138315e38fd_0_241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562" name="Shape 14562"/>
        <p:cNvGrpSpPr/>
        <p:nvPr/>
      </p:nvGrpSpPr>
      <p:grpSpPr>
        <a:xfrm>
          <a:off x="0" y="0"/>
          <a:ext cx="0" cy="0"/>
          <a:chOff x="0" y="0"/>
          <a:chExt cx="0" cy="0"/>
        </a:xfrm>
      </p:grpSpPr>
      <p:sp>
        <p:nvSpPr>
          <p:cNvPr id="14563" name="Google Shape;14563;g138315e38fd_0_248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564" name="Google Shape;14564;g138315e38fd_0_248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864" name="Shape 14864"/>
        <p:cNvGrpSpPr/>
        <p:nvPr/>
      </p:nvGrpSpPr>
      <p:grpSpPr>
        <a:xfrm>
          <a:off x="0" y="0"/>
          <a:ext cx="0" cy="0"/>
          <a:chOff x="0" y="0"/>
          <a:chExt cx="0" cy="0"/>
        </a:xfrm>
      </p:grpSpPr>
      <p:sp>
        <p:nvSpPr>
          <p:cNvPr id="14865" name="Google Shape;14865;g138315e38fd_0_25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866" name="Google Shape;14866;g138315e38fd_0_25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04" name="Shape 15504"/>
        <p:cNvGrpSpPr/>
        <p:nvPr/>
      </p:nvGrpSpPr>
      <p:grpSpPr>
        <a:xfrm>
          <a:off x="0" y="0"/>
          <a:ext cx="0" cy="0"/>
          <a:chOff x="0" y="0"/>
          <a:chExt cx="0" cy="0"/>
        </a:xfrm>
      </p:grpSpPr>
      <p:sp>
        <p:nvSpPr>
          <p:cNvPr id="15505" name="Google Shape;15505;g138315e38fd_0_277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06" name="Google Shape;15506;g138315e38fd_0_277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38" name="Shape 2638"/>
        <p:cNvGrpSpPr/>
        <p:nvPr/>
      </p:nvGrpSpPr>
      <p:grpSpPr>
        <a:xfrm>
          <a:off x="0" y="0"/>
          <a:ext cx="0" cy="0"/>
          <a:chOff x="0" y="0"/>
          <a:chExt cx="0" cy="0"/>
        </a:xfrm>
      </p:grpSpPr>
      <p:sp>
        <p:nvSpPr>
          <p:cNvPr id="2639" name="Google Shape;2639;g138315e38fd_0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0" name="Google Shape;2640;g138315e38fd_0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1" name="Shape 2741"/>
        <p:cNvGrpSpPr/>
        <p:nvPr/>
      </p:nvGrpSpPr>
      <p:grpSpPr>
        <a:xfrm>
          <a:off x="0" y="0"/>
          <a:ext cx="0" cy="0"/>
          <a:chOff x="0" y="0"/>
          <a:chExt cx="0" cy="0"/>
        </a:xfrm>
      </p:grpSpPr>
      <p:sp>
        <p:nvSpPr>
          <p:cNvPr id="2742" name="Google Shape;2742;gd431007ba2_0_2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3" name="Google Shape;2743;gd431007ba2_0_2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8" name="Shape 2818"/>
        <p:cNvGrpSpPr/>
        <p:nvPr/>
      </p:nvGrpSpPr>
      <p:grpSpPr>
        <a:xfrm>
          <a:off x="0" y="0"/>
          <a:ext cx="0" cy="0"/>
          <a:chOff x="0" y="0"/>
          <a:chExt cx="0" cy="0"/>
        </a:xfrm>
      </p:grpSpPr>
      <p:sp>
        <p:nvSpPr>
          <p:cNvPr id="2819" name="Google Shape;2819;g13756c7e4e8_0_81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20" name="Google Shape;2820;g13756c7e4e8_0_81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36" name="Shape 2836"/>
        <p:cNvGrpSpPr/>
        <p:nvPr/>
      </p:nvGrpSpPr>
      <p:grpSpPr>
        <a:xfrm>
          <a:off x="0" y="0"/>
          <a:ext cx="0" cy="0"/>
          <a:chOff x="0" y="0"/>
          <a:chExt cx="0" cy="0"/>
        </a:xfrm>
      </p:grpSpPr>
      <p:sp>
        <p:nvSpPr>
          <p:cNvPr id="2837" name="Google Shape;2837;g13756c7e4e8_0_6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38" name="Google Shape;2838;g13756c7e4e8_0_6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14" name="Shape 2914"/>
        <p:cNvGrpSpPr/>
        <p:nvPr/>
      </p:nvGrpSpPr>
      <p:grpSpPr>
        <a:xfrm>
          <a:off x="0" y="0"/>
          <a:ext cx="0" cy="0"/>
          <a:chOff x="0" y="0"/>
          <a:chExt cx="0" cy="0"/>
        </a:xfrm>
      </p:grpSpPr>
      <p:sp>
        <p:nvSpPr>
          <p:cNvPr id="2915" name="Google Shape;2915;g138315e38fd_0_3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16" name="Google Shape;2916;g138315e38fd_0_3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sp>
        <p:nvSpPr>
          <p:cNvPr id="9" name="Google Shape;9;p2"/>
          <p:cNvSpPr txBox="1"/>
          <p:nvPr>
            <p:ph type="ctrTitle"/>
          </p:nvPr>
        </p:nvSpPr>
        <p:spPr>
          <a:xfrm>
            <a:off x="713225" y="933174"/>
            <a:ext cx="4328100" cy="2797500"/>
          </a:xfrm>
          <a:prstGeom prst="rect">
            <a:avLst/>
          </a:prstGeom>
        </p:spPr>
        <p:txBody>
          <a:bodyPr anchorCtr="0" anchor="ctr" bIns="91425" lIns="91425" spcFirstLastPara="1" rIns="91425" wrap="square" tIns="91425">
            <a:noAutofit/>
          </a:bodyPr>
          <a:lstStyle>
            <a:lvl1pPr lvl="0">
              <a:spcBef>
                <a:spcPts val="0"/>
              </a:spcBef>
              <a:spcAft>
                <a:spcPts val="0"/>
              </a:spcAft>
              <a:buClr>
                <a:srgbClr val="191919"/>
              </a:buClr>
              <a:buSzPts val="5200"/>
              <a:buNone/>
              <a:defRPr sz="5200"/>
            </a:lvl1pPr>
            <a:lvl2pPr lvl="1" algn="ctr">
              <a:spcBef>
                <a:spcPts val="0"/>
              </a:spcBef>
              <a:spcAft>
                <a:spcPts val="0"/>
              </a:spcAft>
              <a:buClr>
                <a:schemeClr val="hlink"/>
              </a:buClr>
              <a:buSzPts val="5200"/>
              <a:buNone/>
              <a:defRPr sz="5200">
                <a:solidFill>
                  <a:schemeClr val="hlink"/>
                </a:solidFill>
              </a:defRPr>
            </a:lvl2pPr>
            <a:lvl3pPr lvl="2" algn="ctr">
              <a:spcBef>
                <a:spcPts val="0"/>
              </a:spcBef>
              <a:spcAft>
                <a:spcPts val="0"/>
              </a:spcAft>
              <a:buClr>
                <a:schemeClr val="hlink"/>
              </a:buClr>
              <a:buSzPts val="5200"/>
              <a:buNone/>
              <a:defRPr sz="5200">
                <a:solidFill>
                  <a:schemeClr val="hlink"/>
                </a:solidFill>
              </a:defRPr>
            </a:lvl3pPr>
            <a:lvl4pPr lvl="3" algn="ctr">
              <a:spcBef>
                <a:spcPts val="0"/>
              </a:spcBef>
              <a:spcAft>
                <a:spcPts val="0"/>
              </a:spcAft>
              <a:buClr>
                <a:schemeClr val="hlink"/>
              </a:buClr>
              <a:buSzPts val="5200"/>
              <a:buNone/>
              <a:defRPr sz="5200">
                <a:solidFill>
                  <a:schemeClr val="hlink"/>
                </a:solidFill>
              </a:defRPr>
            </a:lvl4pPr>
            <a:lvl5pPr lvl="4" algn="ctr">
              <a:spcBef>
                <a:spcPts val="0"/>
              </a:spcBef>
              <a:spcAft>
                <a:spcPts val="0"/>
              </a:spcAft>
              <a:buClr>
                <a:schemeClr val="hlink"/>
              </a:buClr>
              <a:buSzPts val="5200"/>
              <a:buNone/>
              <a:defRPr sz="5200">
                <a:solidFill>
                  <a:schemeClr val="hlink"/>
                </a:solidFill>
              </a:defRPr>
            </a:lvl5pPr>
            <a:lvl6pPr lvl="5" algn="ctr">
              <a:spcBef>
                <a:spcPts val="0"/>
              </a:spcBef>
              <a:spcAft>
                <a:spcPts val="0"/>
              </a:spcAft>
              <a:buClr>
                <a:schemeClr val="hlink"/>
              </a:buClr>
              <a:buSzPts val="5200"/>
              <a:buNone/>
              <a:defRPr sz="5200">
                <a:solidFill>
                  <a:schemeClr val="hlink"/>
                </a:solidFill>
              </a:defRPr>
            </a:lvl6pPr>
            <a:lvl7pPr lvl="6" algn="ctr">
              <a:spcBef>
                <a:spcPts val="0"/>
              </a:spcBef>
              <a:spcAft>
                <a:spcPts val="0"/>
              </a:spcAft>
              <a:buClr>
                <a:schemeClr val="hlink"/>
              </a:buClr>
              <a:buSzPts val="5200"/>
              <a:buNone/>
              <a:defRPr sz="5200">
                <a:solidFill>
                  <a:schemeClr val="hlink"/>
                </a:solidFill>
              </a:defRPr>
            </a:lvl7pPr>
            <a:lvl8pPr lvl="7" algn="ctr">
              <a:spcBef>
                <a:spcPts val="0"/>
              </a:spcBef>
              <a:spcAft>
                <a:spcPts val="0"/>
              </a:spcAft>
              <a:buClr>
                <a:schemeClr val="hlink"/>
              </a:buClr>
              <a:buSzPts val="5200"/>
              <a:buNone/>
              <a:defRPr sz="5200">
                <a:solidFill>
                  <a:schemeClr val="hlink"/>
                </a:solidFill>
              </a:defRPr>
            </a:lvl8pPr>
            <a:lvl9pPr lvl="8" algn="ctr">
              <a:spcBef>
                <a:spcPts val="0"/>
              </a:spcBef>
              <a:spcAft>
                <a:spcPts val="0"/>
              </a:spcAft>
              <a:buClr>
                <a:schemeClr val="hlink"/>
              </a:buClr>
              <a:buSzPts val="5200"/>
              <a:buNone/>
              <a:defRPr sz="5200">
                <a:solidFill>
                  <a:schemeClr val="hlink"/>
                </a:solidFill>
              </a:defRPr>
            </a:lvl9pPr>
          </a:lstStyle>
          <a:p/>
        </p:txBody>
      </p:sp>
      <p:sp>
        <p:nvSpPr>
          <p:cNvPr id="10" name="Google Shape;10;p2"/>
          <p:cNvSpPr txBox="1"/>
          <p:nvPr>
            <p:ph idx="1" type="subTitle"/>
          </p:nvPr>
        </p:nvSpPr>
        <p:spPr>
          <a:xfrm>
            <a:off x="713225" y="3730725"/>
            <a:ext cx="4528800" cy="4758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1400"/>
              <a:buNone/>
              <a:defRPr>
                <a:solidFill>
                  <a:schemeClr val="dk1"/>
                </a:solidFill>
                <a:latin typeface="Arimo"/>
                <a:ea typeface="Arimo"/>
                <a:cs typeface="Arimo"/>
                <a:sym typeface="Arimo"/>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11" name="Google Shape;11;p2"/>
          <p:cNvGrpSpPr/>
          <p:nvPr/>
        </p:nvGrpSpPr>
        <p:grpSpPr>
          <a:xfrm>
            <a:off x="7860900" y="539500"/>
            <a:ext cx="1139750" cy="465550"/>
            <a:chOff x="4296650" y="4168800"/>
            <a:chExt cx="1139750" cy="465550"/>
          </a:xfrm>
        </p:grpSpPr>
        <p:sp>
          <p:nvSpPr>
            <p:cNvPr id="12" name="Google Shape;12;p2"/>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 name="Google Shape;26;p2"/>
          <p:cNvGrpSpPr/>
          <p:nvPr/>
        </p:nvGrpSpPr>
        <p:grpSpPr>
          <a:xfrm>
            <a:off x="830150" y="0"/>
            <a:ext cx="2409850" cy="887925"/>
            <a:chOff x="1134050" y="769575"/>
            <a:chExt cx="2409850" cy="887925"/>
          </a:xfrm>
        </p:grpSpPr>
        <p:sp>
          <p:nvSpPr>
            <p:cNvPr id="27" name="Google Shape;27;p2"/>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 name="Google Shape;45;p2"/>
          <p:cNvGrpSpPr/>
          <p:nvPr/>
        </p:nvGrpSpPr>
        <p:grpSpPr>
          <a:xfrm>
            <a:off x="830150" y="0"/>
            <a:ext cx="263750" cy="452450"/>
            <a:chOff x="1912425" y="756475"/>
            <a:chExt cx="263750" cy="452450"/>
          </a:xfrm>
        </p:grpSpPr>
        <p:sp>
          <p:nvSpPr>
            <p:cNvPr id="46" name="Google Shape;46;p2"/>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2"/>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 name="Google Shape;49;p2"/>
          <p:cNvGrpSpPr/>
          <p:nvPr/>
        </p:nvGrpSpPr>
        <p:grpSpPr>
          <a:xfrm>
            <a:off x="0" y="3383991"/>
            <a:ext cx="320124" cy="1759172"/>
            <a:chOff x="164300" y="3082350"/>
            <a:chExt cx="228025" cy="1253150"/>
          </a:xfrm>
        </p:grpSpPr>
        <p:sp>
          <p:nvSpPr>
            <p:cNvPr id="50" name="Google Shape;50;p2"/>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2"/>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2"/>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2"/>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2"/>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 name="Google Shape;76;p2"/>
          <p:cNvGrpSpPr/>
          <p:nvPr/>
        </p:nvGrpSpPr>
        <p:grpSpPr>
          <a:xfrm>
            <a:off x="3800775" y="4604000"/>
            <a:ext cx="263750" cy="452450"/>
            <a:chOff x="1912425" y="756475"/>
            <a:chExt cx="263750" cy="452450"/>
          </a:xfrm>
        </p:grpSpPr>
        <p:sp>
          <p:nvSpPr>
            <p:cNvPr id="77" name="Google Shape;77;p2"/>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 name="Google Shape;80;p2"/>
          <p:cNvGrpSpPr/>
          <p:nvPr/>
        </p:nvGrpSpPr>
        <p:grpSpPr>
          <a:xfrm>
            <a:off x="7744525" y="0"/>
            <a:ext cx="263750" cy="452450"/>
            <a:chOff x="1912425" y="756475"/>
            <a:chExt cx="263750" cy="452450"/>
          </a:xfrm>
        </p:grpSpPr>
        <p:sp>
          <p:nvSpPr>
            <p:cNvPr id="81" name="Google Shape;81;p2"/>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 name="Google Shape;84;p2"/>
          <p:cNvGrpSpPr/>
          <p:nvPr/>
        </p:nvGrpSpPr>
        <p:grpSpPr>
          <a:xfrm rot="-5400000">
            <a:off x="3832973" y="4395376"/>
            <a:ext cx="1132389" cy="417236"/>
            <a:chOff x="1134050" y="769575"/>
            <a:chExt cx="2409850" cy="887925"/>
          </a:xfrm>
        </p:grpSpPr>
        <p:sp>
          <p:nvSpPr>
            <p:cNvPr id="85" name="Google Shape;85;p2"/>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2"/>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2"/>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 name="Google Shape;103;p2"/>
          <p:cNvSpPr/>
          <p:nvPr>
            <p:ph idx="2" type="pic"/>
          </p:nvPr>
        </p:nvSpPr>
        <p:spPr>
          <a:xfrm>
            <a:off x="5418500" y="1126850"/>
            <a:ext cx="2961000" cy="2870100"/>
          </a:xfrm>
          <a:prstGeom prst="rect">
            <a:avLst/>
          </a:prstGeom>
          <a:noFill/>
          <a:ln>
            <a:noFill/>
          </a:ln>
        </p:spPr>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810" name="Shape 810"/>
        <p:cNvGrpSpPr/>
        <p:nvPr/>
      </p:nvGrpSpPr>
      <p:grpSpPr>
        <a:xfrm>
          <a:off x="0" y="0"/>
          <a:ext cx="0" cy="0"/>
          <a:chOff x="0" y="0"/>
          <a:chExt cx="0" cy="0"/>
        </a:xfrm>
      </p:grpSpPr>
      <p:sp>
        <p:nvSpPr>
          <p:cNvPr id="811" name="Google Shape;811;p11"/>
          <p:cNvSpPr txBox="1"/>
          <p:nvPr>
            <p:ph hasCustomPrompt="1" type="title"/>
          </p:nvPr>
        </p:nvSpPr>
        <p:spPr>
          <a:xfrm>
            <a:off x="1284000" y="1337788"/>
            <a:ext cx="6576000" cy="1970700"/>
          </a:xfrm>
          <a:prstGeom prst="rect">
            <a:avLst/>
          </a:prstGeom>
          <a:solidFill>
            <a:schemeClr val="accent2"/>
          </a:solidFill>
        </p:spPr>
        <p:txBody>
          <a:bodyPr anchorCtr="0" anchor="ctr" bIns="91425" lIns="91425" spcFirstLastPara="1" rIns="91425" wrap="square" tIns="91425">
            <a:noAutofit/>
          </a:bodyPr>
          <a:lstStyle>
            <a:lvl1pPr lvl="0" algn="ctr">
              <a:spcBef>
                <a:spcPts val="0"/>
              </a:spcBef>
              <a:spcAft>
                <a:spcPts val="0"/>
              </a:spcAft>
              <a:buSzPts val="9600"/>
              <a:buNone/>
              <a:defRPr sz="96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12" name="Google Shape;812;p11"/>
          <p:cNvSpPr txBox="1"/>
          <p:nvPr>
            <p:ph idx="1" type="subTitle"/>
          </p:nvPr>
        </p:nvSpPr>
        <p:spPr>
          <a:xfrm>
            <a:off x="1284000" y="3308613"/>
            <a:ext cx="6576000" cy="497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700"/>
            </a:lvl1pPr>
            <a:lvl2pPr lvl="1" rtl="0" algn="ctr">
              <a:lnSpc>
                <a:spcPct val="100000"/>
              </a:lnSpc>
              <a:spcBef>
                <a:spcPts val="0"/>
              </a:spcBef>
              <a:spcAft>
                <a:spcPts val="0"/>
              </a:spcAft>
              <a:buSzPts val="1600"/>
              <a:buNone/>
              <a:defRPr sz="1600"/>
            </a:lvl2pPr>
            <a:lvl3pPr lvl="2" rtl="0" algn="ctr">
              <a:lnSpc>
                <a:spcPct val="100000"/>
              </a:lnSpc>
              <a:spcBef>
                <a:spcPts val="1600"/>
              </a:spcBef>
              <a:spcAft>
                <a:spcPts val="0"/>
              </a:spcAft>
              <a:buSzPts val="1600"/>
              <a:buNone/>
              <a:defRPr sz="1600"/>
            </a:lvl3pPr>
            <a:lvl4pPr lvl="3" rtl="0" algn="ctr">
              <a:lnSpc>
                <a:spcPct val="100000"/>
              </a:lnSpc>
              <a:spcBef>
                <a:spcPts val="1600"/>
              </a:spcBef>
              <a:spcAft>
                <a:spcPts val="0"/>
              </a:spcAft>
              <a:buSzPts val="1600"/>
              <a:buNone/>
              <a:defRPr sz="1600"/>
            </a:lvl4pPr>
            <a:lvl5pPr lvl="4" rtl="0" algn="ctr">
              <a:lnSpc>
                <a:spcPct val="100000"/>
              </a:lnSpc>
              <a:spcBef>
                <a:spcPts val="1600"/>
              </a:spcBef>
              <a:spcAft>
                <a:spcPts val="0"/>
              </a:spcAft>
              <a:buSzPts val="1600"/>
              <a:buNone/>
              <a:defRPr sz="1600"/>
            </a:lvl5pPr>
            <a:lvl6pPr lvl="5" rtl="0" algn="ctr">
              <a:lnSpc>
                <a:spcPct val="100000"/>
              </a:lnSpc>
              <a:spcBef>
                <a:spcPts val="1600"/>
              </a:spcBef>
              <a:spcAft>
                <a:spcPts val="0"/>
              </a:spcAft>
              <a:buSzPts val="1600"/>
              <a:buNone/>
              <a:defRPr sz="1600"/>
            </a:lvl6pPr>
            <a:lvl7pPr lvl="6" rtl="0" algn="ctr">
              <a:lnSpc>
                <a:spcPct val="100000"/>
              </a:lnSpc>
              <a:spcBef>
                <a:spcPts val="1600"/>
              </a:spcBef>
              <a:spcAft>
                <a:spcPts val="0"/>
              </a:spcAft>
              <a:buSzPts val="1600"/>
              <a:buNone/>
              <a:defRPr sz="1600"/>
            </a:lvl7pPr>
            <a:lvl8pPr lvl="7" rtl="0" algn="ctr">
              <a:lnSpc>
                <a:spcPct val="100000"/>
              </a:lnSpc>
              <a:spcBef>
                <a:spcPts val="1600"/>
              </a:spcBef>
              <a:spcAft>
                <a:spcPts val="0"/>
              </a:spcAft>
              <a:buSzPts val="1600"/>
              <a:buNone/>
              <a:defRPr sz="1600"/>
            </a:lvl8pPr>
            <a:lvl9pPr lvl="8" rtl="0" algn="ctr">
              <a:lnSpc>
                <a:spcPct val="100000"/>
              </a:lnSpc>
              <a:spcBef>
                <a:spcPts val="1600"/>
              </a:spcBef>
              <a:spcAft>
                <a:spcPts val="1600"/>
              </a:spcAft>
              <a:buSzPts val="1600"/>
              <a:buNone/>
              <a:defRPr sz="1600"/>
            </a:lvl9pPr>
          </a:lstStyle>
          <a:p/>
        </p:txBody>
      </p:sp>
      <p:grpSp>
        <p:nvGrpSpPr>
          <p:cNvPr id="813" name="Google Shape;813;p11"/>
          <p:cNvGrpSpPr/>
          <p:nvPr/>
        </p:nvGrpSpPr>
        <p:grpSpPr>
          <a:xfrm>
            <a:off x="452461" y="4467256"/>
            <a:ext cx="1546883" cy="570048"/>
            <a:chOff x="1134050" y="769575"/>
            <a:chExt cx="2409850" cy="887925"/>
          </a:xfrm>
        </p:grpSpPr>
        <p:sp>
          <p:nvSpPr>
            <p:cNvPr id="814" name="Google Shape;814;p11"/>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1"/>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1"/>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1"/>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1"/>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1"/>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1"/>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1"/>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1"/>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1"/>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1"/>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1"/>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1"/>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1"/>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1"/>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1"/>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1"/>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1"/>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 name="Google Shape;832;p11"/>
          <p:cNvGrpSpPr/>
          <p:nvPr/>
        </p:nvGrpSpPr>
        <p:grpSpPr>
          <a:xfrm rot="10800000">
            <a:off x="713213" y="-12"/>
            <a:ext cx="263750" cy="452450"/>
            <a:chOff x="1912425" y="756475"/>
            <a:chExt cx="263750" cy="452450"/>
          </a:xfrm>
        </p:grpSpPr>
        <p:sp>
          <p:nvSpPr>
            <p:cNvPr id="833" name="Google Shape;833;p1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 name="Google Shape;836;p11"/>
          <p:cNvGrpSpPr/>
          <p:nvPr/>
        </p:nvGrpSpPr>
        <p:grpSpPr>
          <a:xfrm rot="10800000">
            <a:off x="8167013" y="4691038"/>
            <a:ext cx="263750" cy="452450"/>
            <a:chOff x="1912425" y="756475"/>
            <a:chExt cx="263750" cy="452450"/>
          </a:xfrm>
        </p:grpSpPr>
        <p:sp>
          <p:nvSpPr>
            <p:cNvPr id="837" name="Google Shape;837;p1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0" name="Google Shape;840;p11"/>
          <p:cNvGrpSpPr/>
          <p:nvPr/>
        </p:nvGrpSpPr>
        <p:grpSpPr>
          <a:xfrm rot="-5400000">
            <a:off x="8143975" y="826301"/>
            <a:ext cx="908272" cy="334659"/>
            <a:chOff x="1134050" y="769575"/>
            <a:chExt cx="2409850" cy="887925"/>
          </a:xfrm>
        </p:grpSpPr>
        <p:sp>
          <p:nvSpPr>
            <p:cNvPr id="841" name="Google Shape;841;p11"/>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1"/>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1"/>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1"/>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1"/>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1"/>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1"/>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1"/>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1"/>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1"/>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1"/>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1"/>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1"/>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1"/>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1"/>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1"/>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1"/>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1"/>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9" name="Google Shape;859;p11"/>
          <p:cNvGrpSpPr/>
          <p:nvPr/>
        </p:nvGrpSpPr>
        <p:grpSpPr>
          <a:xfrm rot="5400000">
            <a:off x="91750" y="1574939"/>
            <a:ext cx="908272" cy="334659"/>
            <a:chOff x="1134050" y="769575"/>
            <a:chExt cx="2409850" cy="887925"/>
          </a:xfrm>
        </p:grpSpPr>
        <p:sp>
          <p:nvSpPr>
            <p:cNvPr id="860" name="Google Shape;860;p11"/>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1"/>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1"/>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1"/>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1"/>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1"/>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1"/>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1"/>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1"/>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1"/>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1"/>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1"/>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1"/>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1"/>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1"/>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1"/>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1"/>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1"/>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 name="Google Shape;878;p11"/>
          <p:cNvGrpSpPr/>
          <p:nvPr/>
        </p:nvGrpSpPr>
        <p:grpSpPr>
          <a:xfrm rot="5400000">
            <a:off x="-337100" y="3503475"/>
            <a:ext cx="1139750" cy="465550"/>
            <a:chOff x="4296650" y="4168800"/>
            <a:chExt cx="1139750" cy="465550"/>
          </a:xfrm>
        </p:grpSpPr>
        <p:sp>
          <p:nvSpPr>
            <p:cNvPr id="879" name="Google Shape;879;p11"/>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1"/>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1"/>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1"/>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1"/>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1"/>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1"/>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1"/>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1"/>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1"/>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1"/>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1"/>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1"/>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1"/>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 name="Google Shape;893;p11"/>
          <p:cNvGrpSpPr/>
          <p:nvPr/>
        </p:nvGrpSpPr>
        <p:grpSpPr>
          <a:xfrm>
            <a:off x="7729025" y="-6550"/>
            <a:ext cx="1139750" cy="465550"/>
            <a:chOff x="4296650" y="4168800"/>
            <a:chExt cx="1139750" cy="465550"/>
          </a:xfrm>
        </p:grpSpPr>
        <p:sp>
          <p:nvSpPr>
            <p:cNvPr id="894" name="Google Shape;894;p11"/>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1"/>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1"/>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1"/>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1"/>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1"/>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1"/>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1"/>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1"/>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1"/>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1"/>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1"/>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1"/>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1"/>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chemeClr val="accent5"/>
        </a:solidFill>
      </p:bgPr>
    </p:bg>
    <p:spTree>
      <p:nvGrpSpPr>
        <p:cNvPr id="908" name="Shape 90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_1_1_1_1_1">
    <p:spTree>
      <p:nvGrpSpPr>
        <p:cNvPr id="909" name="Shape 909"/>
        <p:cNvGrpSpPr/>
        <p:nvPr/>
      </p:nvGrpSpPr>
      <p:grpSpPr>
        <a:xfrm>
          <a:off x="0" y="0"/>
          <a:ext cx="0" cy="0"/>
          <a:chOff x="0" y="0"/>
          <a:chExt cx="0" cy="0"/>
        </a:xfrm>
      </p:grpSpPr>
      <p:sp>
        <p:nvSpPr>
          <p:cNvPr id="910" name="Google Shape;910;p1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911" name="Google Shape;911;p13"/>
          <p:cNvSpPr txBox="1"/>
          <p:nvPr>
            <p:ph idx="1" type="subTitle"/>
          </p:nvPr>
        </p:nvSpPr>
        <p:spPr>
          <a:xfrm>
            <a:off x="1241413" y="2354575"/>
            <a:ext cx="2989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12" name="Google Shape;912;p13"/>
          <p:cNvSpPr txBox="1"/>
          <p:nvPr>
            <p:ph idx="2" type="subTitle"/>
          </p:nvPr>
        </p:nvSpPr>
        <p:spPr>
          <a:xfrm>
            <a:off x="4913357" y="2354575"/>
            <a:ext cx="2989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13" name="Google Shape;913;p13"/>
          <p:cNvSpPr txBox="1"/>
          <p:nvPr>
            <p:ph idx="3" type="subTitle"/>
          </p:nvPr>
        </p:nvSpPr>
        <p:spPr>
          <a:xfrm>
            <a:off x="1241412" y="3936125"/>
            <a:ext cx="2989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14" name="Google Shape;914;p13"/>
          <p:cNvSpPr txBox="1"/>
          <p:nvPr>
            <p:ph idx="4" type="subTitle"/>
          </p:nvPr>
        </p:nvSpPr>
        <p:spPr>
          <a:xfrm>
            <a:off x="4913357" y="3936125"/>
            <a:ext cx="2989200" cy="4848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915" name="Google Shape;915;p13"/>
          <p:cNvSpPr txBox="1"/>
          <p:nvPr>
            <p:ph hasCustomPrompt="1" idx="5" type="title"/>
          </p:nvPr>
        </p:nvSpPr>
        <p:spPr>
          <a:xfrm>
            <a:off x="1339798" y="1582383"/>
            <a:ext cx="734700" cy="4476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6" name="Google Shape;916;p13"/>
          <p:cNvSpPr txBox="1"/>
          <p:nvPr>
            <p:ph hasCustomPrompt="1" idx="6" type="title"/>
          </p:nvPr>
        </p:nvSpPr>
        <p:spPr>
          <a:xfrm>
            <a:off x="1339798" y="3163941"/>
            <a:ext cx="734700" cy="4476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7" name="Google Shape;917;p13"/>
          <p:cNvSpPr txBox="1"/>
          <p:nvPr>
            <p:ph hasCustomPrompt="1" idx="7" type="title"/>
          </p:nvPr>
        </p:nvSpPr>
        <p:spPr>
          <a:xfrm>
            <a:off x="5011773" y="1582383"/>
            <a:ext cx="734700" cy="4476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8" name="Google Shape;918;p13"/>
          <p:cNvSpPr txBox="1"/>
          <p:nvPr>
            <p:ph hasCustomPrompt="1" idx="8" type="title"/>
          </p:nvPr>
        </p:nvSpPr>
        <p:spPr>
          <a:xfrm>
            <a:off x="5011773" y="3163941"/>
            <a:ext cx="734700" cy="4476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919" name="Google Shape;919;p13"/>
          <p:cNvSpPr txBox="1"/>
          <p:nvPr>
            <p:ph idx="9" type="subTitle"/>
          </p:nvPr>
        </p:nvSpPr>
        <p:spPr>
          <a:xfrm>
            <a:off x="1241413" y="2141775"/>
            <a:ext cx="2989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920" name="Google Shape;920;p13"/>
          <p:cNvSpPr txBox="1"/>
          <p:nvPr>
            <p:ph idx="13" type="subTitle"/>
          </p:nvPr>
        </p:nvSpPr>
        <p:spPr>
          <a:xfrm>
            <a:off x="4913388" y="2141775"/>
            <a:ext cx="2989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921" name="Google Shape;921;p13"/>
          <p:cNvSpPr txBox="1"/>
          <p:nvPr>
            <p:ph idx="14" type="subTitle"/>
          </p:nvPr>
        </p:nvSpPr>
        <p:spPr>
          <a:xfrm>
            <a:off x="1241413" y="3723400"/>
            <a:ext cx="2989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922" name="Google Shape;922;p13"/>
          <p:cNvSpPr txBox="1"/>
          <p:nvPr>
            <p:ph idx="15" type="subTitle"/>
          </p:nvPr>
        </p:nvSpPr>
        <p:spPr>
          <a:xfrm>
            <a:off x="4913384" y="3723400"/>
            <a:ext cx="2989200" cy="3945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923" name="Google Shape;923;p13"/>
          <p:cNvGrpSpPr/>
          <p:nvPr/>
        </p:nvGrpSpPr>
        <p:grpSpPr>
          <a:xfrm>
            <a:off x="7172575" y="4604000"/>
            <a:ext cx="1971425" cy="1971100"/>
            <a:chOff x="3073575" y="1606875"/>
            <a:chExt cx="1971425" cy="1971100"/>
          </a:xfrm>
        </p:grpSpPr>
        <p:sp>
          <p:nvSpPr>
            <p:cNvPr id="924" name="Google Shape;924;p13"/>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3"/>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3"/>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3"/>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3"/>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3"/>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3"/>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3"/>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3"/>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3"/>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3"/>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3"/>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3"/>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3"/>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3"/>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13"/>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13"/>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13"/>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13"/>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3"/>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3"/>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3"/>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3"/>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3"/>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 name="Google Shape;948;p13"/>
          <p:cNvGrpSpPr/>
          <p:nvPr/>
        </p:nvGrpSpPr>
        <p:grpSpPr>
          <a:xfrm rot="5400000">
            <a:off x="8156581" y="326326"/>
            <a:ext cx="1402120" cy="572720"/>
            <a:chOff x="4296650" y="4168800"/>
            <a:chExt cx="1139750" cy="465550"/>
          </a:xfrm>
        </p:grpSpPr>
        <p:sp>
          <p:nvSpPr>
            <p:cNvPr id="949" name="Google Shape;949;p1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 name="Google Shape;963;p13"/>
          <p:cNvGrpSpPr/>
          <p:nvPr/>
        </p:nvGrpSpPr>
        <p:grpSpPr>
          <a:xfrm>
            <a:off x="-228419" y="4570976"/>
            <a:ext cx="1402120" cy="572720"/>
            <a:chOff x="4296650" y="4168800"/>
            <a:chExt cx="1139750" cy="465550"/>
          </a:xfrm>
        </p:grpSpPr>
        <p:sp>
          <p:nvSpPr>
            <p:cNvPr id="964" name="Google Shape;964;p1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1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1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1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1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1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1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1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1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1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1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1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1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1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8" name="Google Shape;978;p13"/>
          <p:cNvGrpSpPr/>
          <p:nvPr/>
        </p:nvGrpSpPr>
        <p:grpSpPr>
          <a:xfrm rot="-5400000">
            <a:off x="8785900" y="4626888"/>
            <a:ext cx="263750" cy="452450"/>
            <a:chOff x="1912425" y="756475"/>
            <a:chExt cx="263750" cy="452450"/>
          </a:xfrm>
        </p:grpSpPr>
        <p:sp>
          <p:nvSpPr>
            <p:cNvPr id="979" name="Google Shape;979;p1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1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1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 name="Google Shape;982;p13"/>
          <p:cNvGrpSpPr/>
          <p:nvPr/>
        </p:nvGrpSpPr>
        <p:grpSpPr>
          <a:xfrm>
            <a:off x="76725" y="539488"/>
            <a:ext cx="263750" cy="452450"/>
            <a:chOff x="1912425" y="756475"/>
            <a:chExt cx="263750" cy="452450"/>
          </a:xfrm>
        </p:grpSpPr>
        <p:sp>
          <p:nvSpPr>
            <p:cNvPr id="983" name="Google Shape;983;p1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1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1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6" name="Google Shape;986;p13"/>
          <p:cNvGrpSpPr/>
          <p:nvPr/>
        </p:nvGrpSpPr>
        <p:grpSpPr>
          <a:xfrm rot="-5400000">
            <a:off x="-357577" y="1448826"/>
            <a:ext cx="1132389" cy="417236"/>
            <a:chOff x="1134050" y="769575"/>
            <a:chExt cx="2409850" cy="887925"/>
          </a:xfrm>
        </p:grpSpPr>
        <p:sp>
          <p:nvSpPr>
            <p:cNvPr id="987" name="Google Shape;987;p13"/>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13"/>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13"/>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13"/>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13"/>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13"/>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13"/>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3"/>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3"/>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3"/>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3"/>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3"/>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3"/>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3"/>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3"/>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3"/>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3"/>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3"/>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 name="Google Shape;1005;p13"/>
          <p:cNvGrpSpPr/>
          <p:nvPr/>
        </p:nvGrpSpPr>
        <p:grpSpPr>
          <a:xfrm rot="5400000">
            <a:off x="8369198" y="3646101"/>
            <a:ext cx="1132389" cy="417236"/>
            <a:chOff x="1134050" y="769575"/>
            <a:chExt cx="2409850" cy="887925"/>
          </a:xfrm>
        </p:grpSpPr>
        <p:sp>
          <p:nvSpPr>
            <p:cNvPr id="1006" name="Google Shape;1006;p13"/>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3"/>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3"/>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3"/>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3"/>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13"/>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13"/>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13"/>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3"/>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3"/>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3"/>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3"/>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3"/>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3"/>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3"/>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3"/>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3"/>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3"/>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 name="Google Shape;1024;p13"/>
          <p:cNvGrpSpPr/>
          <p:nvPr/>
        </p:nvGrpSpPr>
        <p:grpSpPr>
          <a:xfrm rot="5400000">
            <a:off x="8104350" y="-719534"/>
            <a:ext cx="320124" cy="1759172"/>
            <a:chOff x="164300" y="3082350"/>
            <a:chExt cx="228025" cy="1253150"/>
          </a:xfrm>
        </p:grpSpPr>
        <p:sp>
          <p:nvSpPr>
            <p:cNvPr id="1025" name="Google Shape;1025;p13"/>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3"/>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3"/>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3"/>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3"/>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3"/>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3"/>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3"/>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3"/>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3"/>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3"/>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3"/>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3"/>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3"/>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3"/>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3"/>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3"/>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3"/>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3"/>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3"/>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3"/>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3"/>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3"/>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3"/>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3"/>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3"/>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051" name="Shape 1051"/>
        <p:cNvGrpSpPr/>
        <p:nvPr/>
      </p:nvGrpSpPr>
      <p:grpSpPr>
        <a:xfrm>
          <a:off x="0" y="0"/>
          <a:ext cx="0" cy="0"/>
          <a:chOff x="0" y="0"/>
          <a:chExt cx="0" cy="0"/>
        </a:xfrm>
      </p:grpSpPr>
      <p:sp>
        <p:nvSpPr>
          <p:cNvPr id="1052" name="Google Shape;1052;p14"/>
          <p:cNvSpPr txBox="1"/>
          <p:nvPr>
            <p:ph type="title"/>
          </p:nvPr>
        </p:nvSpPr>
        <p:spPr>
          <a:xfrm>
            <a:off x="3002700" y="3100294"/>
            <a:ext cx="3138600" cy="5319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000"/>
              <a:buNone/>
              <a:defRPr sz="2000">
                <a:solidFill>
                  <a:schemeClr val="accent5"/>
                </a:solidFill>
              </a:defRPr>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053" name="Google Shape;1053;p14"/>
          <p:cNvSpPr txBox="1"/>
          <p:nvPr>
            <p:ph idx="1" type="subTitle"/>
          </p:nvPr>
        </p:nvSpPr>
        <p:spPr>
          <a:xfrm>
            <a:off x="1226400" y="1511306"/>
            <a:ext cx="6691200" cy="1478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1600"/>
              </a:spcBef>
              <a:spcAft>
                <a:spcPts val="0"/>
              </a:spcAft>
              <a:buSzPts val="3000"/>
              <a:buNone/>
              <a:defRPr sz="3000"/>
            </a:lvl3pPr>
            <a:lvl4pPr lvl="3" rtl="0" algn="ctr">
              <a:lnSpc>
                <a:spcPct val="100000"/>
              </a:lnSpc>
              <a:spcBef>
                <a:spcPts val="1600"/>
              </a:spcBef>
              <a:spcAft>
                <a:spcPts val="0"/>
              </a:spcAft>
              <a:buSzPts val="3000"/>
              <a:buNone/>
              <a:defRPr sz="3000"/>
            </a:lvl4pPr>
            <a:lvl5pPr lvl="4" rtl="0" algn="ctr">
              <a:lnSpc>
                <a:spcPct val="100000"/>
              </a:lnSpc>
              <a:spcBef>
                <a:spcPts val="1600"/>
              </a:spcBef>
              <a:spcAft>
                <a:spcPts val="0"/>
              </a:spcAft>
              <a:buSzPts val="3000"/>
              <a:buNone/>
              <a:defRPr sz="3000"/>
            </a:lvl5pPr>
            <a:lvl6pPr lvl="5" rtl="0" algn="ctr">
              <a:lnSpc>
                <a:spcPct val="100000"/>
              </a:lnSpc>
              <a:spcBef>
                <a:spcPts val="1600"/>
              </a:spcBef>
              <a:spcAft>
                <a:spcPts val="0"/>
              </a:spcAft>
              <a:buSzPts val="3000"/>
              <a:buNone/>
              <a:defRPr sz="3000"/>
            </a:lvl6pPr>
            <a:lvl7pPr lvl="6" rtl="0" algn="ctr">
              <a:lnSpc>
                <a:spcPct val="100000"/>
              </a:lnSpc>
              <a:spcBef>
                <a:spcPts val="1600"/>
              </a:spcBef>
              <a:spcAft>
                <a:spcPts val="0"/>
              </a:spcAft>
              <a:buSzPts val="3000"/>
              <a:buNone/>
              <a:defRPr sz="3000"/>
            </a:lvl7pPr>
            <a:lvl8pPr lvl="7" rtl="0" algn="ctr">
              <a:lnSpc>
                <a:spcPct val="100000"/>
              </a:lnSpc>
              <a:spcBef>
                <a:spcPts val="1600"/>
              </a:spcBef>
              <a:spcAft>
                <a:spcPts val="0"/>
              </a:spcAft>
              <a:buSzPts val="3000"/>
              <a:buNone/>
              <a:defRPr sz="3000"/>
            </a:lvl8pPr>
            <a:lvl9pPr lvl="8" rtl="0" algn="ctr">
              <a:lnSpc>
                <a:spcPct val="100000"/>
              </a:lnSpc>
              <a:spcBef>
                <a:spcPts val="1600"/>
              </a:spcBef>
              <a:spcAft>
                <a:spcPts val="1600"/>
              </a:spcAft>
              <a:buSzPts val="3000"/>
              <a:buNone/>
              <a:defRPr sz="3000"/>
            </a:lvl9pPr>
          </a:lstStyle>
          <a:p/>
        </p:txBody>
      </p:sp>
      <p:grpSp>
        <p:nvGrpSpPr>
          <p:cNvPr id="1054" name="Google Shape;1054;p14"/>
          <p:cNvGrpSpPr/>
          <p:nvPr/>
        </p:nvGrpSpPr>
        <p:grpSpPr>
          <a:xfrm>
            <a:off x="-154312" y="3286500"/>
            <a:ext cx="1971425" cy="1971100"/>
            <a:chOff x="3073575" y="1606875"/>
            <a:chExt cx="1971425" cy="1971100"/>
          </a:xfrm>
        </p:grpSpPr>
        <p:sp>
          <p:nvSpPr>
            <p:cNvPr id="1055" name="Google Shape;1055;p14"/>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4"/>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4"/>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4"/>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4"/>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4"/>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4"/>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4"/>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4"/>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4"/>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4"/>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4"/>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4"/>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4"/>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4"/>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4"/>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4"/>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4"/>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4"/>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4"/>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4"/>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4"/>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4"/>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4"/>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 name="Google Shape;1079;p14"/>
          <p:cNvGrpSpPr/>
          <p:nvPr/>
        </p:nvGrpSpPr>
        <p:grpSpPr>
          <a:xfrm rot="10800000">
            <a:off x="230550" y="1951570"/>
            <a:ext cx="482683" cy="2652417"/>
            <a:chOff x="164300" y="3082350"/>
            <a:chExt cx="228025" cy="1253150"/>
          </a:xfrm>
        </p:grpSpPr>
        <p:sp>
          <p:nvSpPr>
            <p:cNvPr id="1080" name="Google Shape;1080;p14"/>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4"/>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4"/>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4"/>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4"/>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4"/>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4"/>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4"/>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4"/>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4"/>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4"/>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4"/>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4"/>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4"/>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4"/>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4"/>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4"/>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4"/>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4"/>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4"/>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4"/>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4"/>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4"/>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4"/>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4"/>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4"/>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 name="Google Shape;1106;p14"/>
          <p:cNvGrpSpPr/>
          <p:nvPr/>
        </p:nvGrpSpPr>
        <p:grpSpPr>
          <a:xfrm>
            <a:off x="7172563" y="-1050950"/>
            <a:ext cx="1971425" cy="1971100"/>
            <a:chOff x="3073575" y="1606875"/>
            <a:chExt cx="1971425" cy="1971100"/>
          </a:xfrm>
        </p:grpSpPr>
        <p:sp>
          <p:nvSpPr>
            <p:cNvPr id="1107" name="Google Shape;1107;p14"/>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4"/>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4"/>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4"/>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4"/>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4"/>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4"/>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4"/>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4"/>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4"/>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4"/>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4"/>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4"/>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4"/>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4"/>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4"/>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4"/>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4"/>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4"/>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4"/>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4"/>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14"/>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4"/>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4"/>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 name="Google Shape;1131;p14"/>
          <p:cNvGrpSpPr/>
          <p:nvPr/>
        </p:nvGrpSpPr>
        <p:grpSpPr>
          <a:xfrm>
            <a:off x="6278782" y="142997"/>
            <a:ext cx="2151996" cy="793006"/>
            <a:chOff x="1134050" y="769575"/>
            <a:chExt cx="2409850" cy="887925"/>
          </a:xfrm>
        </p:grpSpPr>
        <p:sp>
          <p:nvSpPr>
            <p:cNvPr id="1132" name="Google Shape;1132;p14"/>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4"/>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4"/>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4"/>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4"/>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4"/>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4"/>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4"/>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4"/>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4"/>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4"/>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4"/>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4"/>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4"/>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4"/>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4"/>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4"/>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4"/>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 name="Google Shape;1150;p14"/>
          <p:cNvGrpSpPr/>
          <p:nvPr/>
        </p:nvGrpSpPr>
        <p:grpSpPr>
          <a:xfrm rot="5400000">
            <a:off x="8259800" y="3919001"/>
            <a:ext cx="908272" cy="334659"/>
            <a:chOff x="1134050" y="769575"/>
            <a:chExt cx="2409850" cy="887925"/>
          </a:xfrm>
        </p:grpSpPr>
        <p:sp>
          <p:nvSpPr>
            <p:cNvPr id="1151" name="Google Shape;1151;p14"/>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4"/>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4"/>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4"/>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4"/>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4"/>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4"/>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4"/>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4"/>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4"/>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4"/>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4"/>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4"/>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4"/>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4"/>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4"/>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4"/>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4"/>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9" name="Google Shape;1169;p14"/>
          <p:cNvGrpSpPr/>
          <p:nvPr/>
        </p:nvGrpSpPr>
        <p:grpSpPr>
          <a:xfrm rot="10800000">
            <a:off x="7741525" y="4684500"/>
            <a:ext cx="1139750" cy="465550"/>
            <a:chOff x="4296650" y="4168800"/>
            <a:chExt cx="1139750" cy="465550"/>
          </a:xfrm>
        </p:grpSpPr>
        <p:sp>
          <p:nvSpPr>
            <p:cNvPr id="1170" name="Google Shape;1170;p14"/>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4"/>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4"/>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4"/>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4"/>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4"/>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4"/>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4"/>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4"/>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4"/>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4"/>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4"/>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4"/>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4"/>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 name="Google Shape;1184;p14"/>
          <p:cNvGrpSpPr/>
          <p:nvPr/>
        </p:nvGrpSpPr>
        <p:grpSpPr>
          <a:xfrm rot="10800000">
            <a:off x="1817113" y="4691038"/>
            <a:ext cx="263750" cy="452450"/>
            <a:chOff x="1912425" y="756475"/>
            <a:chExt cx="263750" cy="452450"/>
          </a:xfrm>
        </p:grpSpPr>
        <p:sp>
          <p:nvSpPr>
            <p:cNvPr id="1185" name="Google Shape;1185;p14"/>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4"/>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4"/>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188" name="Shape 1188"/>
        <p:cNvGrpSpPr/>
        <p:nvPr/>
      </p:nvGrpSpPr>
      <p:grpSpPr>
        <a:xfrm>
          <a:off x="0" y="0"/>
          <a:ext cx="0" cy="0"/>
          <a:chOff x="0" y="0"/>
          <a:chExt cx="0" cy="0"/>
        </a:xfrm>
      </p:grpSpPr>
      <p:sp>
        <p:nvSpPr>
          <p:cNvPr id="1189" name="Google Shape;1189;p15"/>
          <p:cNvSpPr txBox="1"/>
          <p:nvPr>
            <p:ph type="title"/>
          </p:nvPr>
        </p:nvSpPr>
        <p:spPr>
          <a:xfrm>
            <a:off x="4703875" y="1838075"/>
            <a:ext cx="3726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190" name="Google Shape;1190;p15"/>
          <p:cNvSpPr txBox="1"/>
          <p:nvPr>
            <p:ph idx="1" type="body"/>
          </p:nvPr>
        </p:nvSpPr>
        <p:spPr>
          <a:xfrm>
            <a:off x="4703875" y="2608800"/>
            <a:ext cx="3726900" cy="15918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a:lvl1pPr>
            <a:lvl2pPr indent="-317500" lvl="1" marL="914400" rtl="0">
              <a:lnSpc>
                <a:spcPct val="100000"/>
              </a:lnSpc>
              <a:spcBef>
                <a:spcPts val="160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grpSp>
        <p:nvGrpSpPr>
          <p:cNvPr id="1191" name="Google Shape;1191;p15"/>
          <p:cNvGrpSpPr/>
          <p:nvPr/>
        </p:nvGrpSpPr>
        <p:grpSpPr>
          <a:xfrm>
            <a:off x="870225" y="4691038"/>
            <a:ext cx="263750" cy="452450"/>
            <a:chOff x="1912425" y="756475"/>
            <a:chExt cx="263750" cy="452450"/>
          </a:xfrm>
        </p:grpSpPr>
        <p:sp>
          <p:nvSpPr>
            <p:cNvPr id="1192" name="Google Shape;1192;p1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 name="Google Shape;1195;p15"/>
          <p:cNvGrpSpPr/>
          <p:nvPr/>
        </p:nvGrpSpPr>
        <p:grpSpPr>
          <a:xfrm>
            <a:off x="7652956" y="4570776"/>
            <a:ext cx="1402120" cy="572720"/>
            <a:chOff x="4296650" y="4168800"/>
            <a:chExt cx="1139750" cy="465550"/>
          </a:xfrm>
        </p:grpSpPr>
        <p:sp>
          <p:nvSpPr>
            <p:cNvPr id="1196" name="Google Shape;1196;p15"/>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5"/>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5"/>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5"/>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5"/>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5"/>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5"/>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5"/>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5"/>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5"/>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5"/>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5"/>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15"/>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5"/>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 name="Google Shape;1210;p15"/>
          <p:cNvSpPr/>
          <p:nvPr>
            <p:ph idx="2" type="pic"/>
          </p:nvPr>
        </p:nvSpPr>
        <p:spPr>
          <a:xfrm>
            <a:off x="870288" y="1267300"/>
            <a:ext cx="2961000" cy="2870100"/>
          </a:xfrm>
          <a:prstGeom prst="rect">
            <a:avLst/>
          </a:prstGeom>
          <a:noFill/>
          <a:ln>
            <a:noFill/>
          </a:ln>
        </p:spPr>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4">
    <p:spTree>
      <p:nvGrpSpPr>
        <p:cNvPr id="1211" name="Shape 1211"/>
        <p:cNvGrpSpPr/>
        <p:nvPr/>
      </p:nvGrpSpPr>
      <p:grpSpPr>
        <a:xfrm>
          <a:off x="0" y="0"/>
          <a:ext cx="0" cy="0"/>
          <a:chOff x="0" y="0"/>
          <a:chExt cx="0" cy="0"/>
        </a:xfrm>
      </p:grpSpPr>
      <p:sp>
        <p:nvSpPr>
          <p:cNvPr id="1212" name="Google Shape;1212;p16"/>
          <p:cNvSpPr txBox="1"/>
          <p:nvPr>
            <p:ph type="title"/>
          </p:nvPr>
        </p:nvSpPr>
        <p:spPr>
          <a:xfrm>
            <a:off x="713225" y="1636900"/>
            <a:ext cx="3726900" cy="995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213" name="Google Shape;1213;p16"/>
          <p:cNvSpPr txBox="1"/>
          <p:nvPr>
            <p:ph idx="1" type="body"/>
          </p:nvPr>
        </p:nvSpPr>
        <p:spPr>
          <a:xfrm>
            <a:off x="713225" y="2632675"/>
            <a:ext cx="3726900" cy="8739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a:lvl1pPr>
            <a:lvl2pPr indent="-317500" lvl="1" marL="914400" rtl="0">
              <a:lnSpc>
                <a:spcPct val="100000"/>
              </a:lnSpc>
              <a:spcBef>
                <a:spcPts val="160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grpSp>
        <p:nvGrpSpPr>
          <p:cNvPr id="1214" name="Google Shape;1214;p16"/>
          <p:cNvGrpSpPr/>
          <p:nvPr/>
        </p:nvGrpSpPr>
        <p:grpSpPr>
          <a:xfrm rot="-5400000">
            <a:off x="-414694" y="4754938"/>
            <a:ext cx="1402120" cy="572720"/>
            <a:chOff x="4296650" y="4168800"/>
            <a:chExt cx="1139750" cy="465550"/>
          </a:xfrm>
        </p:grpSpPr>
        <p:sp>
          <p:nvSpPr>
            <p:cNvPr id="1215" name="Google Shape;1215;p16"/>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6"/>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6"/>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6"/>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6"/>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6"/>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6"/>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6"/>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6"/>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6"/>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6"/>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6"/>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6"/>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6"/>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 name="Google Shape;1229;p16"/>
          <p:cNvGrpSpPr/>
          <p:nvPr/>
        </p:nvGrpSpPr>
        <p:grpSpPr>
          <a:xfrm>
            <a:off x="7280675" y="3302250"/>
            <a:ext cx="1971425" cy="1971100"/>
            <a:chOff x="3073575" y="1606875"/>
            <a:chExt cx="1971425" cy="1971100"/>
          </a:xfrm>
        </p:grpSpPr>
        <p:sp>
          <p:nvSpPr>
            <p:cNvPr id="1230" name="Google Shape;1230;p1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1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1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1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1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1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 name="Google Shape;1254;p16"/>
          <p:cNvGrpSpPr/>
          <p:nvPr/>
        </p:nvGrpSpPr>
        <p:grpSpPr>
          <a:xfrm rot="-5400000">
            <a:off x="8785900" y="4245900"/>
            <a:ext cx="263750" cy="452450"/>
            <a:chOff x="1912425" y="756475"/>
            <a:chExt cx="263750" cy="452450"/>
          </a:xfrm>
        </p:grpSpPr>
        <p:sp>
          <p:nvSpPr>
            <p:cNvPr id="1255" name="Google Shape;1255;p1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8" name="Google Shape;1258;p16"/>
          <p:cNvGrpSpPr/>
          <p:nvPr/>
        </p:nvGrpSpPr>
        <p:grpSpPr>
          <a:xfrm rot="5400000">
            <a:off x="8271750" y="286814"/>
            <a:ext cx="908272" cy="334659"/>
            <a:chOff x="1134050" y="769575"/>
            <a:chExt cx="2409850" cy="887925"/>
          </a:xfrm>
        </p:grpSpPr>
        <p:sp>
          <p:nvSpPr>
            <p:cNvPr id="1259" name="Google Shape;1259;p1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 name="Google Shape;1263;p1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 name="Google Shape;1264;p1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 name="Google Shape;1277;p16"/>
          <p:cNvGrpSpPr/>
          <p:nvPr/>
        </p:nvGrpSpPr>
        <p:grpSpPr>
          <a:xfrm>
            <a:off x="259027" y="4476665"/>
            <a:ext cx="1554353" cy="572712"/>
            <a:chOff x="1134050" y="769575"/>
            <a:chExt cx="2409850" cy="887925"/>
          </a:xfrm>
        </p:grpSpPr>
        <p:sp>
          <p:nvSpPr>
            <p:cNvPr id="1278" name="Google Shape;1278;p1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 name="Google Shape;1296;p16"/>
          <p:cNvGrpSpPr/>
          <p:nvPr/>
        </p:nvGrpSpPr>
        <p:grpSpPr>
          <a:xfrm rot="-5400000">
            <a:off x="94350" y="569700"/>
            <a:ext cx="263750" cy="452450"/>
            <a:chOff x="1912425" y="756475"/>
            <a:chExt cx="263750" cy="452450"/>
          </a:xfrm>
        </p:grpSpPr>
        <p:sp>
          <p:nvSpPr>
            <p:cNvPr id="1297" name="Google Shape;1297;p1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2">
  <p:cSld name="CUSTOM_4_1">
    <p:spTree>
      <p:nvGrpSpPr>
        <p:cNvPr id="1300" name="Shape 1300"/>
        <p:cNvGrpSpPr/>
        <p:nvPr/>
      </p:nvGrpSpPr>
      <p:grpSpPr>
        <a:xfrm>
          <a:off x="0" y="0"/>
          <a:ext cx="0" cy="0"/>
          <a:chOff x="0" y="0"/>
          <a:chExt cx="0" cy="0"/>
        </a:xfrm>
      </p:grpSpPr>
      <p:sp>
        <p:nvSpPr>
          <p:cNvPr id="1301" name="Google Shape;1301;p17"/>
          <p:cNvSpPr txBox="1"/>
          <p:nvPr>
            <p:ph idx="1" type="subTitle"/>
          </p:nvPr>
        </p:nvSpPr>
        <p:spPr>
          <a:xfrm>
            <a:off x="713225" y="1310400"/>
            <a:ext cx="7717500" cy="849600"/>
          </a:xfrm>
          <a:prstGeom prst="rect">
            <a:avLst/>
          </a:prstGeom>
        </p:spPr>
        <p:txBody>
          <a:bodyPr anchorCtr="0" anchor="t" bIns="91425" lIns="91425" spcFirstLastPara="1" rIns="91425" wrap="square" tIns="91425">
            <a:noAutofit/>
          </a:bodyPr>
          <a:lstStyle>
            <a:lvl1pPr lvl="0" rtl="0">
              <a:spcBef>
                <a:spcPts val="0"/>
              </a:spcBef>
              <a:spcAft>
                <a:spcPts val="0"/>
              </a:spcAft>
              <a:buSzPts val="1400"/>
              <a:buChar char="●"/>
              <a:defRPr sz="1100"/>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900"/>
              <a:buChar char="■"/>
              <a:defRPr sz="900"/>
            </a:lvl6pPr>
            <a:lvl7pPr lvl="6" rtl="0">
              <a:lnSpc>
                <a:spcPct val="100000"/>
              </a:lnSpc>
              <a:spcBef>
                <a:spcPts val="0"/>
              </a:spcBef>
              <a:spcAft>
                <a:spcPts val="0"/>
              </a:spcAft>
              <a:buSzPts val="900"/>
              <a:buChar char="●"/>
              <a:defRPr sz="900"/>
            </a:lvl7pPr>
            <a:lvl8pPr lvl="7" rtl="0">
              <a:lnSpc>
                <a:spcPct val="100000"/>
              </a:lnSpc>
              <a:spcBef>
                <a:spcPts val="0"/>
              </a:spcBef>
              <a:spcAft>
                <a:spcPts val="0"/>
              </a:spcAft>
              <a:buSzPts val="900"/>
              <a:buChar char="○"/>
              <a:defRPr sz="900"/>
            </a:lvl8pPr>
            <a:lvl9pPr lvl="8" rtl="0">
              <a:lnSpc>
                <a:spcPct val="100000"/>
              </a:lnSpc>
              <a:spcBef>
                <a:spcPts val="0"/>
              </a:spcBef>
              <a:spcAft>
                <a:spcPts val="0"/>
              </a:spcAft>
              <a:buSzPts val="900"/>
              <a:buChar char="■"/>
              <a:defRPr sz="900"/>
            </a:lvl9pPr>
          </a:lstStyle>
          <a:p/>
        </p:txBody>
      </p:sp>
      <p:sp>
        <p:nvSpPr>
          <p:cNvPr id="1302" name="Google Shape;1302;p17"/>
          <p:cNvSpPr txBox="1"/>
          <p:nvPr>
            <p:ph type="ctrTitle"/>
          </p:nvPr>
        </p:nvSpPr>
        <p:spPr>
          <a:xfrm flipH="1">
            <a:off x="770700" y="511300"/>
            <a:ext cx="80955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grpSp>
        <p:nvGrpSpPr>
          <p:cNvPr id="1303" name="Google Shape;1303;p17"/>
          <p:cNvGrpSpPr/>
          <p:nvPr/>
        </p:nvGrpSpPr>
        <p:grpSpPr>
          <a:xfrm>
            <a:off x="-217387" y="3418450"/>
            <a:ext cx="1971425" cy="1971100"/>
            <a:chOff x="3073575" y="1606875"/>
            <a:chExt cx="1971425" cy="1971100"/>
          </a:xfrm>
        </p:grpSpPr>
        <p:sp>
          <p:nvSpPr>
            <p:cNvPr id="1304" name="Google Shape;1304;p1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 name="Google Shape;1328;p17"/>
          <p:cNvGrpSpPr/>
          <p:nvPr/>
        </p:nvGrpSpPr>
        <p:grpSpPr>
          <a:xfrm>
            <a:off x="7773238" y="668650"/>
            <a:ext cx="1971425" cy="1971100"/>
            <a:chOff x="3073575" y="1606875"/>
            <a:chExt cx="1971425" cy="1971100"/>
          </a:xfrm>
        </p:grpSpPr>
        <p:sp>
          <p:nvSpPr>
            <p:cNvPr id="1329" name="Google Shape;1329;p1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1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 name="Google Shape;1353;p17"/>
          <p:cNvGrpSpPr/>
          <p:nvPr/>
        </p:nvGrpSpPr>
        <p:grpSpPr>
          <a:xfrm>
            <a:off x="1015350" y="4691050"/>
            <a:ext cx="1139750" cy="465550"/>
            <a:chOff x="4296650" y="4168800"/>
            <a:chExt cx="1139750" cy="465550"/>
          </a:xfrm>
        </p:grpSpPr>
        <p:sp>
          <p:nvSpPr>
            <p:cNvPr id="1354" name="Google Shape;1354;p17"/>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7"/>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7"/>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7"/>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7"/>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7"/>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7"/>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7"/>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7"/>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7"/>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7"/>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7"/>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7"/>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7"/>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 name="Google Shape;1368;p17"/>
          <p:cNvGrpSpPr/>
          <p:nvPr/>
        </p:nvGrpSpPr>
        <p:grpSpPr>
          <a:xfrm rot="-5400000">
            <a:off x="91750" y="4391901"/>
            <a:ext cx="908272" cy="334659"/>
            <a:chOff x="1134050" y="769575"/>
            <a:chExt cx="2409850" cy="887925"/>
          </a:xfrm>
        </p:grpSpPr>
        <p:sp>
          <p:nvSpPr>
            <p:cNvPr id="1369" name="Google Shape;1369;p17"/>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7"/>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7"/>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7"/>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7"/>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7"/>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7"/>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7"/>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7"/>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7"/>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7"/>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7"/>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7"/>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7"/>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7"/>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7"/>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7"/>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7"/>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 name="Google Shape;1387;p17"/>
          <p:cNvGrpSpPr/>
          <p:nvPr/>
        </p:nvGrpSpPr>
        <p:grpSpPr>
          <a:xfrm rot="-5400000">
            <a:off x="8837125" y="807788"/>
            <a:ext cx="263750" cy="452450"/>
            <a:chOff x="1912425" y="756475"/>
            <a:chExt cx="263750" cy="452450"/>
          </a:xfrm>
        </p:grpSpPr>
        <p:sp>
          <p:nvSpPr>
            <p:cNvPr id="1388" name="Google Shape;1388;p1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 name="Google Shape;1391;p17"/>
          <p:cNvGrpSpPr/>
          <p:nvPr/>
        </p:nvGrpSpPr>
        <p:grpSpPr>
          <a:xfrm>
            <a:off x="8430775" y="4691038"/>
            <a:ext cx="263750" cy="452450"/>
            <a:chOff x="1912425" y="756475"/>
            <a:chExt cx="263750" cy="452450"/>
          </a:xfrm>
        </p:grpSpPr>
        <p:sp>
          <p:nvSpPr>
            <p:cNvPr id="1392" name="Google Shape;1392;p1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 name="Google Shape;1395;p17"/>
          <p:cNvGrpSpPr/>
          <p:nvPr/>
        </p:nvGrpSpPr>
        <p:grpSpPr>
          <a:xfrm rot="-5400000">
            <a:off x="-337100" y="306725"/>
            <a:ext cx="1139750" cy="465550"/>
            <a:chOff x="4296650" y="4168800"/>
            <a:chExt cx="1139750" cy="465550"/>
          </a:xfrm>
        </p:grpSpPr>
        <p:sp>
          <p:nvSpPr>
            <p:cNvPr id="1396" name="Google Shape;1396;p17"/>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7"/>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7"/>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7"/>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7"/>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7"/>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7"/>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7"/>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7"/>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7"/>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7"/>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7"/>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7"/>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7"/>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TITLE_AND_TWO_COLUMNS_1">
    <p:spTree>
      <p:nvGrpSpPr>
        <p:cNvPr id="1410" name="Shape 1410"/>
        <p:cNvGrpSpPr/>
        <p:nvPr/>
      </p:nvGrpSpPr>
      <p:grpSpPr>
        <a:xfrm>
          <a:off x="0" y="0"/>
          <a:ext cx="0" cy="0"/>
          <a:chOff x="0" y="0"/>
          <a:chExt cx="0" cy="0"/>
        </a:xfrm>
      </p:grpSpPr>
      <p:sp>
        <p:nvSpPr>
          <p:cNvPr id="1411" name="Google Shape;1411;p18"/>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12" name="Google Shape;1412;p18"/>
          <p:cNvSpPr txBox="1"/>
          <p:nvPr>
            <p:ph idx="1" type="subTitle"/>
          </p:nvPr>
        </p:nvSpPr>
        <p:spPr>
          <a:xfrm>
            <a:off x="4923247" y="2939847"/>
            <a:ext cx="25056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13" name="Google Shape;1413;p18"/>
          <p:cNvSpPr txBox="1"/>
          <p:nvPr>
            <p:ph idx="2" type="subTitle"/>
          </p:nvPr>
        </p:nvSpPr>
        <p:spPr>
          <a:xfrm>
            <a:off x="1715375" y="2939847"/>
            <a:ext cx="2505600" cy="10107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b="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414" name="Google Shape;1414;p18"/>
          <p:cNvSpPr txBox="1"/>
          <p:nvPr>
            <p:ph idx="3" type="subTitle"/>
          </p:nvPr>
        </p:nvSpPr>
        <p:spPr>
          <a:xfrm>
            <a:off x="1715375" y="2556275"/>
            <a:ext cx="25056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415" name="Google Shape;1415;p18"/>
          <p:cNvSpPr txBox="1"/>
          <p:nvPr>
            <p:ph idx="4" type="subTitle"/>
          </p:nvPr>
        </p:nvSpPr>
        <p:spPr>
          <a:xfrm>
            <a:off x="4923250" y="2556275"/>
            <a:ext cx="2505600" cy="5589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6">
    <p:spTree>
      <p:nvGrpSpPr>
        <p:cNvPr id="1416" name="Shape 1416"/>
        <p:cNvGrpSpPr/>
        <p:nvPr/>
      </p:nvGrpSpPr>
      <p:grpSpPr>
        <a:xfrm>
          <a:off x="0" y="0"/>
          <a:ext cx="0" cy="0"/>
          <a:chOff x="0" y="0"/>
          <a:chExt cx="0" cy="0"/>
        </a:xfrm>
      </p:grpSpPr>
      <p:sp>
        <p:nvSpPr>
          <p:cNvPr id="1417" name="Google Shape;1417;p1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418" name="Google Shape;1418;p19"/>
          <p:cNvSpPr txBox="1"/>
          <p:nvPr>
            <p:ph idx="1" type="subTitle"/>
          </p:nvPr>
        </p:nvSpPr>
        <p:spPr>
          <a:xfrm>
            <a:off x="720125" y="2960225"/>
            <a:ext cx="23928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19" name="Google Shape;1419;p19"/>
          <p:cNvSpPr txBox="1"/>
          <p:nvPr>
            <p:ph idx="2" type="subTitle"/>
          </p:nvPr>
        </p:nvSpPr>
        <p:spPr>
          <a:xfrm>
            <a:off x="3375600" y="2960225"/>
            <a:ext cx="23928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20" name="Google Shape;1420;p19"/>
          <p:cNvSpPr txBox="1"/>
          <p:nvPr>
            <p:ph idx="3" type="subTitle"/>
          </p:nvPr>
        </p:nvSpPr>
        <p:spPr>
          <a:xfrm>
            <a:off x="6031075" y="2960225"/>
            <a:ext cx="2392800" cy="869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421" name="Google Shape;1421;p19"/>
          <p:cNvSpPr txBox="1"/>
          <p:nvPr>
            <p:ph idx="4" type="subTitle"/>
          </p:nvPr>
        </p:nvSpPr>
        <p:spPr>
          <a:xfrm>
            <a:off x="720125" y="2597275"/>
            <a:ext cx="23928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422" name="Google Shape;1422;p19"/>
          <p:cNvSpPr txBox="1"/>
          <p:nvPr>
            <p:ph idx="5" type="subTitle"/>
          </p:nvPr>
        </p:nvSpPr>
        <p:spPr>
          <a:xfrm>
            <a:off x="3375600" y="2597275"/>
            <a:ext cx="23928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423" name="Google Shape;1423;p19"/>
          <p:cNvSpPr txBox="1"/>
          <p:nvPr>
            <p:ph idx="6" type="subTitle"/>
          </p:nvPr>
        </p:nvSpPr>
        <p:spPr>
          <a:xfrm>
            <a:off x="6031075" y="2597275"/>
            <a:ext cx="23928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424" name="Google Shape;1424;p19"/>
          <p:cNvGrpSpPr/>
          <p:nvPr/>
        </p:nvGrpSpPr>
        <p:grpSpPr>
          <a:xfrm>
            <a:off x="7297113" y="4164675"/>
            <a:ext cx="1971425" cy="1971100"/>
            <a:chOff x="3073575" y="1606875"/>
            <a:chExt cx="1971425" cy="1971100"/>
          </a:xfrm>
        </p:grpSpPr>
        <p:sp>
          <p:nvSpPr>
            <p:cNvPr id="1425" name="Google Shape;1425;p19"/>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9"/>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9"/>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9"/>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9"/>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9"/>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9"/>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9"/>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9"/>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9"/>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9"/>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9"/>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9"/>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9"/>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9"/>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9"/>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9"/>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9"/>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9"/>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9"/>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9"/>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9"/>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9"/>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9"/>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19"/>
          <p:cNvGrpSpPr/>
          <p:nvPr/>
        </p:nvGrpSpPr>
        <p:grpSpPr>
          <a:xfrm>
            <a:off x="8141151" y="3"/>
            <a:ext cx="579251" cy="1192316"/>
            <a:chOff x="6909475" y="2841550"/>
            <a:chExt cx="647425" cy="1101650"/>
          </a:xfrm>
        </p:grpSpPr>
        <p:sp>
          <p:nvSpPr>
            <p:cNvPr id="1450" name="Google Shape;1450;p19"/>
            <p:cNvSpPr/>
            <p:nvPr/>
          </p:nvSpPr>
          <p:spPr>
            <a:xfrm>
              <a:off x="6909775" y="3892875"/>
              <a:ext cx="647125" cy="50325"/>
            </a:xfrm>
            <a:custGeom>
              <a:rect b="b" l="l" r="r" t="t"/>
              <a:pathLst>
                <a:path extrusionOk="0" h="2013" w="25885">
                  <a:moveTo>
                    <a:pt x="1" y="0"/>
                  </a:moveTo>
                  <a:lnTo>
                    <a:pt x="1" y="2012"/>
                  </a:lnTo>
                  <a:lnTo>
                    <a:pt x="25885" y="2012"/>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9"/>
            <p:cNvSpPr/>
            <p:nvPr/>
          </p:nvSpPr>
          <p:spPr>
            <a:xfrm>
              <a:off x="6909475" y="3842875"/>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9"/>
            <p:cNvSpPr/>
            <p:nvPr/>
          </p:nvSpPr>
          <p:spPr>
            <a:xfrm>
              <a:off x="6909775" y="3792850"/>
              <a:ext cx="647125" cy="50050"/>
            </a:xfrm>
            <a:custGeom>
              <a:rect b="b" l="l" r="r" t="t"/>
              <a:pathLst>
                <a:path extrusionOk="0" h="2002" w="25885">
                  <a:moveTo>
                    <a:pt x="1" y="1"/>
                  </a:moveTo>
                  <a:lnTo>
                    <a:pt x="1" y="2001"/>
                  </a:lnTo>
                  <a:lnTo>
                    <a:pt x="25885" y="2001"/>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9"/>
            <p:cNvSpPr/>
            <p:nvPr/>
          </p:nvSpPr>
          <p:spPr>
            <a:xfrm>
              <a:off x="6909475" y="3742850"/>
              <a:ext cx="647125" cy="50025"/>
            </a:xfrm>
            <a:custGeom>
              <a:rect b="b" l="l" r="r" t="t"/>
              <a:pathLst>
                <a:path extrusionOk="0" h="2001" w="25885">
                  <a:moveTo>
                    <a:pt x="1" y="1"/>
                  </a:moveTo>
                  <a:lnTo>
                    <a:pt x="1" y="2001"/>
                  </a:lnTo>
                  <a:lnTo>
                    <a:pt x="25885" y="2001"/>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9"/>
            <p:cNvSpPr/>
            <p:nvPr/>
          </p:nvSpPr>
          <p:spPr>
            <a:xfrm>
              <a:off x="6909775" y="3692550"/>
              <a:ext cx="647125" cy="50325"/>
            </a:xfrm>
            <a:custGeom>
              <a:rect b="b" l="l" r="r" t="t"/>
              <a:pathLst>
                <a:path extrusionOk="0" h="2013" w="25885">
                  <a:moveTo>
                    <a:pt x="1" y="0"/>
                  </a:moveTo>
                  <a:lnTo>
                    <a:pt x="1" y="2013"/>
                  </a:lnTo>
                  <a:lnTo>
                    <a:pt x="25885" y="2013"/>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9"/>
            <p:cNvSpPr/>
            <p:nvPr/>
          </p:nvSpPr>
          <p:spPr>
            <a:xfrm>
              <a:off x="6909475" y="3642550"/>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9"/>
            <p:cNvSpPr/>
            <p:nvPr/>
          </p:nvSpPr>
          <p:spPr>
            <a:xfrm>
              <a:off x="6909775" y="3592525"/>
              <a:ext cx="647125" cy="50350"/>
            </a:xfrm>
            <a:custGeom>
              <a:rect b="b" l="l" r="r" t="t"/>
              <a:pathLst>
                <a:path extrusionOk="0" h="2014"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9"/>
            <p:cNvSpPr/>
            <p:nvPr/>
          </p:nvSpPr>
          <p:spPr>
            <a:xfrm>
              <a:off x="6909775" y="3542525"/>
              <a:ext cx="646825" cy="50325"/>
            </a:xfrm>
            <a:custGeom>
              <a:rect b="b" l="l" r="r" t="t"/>
              <a:pathLst>
                <a:path extrusionOk="0" h="2013" w="25873">
                  <a:moveTo>
                    <a:pt x="1" y="1"/>
                  </a:moveTo>
                  <a:lnTo>
                    <a:pt x="1" y="2013"/>
                  </a:lnTo>
                  <a:lnTo>
                    <a:pt x="25873" y="2013"/>
                  </a:lnTo>
                  <a:lnTo>
                    <a:pt x="258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9"/>
            <p:cNvSpPr/>
            <p:nvPr/>
          </p:nvSpPr>
          <p:spPr>
            <a:xfrm>
              <a:off x="6909775" y="3492525"/>
              <a:ext cx="647125" cy="50025"/>
            </a:xfrm>
            <a:custGeom>
              <a:rect b="b" l="l" r="r" t="t"/>
              <a:pathLst>
                <a:path extrusionOk="0" h="2001" w="25885">
                  <a:moveTo>
                    <a:pt x="1" y="0"/>
                  </a:moveTo>
                  <a:lnTo>
                    <a:pt x="1" y="2001"/>
                  </a:lnTo>
                  <a:lnTo>
                    <a:pt x="25885" y="2001"/>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9"/>
            <p:cNvSpPr/>
            <p:nvPr/>
          </p:nvSpPr>
          <p:spPr>
            <a:xfrm>
              <a:off x="6909775" y="3442225"/>
              <a:ext cx="646825" cy="50325"/>
            </a:xfrm>
            <a:custGeom>
              <a:rect b="b" l="l" r="r" t="t"/>
              <a:pathLst>
                <a:path extrusionOk="0" h="2013" w="25873">
                  <a:moveTo>
                    <a:pt x="1" y="0"/>
                  </a:moveTo>
                  <a:lnTo>
                    <a:pt x="1" y="2012"/>
                  </a:lnTo>
                  <a:lnTo>
                    <a:pt x="25873" y="2012"/>
                  </a:lnTo>
                  <a:lnTo>
                    <a:pt x="258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9"/>
            <p:cNvSpPr/>
            <p:nvPr/>
          </p:nvSpPr>
          <p:spPr>
            <a:xfrm>
              <a:off x="6909475" y="3392225"/>
              <a:ext cx="647125" cy="50325"/>
            </a:xfrm>
            <a:custGeom>
              <a:rect b="b" l="l" r="r" t="t"/>
              <a:pathLst>
                <a:path extrusionOk="0" h="2013" w="25885">
                  <a:moveTo>
                    <a:pt x="1" y="0"/>
                  </a:moveTo>
                  <a:lnTo>
                    <a:pt x="1" y="2012"/>
                  </a:lnTo>
                  <a:lnTo>
                    <a:pt x="25885" y="2012"/>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9"/>
            <p:cNvSpPr/>
            <p:nvPr/>
          </p:nvSpPr>
          <p:spPr>
            <a:xfrm>
              <a:off x="6909775" y="3342200"/>
              <a:ext cx="647125" cy="50325"/>
            </a:xfrm>
            <a:custGeom>
              <a:rect b="b" l="l" r="r" t="t"/>
              <a:pathLst>
                <a:path extrusionOk="0" h="2013"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9"/>
            <p:cNvSpPr/>
            <p:nvPr/>
          </p:nvSpPr>
          <p:spPr>
            <a:xfrm>
              <a:off x="6909475" y="3292200"/>
              <a:ext cx="647125" cy="50325"/>
            </a:xfrm>
            <a:custGeom>
              <a:rect b="b" l="l" r="r" t="t"/>
              <a:pathLst>
                <a:path extrusionOk="0" h="2013"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9"/>
            <p:cNvSpPr/>
            <p:nvPr/>
          </p:nvSpPr>
          <p:spPr>
            <a:xfrm>
              <a:off x="6909775" y="3242200"/>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9"/>
            <p:cNvSpPr/>
            <p:nvPr/>
          </p:nvSpPr>
          <p:spPr>
            <a:xfrm>
              <a:off x="6909475" y="3192200"/>
              <a:ext cx="647125" cy="50025"/>
            </a:xfrm>
            <a:custGeom>
              <a:rect b="b" l="l" r="r" t="t"/>
              <a:pathLst>
                <a:path extrusionOk="0" h="2001" w="25885">
                  <a:moveTo>
                    <a:pt x="1" y="0"/>
                  </a:moveTo>
                  <a:lnTo>
                    <a:pt x="1" y="2000"/>
                  </a:lnTo>
                  <a:lnTo>
                    <a:pt x="25885" y="2000"/>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9"/>
            <p:cNvSpPr/>
            <p:nvPr/>
          </p:nvSpPr>
          <p:spPr>
            <a:xfrm>
              <a:off x="6909775" y="3141875"/>
              <a:ext cx="647125" cy="50350"/>
            </a:xfrm>
            <a:custGeom>
              <a:rect b="b" l="l" r="r" t="t"/>
              <a:pathLst>
                <a:path extrusionOk="0" h="2014"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9"/>
            <p:cNvSpPr/>
            <p:nvPr/>
          </p:nvSpPr>
          <p:spPr>
            <a:xfrm>
              <a:off x="6909475" y="3091875"/>
              <a:ext cx="647125" cy="50325"/>
            </a:xfrm>
            <a:custGeom>
              <a:rect b="b" l="l" r="r" t="t"/>
              <a:pathLst>
                <a:path extrusionOk="0" h="2013"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9"/>
            <p:cNvSpPr/>
            <p:nvPr/>
          </p:nvSpPr>
          <p:spPr>
            <a:xfrm>
              <a:off x="6909775" y="3041875"/>
              <a:ext cx="647125" cy="50325"/>
            </a:xfrm>
            <a:custGeom>
              <a:rect b="b" l="l" r="r" t="t"/>
              <a:pathLst>
                <a:path extrusionOk="0" h="2013" w="25885">
                  <a:moveTo>
                    <a:pt x="1" y="0"/>
                  </a:moveTo>
                  <a:lnTo>
                    <a:pt x="1" y="2013"/>
                  </a:lnTo>
                  <a:lnTo>
                    <a:pt x="25885" y="2013"/>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9"/>
            <p:cNvSpPr/>
            <p:nvPr/>
          </p:nvSpPr>
          <p:spPr>
            <a:xfrm>
              <a:off x="6909775" y="2991875"/>
              <a:ext cx="646825" cy="50325"/>
            </a:xfrm>
            <a:custGeom>
              <a:rect b="b" l="l" r="r" t="t"/>
              <a:pathLst>
                <a:path extrusionOk="0" h="2013" w="25873">
                  <a:moveTo>
                    <a:pt x="1" y="0"/>
                  </a:moveTo>
                  <a:lnTo>
                    <a:pt x="1" y="2012"/>
                  </a:lnTo>
                  <a:lnTo>
                    <a:pt x="25873" y="2012"/>
                  </a:lnTo>
                  <a:lnTo>
                    <a:pt x="258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9"/>
            <p:cNvSpPr/>
            <p:nvPr/>
          </p:nvSpPr>
          <p:spPr>
            <a:xfrm>
              <a:off x="6909775" y="2941850"/>
              <a:ext cx="647125" cy="50050"/>
            </a:xfrm>
            <a:custGeom>
              <a:rect b="b" l="l" r="r" t="t"/>
              <a:pathLst>
                <a:path extrusionOk="0" h="2002" w="25885">
                  <a:moveTo>
                    <a:pt x="1" y="1"/>
                  </a:moveTo>
                  <a:lnTo>
                    <a:pt x="1" y="2001"/>
                  </a:lnTo>
                  <a:lnTo>
                    <a:pt x="25885" y="2001"/>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9"/>
            <p:cNvSpPr/>
            <p:nvPr/>
          </p:nvSpPr>
          <p:spPr>
            <a:xfrm>
              <a:off x="6909775" y="2891850"/>
              <a:ext cx="646825" cy="50025"/>
            </a:xfrm>
            <a:custGeom>
              <a:rect b="b" l="l" r="r" t="t"/>
              <a:pathLst>
                <a:path extrusionOk="0" h="2001" w="25873">
                  <a:moveTo>
                    <a:pt x="1" y="1"/>
                  </a:moveTo>
                  <a:lnTo>
                    <a:pt x="1" y="2001"/>
                  </a:lnTo>
                  <a:lnTo>
                    <a:pt x="25873" y="2001"/>
                  </a:lnTo>
                  <a:lnTo>
                    <a:pt x="25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9"/>
            <p:cNvSpPr/>
            <p:nvPr/>
          </p:nvSpPr>
          <p:spPr>
            <a:xfrm>
              <a:off x="6909475" y="2841550"/>
              <a:ext cx="647125" cy="50325"/>
            </a:xfrm>
            <a:custGeom>
              <a:rect b="b" l="l" r="r" t="t"/>
              <a:pathLst>
                <a:path extrusionOk="0" h="2013"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 name="Google Shape;1472;p19"/>
          <p:cNvGrpSpPr/>
          <p:nvPr/>
        </p:nvGrpSpPr>
        <p:grpSpPr>
          <a:xfrm rot="-5400000">
            <a:off x="306526" y="4257728"/>
            <a:ext cx="579251" cy="1192316"/>
            <a:chOff x="6909475" y="2841550"/>
            <a:chExt cx="647425" cy="1101650"/>
          </a:xfrm>
        </p:grpSpPr>
        <p:sp>
          <p:nvSpPr>
            <p:cNvPr id="1473" name="Google Shape;1473;p19"/>
            <p:cNvSpPr/>
            <p:nvPr/>
          </p:nvSpPr>
          <p:spPr>
            <a:xfrm>
              <a:off x="6909775" y="3892875"/>
              <a:ext cx="647125" cy="50325"/>
            </a:xfrm>
            <a:custGeom>
              <a:rect b="b" l="l" r="r" t="t"/>
              <a:pathLst>
                <a:path extrusionOk="0" h="2013" w="25885">
                  <a:moveTo>
                    <a:pt x="1" y="0"/>
                  </a:moveTo>
                  <a:lnTo>
                    <a:pt x="1" y="2012"/>
                  </a:lnTo>
                  <a:lnTo>
                    <a:pt x="25885" y="2012"/>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9"/>
            <p:cNvSpPr/>
            <p:nvPr/>
          </p:nvSpPr>
          <p:spPr>
            <a:xfrm>
              <a:off x="6909475" y="3842875"/>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9"/>
            <p:cNvSpPr/>
            <p:nvPr/>
          </p:nvSpPr>
          <p:spPr>
            <a:xfrm>
              <a:off x="6909775" y="3792850"/>
              <a:ext cx="647125" cy="50050"/>
            </a:xfrm>
            <a:custGeom>
              <a:rect b="b" l="l" r="r" t="t"/>
              <a:pathLst>
                <a:path extrusionOk="0" h="2002" w="25885">
                  <a:moveTo>
                    <a:pt x="1" y="1"/>
                  </a:moveTo>
                  <a:lnTo>
                    <a:pt x="1" y="2001"/>
                  </a:lnTo>
                  <a:lnTo>
                    <a:pt x="25885" y="2001"/>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9"/>
            <p:cNvSpPr/>
            <p:nvPr/>
          </p:nvSpPr>
          <p:spPr>
            <a:xfrm>
              <a:off x="6909475" y="3742850"/>
              <a:ext cx="647125" cy="50025"/>
            </a:xfrm>
            <a:custGeom>
              <a:rect b="b" l="l" r="r" t="t"/>
              <a:pathLst>
                <a:path extrusionOk="0" h="2001" w="25885">
                  <a:moveTo>
                    <a:pt x="1" y="1"/>
                  </a:moveTo>
                  <a:lnTo>
                    <a:pt x="1" y="2001"/>
                  </a:lnTo>
                  <a:lnTo>
                    <a:pt x="25885" y="2001"/>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9"/>
            <p:cNvSpPr/>
            <p:nvPr/>
          </p:nvSpPr>
          <p:spPr>
            <a:xfrm>
              <a:off x="6909775" y="3692550"/>
              <a:ext cx="647125" cy="50325"/>
            </a:xfrm>
            <a:custGeom>
              <a:rect b="b" l="l" r="r" t="t"/>
              <a:pathLst>
                <a:path extrusionOk="0" h="2013" w="25885">
                  <a:moveTo>
                    <a:pt x="1" y="0"/>
                  </a:moveTo>
                  <a:lnTo>
                    <a:pt x="1" y="2013"/>
                  </a:lnTo>
                  <a:lnTo>
                    <a:pt x="25885" y="2013"/>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9"/>
            <p:cNvSpPr/>
            <p:nvPr/>
          </p:nvSpPr>
          <p:spPr>
            <a:xfrm>
              <a:off x="6909475" y="3642550"/>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9"/>
            <p:cNvSpPr/>
            <p:nvPr/>
          </p:nvSpPr>
          <p:spPr>
            <a:xfrm>
              <a:off x="6909775" y="3592525"/>
              <a:ext cx="647125" cy="50350"/>
            </a:xfrm>
            <a:custGeom>
              <a:rect b="b" l="l" r="r" t="t"/>
              <a:pathLst>
                <a:path extrusionOk="0" h="2014"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9"/>
            <p:cNvSpPr/>
            <p:nvPr/>
          </p:nvSpPr>
          <p:spPr>
            <a:xfrm>
              <a:off x="6909775" y="3542525"/>
              <a:ext cx="646825" cy="50325"/>
            </a:xfrm>
            <a:custGeom>
              <a:rect b="b" l="l" r="r" t="t"/>
              <a:pathLst>
                <a:path extrusionOk="0" h="2013" w="25873">
                  <a:moveTo>
                    <a:pt x="1" y="1"/>
                  </a:moveTo>
                  <a:lnTo>
                    <a:pt x="1" y="2013"/>
                  </a:lnTo>
                  <a:lnTo>
                    <a:pt x="25873" y="2013"/>
                  </a:lnTo>
                  <a:lnTo>
                    <a:pt x="2587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9"/>
            <p:cNvSpPr/>
            <p:nvPr/>
          </p:nvSpPr>
          <p:spPr>
            <a:xfrm>
              <a:off x="6909775" y="3492525"/>
              <a:ext cx="647125" cy="50025"/>
            </a:xfrm>
            <a:custGeom>
              <a:rect b="b" l="l" r="r" t="t"/>
              <a:pathLst>
                <a:path extrusionOk="0" h="2001" w="25885">
                  <a:moveTo>
                    <a:pt x="1" y="0"/>
                  </a:moveTo>
                  <a:lnTo>
                    <a:pt x="1" y="2001"/>
                  </a:lnTo>
                  <a:lnTo>
                    <a:pt x="25885" y="2001"/>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9"/>
            <p:cNvSpPr/>
            <p:nvPr/>
          </p:nvSpPr>
          <p:spPr>
            <a:xfrm>
              <a:off x="6909775" y="3442225"/>
              <a:ext cx="646825" cy="50325"/>
            </a:xfrm>
            <a:custGeom>
              <a:rect b="b" l="l" r="r" t="t"/>
              <a:pathLst>
                <a:path extrusionOk="0" h="2013" w="25873">
                  <a:moveTo>
                    <a:pt x="1" y="0"/>
                  </a:moveTo>
                  <a:lnTo>
                    <a:pt x="1" y="2012"/>
                  </a:lnTo>
                  <a:lnTo>
                    <a:pt x="25873" y="2012"/>
                  </a:lnTo>
                  <a:lnTo>
                    <a:pt x="25873"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9"/>
            <p:cNvSpPr/>
            <p:nvPr/>
          </p:nvSpPr>
          <p:spPr>
            <a:xfrm>
              <a:off x="6909475" y="3392225"/>
              <a:ext cx="647125" cy="50325"/>
            </a:xfrm>
            <a:custGeom>
              <a:rect b="b" l="l" r="r" t="t"/>
              <a:pathLst>
                <a:path extrusionOk="0" h="2013" w="25885">
                  <a:moveTo>
                    <a:pt x="1" y="0"/>
                  </a:moveTo>
                  <a:lnTo>
                    <a:pt x="1" y="2012"/>
                  </a:lnTo>
                  <a:lnTo>
                    <a:pt x="25885" y="2012"/>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9"/>
            <p:cNvSpPr/>
            <p:nvPr/>
          </p:nvSpPr>
          <p:spPr>
            <a:xfrm>
              <a:off x="6909775" y="3342200"/>
              <a:ext cx="647125" cy="50325"/>
            </a:xfrm>
            <a:custGeom>
              <a:rect b="b" l="l" r="r" t="t"/>
              <a:pathLst>
                <a:path extrusionOk="0" h="2013"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9"/>
            <p:cNvSpPr/>
            <p:nvPr/>
          </p:nvSpPr>
          <p:spPr>
            <a:xfrm>
              <a:off x="6909475" y="3292200"/>
              <a:ext cx="647125" cy="50325"/>
            </a:xfrm>
            <a:custGeom>
              <a:rect b="b" l="l" r="r" t="t"/>
              <a:pathLst>
                <a:path extrusionOk="0" h="2013"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9"/>
            <p:cNvSpPr/>
            <p:nvPr/>
          </p:nvSpPr>
          <p:spPr>
            <a:xfrm>
              <a:off x="6909775" y="3242200"/>
              <a:ext cx="647125" cy="50325"/>
            </a:xfrm>
            <a:custGeom>
              <a:rect b="b" l="l" r="r" t="t"/>
              <a:pathLst>
                <a:path extrusionOk="0" h="2013" w="25885">
                  <a:moveTo>
                    <a:pt x="1" y="0"/>
                  </a:moveTo>
                  <a:lnTo>
                    <a:pt x="1" y="2012"/>
                  </a:lnTo>
                  <a:lnTo>
                    <a:pt x="25885" y="2012"/>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9"/>
            <p:cNvSpPr/>
            <p:nvPr/>
          </p:nvSpPr>
          <p:spPr>
            <a:xfrm>
              <a:off x="6909475" y="3192200"/>
              <a:ext cx="647125" cy="50025"/>
            </a:xfrm>
            <a:custGeom>
              <a:rect b="b" l="l" r="r" t="t"/>
              <a:pathLst>
                <a:path extrusionOk="0" h="2001" w="25885">
                  <a:moveTo>
                    <a:pt x="1" y="0"/>
                  </a:moveTo>
                  <a:lnTo>
                    <a:pt x="1" y="2000"/>
                  </a:lnTo>
                  <a:lnTo>
                    <a:pt x="25885" y="2000"/>
                  </a:lnTo>
                  <a:lnTo>
                    <a:pt x="2588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9"/>
            <p:cNvSpPr/>
            <p:nvPr/>
          </p:nvSpPr>
          <p:spPr>
            <a:xfrm>
              <a:off x="6909775" y="3141875"/>
              <a:ext cx="647125" cy="50350"/>
            </a:xfrm>
            <a:custGeom>
              <a:rect b="b" l="l" r="r" t="t"/>
              <a:pathLst>
                <a:path extrusionOk="0" h="2014"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9"/>
            <p:cNvSpPr/>
            <p:nvPr/>
          </p:nvSpPr>
          <p:spPr>
            <a:xfrm>
              <a:off x="6909475" y="3091875"/>
              <a:ext cx="647125" cy="50325"/>
            </a:xfrm>
            <a:custGeom>
              <a:rect b="b" l="l" r="r" t="t"/>
              <a:pathLst>
                <a:path extrusionOk="0" h="2013" w="25885">
                  <a:moveTo>
                    <a:pt x="1" y="1"/>
                  </a:moveTo>
                  <a:lnTo>
                    <a:pt x="1" y="2013"/>
                  </a:lnTo>
                  <a:lnTo>
                    <a:pt x="25885" y="2013"/>
                  </a:lnTo>
                  <a:lnTo>
                    <a:pt x="25885"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9"/>
            <p:cNvSpPr/>
            <p:nvPr/>
          </p:nvSpPr>
          <p:spPr>
            <a:xfrm>
              <a:off x="6909775" y="3041875"/>
              <a:ext cx="647125" cy="50325"/>
            </a:xfrm>
            <a:custGeom>
              <a:rect b="b" l="l" r="r" t="t"/>
              <a:pathLst>
                <a:path extrusionOk="0" h="2013" w="25885">
                  <a:moveTo>
                    <a:pt x="1" y="0"/>
                  </a:moveTo>
                  <a:lnTo>
                    <a:pt x="1" y="2013"/>
                  </a:lnTo>
                  <a:lnTo>
                    <a:pt x="25885" y="2013"/>
                  </a:lnTo>
                  <a:lnTo>
                    <a:pt x="2588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9"/>
            <p:cNvSpPr/>
            <p:nvPr/>
          </p:nvSpPr>
          <p:spPr>
            <a:xfrm>
              <a:off x="6909775" y="2991875"/>
              <a:ext cx="646825" cy="50325"/>
            </a:xfrm>
            <a:custGeom>
              <a:rect b="b" l="l" r="r" t="t"/>
              <a:pathLst>
                <a:path extrusionOk="0" h="2013" w="25873">
                  <a:moveTo>
                    <a:pt x="1" y="0"/>
                  </a:moveTo>
                  <a:lnTo>
                    <a:pt x="1" y="2012"/>
                  </a:lnTo>
                  <a:lnTo>
                    <a:pt x="25873" y="2012"/>
                  </a:lnTo>
                  <a:lnTo>
                    <a:pt x="25873"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9"/>
            <p:cNvSpPr/>
            <p:nvPr/>
          </p:nvSpPr>
          <p:spPr>
            <a:xfrm>
              <a:off x="6909775" y="2941850"/>
              <a:ext cx="647125" cy="50050"/>
            </a:xfrm>
            <a:custGeom>
              <a:rect b="b" l="l" r="r" t="t"/>
              <a:pathLst>
                <a:path extrusionOk="0" h="2002" w="25885">
                  <a:moveTo>
                    <a:pt x="1" y="1"/>
                  </a:moveTo>
                  <a:lnTo>
                    <a:pt x="1" y="2001"/>
                  </a:lnTo>
                  <a:lnTo>
                    <a:pt x="25885" y="2001"/>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9"/>
            <p:cNvSpPr/>
            <p:nvPr/>
          </p:nvSpPr>
          <p:spPr>
            <a:xfrm>
              <a:off x="6909775" y="2891850"/>
              <a:ext cx="646825" cy="50025"/>
            </a:xfrm>
            <a:custGeom>
              <a:rect b="b" l="l" r="r" t="t"/>
              <a:pathLst>
                <a:path extrusionOk="0" h="2001" w="25873">
                  <a:moveTo>
                    <a:pt x="1" y="1"/>
                  </a:moveTo>
                  <a:lnTo>
                    <a:pt x="1" y="2001"/>
                  </a:lnTo>
                  <a:lnTo>
                    <a:pt x="25873" y="2001"/>
                  </a:lnTo>
                  <a:lnTo>
                    <a:pt x="2587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9"/>
            <p:cNvSpPr/>
            <p:nvPr/>
          </p:nvSpPr>
          <p:spPr>
            <a:xfrm>
              <a:off x="6909475" y="2841550"/>
              <a:ext cx="647125" cy="50325"/>
            </a:xfrm>
            <a:custGeom>
              <a:rect b="b" l="l" r="r" t="t"/>
              <a:pathLst>
                <a:path extrusionOk="0" h="2013" w="25885">
                  <a:moveTo>
                    <a:pt x="1" y="1"/>
                  </a:moveTo>
                  <a:lnTo>
                    <a:pt x="1" y="2013"/>
                  </a:lnTo>
                  <a:lnTo>
                    <a:pt x="25885" y="2013"/>
                  </a:lnTo>
                  <a:lnTo>
                    <a:pt x="25885"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 name="Google Shape;1495;p19"/>
          <p:cNvGrpSpPr/>
          <p:nvPr/>
        </p:nvGrpSpPr>
        <p:grpSpPr>
          <a:xfrm rot="-5400000">
            <a:off x="-430164" y="3381181"/>
            <a:ext cx="1546883" cy="570048"/>
            <a:chOff x="1134050" y="769575"/>
            <a:chExt cx="2409850" cy="887925"/>
          </a:xfrm>
        </p:grpSpPr>
        <p:sp>
          <p:nvSpPr>
            <p:cNvPr id="1496" name="Google Shape;1496;p1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 name="Google Shape;1514;p19"/>
          <p:cNvGrpSpPr/>
          <p:nvPr/>
        </p:nvGrpSpPr>
        <p:grpSpPr>
          <a:xfrm rot="5400000">
            <a:off x="94338" y="27813"/>
            <a:ext cx="263750" cy="452450"/>
            <a:chOff x="1912425" y="756475"/>
            <a:chExt cx="263750" cy="452450"/>
          </a:xfrm>
        </p:grpSpPr>
        <p:sp>
          <p:nvSpPr>
            <p:cNvPr id="1515" name="Google Shape;1515;p19"/>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9"/>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9"/>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 name="Google Shape;1518;p19"/>
          <p:cNvGrpSpPr/>
          <p:nvPr/>
        </p:nvGrpSpPr>
        <p:grpSpPr>
          <a:xfrm>
            <a:off x="8802313" y="4691038"/>
            <a:ext cx="263750" cy="452450"/>
            <a:chOff x="1912425" y="756475"/>
            <a:chExt cx="263750" cy="452450"/>
          </a:xfrm>
        </p:grpSpPr>
        <p:sp>
          <p:nvSpPr>
            <p:cNvPr id="1519" name="Google Shape;1519;p19"/>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9"/>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9"/>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5">
    <p:spTree>
      <p:nvGrpSpPr>
        <p:cNvPr id="1522" name="Shape 1522"/>
        <p:cNvGrpSpPr/>
        <p:nvPr/>
      </p:nvGrpSpPr>
      <p:grpSpPr>
        <a:xfrm>
          <a:off x="0" y="0"/>
          <a:ext cx="0" cy="0"/>
          <a:chOff x="0" y="0"/>
          <a:chExt cx="0" cy="0"/>
        </a:xfrm>
      </p:grpSpPr>
      <p:sp>
        <p:nvSpPr>
          <p:cNvPr id="1523" name="Google Shape;1523;p2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524" name="Google Shape;1524;p20"/>
          <p:cNvSpPr txBox="1"/>
          <p:nvPr>
            <p:ph idx="1" type="subTitle"/>
          </p:nvPr>
        </p:nvSpPr>
        <p:spPr>
          <a:xfrm>
            <a:off x="2424850" y="2370038"/>
            <a:ext cx="1978200" cy="41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25" name="Google Shape;1525;p20"/>
          <p:cNvSpPr txBox="1"/>
          <p:nvPr>
            <p:ph idx="2" type="subTitle"/>
          </p:nvPr>
        </p:nvSpPr>
        <p:spPr>
          <a:xfrm>
            <a:off x="4740952" y="2370038"/>
            <a:ext cx="1978200" cy="41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26" name="Google Shape;1526;p20"/>
          <p:cNvSpPr txBox="1"/>
          <p:nvPr>
            <p:ph idx="3" type="subTitle"/>
          </p:nvPr>
        </p:nvSpPr>
        <p:spPr>
          <a:xfrm>
            <a:off x="2424850" y="4039113"/>
            <a:ext cx="1978200" cy="41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27" name="Google Shape;1527;p20"/>
          <p:cNvSpPr txBox="1"/>
          <p:nvPr>
            <p:ph idx="4" type="subTitle"/>
          </p:nvPr>
        </p:nvSpPr>
        <p:spPr>
          <a:xfrm>
            <a:off x="4740952" y="4039113"/>
            <a:ext cx="1978200" cy="419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528" name="Google Shape;1528;p20"/>
          <p:cNvSpPr txBox="1"/>
          <p:nvPr>
            <p:ph idx="5" type="subTitle"/>
          </p:nvPr>
        </p:nvSpPr>
        <p:spPr>
          <a:xfrm>
            <a:off x="2424850" y="2167075"/>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29" name="Google Shape;1529;p20"/>
          <p:cNvSpPr txBox="1"/>
          <p:nvPr>
            <p:ph idx="6" type="subTitle"/>
          </p:nvPr>
        </p:nvSpPr>
        <p:spPr>
          <a:xfrm>
            <a:off x="2424850" y="3836225"/>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30" name="Google Shape;1530;p20"/>
          <p:cNvSpPr txBox="1"/>
          <p:nvPr>
            <p:ph idx="7" type="subTitle"/>
          </p:nvPr>
        </p:nvSpPr>
        <p:spPr>
          <a:xfrm>
            <a:off x="4740950" y="2167075"/>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1531" name="Google Shape;1531;p20"/>
          <p:cNvSpPr txBox="1"/>
          <p:nvPr>
            <p:ph idx="8" type="subTitle"/>
          </p:nvPr>
        </p:nvSpPr>
        <p:spPr>
          <a:xfrm>
            <a:off x="4740950" y="3836225"/>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1532" name="Google Shape;1532;p20"/>
          <p:cNvGrpSpPr/>
          <p:nvPr/>
        </p:nvGrpSpPr>
        <p:grpSpPr>
          <a:xfrm>
            <a:off x="7445050" y="-166550"/>
            <a:ext cx="1971425" cy="1971100"/>
            <a:chOff x="3073575" y="1606875"/>
            <a:chExt cx="1971425" cy="1971100"/>
          </a:xfrm>
        </p:grpSpPr>
        <p:sp>
          <p:nvSpPr>
            <p:cNvPr id="1533" name="Google Shape;1533;p20"/>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20"/>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20"/>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20"/>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20"/>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20"/>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20"/>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20"/>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20"/>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20"/>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20"/>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20"/>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20"/>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20"/>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20"/>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20"/>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20"/>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20"/>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20"/>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20"/>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20"/>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20"/>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20"/>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20"/>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 name="Google Shape;1557;p20"/>
          <p:cNvGrpSpPr/>
          <p:nvPr/>
        </p:nvGrpSpPr>
        <p:grpSpPr>
          <a:xfrm>
            <a:off x="-217387" y="3418450"/>
            <a:ext cx="1971425" cy="1971100"/>
            <a:chOff x="3073575" y="1606875"/>
            <a:chExt cx="1971425" cy="1971100"/>
          </a:xfrm>
        </p:grpSpPr>
        <p:sp>
          <p:nvSpPr>
            <p:cNvPr id="1558" name="Google Shape;1558;p20"/>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20"/>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20"/>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20"/>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20"/>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20"/>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20"/>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20"/>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20"/>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20"/>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20"/>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20"/>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20"/>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20"/>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20"/>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20"/>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20"/>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20"/>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20"/>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20"/>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20"/>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20"/>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20"/>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20"/>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 name="Google Shape;1582;p20"/>
          <p:cNvGrpSpPr/>
          <p:nvPr/>
        </p:nvGrpSpPr>
        <p:grpSpPr>
          <a:xfrm rot="5400000">
            <a:off x="8785888" y="4245888"/>
            <a:ext cx="263750" cy="452450"/>
            <a:chOff x="1912425" y="756475"/>
            <a:chExt cx="263750" cy="452450"/>
          </a:xfrm>
        </p:grpSpPr>
        <p:sp>
          <p:nvSpPr>
            <p:cNvPr id="1583" name="Google Shape;1583;p20"/>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20"/>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20"/>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20"/>
          <p:cNvGrpSpPr/>
          <p:nvPr/>
        </p:nvGrpSpPr>
        <p:grpSpPr>
          <a:xfrm rot="-5400000">
            <a:off x="-432364" y="4118968"/>
            <a:ext cx="1546883" cy="570048"/>
            <a:chOff x="1134050" y="769575"/>
            <a:chExt cx="2409850" cy="887925"/>
          </a:xfrm>
        </p:grpSpPr>
        <p:sp>
          <p:nvSpPr>
            <p:cNvPr id="1587" name="Google Shape;1587;p20"/>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20"/>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20"/>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20"/>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20"/>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20"/>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20"/>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20"/>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20"/>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20"/>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20"/>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20"/>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20"/>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20"/>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20"/>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20"/>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20"/>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20"/>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 name="Google Shape;1605;p20"/>
          <p:cNvGrpSpPr/>
          <p:nvPr/>
        </p:nvGrpSpPr>
        <p:grpSpPr>
          <a:xfrm rot="-5400000">
            <a:off x="8103450" y="4012691"/>
            <a:ext cx="320124" cy="1759172"/>
            <a:chOff x="164300" y="3082350"/>
            <a:chExt cx="228025" cy="1253150"/>
          </a:xfrm>
        </p:grpSpPr>
        <p:sp>
          <p:nvSpPr>
            <p:cNvPr id="1606" name="Google Shape;1606;p20"/>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20"/>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20"/>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20"/>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20"/>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20"/>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20"/>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20"/>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20"/>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20"/>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20"/>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20"/>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20"/>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20"/>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20"/>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20"/>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20"/>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20"/>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20"/>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20"/>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20"/>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20"/>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20"/>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20"/>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20"/>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20"/>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2" name="Google Shape;1632;p20"/>
          <p:cNvGrpSpPr/>
          <p:nvPr/>
        </p:nvGrpSpPr>
        <p:grpSpPr>
          <a:xfrm rot="5400000">
            <a:off x="8354450" y="498600"/>
            <a:ext cx="1139750" cy="465550"/>
            <a:chOff x="4296650" y="4168800"/>
            <a:chExt cx="1139750" cy="465550"/>
          </a:xfrm>
        </p:grpSpPr>
        <p:sp>
          <p:nvSpPr>
            <p:cNvPr id="1633" name="Google Shape;1633;p20"/>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20"/>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20"/>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20"/>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20"/>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20"/>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20"/>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20"/>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20"/>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20"/>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20"/>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20"/>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20"/>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20"/>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 name="Google Shape;1647;p20"/>
          <p:cNvGrpSpPr/>
          <p:nvPr/>
        </p:nvGrpSpPr>
        <p:grpSpPr>
          <a:xfrm rot="10800000">
            <a:off x="713225" y="4732225"/>
            <a:ext cx="1139750" cy="465550"/>
            <a:chOff x="4296650" y="4168800"/>
            <a:chExt cx="1139750" cy="465550"/>
          </a:xfrm>
        </p:grpSpPr>
        <p:sp>
          <p:nvSpPr>
            <p:cNvPr id="1648" name="Google Shape;1648;p20"/>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20"/>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20"/>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20"/>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20"/>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20"/>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20"/>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20"/>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20"/>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20"/>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20"/>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20"/>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20"/>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20"/>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20"/>
          <p:cNvGrpSpPr/>
          <p:nvPr/>
        </p:nvGrpSpPr>
        <p:grpSpPr>
          <a:xfrm rot="10800000">
            <a:off x="209188" y="-12"/>
            <a:ext cx="263750" cy="452450"/>
            <a:chOff x="1912425" y="756475"/>
            <a:chExt cx="263750" cy="452450"/>
          </a:xfrm>
        </p:grpSpPr>
        <p:sp>
          <p:nvSpPr>
            <p:cNvPr id="1663" name="Google Shape;1663;p20"/>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20"/>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20"/>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04" name="Shape 104"/>
        <p:cNvGrpSpPr/>
        <p:nvPr/>
      </p:nvGrpSpPr>
      <p:grpSpPr>
        <a:xfrm>
          <a:off x="0" y="0"/>
          <a:ext cx="0" cy="0"/>
          <a:chOff x="0" y="0"/>
          <a:chExt cx="0" cy="0"/>
        </a:xfrm>
      </p:grpSpPr>
      <p:sp>
        <p:nvSpPr>
          <p:cNvPr id="105" name="Google Shape;105;p3"/>
          <p:cNvSpPr txBox="1"/>
          <p:nvPr>
            <p:ph type="title"/>
          </p:nvPr>
        </p:nvSpPr>
        <p:spPr>
          <a:xfrm>
            <a:off x="720000" y="2414400"/>
            <a:ext cx="5067600" cy="8418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106" name="Google Shape;106;p3"/>
          <p:cNvSpPr txBox="1"/>
          <p:nvPr>
            <p:ph hasCustomPrompt="1" idx="2" type="title"/>
          </p:nvPr>
        </p:nvSpPr>
        <p:spPr>
          <a:xfrm>
            <a:off x="842801" y="1601375"/>
            <a:ext cx="1104300" cy="8418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Clr>
                <a:schemeClr val="lt1"/>
              </a:buClr>
              <a:buSzPts val="6000"/>
              <a:buNone/>
              <a:defRPr sz="6000">
                <a:solidFill>
                  <a:schemeClr val="lt1"/>
                </a:solidFill>
              </a:defRPr>
            </a:lvl1pPr>
            <a:lvl2pPr lvl="1" rtl="0" algn="ctr">
              <a:spcBef>
                <a:spcPts val="0"/>
              </a:spcBef>
              <a:spcAft>
                <a:spcPts val="0"/>
              </a:spcAft>
              <a:buClr>
                <a:schemeClr val="lt1"/>
              </a:buClr>
              <a:buSzPts val="6000"/>
              <a:buNone/>
              <a:defRPr sz="6000">
                <a:solidFill>
                  <a:schemeClr val="lt1"/>
                </a:solidFill>
              </a:defRPr>
            </a:lvl2pPr>
            <a:lvl3pPr lvl="2" rtl="0" algn="ctr">
              <a:spcBef>
                <a:spcPts val="0"/>
              </a:spcBef>
              <a:spcAft>
                <a:spcPts val="0"/>
              </a:spcAft>
              <a:buClr>
                <a:schemeClr val="lt1"/>
              </a:buClr>
              <a:buSzPts val="6000"/>
              <a:buNone/>
              <a:defRPr sz="6000">
                <a:solidFill>
                  <a:schemeClr val="lt1"/>
                </a:solidFill>
              </a:defRPr>
            </a:lvl3pPr>
            <a:lvl4pPr lvl="3" rtl="0" algn="ctr">
              <a:spcBef>
                <a:spcPts val="0"/>
              </a:spcBef>
              <a:spcAft>
                <a:spcPts val="0"/>
              </a:spcAft>
              <a:buClr>
                <a:schemeClr val="lt1"/>
              </a:buClr>
              <a:buSzPts val="6000"/>
              <a:buNone/>
              <a:defRPr sz="6000">
                <a:solidFill>
                  <a:schemeClr val="lt1"/>
                </a:solidFill>
              </a:defRPr>
            </a:lvl4pPr>
            <a:lvl5pPr lvl="4" rtl="0" algn="ctr">
              <a:spcBef>
                <a:spcPts val="0"/>
              </a:spcBef>
              <a:spcAft>
                <a:spcPts val="0"/>
              </a:spcAft>
              <a:buClr>
                <a:schemeClr val="lt1"/>
              </a:buClr>
              <a:buSzPts val="6000"/>
              <a:buNone/>
              <a:defRPr sz="6000">
                <a:solidFill>
                  <a:schemeClr val="lt1"/>
                </a:solidFill>
              </a:defRPr>
            </a:lvl5pPr>
            <a:lvl6pPr lvl="5" rtl="0" algn="ctr">
              <a:spcBef>
                <a:spcPts val="0"/>
              </a:spcBef>
              <a:spcAft>
                <a:spcPts val="0"/>
              </a:spcAft>
              <a:buClr>
                <a:schemeClr val="lt1"/>
              </a:buClr>
              <a:buSzPts val="6000"/>
              <a:buNone/>
              <a:defRPr sz="6000">
                <a:solidFill>
                  <a:schemeClr val="lt1"/>
                </a:solidFill>
              </a:defRPr>
            </a:lvl6pPr>
            <a:lvl7pPr lvl="6" rtl="0" algn="ctr">
              <a:spcBef>
                <a:spcPts val="0"/>
              </a:spcBef>
              <a:spcAft>
                <a:spcPts val="0"/>
              </a:spcAft>
              <a:buClr>
                <a:schemeClr val="lt1"/>
              </a:buClr>
              <a:buSzPts val="6000"/>
              <a:buNone/>
              <a:defRPr sz="6000">
                <a:solidFill>
                  <a:schemeClr val="lt1"/>
                </a:solidFill>
              </a:defRPr>
            </a:lvl7pPr>
            <a:lvl8pPr lvl="7" rtl="0" algn="ctr">
              <a:spcBef>
                <a:spcPts val="0"/>
              </a:spcBef>
              <a:spcAft>
                <a:spcPts val="0"/>
              </a:spcAft>
              <a:buClr>
                <a:schemeClr val="lt1"/>
              </a:buClr>
              <a:buSzPts val="6000"/>
              <a:buNone/>
              <a:defRPr sz="6000">
                <a:solidFill>
                  <a:schemeClr val="lt1"/>
                </a:solidFill>
              </a:defRPr>
            </a:lvl8pPr>
            <a:lvl9pPr lvl="8" rtl="0" algn="ctr">
              <a:spcBef>
                <a:spcPts val="0"/>
              </a:spcBef>
              <a:spcAft>
                <a:spcPts val="0"/>
              </a:spcAft>
              <a:buClr>
                <a:schemeClr val="lt1"/>
              </a:buClr>
              <a:buSzPts val="6000"/>
              <a:buNone/>
              <a:defRPr sz="6000">
                <a:solidFill>
                  <a:schemeClr val="lt1"/>
                </a:solidFill>
              </a:defRPr>
            </a:lvl9pPr>
          </a:lstStyle>
          <a:p>
            <a:r>
              <a:t>xx%</a:t>
            </a:r>
          </a:p>
        </p:txBody>
      </p:sp>
      <p:sp>
        <p:nvSpPr>
          <p:cNvPr id="107" name="Google Shape;107;p3"/>
          <p:cNvSpPr txBox="1"/>
          <p:nvPr>
            <p:ph idx="1" type="subTitle"/>
          </p:nvPr>
        </p:nvSpPr>
        <p:spPr>
          <a:xfrm>
            <a:off x="720000" y="3167125"/>
            <a:ext cx="5067600" cy="3750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108" name="Google Shape;108;p3"/>
          <p:cNvGrpSpPr/>
          <p:nvPr/>
        </p:nvGrpSpPr>
        <p:grpSpPr>
          <a:xfrm rot="10800000">
            <a:off x="6173450" y="4691038"/>
            <a:ext cx="263750" cy="452450"/>
            <a:chOff x="1912425" y="756475"/>
            <a:chExt cx="263750" cy="452450"/>
          </a:xfrm>
        </p:grpSpPr>
        <p:sp>
          <p:nvSpPr>
            <p:cNvPr id="109" name="Google Shape;109;p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 name="Google Shape;112;p3"/>
          <p:cNvGrpSpPr/>
          <p:nvPr/>
        </p:nvGrpSpPr>
        <p:grpSpPr>
          <a:xfrm>
            <a:off x="3460131" y="-12"/>
            <a:ext cx="1402120" cy="572720"/>
            <a:chOff x="4296650" y="4168800"/>
            <a:chExt cx="1139750" cy="465550"/>
          </a:xfrm>
        </p:grpSpPr>
        <p:sp>
          <p:nvSpPr>
            <p:cNvPr id="113" name="Google Shape;113;p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 name="Google Shape;127;p3"/>
          <p:cNvGrpSpPr/>
          <p:nvPr/>
        </p:nvGrpSpPr>
        <p:grpSpPr>
          <a:xfrm rot="-5400000">
            <a:off x="305306" y="4481588"/>
            <a:ext cx="1402120" cy="572720"/>
            <a:chOff x="4296650" y="4168800"/>
            <a:chExt cx="1139750" cy="465550"/>
          </a:xfrm>
        </p:grpSpPr>
        <p:sp>
          <p:nvSpPr>
            <p:cNvPr id="128" name="Google Shape;128;p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 name="Google Shape;142;p3"/>
          <p:cNvGrpSpPr/>
          <p:nvPr/>
        </p:nvGrpSpPr>
        <p:grpSpPr>
          <a:xfrm>
            <a:off x="-2" y="4691051"/>
            <a:ext cx="1132389" cy="417236"/>
            <a:chOff x="1134050" y="769575"/>
            <a:chExt cx="2409850" cy="887925"/>
          </a:xfrm>
        </p:grpSpPr>
        <p:sp>
          <p:nvSpPr>
            <p:cNvPr id="143" name="Google Shape;143;p3"/>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3"/>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3"/>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3"/>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3"/>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3"/>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3"/>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3"/>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3"/>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3"/>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3"/>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3"/>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3"/>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3"/>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3"/>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3"/>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3"/>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3"/>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 name="Google Shape;161;p3"/>
          <p:cNvGrpSpPr/>
          <p:nvPr/>
        </p:nvGrpSpPr>
        <p:grpSpPr>
          <a:xfrm rot="5400000">
            <a:off x="94338" y="445138"/>
            <a:ext cx="263750" cy="452450"/>
            <a:chOff x="1912425" y="756475"/>
            <a:chExt cx="263750" cy="452450"/>
          </a:xfrm>
        </p:grpSpPr>
        <p:sp>
          <p:nvSpPr>
            <p:cNvPr id="162" name="Google Shape;162;p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7">
    <p:spTree>
      <p:nvGrpSpPr>
        <p:cNvPr id="1666" name="Shape 1666"/>
        <p:cNvGrpSpPr/>
        <p:nvPr/>
      </p:nvGrpSpPr>
      <p:grpSpPr>
        <a:xfrm>
          <a:off x="0" y="0"/>
          <a:ext cx="0" cy="0"/>
          <a:chOff x="0" y="0"/>
          <a:chExt cx="0" cy="0"/>
        </a:xfrm>
      </p:grpSpPr>
      <p:sp>
        <p:nvSpPr>
          <p:cNvPr id="1667" name="Google Shape;1667;p21"/>
          <p:cNvSpPr txBox="1"/>
          <p:nvPr>
            <p:ph idx="1" type="subTitle"/>
          </p:nvPr>
        </p:nvSpPr>
        <p:spPr>
          <a:xfrm>
            <a:off x="1109155" y="22545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68" name="Google Shape;1668;p21"/>
          <p:cNvSpPr txBox="1"/>
          <p:nvPr>
            <p:ph idx="2" type="subTitle"/>
          </p:nvPr>
        </p:nvSpPr>
        <p:spPr>
          <a:xfrm>
            <a:off x="3579000" y="22545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69" name="Google Shape;1669;p21"/>
          <p:cNvSpPr txBox="1"/>
          <p:nvPr>
            <p:ph idx="3" type="subTitle"/>
          </p:nvPr>
        </p:nvSpPr>
        <p:spPr>
          <a:xfrm>
            <a:off x="1109155" y="36879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0" name="Google Shape;1670;p21"/>
          <p:cNvSpPr txBox="1"/>
          <p:nvPr>
            <p:ph idx="4" type="subTitle"/>
          </p:nvPr>
        </p:nvSpPr>
        <p:spPr>
          <a:xfrm>
            <a:off x="3579000" y="36879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1" name="Google Shape;1671;p21"/>
          <p:cNvSpPr txBox="1"/>
          <p:nvPr>
            <p:ph idx="5" type="subTitle"/>
          </p:nvPr>
        </p:nvSpPr>
        <p:spPr>
          <a:xfrm>
            <a:off x="6048845" y="22545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2" name="Google Shape;1672;p21"/>
          <p:cNvSpPr txBox="1"/>
          <p:nvPr>
            <p:ph idx="6" type="subTitle"/>
          </p:nvPr>
        </p:nvSpPr>
        <p:spPr>
          <a:xfrm>
            <a:off x="6048845" y="3687900"/>
            <a:ext cx="1986000" cy="484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673" name="Google Shape;1673;p21"/>
          <p:cNvSpPr txBox="1"/>
          <p:nvPr>
            <p:ph idx="7" type="subTitle"/>
          </p:nvPr>
        </p:nvSpPr>
        <p:spPr>
          <a:xfrm>
            <a:off x="1113055" y="20619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4" name="Google Shape;1674;p21"/>
          <p:cNvSpPr txBox="1"/>
          <p:nvPr>
            <p:ph idx="8" type="subTitle"/>
          </p:nvPr>
        </p:nvSpPr>
        <p:spPr>
          <a:xfrm>
            <a:off x="3582900" y="20619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5" name="Google Shape;1675;p21"/>
          <p:cNvSpPr txBox="1"/>
          <p:nvPr>
            <p:ph idx="9" type="subTitle"/>
          </p:nvPr>
        </p:nvSpPr>
        <p:spPr>
          <a:xfrm>
            <a:off x="6052745" y="2061988"/>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6" name="Google Shape;1676;p21"/>
          <p:cNvSpPr txBox="1"/>
          <p:nvPr>
            <p:ph idx="13" type="subTitle"/>
          </p:nvPr>
        </p:nvSpPr>
        <p:spPr>
          <a:xfrm>
            <a:off x="1113055" y="34942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7" name="Google Shape;1677;p21"/>
          <p:cNvSpPr txBox="1"/>
          <p:nvPr>
            <p:ph idx="14" type="subTitle"/>
          </p:nvPr>
        </p:nvSpPr>
        <p:spPr>
          <a:xfrm>
            <a:off x="3582900" y="34942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8" name="Google Shape;1678;p21"/>
          <p:cNvSpPr txBox="1"/>
          <p:nvPr>
            <p:ph idx="15" type="subTitle"/>
          </p:nvPr>
        </p:nvSpPr>
        <p:spPr>
          <a:xfrm>
            <a:off x="6052745" y="3494250"/>
            <a:ext cx="1978200" cy="3771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Montserrat"/>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2pPr>
            <a:lvl3pPr lvl="2"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3pPr>
            <a:lvl4pPr lvl="3"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4pPr>
            <a:lvl5pPr lvl="4"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5pPr>
            <a:lvl6pPr lvl="5"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6pPr>
            <a:lvl7pPr lvl="6"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7pPr>
            <a:lvl8pPr lvl="7"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8pPr>
            <a:lvl9pPr lvl="8" rtl="0" algn="ctr">
              <a:lnSpc>
                <a:spcPct val="100000"/>
              </a:lnSpc>
              <a:spcBef>
                <a:spcPts val="0"/>
              </a:spcBef>
              <a:spcAft>
                <a:spcPts val="0"/>
              </a:spcAft>
              <a:buSzPts val="2400"/>
              <a:buFont typeface="Montserrat"/>
              <a:buNone/>
              <a:defRPr b="1" sz="2400">
                <a:latin typeface="Montserrat"/>
                <a:ea typeface="Montserrat"/>
                <a:cs typeface="Montserrat"/>
                <a:sym typeface="Montserrat"/>
              </a:defRPr>
            </a:lvl9pPr>
          </a:lstStyle>
          <a:p/>
        </p:txBody>
      </p:sp>
      <p:sp>
        <p:nvSpPr>
          <p:cNvPr id="1679" name="Google Shape;1679;p2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680" name="Google Shape;1680;p21"/>
          <p:cNvGrpSpPr/>
          <p:nvPr/>
        </p:nvGrpSpPr>
        <p:grpSpPr>
          <a:xfrm>
            <a:off x="7759050" y="-384150"/>
            <a:ext cx="1971425" cy="1971100"/>
            <a:chOff x="3073575" y="1606875"/>
            <a:chExt cx="1971425" cy="1971100"/>
          </a:xfrm>
        </p:grpSpPr>
        <p:sp>
          <p:nvSpPr>
            <p:cNvPr id="1681" name="Google Shape;1681;p21"/>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21"/>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21"/>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21"/>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21"/>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21"/>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21"/>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21"/>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21"/>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21"/>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21"/>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21"/>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21"/>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21"/>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21"/>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21"/>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21"/>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21"/>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21"/>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21"/>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21"/>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21"/>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21"/>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21"/>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5" name="Google Shape;1705;p21"/>
          <p:cNvGrpSpPr/>
          <p:nvPr/>
        </p:nvGrpSpPr>
        <p:grpSpPr>
          <a:xfrm>
            <a:off x="0" y="3383991"/>
            <a:ext cx="320124" cy="1759172"/>
            <a:chOff x="164300" y="3082350"/>
            <a:chExt cx="228025" cy="1253150"/>
          </a:xfrm>
        </p:grpSpPr>
        <p:sp>
          <p:nvSpPr>
            <p:cNvPr id="1706" name="Google Shape;1706;p21"/>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21"/>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21"/>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21"/>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21"/>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21"/>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21"/>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21"/>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21"/>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21"/>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21"/>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21"/>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21"/>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21"/>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21"/>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21"/>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21"/>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21"/>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21"/>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21"/>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21"/>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21"/>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21"/>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21"/>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21"/>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21"/>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 name="Google Shape;1732;p21"/>
          <p:cNvGrpSpPr/>
          <p:nvPr/>
        </p:nvGrpSpPr>
        <p:grpSpPr>
          <a:xfrm>
            <a:off x="8167025" y="4691050"/>
            <a:ext cx="263750" cy="452450"/>
            <a:chOff x="1912425" y="756475"/>
            <a:chExt cx="263750" cy="452450"/>
          </a:xfrm>
        </p:grpSpPr>
        <p:sp>
          <p:nvSpPr>
            <p:cNvPr id="1733" name="Google Shape;1733;p2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2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2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6" name="Google Shape;1736;p21"/>
          <p:cNvGrpSpPr/>
          <p:nvPr/>
        </p:nvGrpSpPr>
        <p:grpSpPr>
          <a:xfrm>
            <a:off x="456250" y="0"/>
            <a:ext cx="263750" cy="452450"/>
            <a:chOff x="1912425" y="756475"/>
            <a:chExt cx="263750" cy="452450"/>
          </a:xfrm>
        </p:grpSpPr>
        <p:sp>
          <p:nvSpPr>
            <p:cNvPr id="1737" name="Google Shape;1737;p2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2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2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0" name="Google Shape;1740;p21"/>
          <p:cNvGrpSpPr/>
          <p:nvPr/>
        </p:nvGrpSpPr>
        <p:grpSpPr>
          <a:xfrm rot="-5400000">
            <a:off x="8341350" y="419400"/>
            <a:ext cx="1139750" cy="465550"/>
            <a:chOff x="4296650" y="4168800"/>
            <a:chExt cx="1139750" cy="465550"/>
          </a:xfrm>
        </p:grpSpPr>
        <p:sp>
          <p:nvSpPr>
            <p:cNvPr id="1741" name="Google Shape;1741;p21"/>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21"/>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21"/>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21"/>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21"/>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21"/>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21"/>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21"/>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21"/>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21"/>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21"/>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21"/>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21"/>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21"/>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 name="Google Shape;1755;p21"/>
          <p:cNvGrpSpPr/>
          <p:nvPr/>
        </p:nvGrpSpPr>
        <p:grpSpPr>
          <a:xfrm>
            <a:off x="391850" y="4684500"/>
            <a:ext cx="1139750" cy="465550"/>
            <a:chOff x="4296650" y="4168800"/>
            <a:chExt cx="1139750" cy="465550"/>
          </a:xfrm>
        </p:grpSpPr>
        <p:sp>
          <p:nvSpPr>
            <p:cNvPr id="1756" name="Google Shape;1756;p21"/>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21"/>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21"/>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21"/>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21"/>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21"/>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21"/>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21"/>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21"/>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21"/>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21"/>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21"/>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21"/>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21"/>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8">
    <p:spTree>
      <p:nvGrpSpPr>
        <p:cNvPr id="1770" name="Shape 1770"/>
        <p:cNvGrpSpPr/>
        <p:nvPr/>
      </p:nvGrpSpPr>
      <p:grpSpPr>
        <a:xfrm>
          <a:off x="0" y="0"/>
          <a:ext cx="0" cy="0"/>
          <a:chOff x="0" y="0"/>
          <a:chExt cx="0" cy="0"/>
        </a:xfrm>
      </p:grpSpPr>
      <p:sp>
        <p:nvSpPr>
          <p:cNvPr id="1771" name="Google Shape;1771;p22"/>
          <p:cNvSpPr txBox="1"/>
          <p:nvPr>
            <p:ph idx="1" type="subTitle"/>
          </p:nvPr>
        </p:nvSpPr>
        <p:spPr>
          <a:xfrm>
            <a:off x="3656775" y="3404650"/>
            <a:ext cx="1827000" cy="4074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Font typeface="Unna"/>
              <a:buNone/>
              <a:defRPr b="1" sz="1800">
                <a:latin typeface="Montserrat"/>
                <a:ea typeface="Montserrat"/>
                <a:cs typeface="Montserrat"/>
                <a:sym typeface="Montserrat"/>
              </a:defRPr>
            </a:lvl1pPr>
            <a:lvl2pPr lvl="1" rtl="0" algn="ctr">
              <a:lnSpc>
                <a:spcPct val="100000"/>
              </a:lnSpc>
              <a:spcBef>
                <a:spcPts val="0"/>
              </a:spcBef>
              <a:spcAft>
                <a:spcPts val="0"/>
              </a:spcAft>
              <a:buSzPts val="2400"/>
              <a:buFont typeface="Unna"/>
              <a:buNone/>
              <a:defRPr sz="2400">
                <a:latin typeface="Unna"/>
                <a:ea typeface="Unna"/>
                <a:cs typeface="Unna"/>
                <a:sym typeface="Unna"/>
              </a:defRPr>
            </a:lvl2pPr>
            <a:lvl3pPr lvl="2" rtl="0" algn="ctr">
              <a:lnSpc>
                <a:spcPct val="100000"/>
              </a:lnSpc>
              <a:spcBef>
                <a:spcPts val="0"/>
              </a:spcBef>
              <a:spcAft>
                <a:spcPts val="0"/>
              </a:spcAft>
              <a:buSzPts val="2400"/>
              <a:buFont typeface="Unna"/>
              <a:buNone/>
              <a:defRPr sz="2400">
                <a:latin typeface="Unna"/>
                <a:ea typeface="Unna"/>
                <a:cs typeface="Unna"/>
                <a:sym typeface="Unna"/>
              </a:defRPr>
            </a:lvl3pPr>
            <a:lvl4pPr lvl="3" rtl="0" algn="ctr">
              <a:lnSpc>
                <a:spcPct val="100000"/>
              </a:lnSpc>
              <a:spcBef>
                <a:spcPts val="0"/>
              </a:spcBef>
              <a:spcAft>
                <a:spcPts val="0"/>
              </a:spcAft>
              <a:buSzPts val="2400"/>
              <a:buFont typeface="Unna"/>
              <a:buNone/>
              <a:defRPr sz="2400">
                <a:latin typeface="Unna"/>
                <a:ea typeface="Unna"/>
                <a:cs typeface="Unna"/>
                <a:sym typeface="Unna"/>
              </a:defRPr>
            </a:lvl4pPr>
            <a:lvl5pPr lvl="4" rtl="0" algn="ctr">
              <a:lnSpc>
                <a:spcPct val="100000"/>
              </a:lnSpc>
              <a:spcBef>
                <a:spcPts val="0"/>
              </a:spcBef>
              <a:spcAft>
                <a:spcPts val="0"/>
              </a:spcAft>
              <a:buSzPts val="2400"/>
              <a:buFont typeface="Unna"/>
              <a:buNone/>
              <a:defRPr sz="2400">
                <a:latin typeface="Unna"/>
                <a:ea typeface="Unna"/>
                <a:cs typeface="Unna"/>
                <a:sym typeface="Unna"/>
              </a:defRPr>
            </a:lvl5pPr>
            <a:lvl6pPr lvl="5" rtl="0" algn="ctr">
              <a:lnSpc>
                <a:spcPct val="100000"/>
              </a:lnSpc>
              <a:spcBef>
                <a:spcPts val="0"/>
              </a:spcBef>
              <a:spcAft>
                <a:spcPts val="0"/>
              </a:spcAft>
              <a:buSzPts val="2400"/>
              <a:buFont typeface="Unna"/>
              <a:buNone/>
              <a:defRPr sz="2400">
                <a:latin typeface="Unna"/>
                <a:ea typeface="Unna"/>
                <a:cs typeface="Unna"/>
                <a:sym typeface="Unna"/>
              </a:defRPr>
            </a:lvl6pPr>
            <a:lvl7pPr lvl="6" rtl="0" algn="ctr">
              <a:lnSpc>
                <a:spcPct val="100000"/>
              </a:lnSpc>
              <a:spcBef>
                <a:spcPts val="0"/>
              </a:spcBef>
              <a:spcAft>
                <a:spcPts val="0"/>
              </a:spcAft>
              <a:buSzPts val="2400"/>
              <a:buFont typeface="Unna"/>
              <a:buNone/>
              <a:defRPr sz="2400">
                <a:latin typeface="Unna"/>
                <a:ea typeface="Unna"/>
                <a:cs typeface="Unna"/>
                <a:sym typeface="Unna"/>
              </a:defRPr>
            </a:lvl7pPr>
            <a:lvl8pPr lvl="7" rtl="0" algn="ctr">
              <a:lnSpc>
                <a:spcPct val="100000"/>
              </a:lnSpc>
              <a:spcBef>
                <a:spcPts val="0"/>
              </a:spcBef>
              <a:spcAft>
                <a:spcPts val="0"/>
              </a:spcAft>
              <a:buSzPts val="2400"/>
              <a:buFont typeface="Unna"/>
              <a:buNone/>
              <a:defRPr sz="2400">
                <a:latin typeface="Unna"/>
                <a:ea typeface="Unna"/>
                <a:cs typeface="Unna"/>
                <a:sym typeface="Unna"/>
              </a:defRPr>
            </a:lvl8pPr>
            <a:lvl9pPr lvl="8" rtl="0"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772" name="Google Shape;1772;p22"/>
          <p:cNvSpPr txBox="1"/>
          <p:nvPr>
            <p:ph idx="2" type="subTitle"/>
          </p:nvPr>
        </p:nvSpPr>
        <p:spPr>
          <a:xfrm>
            <a:off x="3503162" y="3831450"/>
            <a:ext cx="2134200" cy="4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2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73" name="Google Shape;1773;p22"/>
          <p:cNvSpPr txBox="1"/>
          <p:nvPr>
            <p:ph idx="3" type="subTitle"/>
          </p:nvPr>
        </p:nvSpPr>
        <p:spPr>
          <a:xfrm>
            <a:off x="866855" y="3404656"/>
            <a:ext cx="1827000" cy="4074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Font typeface="Unna"/>
              <a:buNone/>
              <a:defRPr b="1" sz="1800">
                <a:latin typeface="Montserrat"/>
                <a:ea typeface="Montserrat"/>
                <a:cs typeface="Montserrat"/>
                <a:sym typeface="Montserrat"/>
              </a:defRPr>
            </a:lvl1pPr>
            <a:lvl2pPr lvl="1" rtl="0" algn="ctr">
              <a:lnSpc>
                <a:spcPct val="100000"/>
              </a:lnSpc>
              <a:spcBef>
                <a:spcPts val="0"/>
              </a:spcBef>
              <a:spcAft>
                <a:spcPts val="0"/>
              </a:spcAft>
              <a:buSzPts val="2400"/>
              <a:buFont typeface="Unna"/>
              <a:buNone/>
              <a:defRPr sz="2400">
                <a:latin typeface="Unna"/>
                <a:ea typeface="Unna"/>
                <a:cs typeface="Unna"/>
                <a:sym typeface="Unna"/>
              </a:defRPr>
            </a:lvl2pPr>
            <a:lvl3pPr lvl="2" rtl="0" algn="ctr">
              <a:lnSpc>
                <a:spcPct val="100000"/>
              </a:lnSpc>
              <a:spcBef>
                <a:spcPts val="0"/>
              </a:spcBef>
              <a:spcAft>
                <a:spcPts val="0"/>
              </a:spcAft>
              <a:buSzPts val="2400"/>
              <a:buFont typeface="Unna"/>
              <a:buNone/>
              <a:defRPr sz="2400">
                <a:latin typeface="Unna"/>
                <a:ea typeface="Unna"/>
                <a:cs typeface="Unna"/>
                <a:sym typeface="Unna"/>
              </a:defRPr>
            </a:lvl3pPr>
            <a:lvl4pPr lvl="3" rtl="0" algn="ctr">
              <a:lnSpc>
                <a:spcPct val="100000"/>
              </a:lnSpc>
              <a:spcBef>
                <a:spcPts val="0"/>
              </a:spcBef>
              <a:spcAft>
                <a:spcPts val="0"/>
              </a:spcAft>
              <a:buSzPts val="2400"/>
              <a:buFont typeface="Unna"/>
              <a:buNone/>
              <a:defRPr sz="2400">
                <a:latin typeface="Unna"/>
                <a:ea typeface="Unna"/>
                <a:cs typeface="Unna"/>
                <a:sym typeface="Unna"/>
              </a:defRPr>
            </a:lvl4pPr>
            <a:lvl5pPr lvl="4" rtl="0" algn="ctr">
              <a:lnSpc>
                <a:spcPct val="100000"/>
              </a:lnSpc>
              <a:spcBef>
                <a:spcPts val="0"/>
              </a:spcBef>
              <a:spcAft>
                <a:spcPts val="0"/>
              </a:spcAft>
              <a:buSzPts val="2400"/>
              <a:buFont typeface="Unna"/>
              <a:buNone/>
              <a:defRPr sz="2400">
                <a:latin typeface="Unna"/>
                <a:ea typeface="Unna"/>
                <a:cs typeface="Unna"/>
                <a:sym typeface="Unna"/>
              </a:defRPr>
            </a:lvl5pPr>
            <a:lvl6pPr lvl="5" rtl="0" algn="ctr">
              <a:lnSpc>
                <a:spcPct val="100000"/>
              </a:lnSpc>
              <a:spcBef>
                <a:spcPts val="0"/>
              </a:spcBef>
              <a:spcAft>
                <a:spcPts val="0"/>
              </a:spcAft>
              <a:buSzPts val="2400"/>
              <a:buFont typeface="Unna"/>
              <a:buNone/>
              <a:defRPr sz="2400">
                <a:latin typeface="Unna"/>
                <a:ea typeface="Unna"/>
                <a:cs typeface="Unna"/>
                <a:sym typeface="Unna"/>
              </a:defRPr>
            </a:lvl6pPr>
            <a:lvl7pPr lvl="6" rtl="0" algn="ctr">
              <a:lnSpc>
                <a:spcPct val="100000"/>
              </a:lnSpc>
              <a:spcBef>
                <a:spcPts val="0"/>
              </a:spcBef>
              <a:spcAft>
                <a:spcPts val="0"/>
              </a:spcAft>
              <a:buSzPts val="2400"/>
              <a:buFont typeface="Unna"/>
              <a:buNone/>
              <a:defRPr sz="2400">
                <a:latin typeface="Unna"/>
                <a:ea typeface="Unna"/>
                <a:cs typeface="Unna"/>
                <a:sym typeface="Unna"/>
              </a:defRPr>
            </a:lvl7pPr>
            <a:lvl8pPr lvl="7" rtl="0" algn="ctr">
              <a:lnSpc>
                <a:spcPct val="100000"/>
              </a:lnSpc>
              <a:spcBef>
                <a:spcPts val="0"/>
              </a:spcBef>
              <a:spcAft>
                <a:spcPts val="0"/>
              </a:spcAft>
              <a:buSzPts val="2400"/>
              <a:buFont typeface="Unna"/>
              <a:buNone/>
              <a:defRPr sz="2400">
                <a:latin typeface="Unna"/>
                <a:ea typeface="Unna"/>
                <a:cs typeface="Unna"/>
                <a:sym typeface="Unna"/>
              </a:defRPr>
            </a:lvl8pPr>
            <a:lvl9pPr lvl="8" rtl="0"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774" name="Google Shape;1774;p22"/>
          <p:cNvSpPr txBox="1"/>
          <p:nvPr>
            <p:ph idx="4" type="subTitle"/>
          </p:nvPr>
        </p:nvSpPr>
        <p:spPr>
          <a:xfrm>
            <a:off x="713249" y="3831453"/>
            <a:ext cx="2134200" cy="4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2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75" name="Google Shape;1775;p22"/>
          <p:cNvSpPr txBox="1"/>
          <p:nvPr>
            <p:ph idx="5" type="subTitle"/>
          </p:nvPr>
        </p:nvSpPr>
        <p:spPr>
          <a:xfrm>
            <a:off x="6446688" y="3404650"/>
            <a:ext cx="1827000" cy="407400"/>
          </a:xfrm>
          <a:prstGeom prst="rect">
            <a:avLst/>
          </a:prstGeom>
          <a:ln>
            <a:noFill/>
          </a:ln>
        </p:spPr>
        <p:txBody>
          <a:bodyPr anchorCtr="0" anchor="ctr" bIns="91425" lIns="91425" spcFirstLastPara="1" rIns="91425" wrap="square" tIns="91425">
            <a:noAutofit/>
          </a:bodyPr>
          <a:lstStyle>
            <a:lvl1pPr lvl="0" rtl="0" algn="ctr">
              <a:lnSpc>
                <a:spcPct val="100000"/>
              </a:lnSpc>
              <a:spcBef>
                <a:spcPts val="0"/>
              </a:spcBef>
              <a:spcAft>
                <a:spcPts val="0"/>
              </a:spcAft>
              <a:buSzPts val="2400"/>
              <a:buFont typeface="Unna"/>
              <a:buNone/>
              <a:defRPr b="1" sz="1800">
                <a:latin typeface="Montserrat"/>
                <a:ea typeface="Montserrat"/>
                <a:cs typeface="Montserrat"/>
                <a:sym typeface="Montserrat"/>
              </a:defRPr>
            </a:lvl1pPr>
            <a:lvl2pPr lvl="1" rtl="0" algn="ctr">
              <a:lnSpc>
                <a:spcPct val="100000"/>
              </a:lnSpc>
              <a:spcBef>
                <a:spcPts val="0"/>
              </a:spcBef>
              <a:spcAft>
                <a:spcPts val="0"/>
              </a:spcAft>
              <a:buSzPts val="2400"/>
              <a:buFont typeface="Unna"/>
              <a:buNone/>
              <a:defRPr sz="2400">
                <a:latin typeface="Unna"/>
                <a:ea typeface="Unna"/>
                <a:cs typeface="Unna"/>
                <a:sym typeface="Unna"/>
              </a:defRPr>
            </a:lvl2pPr>
            <a:lvl3pPr lvl="2" rtl="0" algn="ctr">
              <a:lnSpc>
                <a:spcPct val="100000"/>
              </a:lnSpc>
              <a:spcBef>
                <a:spcPts val="0"/>
              </a:spcBef>
              <a:spcAft>
                <a:spcPts val="0"/>
              </a:spcAft>
              <a:buSzPts val="2400"/>
              <a:buFont typeface="Unna"/>
              <a:buNone/>
              <a:defRPr sz="2400">
                <a:latin typeface="Unna"/>
                <a:ea typeface="Unna"/>
                <a:cs typeface="Unna"/>
                <a:sym typeface="Unna"/>
              </a:defRPr>
            </a:lvl3pPr>
            <a:lvl4pPr lvl="3" rtl="0" algn="ctr">
              <a:lnSpc>
                <a:spcPct val="100000"/>
              </a:lnSpc>
              <a:spcBef>
                <a:spcPts val="0"/>
              </a:spcBef>
              <a:spcAft>
                <a:spcPts val="0"/>
              </a:spcAft>
              <a:buSzPts val="2400"/>
              <a:buFont typeface="Unna"/>
              <a:buNone/>
              <a:defRPr sz="2400">
                <a:latin typeface="Unna"/>
                <a:ea typeface="Unna"/>
                <a:cs typeface="Unna"/>
                <a:sym typeface="Unna"/>
              </a:defRPr>
            </a:lvl4pPr>
            <a:lvl5pPr lvl="4" rtl="0" algn="ctr">
              <a:lnSpc>
                <a:spcPct val="100000"/>
              </a:lnSpc>
              <a:spcBef>
                <a:spcPts val="0"/>
              </a:spcBef>
              <a:spcAft>
                <a:spcPts val="0"/>
              </a:spcAft>
              <a:buSzPts val="2400"/>
              <a:buFont typeface="Unna"/>
              <a:buNone/>
              <a:defRPr sz="2400">
                <a:latin typeface="Unna"/>
                <a:ea typeface="Unna"/>
                <a:cs typeface="Unna"/>
                <a:sym typeface="Unna"/>
              </a:defRPr>
            </a:lvl5pPr>
            <a:lvl6pPr lvl="5" rtl="0" algn="ctr">
              <a:lnSpc>
                <a:spcPct val="100000"/>
              </a:lnSpc>
              <a:spcBef>
                <a:spcPts val="0"/>
              </a:spcBef>
              <a:spcAft>
                <a:spcPts val="0"/>
              </a:spcAft>
              <a:buSzPts val="2400"/>
              <a:buFont typeface="Unna"/>
              <a:buNone/>
              <a:defRPr sz="2400">
                <a:latin typeface="Unna"/>
                <a:ea typeface="Unna"/>
                <a:cs typeface="Unna"/>
                <a:sym typeface="Unna"/>
              </a:defRPr>
            </a:lvl6pPr>
            <a:lvl7pPr lvl="6" rtl="0" algn="ctr">
              <a:lnSpc>
                <a:spcPct val="100000"/>
              </a:lnSpc>
              <a:spcBef>
                <a:spcPts val="0"/>
              </a:spcBef>
              <a:spcAft>
                <a:spcPts val="0"/>
              </a:spcAft>
              <a:buSzPts val="2400"/>
              <a:buFont typeface="Unna"/>
              <a:buNone/>
              <a:defRPr sz="2400">
                <a:latin typeface="Unna"/>
                <a:ea typeface="Unna"/>
                <a:cs typeface="Unna"/>
                <a:sym typeface="Unna"/>
              </a:defRPr>
            </a:lvl7pPr>
            <a:lvl8pPr lvl="7" rtl="0" algn="ctr">
              <a:lnSpc>
                <a:spcPct val="100000"/>
              </a:lnSpc>
              <a:spcBef>
                <a:spcPts val="0"/>
              </a:spcBef>
              <a:spcAft>
                <a:spcPts val="0"/>
              </a:spcAft>
              <a:buSzPts val="2400"/>
              <a:buFont typeface="Unna"/>
              <a:buNone/>
              <a:defRPr sz="2400">
                <a:latin typeface="Unna"/>
                <a:ea typeface="Unna"/>
                <a:cs typeface="Unna"/>
                <a:sym typeface="Unna"/>
              </a:defRPr>
            </a:lvl8pPr>
            <a:lvl9pPr lvl="8" rtl="0" algn="ctr">
              <a:lnSpc>
                <a:spcPct val="100000"/>
              </a:lnSpc>
              <a:spcBef>
                <a:spcPts val="0"/>
              </a:spcBef>
              <a:spcAft>
                <a:spcPts val="0"/>
              </a:spcAft>
              <a:buSzPts val="2400"/>
              <a:buFont typeface="Unna"/>
              <a:buNone/>
              <a:defRPr sz="2400">
                <a:latin typeface="Unna"/>
                <a:ea typeface="Unna"/>
                <a:cs typeface="Unna"/>
                <a:sym typeface="Unna"/>
              </a:defRPr>
            </a:lvl9pPr>
          </a:lstStyle>
          <a:p/>
        </p:txBody>
      </p:sp>
      <p:sp>
        <p:nvSpPr>
          <p:cNvPr id="1776" name="Google Shape;1776;p22"/>
          <p:cNvSpPr txBox="1"/>
          <p:nvPr>
            <p:ph idx="6" type="subTitle"/>
          </p:nvPr>
        </p:nvSpPr>
        <p:spPr>
          <a:xfrm>
            <a:off x="6293074" y="3831450"/>
            <a:ext cx="2134200" cy="40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2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77" name="Google Shape;1777;p22"/>
          <p:cNvSpPr txBox="1"/>
          <p:nvPr>
            <p:ph hasCustomPrompt="1" type="title"/>
          </p:nvPr>
        </p:nvSpPr>
        <p:spPr>
          <a:xfrm>
            <a:off x="1155430" y="2919125"/>
            <a:ext cx="1249800" cy="407400"/>
          </a:xfrm>
          <a:prstGeom prst="rect">
            <a:avLst/>
          </a:prstGeom>
          <a:solidFill>
            <a:schemeClr val="accent2"/>
          </a:solidFill>
          <a:ln>
            <a:noFill/>
          </a:ln>
        </p:spPr>
        <p:txBody>
          <a:bodyPr anchorCtr="0" anchor="ctr" bIns="91425" lIns="91425" spcFirstLastPara="1" rIns="91425" wrap="square" tIns="91425">
            <a:noAutofit/>
          </a:bodyPr>
          <a:lstStyle>
            <a:lvl1pPr lvl="0" rtl="0" algn="ctr">
              <a:spcBef>
                <a:spcPts val="0"/>
              </a:spcBef>
              <a:spcAft>
                <a:spcPts val="0"/>
              </a:spcAft>
              <a:buSzPts val="3800"/>
              <a:buNone/>
              <a:defRPr b="1" sz="2800">
                <a:solidFill>
                  <a:schemeClr val="lt1"/>
                </a:solidFill>
              </a:defRPr>
            </a:lvl1pPr>
            <a:lvl2pPr lvl="1" rtl="0" algn="l">
              <a:spcBef>
                <a:spcPts val="0"/>
              </a:spcBef>
              <a:spcAft>
                <a:spcPts val="0"/>
              </a:spcAft>
              <a:buSzPts val="3800"/>
              <a:buNone/>
              <a:defRPr sz="3800"/>
            </a:lvl2pPr>
            <a:lvl3pPr lvl="2" rtl="0" algn="l">
              <a:spcBef>
                <a:spcPts val="0"/>
              </a:spcBef>
              <a:spcAft>
                <a:spcPts val="0"/>
              </a:spcAft>
              <a:buSzPts val="3800"/>
              <a:buNone/>
              <a:defRPr sz="3800"/>
            </a:lvl3pPr>
            <a:lvl4pPr lvl="3" rtl="0" algn="l">
              <a:spcBef>
                <a:spcPts val="0"/>
              </a:spcBef>
              <a:spcAft>
                <a:spcPts val="0"/>
              </a:spcAft>
              <a:buSzPts val="3800"/>
              <a:buNone/>
              <a:defRPr sz="3800"/>
            </a:lvl4pPr>
            <a:lvl5pPr lvl="4" rtl="0" algn="l">
              <a:spcBef>
                <a:spcPts val="0"/>
              </a:spcBef>
              <a:spcAft>
                <a:spcPts val="0"/>
              </a:spcAft>
              <a:buSzPts val="3800"/>
              <a:buNone/>
              <a:defRPr sz="3800"/>
            </a:lvl5pPr>
            <a:lvl6pPr lvl="5" rtl="0" algn="l">
              <a:spcBef>
                <a:spcPts val="0"/>
              </a:spcBef>
              <a:spcAft>
                <a:spcPts val="0"/>
              </a:spcAft>
              <a:buSzPts val="3800"/>
              <a:buNone/>
              <a:defRPr sz="3800"/>
            </a:lvl6pPr>
            <a:lvl7pPr lvl="6" rtl="0" algn="l">
              <a:spcBef>
                <a:spcPts val="0"/>
              </a:spcBef>
              <a:spcAft>
                <a:spcPts val="0"/>
              </a:spcAft>
              <a:buSzPts val="3800"/>
              <a:buNone/>
              <a:defRPr sz="3800"/>
            </a:lvl7pPr>
            <a:lvl8pPr lvl="7" rtl="0" algn="l">
              <a:spcBef>
                <a:spcPts val="0"/>
              </a:spcBef>
              <a:spcAft>
                <a:spcPts val="0"/>
              </a:spcAft>
              <a:buSzPts val="3800"/>
              <a:buNone/>
              <a:defRPr sz="3800"/>
            </a:lvl8pPr>
            <a:lvl9pPr lvl="8" rtl="0" algn="l">
              <a:spcBef>
                <a:spcPts val="0"/>
              </a:spcBef>
              <a:spcAft>
                <a:spcPts val="0"/>
              </a:spcAft>
              <a:buSzPts val="3800"/>
              <a:buNone/>
              <a:defRPr sz="3800"/>
            </a:lvl9pPr>
          </a:lstStyle>
          <a:p>
            <a:r>
              <a:t>xx%</a:t>
            </a:r>
          </a:p>
        </p:txBody>
      </p:sp>
      <p:sp>
        <p:nvSpPr>
          <p:cNvPr id="1778" name="Google Shape;1778;p22"/>
          <p:cNvSpPr txBox="1"/>
          <p:nvPr>
            <p:ph hasCustomPrompt="1" idx="7" type="title"/>
          </p:nvPr>
        </p:nvSpPr>
        <p:spPr>
          <a:xfrm>
            <a:off x="3945363" y="2919125"/>
            <a:ext cx="1249800" cy="407400"/>
          </a:xfrm>
          <a:prstGeom prst="rect">
            <a:avLst/>
          </a:prstGeom>
          <a:solidFill>
            <a:schemeClr val="accent2"/>
          </a:solidFill>
          <a:ln>
            <a:noFill/>
          </a:ln>
        </p:spPr>
        <p:txBody>
          <a:bodyPr anchorCtr="0" anchor="ctr" bIns="91425" lIns="91425" spcFirstLastPara="1" rIns="91425" wrap="square" tIns="91425">
            <a:noAutofit/>
          </a:bodyPr>
          <a:lstStyle>
            <a:lvl1pPr lvl="0" rtl="0" algn="ctr">
              <a:spcBef>
                <a:spcPts val="0"/>
              </a:spcBef>
              <a:spcAft>
                <a:spcPts val="0"/>
              </a:spcAft>
              <a:buSzPts val="3800"/>
              <a:buNone/>
              <a:defRPr b="1" sz="2800">
                <a:solidFill>
                  <a:schemeClr val="lt1"/>
                </a:solidFill>
              </a:defRPr>
            </a:lvl1pPr>
            <a:lvl2pPr lvl="1" rtl="0" algn="l">
              <a:spcBef>
                <a:spcPts val="0"/>
              </a:spcBef>
              <a:spcAft>
                <a:spcPts val="0"/>
              </a:spcAft>
              <a:buSzPts val="3800"/>
              <a:buNone/>
              <a:defRPr sz="3800"/>
            </a:lvl2pPr>
            <a:lvl3pPr lvl="2" rtl="0" algn="l">
              <a:spcBef>
                <a:spcPts val="0"/>
              </a:spcBef>
              <a:spcAft>
                <a:spcPts val="0"/>
              </a:spcAft>
              <a:buSzPts val="3800"/>
              <a:buNone/>
              <a:defRPr sz="3800"/>
            </a:lvl3pPr>
            <a:lvl4pPr lvl="3" rtl="0" algn="l">
              <a:spcBef>
                <a:spcPts val="0"/>
              </a:spcBef>
              <a:spcAft>
                <a:spcPts val="0"/>
              </a:spcAft>
              <a:buSzPts val="3800"/>
              <a:buNone/>
              <a:defRPr sz="3800"/>
            </a:lvl4pPr>
            <a:lvl5pPr lvl="4" rtl="0" algn="l">
              <a:spcBef>
                <a:spcPts val="0"/>
              </a:spcBef>
              <a:spcAft>
                <a:spcPts val="0"/>
              </a:spcAft>
              <a:buSzPts val="3800"/>
              <a:buNone/>
              <a:defRPr sz="3800"/>
            </a:lvl5pPr>
            <a:lvl6pPr lvl="5" rtl="0" algn="l">
              <a:spcBef>
                <a:spcPts val="0"/>
              </a:spcBef>
              <a:spcAft>
                <a:spcPts val="0"/>
              </a:spcAft>
              <a:buSzPts val="3800"/>
              <a:buNone/>
              <a:defRPr sz="3800"/>
            </a:lvl6pPr>
            <a:lvl7pPr lvl="6" rtl="0" algn="l">
              <a:spcBef>
                <a:spcPts val="0"/>
              </a:spcBef>
              <a:spcAft>
                <a:spcPts val="0"/>
              </a:spcAft>
              <a:buSzPts val="3800"/>
              <a:buNone/>
              <a:defRPr sz="3800"/>
            </a:lvl7pPr>
            <a:lvl8pPr lvl="7" rtl="0" algn="l">
              <a:spcBef>
                <a:spcPts val="0"/>
              </a:spcBef>
              <a:spcAft>
                <a:spcPts val="0"/>
              </a:spcAft>
              <a:buSzPts val="3800"/>
              <a:buNone/>
              <a:defRPr sz="3800"/>
            </a:lvl8pPr>
            <a:lvl9pPr lvl="8" rtl="0" algn="l">
              <a:spcBef>
                <a:spcPts val="0"/>
              </a:spcBef>
              <a:spcAft>
                <a:spcPts val="0"/>
              </a:spcAft>
              <a:buSzPts val="3800"/>
              <a:buNone/>
              <a:defRPr sz="3800"/>
            </a:lvl9pPr>
          </a:lstStyle>
          <a:p>
            <a:r>
              <a:t>xx%</a:t>
            </a:r>
          </a:p>
        </p:txBody>
      </p:sp>
      <p:sp>
        <p:nvSpPr>
          <p:cNvPr id="1779" name="Google Shape;1779;p22"/>
          <p:cNvSpPr txBox="1"/>
          <p:nvPr>
            <p:ph hasCustomPrompt="1" idx="8" type="title"/>
          </p:nvPr>
        </p:nvSpPr>
        <p:spPr>
          <a:xfrm>
            <a:off x="6735275" y="2919125"/>
            <a:ext cx="1249800" cy="407400"/>
          </a:xfrm>
          <a:prstGeom prst="rect">
            <a:avLst/>
          </a:prstGeom>
          <a:solidFill>
            <a:schemeClr val="accent2"/>
          </a:solidFill>
          <a:ln>
            <a:noFill/>
          </a:ln>
        </p:spPr>
        <p:txBody>
          <a:bodyPr anchorCtr="0" anchor="ctr" bIns="91425" lIns="91425" spcFirstLastPara="1" rIns="91425" wrap="square" tIns="91425">
            <a:noAutofit/>
          </a:bodyPr>
          <a:lstStyle>
            <a:lvl1pPr lvl="0" rtl="0" algn="ctr">
              <a:spcBef>
                <a:spcPts val="0"/>
              </a:spcBef>
              <a:spcAft>
                <a:spcPts val="0"/>
              </a:spcAft>
              <a:buSzPts val="3800"/>
              <a:buNone/>
              <a:defRPr b="1" sz="2800">
                <a:solidFill>
                  <a:schemeClr val="lt1"/>
                </a:solidFill>
              </a:defRPr>
            </a:lvl1pPr>
            <a:lvl2pPr lvl="1" rtl="0" algn="l">
              <a:spcBef>
                <a:spcPts val="0"/>
              </a:spcBef>
              <a:spcAft>
                <a:spcPts val="0"/>
              </a:spcAft>
              <a:buSzPts val="3800"/>
              <a:buNone/>
              <a:defRPr sz="3800"/>
            </a:lvl2pPr>
            <a:lvl3pPr lvl="2" rtl="0" algn="l">
              <a:spcBef>
                <a:spcPts val="0"/>
              </a:spcBef>
              <a:spcAft>
                <a:spcPts val="0"/>
              </a:spcAft>
              <a:buSzPts val="3800"/>
              <a:buNone/>
              <a:defRPr sz="3800"/>
            </a:lvl3pPr>
            <a:lvl4pPr lvl="3" rtl="0" algn="l">
              <a:spcBef>
                <a:spcPts val="0"/>
              </a:spcBef>
              <a:spcAft>
                <a:spcPts val="0"/>
              </a:spcAft>
              <a:buSzPts val="3800"/>
              <a:buNone/>
              <a:defRPr sz="3800"/>
            </a:lvl4pPr>
            <a:lvl5pPr lvl="4" rtl="0" algn="l">
              <a:spcBef>
                <a:spcPts val="0"/>
              </a:spcBef>
              <a:spcAft>
                <a:spcPts val="0"/>
              </a:spcAft>
              <a:buSzPts val="3800"/>
              <a:buNone/>
              <a:defRPr sz="3800"/>
            </a:lvl5pPr>
            <a:lvl6pPr lvl="5" rtl="0" algn="l">
              <a:spcBef>
                <a:spcPts val="0"/>
              </a:spcBef>
              <a:spcAft>
                <a:spcPts val="0"/>
              </a:spcAft>
              <a:buSzPts val="3800"/>
              <a:buNone/>
              <a:defRPr sz="3800"/>
            </a:lvl6pPr>
            <a:lvl7pPr lvl="6" rtl="0" algn="l">
              <a:spcBef>
                <a:spcPts val="0"/>
              </a:spcBef>
              <a:spcAft>
                <a:spcPts val="0"/>
              </a:spcAft>
              <a:buSzPts val="3800"/>
              <a:buNone/>
              <a:defRPr sz="3800"/>
            </a:lvl7pPr>
            <a:lvl8pPr lvl="7" rtl="0" algn="l">
              <a:spcBef>
                <a:spcPts val="0"/>
              </a:spcBef>
              <a:spcAft>
                <a:spcPts val="0"/>
              </a:spcAft>
              <a:buSzPts val="3800"/>
              <a:buNone/>
              <a:defRPr sz="3800"/>
            </a:lvl8pPr>
            <a:lvl9pPr lvl="8" rtl="0" algn="l">
              <a:spcBef>
                <a:spcPts val="0"/>
              </a:spcBef>
              <a:spcAft>
                <a:spcPts val="0"/>
              </a:spcAft>
              <a:buSzPts val="3800"/>
              <a:buNone/>
              <a:defRPr sz="3800"/>
            </a:lvl9pPr>
          </a:lstStyle>
          <a:p>
            <a:r>
              <a:t>xx%</a:t>
            </a:r>
          </a:p>
        </p:txBody>
      </p:sp>
      <p:sp>
        <p:nvSpPr>
          <p:cNvPr id="1780" name="Google Shape;1780;p22"/>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781" name="Google Shape;1781;p22"/>
          <p:cNvGrpSpPr/>
          <p:nvPr/>
        </p:nvGrpSpPr>
        <p:grpSpPr>
          <a:xfrm>
            <a:off x="-1104587" y="1162575"/>
            <a:ext cx="1971425" cy="1971100"/>
            <a:chOff x="3073575" y="1606875"/>
            <a:chExt cx="1971425" cy="1971100"/>
          </a:xfrm>
        </p:grpSpPr>
        <p:sp>
          <p:nvSpPr>
            <p:cNvPr id="1782" name="Google Shape;1782;p22"/>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22"/>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22"/>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22"/>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22"/>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22"/>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22"/>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22"/>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22"/>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22"/>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22"/>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22"/>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22"/>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22"/>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22"/>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22"/>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22"/>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22"/>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22"/>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22"/>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22"/>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22"/>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22"/>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22"/>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 name="Google Shape;1806;p22"/>
          <p:cNvGrpSpPr/>
          <p:nvPr/>
        </p:nvGrpSpPr>
        <p:grpSpPr>
          <a:xfrm>
            <a:off x="8043813" y="4236100"/>
            <a:ext cx="1971425" cy="1971100"/>
            <a:chOff x="3073575" y="1606875"/>
            <a:chExt cx="1971425" cy="1971100"/>
          </a:xfrm>
        </p:grpSpPr>
        <p:sp>
          <p:nvSpPr>
            <p:cNvPr id="1807" name="Google Shape;1807;p22"/>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22"/>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22"/>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22"/>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22"/>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22"/>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22"/>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22"/>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22"/>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22"/>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22"/>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22"/>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22"/>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22"/>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22"/>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22"/>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22"/>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22"/>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22"/>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22"/>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22"/>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22"/>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22"/>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22"/>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1" name="Google Shape;1831;p22"/>
          <p:cNvGrpSpPr/>
          <p:nvPr/>
        </p:nvGrpSpPr>
        <p:grpSpPr>
          <a:xfrm rot="-5400000">
            <a:off x="8022811" y="594256"/>
            <a:ext cx="1546883" cy="570048"/>
            <a:chOff x="1134050" y="769575"/>
            <a:chExt cx="2409850" cy="887925"/>
          </a:xfrm>
        </p:grpSpPr>
        <p:sp>
          <p:nvSpPr>
            <p:cNvPr id="1832" name="Google Shape;1832;p22"/>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22"/>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22"/>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22"/>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22"/>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22"/>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22"/>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22"/>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22"/>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22"/>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22"/>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22"/>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22"/>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22"/>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22"/>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22"/>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22"/>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22"/>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0" name="Google Shape;1850;p22"/>
          <p:cNvGrpSpPr/>
          <p:nvPr/>
        </p:nvGrpSpPr>
        <p:grpSpPr>
          <a:xfrm rot="5400000">
            <a:off x="6769563" y="2762039"/>
            <a:ext cx="263750" cy="4359672"/>
            <a:chOff x="1912425" y="-478875"/>
            <a:chExt cx="263750" cy="4359672"/>
          </a:xfrm>
        </p:grpSpPr>
        <p:sp>
          <p:nvSpPr>
            <p:cNvPr id="1851" name="Google Shape;1851;p22"/>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22"/>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22"/>
            <p:cNvSpPr/>
            <p:nvPr/>
          </p:nvSpPr>
          <p:spPr>
            <a:xfrm>
              <a:off x="2123475" y="-478875"/>
              <a:ext cx="52700" cy="4359672"/>
            </a:xfrm>
            <a:custGeom>
              <a:rect b="b" l="l" r="r" t="t"/>
              <a:pathLst>
                <a:path extrusionOk="0" h="18098" w="2108">
                  <a:moveTo>
                    <a:pt x="0" y="0"/>
                  </a:moveTo>
                  <a:lnTo>
                    <a:pt x="0" y="18098"/>
                  </a:lnTo>
                  <a:lnTo>
                    <a:pt x="2108" y="18098"/>
                  </a:lnTo>
                  <a:lnTo>
                    <a:pt x="210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 name="Google Shape;1854;p22"/>
          <p:cNvGrpSpPr/>
          <p:nvPr/>
        </p:nvGrpSpPr>
        <p:grpSpPr>
          <a:xfrm flipH="1">
            <a:off x="221063" y="103901"/>
            <a:ext cx="263750" cy="4359672"/>
            <a:chOff x="1912425" y="-478875"/>
            <a:chExt cx="263750" cy="4359672"/>
          </a:xfrm>
        </p:grpSpPr>
        <p:sp>
          <p:nvSpPr>
            <p:cNvPr id="1855" name="Google Shape;1855;p22"/>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22"/>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22"/>
            <p:cNvSpPr/>
            <p:nvPr/>
          </p:nvSpPr>
          <p:spPr>
            <a:xfrm>
              <a:off x="2123475" y="-478875"/>
              <a:ext cx="52700" cy="4359672"/>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 name="Google Shape;1858;p22"/>
          <p:cNvGrpSpPr/>
          <p:nvPr/>
        </p:nvGrpSpPr>
        <p:grpSpPr>
          <a:xfrm>
            <a:off x="713225" y="4709100"/>
            <a:ext cx="1139750" cy="465550"/>
            <a:chOff x="4296650" y="4168800"/>
            <a:chExt cx="1139750" cy="465550"/>
          </a:xfrm>
        </p:grpSpPr>
        <p:sp>
          <p:nvSpPr>
            <p:cNvPr id="1859" name="Google Shape;1859;p22"/>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22"/>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22"/>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22"/>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22"/>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22"/>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22"/>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22"/>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22"/>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22"/>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22"/>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22"/>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22"/>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22"/>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_3_1">
    <p:spTree>
      <p:nvGrpSpPr>
        <p:cNvPr id="1873" name="Shape 1873"/>
        <p:cNvGrpSpPr/>
        <p:nvPr/>
      </p:nvGrpSpPr>
      <p:grpSpPr>
        <a:xfrm>
          <a:off x="0" y="0"/>
          <a:ext cx="0" cy="0"/>
          <a:chOff x="0" y="0"/>
          <a:chExt cx="0" cy="0"/>
        </a:xfrm>
      </p:grpSpPr>
      <p:sp>
        <p:nvSpPr>
          <p:cNvPr id="1874" name="Google Shape;1874;p23"/>
          <p:cNvSpPr txBox="1"/>
          <p:nvPr>
            <p:ph type="title"/>
          </p:nvPr>
        </p:nvSpPr>
        <p:spPr>
          <a:xfrm>
            <a:off x="1845000" y="431175"/>
            <a:ext cx="5454000" cy="12516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1875" name="Google Shape;1875;p23"/>
          <p:cNvSpPr txBox="1"/>
          <p:nvPr>
            <p:ph idx="1" type="subTitle"/>
          </p:nvPr>
        </p:nvSpPr>
        <p:spPr>
          <a:xfrm>
            <a:off x="2347900" y="2037425"/>
            <a:ext cx="4448100" cy="1058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sp>
        <p:nvSpPr>
          <p:cNvPr id="1876" name="Google Shape;1876;p23"/>
          <p:cNvSpPr txBox="1"/>
          <p:nvPr/>
        </p:nvSpPr>
        <p:spPr>
          <a:xfrm>
            <a:off x="2099100" y="3611950"/>
            <a:ext cx="4945800" cy="556200"/>
          </a:xfrm>
          <a:prstGeom prst="rect">
            <a:avLst/>
          </a:prstGeom>
          <a:noFill/>
          <a:ln>
            <a:noFill/>
          </a:ln>
        </p:spPr>
        <p:txBody>
          <a:bodyPr anchorCtr="0" anchor="t" bIns="91425" lIns="91425" spcFirstLastPara="1" rIns="91425" wrap="square" tIns="91425">
            <a:noAutofit/>
          </a:bodyPr>
          <a:lstStyle/>
          <a:p>
            <a:pPr indent="0" lvl="0" marL="0" rtl="0" algn="ctr">
              <a:spcBef>
                <a:spcPts val="300"/>
              </a:spcBef>
              <a:spcAft>
                <a:spcPts val="0"/>
              </a:spcAft>
              <a:buNone/>
            </a:pPr>
            <a:r>
              <a:rPr lang="en" sz="1200">
                <a:solidFill>
                  <a:schemeClr val="dk1"/>
                </a:solidFill>
                <a:latin typeface="Arimo"/>
                <a:ea typeface="Arimo"/>
                <a:cs typeface="Arimo"/>
                <a:sym typeface="Arimo"/>
              </a:rPr>
              <a:t>CREDITS: This presentation template was created by </a:t>
            </a:r>
            <a:r>
              <a:rPr lang="en" sz="1200" u="sng">
                <a:solidFill>
                  <a:schemeClr val="hlink"/>
                </a:solidFill>
                <a:latin typeface="Arimo"/>
                <a:ea typeface="Arimo"/>
                <a:cs typeface="Arimo"/>
                <a:sym typeface="Arimo"/>
                <a:hlinkClick r:id="rId2"/>
              </a:rPr>
              <a:t>Slidesgo</a:t>
            </a:r>
            <a:r>
              <a:rPr lang="en" sz="1200">
                <a:solidFill>
                  <a:schemeClr val="dk1"/>
                </a:solidFill>
                <a:latin typeface="Arimo"/>
                <a:ea typeface="Arimo"/>
                <a:cs typeface="Arimo"/>
                <a:sym typeface="Arimo"/>
              </a:rPr>
              <a:t>, and includes icons by </a:t>
            </a:r>
            <a:r>
              <a:rPr lang="en" sz="1200" u="sng">
                <a:solidFill>
                  <a:schemeClr val="dk1"/>
                </a:solidFill>
                <a:latin typeface="Arimo"/>
                <a:ea typeface="Arimo"/>
                <a:cs typeface="Arimo"/>
                <a:sym typeface="Arimo"/>
                <a:hlinkClick r:id="rId3">
                  <a:extLst>
                    <a:ext uri="{A12FA001-AC4F-418D-AE19-62706E023703}">
                      <ahyp:hlinkClr val="tx"/>
                    </a:ext>
                  </a:extLst>
                </a:hlinkClick>
              </a:rPr>
              <a:t>Flaticon</a:t>
            </a:r>
            <a:r>
              <a:rPr lang="en" sz="1200">
                <a:solidFill>
                  <a:schemeClr val="dk1"/>
                </a:solidFill>
                <a:latin typeface="Arimo"/>
                <a:ea typeface="Arimo"/>
                <a:cs typeface="Arimo"/>
                <a:sym typeface="Arimo"/>
              </a:rPr>
              <a:t>, and infographics &amp; images by </a:t>
            </a:r>
            <a:r>
              <a:rPr lang="en" sz="1200" u="sng">
                <a:solidFill>
                  <a:schemeClr val="dk1"/>
                </a:solidFill>
                <a:latin typeface="Arimo"/>
                <a:ea typeface="Arimo"/>
                <a:cs typeface="Arimo"/>
                <a:sym typeface="Arimo"/>
                <a:hlinkClick r:id="rId4">
                  <a:extLst>
                    <a:ext uri="{A12FA001-AC4F-418D-AE19-62706E023703}">
                      <ahyp:hlinkClr val="tx"/>
                    </a:ext>
                  </a:extLst>
                </a:hlinkClick>
              </a:rPr>
              <a:t>Freepik</a:t>
            </a:r>
            <a:r>
              <a:rPr lang="en" sz="1200" u="sng">
                <a:solidFill>
                  <a:schemeClr val="dk1"/>
                </a:solidFill>
                <a:latin typeface="Arimo"/>
                <a:ea typeface="Arimo"/>
                <a:cs typeface="Arimo"/>
                <a:sym typeface="Arimo"/>
              </a:rPr>
              <a:t> </a:t>
            </a:r>
            <a:endParaRPr sz="1200" u="sng">
              <a:solidFill>
                <a:schemeClr val="dk1"/>
              </a:solidFill>
              <a:latin typeface="Arimo"/>
              <a:ea typeface="Arimo"/>
              <a:cs typeface="Arimo"/>
              <a:sym typeface="Arimo"/>
            </a:endParaRPr>
          </a:p>
        </p:txBody>
      </p:sp>
      <p:grpSp>
        <p:nvGrpSpPr>
          <p:cNvPr id="1877" name="Google Shape;1877;p23"/>
          <p:cNvGrpSpPr/>
          <p:nvPr/>
        </p:nvGrpSpPr>
        <p:grpSpPr>
          <a:xfrm>
            <a:off x="7225363" y="3334550"/>
            <a:ext cx="1971425" cy="1971100"/>
            <a:chOff x="3073575" y="1606875"/>
            <a:chExt cx="1971425" cy="1971100"/>
          </a:xfrm>
        </p:grpSpPr>
        <p:sp>
          <p:nvSpPr>
            <p:cNvPr id="1878" name="Google Shape;1878;p23"/>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23"/>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23"/>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23"/>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23"/>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23"/>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23"/>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23"/>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23"/>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23"/>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23"/>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23"/>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23"/>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23"/>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23"/>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23"/>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23"/>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23"/>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23"/>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23"/>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23"/>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23"/>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23"/>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23"/>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23"/>
          <p:cNvGrpSpPr/>
          <p:nvPr/>
        </p:nvGrpSpPr>
        <p:grpSpPr>
          <a:xfrm>
            <a:off x="575411" y="4604006"/>
            <a:ext cx="1546883" cy="570048"/>
            <a:chOff x="1134050" y="769575"/>
            <a:chExt cx="2409850" cy="887925"/>
          </a:xfrm>
        </p:grpSpPr>
        <p:sp>
          <p:nvSpPr>
            <p:cNvPr id="1903" name="Google Shape;1903;p23"/>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23"/>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23"/>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23"/>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23"/>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23"/>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23"/>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23"/>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23"/>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23"/>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23"/>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23"/>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23"/>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23"/>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23"/>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23"/>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23"/>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23"/>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 name="Google Shape;1921;p23"/>
          <p:cNvGrpSpPr/>
          <p:nvPr/>
        </p:nvGrpSpPr>
        <p:grpSpPr>
          <a:xfrm rot="10800000">
            <a:off x="188688" y="4691038"/>
            <a:ext cx="263750" cy="452450"/>
            <a:chOff x="1912425" y="756475"/>
            <a:chExt cx="263750" cy="452450"/>
          </a:xfrm>
        </p:grpSpPr>
        <p:sp>
          <p:nvSpPr>
            <p:cNvPr id="1922" name="Google Shape;1922;p2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2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2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5" name="Google Shape;1925;p23"/>
          <p:cNvGrpSpPr/>
          <p:nvPr/>
        </p:nvGrpSpPr>
        <p:grpSpPr>
          <a:xfrm rot="5400000">
            <a:off x="8247300" y="826301"/>
            <a:ext cx="908272" cy="334659"/>
            <a:chOff x="1134050" y="769575"/>
            <a:chExt cx="2409850" cy="887925"/>
          </a:xfrm>
        </p:grpSpPr>
        <p:sp>
          <p:nvSpPr>
            <p:cNvPr id="1926" name="Google Shape;1926;p23"/>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23"/>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23"/>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23"/>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23"/>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23"/>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23"/>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23"/>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23"/>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23"/>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23"/>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23"/>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23"/>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23"/>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23"/>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23"/>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23"/>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23"/>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4" name="Google Shape;1944;p23"/>
          <p:cNvGrpSpPr/>
          <p:nvPr/>
        </p:nvGrpSpPr>
        <p:grpSpPr>
          <a:xfrm>
            <a:off x="7729025" y="-6550"/>
            <a:ext cx="1139750" cy="465550"/>
            <a:chOff x="4296650" y="4168800"/>
            <a:chExt cx="1139750" cy="465550"/>
          </a:xfrm>
        </p:grpSpPr>
        <p:sp>
          <p:nvSpPr>
            <p:cNvPr id="1945" name="Google Shape;1945;p2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2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2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2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2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2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2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2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2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2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2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2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2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2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9" name="Google Shape;1959;p23"/>
          <p:cNvGrpSpPr/>
          <p:nvPr/>
        </p:nvGrpSpPr>
        <p:grpSpPr>
          <a:xfrm>
            <a:off x="-549150" y="539500"/>
            <a:ext cx="1971425" cy="1971100"/>
            <a:chOff x="3073575" y="1606875"/>
            <a:chExt cx="1971425" cy="1971100"/>
          </a:xfrm>
        </p:grpSpPr>
        <p:sp>
          <p:nvSpPr>
            <p:cNvPr id="1960" name="Google Shape;1960;p23"/>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23"/>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23"/>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23"/>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23"/>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23"/>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23"/>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23"/>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23"/>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23"/>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23"/>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23"/>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23"/>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23"/>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23"/>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23"/>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23"/>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23"/>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23"/>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23"/>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23"/>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23"/>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23"/>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23"/>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4" name="Google Shape;1984;p23"/>
          <p:cNvGrpSpPr/>
          <p:nvPr/>
        </p:nvGrpSpPr>
        <p:grpSpPr>
          <a:xfrm rot="-5400000">
            <a:off x="-350200" y="2131775"/>
            <a:ext cx="1139750" cy="465550"/>
            <a:chOff x="4296650" y="4168800"/>
            <a:chExt cx="1139750" cy="465550"/>
          </a:xfrm>
        </p:grpSpPr>
        <p:sp>
          <p:nvSpPr>
            <p:cNvPr id="1985" name="Google Shape;1985;p23"/>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3"/>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3"/>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3"/>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3"/>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3"/>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3"/>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3"/>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3"/>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3"/>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3"/>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3"/>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3"/>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3"/>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9" name="Google Shape;1999;p23"/>
          <p:cNvGrpSpPr/>
          <p:nvPr/>
        </p:nvGrpSpPr>
        <p:grpSpPr>
          <a:xfrm>
            <a:off x="393100" y="-6559"/>
            <a:ext cx="320124" cy="1759172"/>
            <a:chOff x="164300" y="3082350"/>
            <a:chExt cx="228025" cy="1253150"/>
          </a:xfrm>
        </p:grpSpPr>
        <p:sp>
          <p:nvSpPr>
            <p:cNvPr id="2000" name="Google Shape;2000;p23"/>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3"/>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3"/>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23"/>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23"/>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3"/>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3"/>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3"/>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3"/>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3"/>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3"/>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3"/>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3"/>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3"/>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3"/>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3"/>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3"/>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3"/>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3"/>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3"/>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3"/>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3"/>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23"/>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23"/>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3"/>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3"/>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6" name="Google Shape;2026;p23"/>
          <p:cNvGrpSpPr/>
          <p:nvPr/>
        </p:nvGrpSpPr>
        <p:grpSpPr>
          <a:xfrm rot="5400000">
            <a:off x="8785888" y="3240188"/>
            <a:ext cx="263750" cy="452450"/>
            <a:chOff x="1912425" y="756475"/>
            <a:chExt cx="263750" cy="452450"/>
          </a:xfrm>
        </p:grpSpPr>
        <p:sp>
          <p:nvSpPr>
            <p:cNvPr id="2027" name="Google Shape;2027;p2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9">
    <p:spTree>
      <p:nvGrpSpPr>
        <p:cNvPr id="2030" name="Shape 2030"/>
        <p:cNvGrpSpPr/>
        <p:nvPr/>
      </p:nvGrpSpPr>
      <p:grpSpPr>
        <a:xfrm>
          <a:off x="0" y="0"/>
          <a:ext cx="0" cy="0"/>
          <a:chOff x="0" y="0"/>
          <a:chExt cx="0" cy="0"/>
        </a:xfrm>
      </p:grpSpPr>
      <p:grpSp>
        <p:nvGrpSpPr>
          <p:cNvPr id="2031" name="Google Shape;2031;p24"/>
          <p:cNvGrpSpPr/>
          <p:nvPr/>
        </p:nvGrpSpPr>
        <p:grpSpPr>
          <a:xfrm>
            <a:off x="8073563" y="-942775"/>
            <a:ext cx="1971425" cy="1971100"/>
            <a:chOff x="3073575" y="1606875"/>
            <a:chExt cx="1971425" cy="1971100"/>
          </a:xfrm>
        </p:grpSpPr>
        <p:sp>
          <p:nvSpPr>
            <p:cNvPr id="2032" name="Google Shape;2032;p24"/>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4"/>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4"/>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4"/>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4"/>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4"/>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4"/>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4"/>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4"/>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4"/>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4"/>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4"/>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4"/>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4"/>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4"/>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4"/>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4"/>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4"/>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4"/>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4"/>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4"/>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4"/>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4"/>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4"/>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6" name="Google Shape;2056;p24"/>
          <p:cNvGrpSpPr/>
          <p:nvPr/>
        </p:nvGrpSpPr>
        <p:grpSpPr>
          <a:xfrm>
            <a:off x="11" y="4604006"/>
            <a:ext cx="1546883" cy="570048"/>
            <a:chOff x="1134050" y="769575"/>
            <a:chExt cx="2409850" cy="887925"/>
          </a:xfrm>
        </p:grpSpPr>
        <p:sp>
          <p:nvSpPr>
            <p:cNvPr id="2057" name="Google Shape;2057;p24"/>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4"/>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24"/>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24"/>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4"/>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24"/>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24"/>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4"/>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24"/>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24"/>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4"/>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24"/>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24"/>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24"/>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24"/>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24"/>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4"/>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4"/>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75" name="Google Shape;2075;p24"/>
          <p:cNvGrpSpPr/>
          <p:nvPr/>
        </p:nvGrpSpPr>
        <p:grpSpPr>
          <a:xfrm rot="-5400000">
            <a:off x="-89425" y="478175"/>
            <a:ext cx="1139750" cy="465550"/>
            <a:chOff x="4296650" y="4168800"/>
            <a:chExt cx="1139750" cy="465550"/>
          </a:xfrm>
        </p:grpSpPr>
        <p:sp>
          <p:nvSpPr>
            <p:cNvPr id="2076" name="Google Shape;2076;p24"/>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4"/>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4"/>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4"/>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4"/>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4"/>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4"/>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4"/>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4"/>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4"/>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4"/>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4"/>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4"/>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4"/>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 name="Google Shape;2090;p24"/>
          <p:cNvGrpSpPr/>
          <p:nvPr/>
        </p:nvGrpSpPr>
        <p:grpSpPr>
          <a:xfrm rot="-5400000">
            <a:off x="8328050" y="4436676"/>
            <a:ext cx="908272" cy="334659"/>
            <a:chOff x="1134050" y="769575"/>
            <a:chExt cx="2409850" cy="887925"/>
          </a:xfrm>
        </p:grpSpPr>
        <p:sp>
          <p:nvSpPr>
            <p:cNvPr id="2091" name="Google Shape;2091;p24"/>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4"/>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4"/>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4"/>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4"/>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4"/>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4"/>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4"/>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4"/>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4"/>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4"/>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4"/>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4"/>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4"/>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4"/>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4"/>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4"/>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4"/>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24"/>
          <p:cNvGrpSpPr/>
          <p:nvPr/>
        </p:nvGrpSpPr>
        <p:grpSpPr>
          <a:xfrm rot="10800000">
            <a:off x="8430763" y="-12"/>
            <a:ext cx="263750" cy="452450"/>
            <a:chOff x="1912425" y="756475"/>
            <a:chExt cx="263750" cy="452450"/>
          </a:xfrm>
        </p:grpSpPr>
        <p:sp>
          <p:nvSpPr>
            <p:cNvPr id="2110" name="Google Shape;2110;p24"/>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4"/>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4"/>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9_1">
    <p:spTree>
      <p:nvGrpSpPr>
        <p:cNvPr id="2113" name="Shape 2113"/>
        <p:cNvGrpSpPr/>
        <p:nvPr/>
      </p:nvGrpSpPr>
      <p:grpSpPr>
        <a:xfrm>
          <a:off x="0" y="0"/>
          <a:ext cx="0" cy="0"/>
          <a:chOff x="0" y="0"/>
          <a:chExt cx="0" cy="0"/>
        </a:xfrm>
      </p:grpSpPr>
      <p:grpSp>
        <p:nvGrpSpPr>
          <p:cNvPr id="2114" name="Google Shape;2114;p25"/>
          <p:cNvGrpSpPr/>
          <p:nvPr/>
        </p:nvGrpSpPr>
        <p:grpSpPr>
          <a:xfrm>
            <a:off x="-708487" y="4048325"/>
            <a:ext cx="1971425" cy="1971100"/>
            <a:chOff x="3073575" y="1606875"/>
            <a:chExt cx="1971425" cy="1971100"/>
          </a:xfrm>
        </p:grpSpPr>
        <p:sp>
          <p:nvSpPr>
            <p:cNvPr id="2115" name="Google Shape;2115;p25"/>
            <p:cNvSpPr/>
            <p:nvPr/>
          </p:nvSpPr>
          <p:spPr>
            <a:xfrm>
              <a:off x="3126575"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5"/>
            <p:cNvSpPr/>
            <p:nvPr/>
          </p:nvSpPr>
          <p:spPr>
            <a:xfrm>
              <a:off x="3296225" y="1606875"/>
              <a:ext cx="25" cy="1971100"/>
            </a:xfrm>
            <a:custGeom>
              <a:rect b="b" l="l" r="r" t="t"/>
              <a:pathLst>
                <a:path extrusionOk="0" fill="none" h="78844" w="1">
                  <a:moveTo>
                    <a:pt x="1" y="0"/>
                  </a:moveTo>
                  <a:lnTo>
                    <a:pt x="1"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5"/>
            <p:cNvSpPr/>
            <p:nvPr/>
          </p:nvSpPr>
          <p:spPr>
            <a:xfrm>
              <a:off x="3465900"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5"/>
            <p:cNvSpPr/>
            <p:nvPr/>
          </p:nvSpPr>
          <p:spPr>
            <a:xfrm>
              <a:off x="3635275"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5"/>
            <p:cNvSpPr/>
            <p:nvPr/>
          </p:nvSpPr>
          <p:spPr>
            <a:xfrm>
              <a:off x="3804625" y="1606875"/>
              <a:ext cx="25" cy="1971100"/>
            </a:xfrm>
            <a:custGeom>
              <a:rect b="b" l="l" r="r" t="t"/>
              <a:pathLst>
                <a:path extrusionOk="0" fill="none" h="78844" w="1">
                  <a:moveTo>
                    <a:pt x="1" y="0"/>
                  </a:moveTo>
                  <a:lnTo>
                    <a:pt x="1"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5"/>
            <p:cNvSpPr/>
            <p:nvPr/>
          </p:nvSpPr>
          <p:spPr>
            <a:xfrm>
              <a:off x="3974600"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5"/>
            <p:cNvSpPr/>
            <p:nvPr/>
          </p:nvSpPr>
          <p:spPr>
            <a:xfrm>
              <a:off x="4144250" y="1606875"/>
              <a:ext cx="25" cy="1971100"/>
            </a:xfrm>
            <a:custGeom>
              <a:rect b="b" l="l" r="r" t="t"/>
              <a:pathLst>
                <a:path extrusionOk="0" fill="none" h="78844" w="1">
                  <a:moveTo>
                    <a:pt x="1" y="0"/>
                  </a:moveTo>
                  <a:lnTo>
                    <a:pt x="1"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5"/>
            <p:cNvSpPr/>
            <p:nvPr/>
          </p:nvSpPr>
          <p:spPr>
            <a:xfrm>
              <a:off x="4313925"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5"/>
            <p:cNvSpPr/>
            <p:nvPr/>
          </p:nvSpPr>
          <p:spPr>
            <a:xfrm>
              <a:off x="4483000"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5"/>
            <p:cNvSpPr/>
            <p:nvPr/>
          </p:nvSpPr>
          <p:spPr>
            <a:xfrm>
              <a:off x="4652650" y="1606875"/>
              <a:ext cx="25" cy="1971100"/>
            </a:xfrm>
            <a:custGeom>
              <a:rect b="b" l="l" r="r" t="t"/>
              <a:pathLst>
                <a:path extrusionOk="0" fill="none" h="78844" w="1">
                  <a:moveTo>
                    <a:pt x="1" y="0"/>
                  </a:moveTo>
                  <a:lnTo>
                    <a:pt x="1"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5"/>
            <p:cNvSpPr/>
            <p:nvPr/>
          </p:nvSpPr>
          <p:spPr>
            <a:xfrm>
              <a:off x="4822325" y="1606875"/>
              <a:ext cx="25" cy="1971100"/>
            </a:xfrm>
            <a:custGeom>
              <a:rect b="b" l="l" r="r" t="t"/>
              <a:pathLst>
                <a:path extrusionOk="0" fill="none" h="78844" w="1">
                  <a:moveTo>
                    <a:pt x="0" y="0"/>
                  </a:moveTo>
                  <a:lnTo>
                    <a:pt x="0"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5"/>
            <p:cNvSpPr/>
            <p:nvPr/>
          </p:nvSpPr>
          <p:spPr>
            <a:xfrm>
              <a:off x="4991975" y="1606875"/>
              <a:ext cx="25" cy="1971100"/>
            </a:xfrm>
            <a:custGeom>
              <a:rect b="b" l="l" r="r" t="t"/>
              <a:pathLst>
                <a:path extrusionOk="0" fill="none" h="78844" w="1">
                  <a:moveTo>
                    <a:pt x="1" y="0"/>
                  </a:moveTo>
                  <a:lnTo>
                    <a:pt x="1" y="78844"/>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5"/>
            <p:cNvSpPr/>
            <p:nvPr/>
          </p:nvSpPr>
          <p:spPr>
            <a:xfrm>
              <a:off x="3073575" y="1659550"/>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5"/>
            <p:cNvSpPr/>
            <p:nvPr/>
          </p:nvSpPr>
          <p:spPr>
            <a:xfrm>
              <a:off x="3073575" y="1829225"/>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5"/>
            <p:cNvSpPr/>
            <p:nvPr/>
          </p:nvSpPr>
          <p:spPr>
            <a:xfrm>
              <a:off x="3073575" y="1998875"/>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5"/>
            <p:cNvSpPr/>
            <p:nvPr/>
          </p:nvSpPr>
          <p:spPr>
            <a:xfrm>
              <a:off x="3073575" y="2168550"/>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5"/>
            <p:cNvSpPr/>
            <p:nvPr/>
          </p:nvSpPr>
          <p:spPr>
            <a:xfrm>
              <a:off x="3073575" y="2337925"/>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5"/>
            <p:cNvSpPr/>
            <p:nvPr/>
          </p:nvSpPr>
          <p:spPr>
            <a:xfrm>
              <a:off x="3073575" y="2507575"/>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5"/>
            <p:cNvSpPr/>
            <p:nvPr/>
          </p:nvSpPr>
          <p:spPr>
            <a:xfrm>
              <a:off x="3073575" y="2677250"/>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5"/>
            <p:cNvSpPr/>
            <p:nvPr/>
          </p:nvSpPr>
          <p:spPr>
            <a:xfrm>
              <a:off x="3073575" y="2846900"/>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5"/>
            <p:cNvSpPr/>
            <p:nvPr/>
          </p:nvSpPr>
          <p:spPr>
            <a:xfrm>
              <a:off x="3073575" y="3016575"/>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5"/>
            <p:cNvSpPr/>
            <p:nvPr/>
          </p:nvSpPr>
          <p:spPr>
            <a:xfrm>
              <a:off x="3073575" y="3185950"/>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5"/>
            <p:cNvSpPr/>
            <p:nvPr/>
          </p:nvSpPr>
          <p:spPr>
            <a:xfrm>
              <a:off x="3073575" y="3355600"/>
              <a:ext cx="1971425" cy="25"/>
            </a:xfrm>
            <a:custGeom>
              <a:rect b="b" l="l" r="r" t="t"/>
              <a:pathLst>
                <a:path extrusionOk="0" fill="none" h="1" w="78857">
                  <a:moveTo>
                    <a:pt x="78856" y="1"/>
                  </a:moveTo>
                  <a:lnTo>
                    <a:pt x="1" y="1"/>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5"/>
            <p:cNvSpPr/>
            <p:nvPr/>
          </p:nvSpPr>
          <p:spPr>
            <a:xfrm>
              <a:off x="3073575" y="3525275"/>
              <a:ext cx="1971425" cy="25"/>
            </a:xfrm>
            <a:custGeom>
              <a:rect b="b" l="l" r="r" t="t"/>
              <a:pathLst>
                <a:path extrusionOk="0" fill="none" h="1" w="78857">
                  <a:moveTo>
                    <a:pt x="78856" y="0"/>
                  </a:moveTo>
                  <a:lnTo>
                    <a:pt x="1" y="0"/>
                  </a:lnTo>
                </a:path>
              </a:pathLst>
            </a:custGeom>
            <a:solidFill>
              <a:schemeClr val="accent4"/>
            </a:solid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39" name="Google Shape;2139;p25"/>
          <p:cNvGrpSpPr/>
          <p:nvPr/>
        </p:nvGrpSpPr>
        <p:grpSpPr>
          <a:xfrm rot="-5400000">
            <a:off x="7916424" y="4085031"/>
            <a:ext cx="1546883" cy="570048"/>
            <a:chOff x="1134050" y="769575"/>
            <a:chExt cx="2409850" cy="887925"/>
          </a:xfrm>
        </p:grpSpPr>
        <p:sp>
          <p:nvSpPr>
            <p:cNvPr id="2140" name="Google Shape;2140;p25"/>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5"/>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5"/>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5"/>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5"/>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5"/>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25"/>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25"/>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5"/>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25"/>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25"/>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5"/>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25"/>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25"/>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5"/>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25"/>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25"/>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5"/>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8" name="Google Shape;2158;p25"/>
          <p:cNvGrpSpPr/>
          <p:nvPr/>
        </p:nvGrpSpPr>
        <p:grpSpPr>
          <a:xfrm>
            <a:off x="452450" y="0"/>
            <a:ext cx="1139750" cy="465550"/>
            <a:chOff x="4296650" y="4168800"/>
            <a:chExt cx="1139750" cy="465550"/>
          </a:xfrm>
        </p:grpSpPr>
        <p:sp>
          <p:nvSpPr>
            <p:cNvPr id="2159" name="Google Shape;2159;p25"/>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5"/>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5"/>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5"/>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5"/>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5"/>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5"/>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5"/>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5"/>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5"/>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5"/>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5"/>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5"/>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5"/>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3" name="Google Shape;2173;p25"/>
          <p:cNvGrpSpPr/>
          <p:nvPr/>
        </p:nvGrpSpPr>
        <p:grpSpPr>
          <a:xfrm>
            <a:off x="8235725" y="1"/>
            <a:ext cx="908272" cy="334659"/>
            <a:chOff x="1134050" y="769575"/>
            <a:chExt cx="2409850" cy="887925"/>
          </a:xfrm>
        </p:grpSpPr>
        <p:sp>
          <p:nvSpPr>
            <p:cNvPr id="2174" name="Google Shape;2174;p25"/>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5"/>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5"/>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5"/>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5"/>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5"/>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5"/>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5"/>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5"/>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5"/>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5"/>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5"/>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5"/>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5"/>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5"/>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5"/>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5"/>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5"/>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2" name="Google Shape;2192;p25"/>
          <p:cNvGrpSpPr/>
          <p:nvPr/>
        </p:nvGrpSpPr>
        <p:grpSpPr>
          <a:xfrm rot="5400000">
            <a:off x="94338" y="4509638"/>
            <a:ext cx="263750" cy="452450"/>
            <a:chOff x="1912425" y="756475"/>
            <a:chExt cx="263750" cy="452450"/>
          </a:xfrm>
        </p:grpSpPr>
        <p:sp>
          <p:nvSpPr>
            <p:cNvPr id="2193" name="Google Shape;2193;p2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2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2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96" name="Google Shape;2196;p25"/>
          <p:cNvGrpSpPr/>
          <p:nvPr/>
        </p:nvGrpSpPr>
        <p:grpSpPr>
          <a:xfrm>
            <a:off x="452438" y="6538"/>
            <a:ext cx="263750" cy="452450"/>
            <a:chOff x="1912425" y="756475"/>
            <a:chExt cx="263750" cy="452450"/>
          </a:xfrm>
        </p:grpSpPr>
        <p:sp>
          <p:nvSpPr>
            <p:cNvPr id="2197" name="Google Shape;2197;p2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00" name="Google Shape;2200;p25"/>
          <p:cNvGrpSpPr/>
          <p:nvPr/>
        </p:nvGrpSpPr>
        <p:grpSpPr>
          <a:xfrm>
            <a:off x="7971963" y="4691038"/>
            <a:ext cx="263750" cy="452450"/>
            <a:chOff x="1912425" y="756475"/>
            <a:chExt cx="263750" cy="452450"/>
          </a:xfrm>
        </p:grpSpPr>
        <p:sp>
          <p:nvSpPr>
            <p:cNvPr id="2201" name="Google Shape;2201;p2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2">
    <p:spTree>
      <p:nvGrpSpPr>
        <p:cNvPr id="2204" name="Shape 2204"/>
        <p:cNvGrpSpPr/>
        <p:nvPr/>
      </p:nvGrpSpPr>
      <p:grpSpPr>
        <a:xfrm>
          <a:off x="0" y="0"/>
          <a:ext cx="0" cy="0"/>
          <a:chOff x="0" y="0"/>
          <a:chExt cx="0" cy="0"/>
        </a:xfrm>
      </p:grpSpPr>
      <p:sp>
        <p:nvSpPr>
          <p:cNvPr id="2205" name="Google Shape;2205;p2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2206" name="Google Shape;2206;p26"/>
          <p:cNvGrpSpPr/>
          <p:nvPr/>
        </p:nvGrpSpPr>
        <p:grpSpPr>
          <a:xfrm>
            <a:off x="7675663" y="-254175"/>
            <a:ext cx="1971425" cy="1971100"/>
            <a:chOff x="3073575" y="1606875"/>
            <a:chExt cx="1971425" cy="1971100"/>
          </a:xfrm>
        </p:grpSpPr>
        <p:sp>
          <p:nvSpPr>
            <p:cNvPr id="2207" name="Google Shape;2207;p2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2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2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1" name="Google Shape;2231;p26"/>
          <p:cNvGrpSpPr/>
          <p:nvPr/>
        </p:nvGrpSpPr>
        <p:grpSpPr>
          <a:xfrm>
            <a:off x="7111713" y="-12"/>
            <a:ext cx="263750" cy="452450"/>
            <a:chOff x="1912425" y="756475"/>
            <a:chExt cx="263750" cy="452450"/>
          </a:xfrm>
        </p:grpSpPr>
        <p:sp>
          <p:nvSpPr>
            <p:cNvPr id="2232" name="Google Shape;2232;p2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2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5" name="Google Shape;2235;p26"/>
          <p:cNvGrpSpPr/>
          <p:nvPr/>
        </p:nvGrpSpPr>
        <p:grpSpPr>
          <a:xfrm>
            <a:off x="592325" y="4662439"/>
            <a:ext cx="908272" cy="334659"/>
            <a:chOff x="1134050" y="769575"/>
            <a:chExt cx="2409850" cy="887925"/>
          </a:xfrm>
        </p:grpSpPr>
        <p:sp>
          <p:nvSpPr>
            <p:cNvPr id="2236" name="Google Shape;2236;p2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2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2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2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2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2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2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54" name="Google Shape;2254;p26"/>
          <p:cNvGrpSpPr/>
          <p:nvPr/>
        </p:nvGrpSpPr>
        <p:grpSpPr>
          <a:xfrm flipH="1">
            <a:off x="7960331" y="4570776"/>
            <a:ext cx="1402120" cy="572720"/>
            <a:chOff x="4296650" y="4168800"/>
            <a:chExt cx="1139750" cy="465550"/>
          </a:xfrm>
        </p:grpSpPr>
        <p:sp>
          <p:nvSpPr>
            <p:cNvPr id="2255" name="Google Shape;2255;p26"/>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6"/>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6"/>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6"/>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6"/>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6"/>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6"/>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6"/>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6"/>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6"/>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6"/>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6"/>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6"/>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6"/>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69" name="Google Shape;2269;p26"/>
          <p:cNvGrpSpPr/>
          <p:nvPr/>
        </p:nvGrpSpPr>
        <p:grpSpPr>
          <a:xfrm rot="5400000">
            <a:off x="94338" y="4603538"/>
            <a:ext cx="263750" cy="452450"/>
            <a:chOff x="1912425" y="756475"/>
            <a:chExt cx="263750" cy="452450"/>
          </a:xfrm>
        </p:grpSpPr>
        <p:sp>
          <p:nvSpPr>
            <p:cNvPr id="2270" name="Google Shape;2270;p2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2_1_1">
    <p:spTree>
      <p:nvGrpSpPr>
        <p:cNvPr id="2273" name="Shape 2273"/>
        <p:cNvGrpSpPr/>
        <p:nvPr/>
      </p:nvGrpSpPr>
      <p:grpSpPr>
        <a:xfrm>
          <a:off x="0" y="0"/>
          <a:ext cx="0" cy="0"/>
          <a:chOff x="0" y="0"/>
          <a:chExt cx="0" cy="0"/>
        </a:xfrm>
      </p:grpSpPr>
      <p:sp>
        <p:nvSpPr>
          <p:cNvPr id="2274" name="Google Shape;2274;p27"/>
          <p:cNvSpPr txBox="1"/>
          <p:nvPr>
            <p:ph type="ctrTitle"/>
          </p:nvPr>
        </p:nvSpPr>
        <p:spPr>
          <a:xfrm flipH="1">
            <a:off x="770700" y="512700"/>
            <a:ext cx="80955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grpSp>
        <p:nvGrpSpPr>
          <p:cNvPr id="2275" name="Google Shape;2275;p27"/>
          <p:cNvGrpSpPr/>
          <p:nvPr/>
        </p:nvGrpSpPr>
        <p:grpSpPr>
          <a:xfrm>
            <a:off x="7578263" y="-446050"/>
            <a:ext cx="1971425" cy="1971100"/>
            <a:chOff x="3073575" y="1606875"/>
            <a:chExt cx="1971425" cy="1971100"/>
          </a:xfrm>
        </p:grpSpPr>
        <p:sp>
          <p:nvSpPr>
            <p:cNvPr id="2276" name="Google Shape;2276;p2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2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2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00" name="Google Shape;2300;p27"/>
          <p:cNvGrpSpPr/>
          <p:nvPr/>
        </p:nvGrpSpPr>
        <p:grpSpPr>
          <a:xfrm>
            <a:off x="5961111" y="6"/>
            <a:ext cx="1546883" cy="570048"/>
            <a:chOff x="1134050" y="769575"/>
            <a:chExt cx="2409850" cy="887925"/>
          </a:xfrm>
        </p:grpSpPr>
        <p:sp>
          <p:nvSpPr>
            <p:cNvPr id="2301" name="Google Shape;2301;p27"/>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7"/>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7"/>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7"/>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7"/>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7"/>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7"/>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7"/>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7"/>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7"/>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7"/>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7"/>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7"/>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7"/>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7"/>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7"/>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27"/>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27"/>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9" name="Google Shape;2319;p27"/>
          <p:cNvGrpSpPr/>
          <p:nvPr/>
        </p:nvGrpSpPr>
        <p:grpSpPr>
          <a:xfrm rot="-5400000">
            <a:off x="-218075" y="1365425"/>
            <a:ext cx="1139750" cy="465550"/>
            <a:chOff x="4296650" y="4168800"/>
            <a:chExt cx="1139750" cy="465550"/>
          </a:xfrm>
        </p:grpSpPr>
        <p:sp>
          <p:nvSpPr>
            <p:cNvPr id="2320" name="Google Shape;2320;p27"/>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7"/>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7"/>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7"/>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7"/>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7"/>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7"/>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7"/>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7"/>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7"/>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7"/>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7"/>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7"/>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7"/>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34" name="Google Shape;2334;p27"/>
          <p:cNvGrpSpPr/>
          <p:nvPr/>
        </p:nvGrpSpPr>
        <p:grpSpPr>
          <a:xfrm rot="-5400000">
            <a:off x="8328050" y="4436676"/>
            <a:ext cx="908272" cy="334659"/>
            <a:chOff x="1134050" y="769575"/>
            <a:chExt cx="2409850" cy="887925"/>
          </a:xfrm>
        </p:grpSpPr>
        <p:sp>
          <p:nvSpPr>
            <p:cNvPr id="2335" name="Google Shape;2335;p27"/>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7"/>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7"/>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7"/>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7"/>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7"/>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7"/>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7"/>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7"/>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7"/>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7"/>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7"/>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7"/>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7"/>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7"/>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7"/>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7"/>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7"/>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3">
  <p:cSld name="3_Título y objetos_1_1">
    <p:bg>
      <p:bgPr>
        <a:solidFill>
          <a:schemeClr val="lt1"/>
        </a:solidFill>
      </p:bgPr>
    </p:bg>
    <p:spTree>
      <p:nvGrpSpPr>
        <p:cNvPr id="2353" name="Shape 2353"/>
        <p:cNvGrpSpPr/>
        <p:nvPr/>
      </p:nvGrpSpPr>
      <p:grpSpPr>
        <a:xfrm>
          <a:off x="0" y="0"/>
          <a:ext cx="0" cy="0"/>
          <a:chOff x="0" y="0"/>
          <a:chExt cx="0" cy="0"/>
        </a:xfrm>
      </p:grpSpPr>
      <p:sp>
        <p:nvSpPr>
          <p:cNvPr id="2354" name="Google Shape;2354;p28"/>
          <p:cNvSpPr txBox="1"/>
          <p:nvPr>
            <p:ph idx="1" type="subTitle"/>
          </p:nvPr>
        </p:nvSpPr>
        <p:spPr>
          <a:xfrm>
            <a:off x="713225" y="1136200"/>
            <a:ext cx="7717500" cy="34677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Clr>
                <a:srgbClr val="42FFB7"/>
              </a:buClr>
              <a:buSzPts val="800"/>
              <a:buFont typeface="Nunito Light"/>
              <a:buChar char="●"/>
              <a:defRPr/>
            </a:lvl1pPr>
            <a:lvl2pPr lvl="1" rtl="0">
              <a:lnSpc>
                <a:spcPct val="100000"/>
              </a:lnSpc>
              <a:spcBef>
                <a:spcPts val="0"/>
              </a:spcBef>
              <a:spcAft>
                <a:spcPts val="0"/>
              </a:spcAft>
              <a:buClr>
                <a:srgbClr val="FFC800"/>
              </a:buClr>
              <a:buSzPts val="1200"/>
              <a:buFont typeface="Nunito Light"/>
              <a:buChar char="○"/>
              <a:defRPr/>
            </a:lvl2pPr>
            <a:lvl3pPr lvl="2" rtl="0">
              <a:lnSpc>
                <a:spcPct val="100000"/>
              </a:lnSpc>
              <a:spcBef>
                <a:spcPts val="0"/>
              </a:spcBef>
              <a:spcAft>
                <a:spcPts val="0"/>
              </a:spcAft>
              <a:buClr>
                <a:srgbClr val="FFC800"/>
              </a:buClr>
              <a:buSzPts val="1200"/>
              <a:buFont typeface="Nunito Light"/>
              <a:buChar char="■"/>
              <a:defRPr/>
            </a:lvl3pPr>
            <a:lvl4pPr lvl="3" rtl="0">
              <a:lnSpc>
                <a:spcPct val="100000"/>
              </a:lnSpc>
              <a:spcBef>
                <a:spcPts val="0"/>
              </a:spcBef>
              <a:spcAft>
                <a:spcPts val="0"/>
              </a:spcAft>
              <a:buClr>
                <a:srgbClr val="FFC800"/>
              </a:buClr>
              <a:buSzPts val="1200"/>
              <a:buFont typeface="Nunito Light"/>
              <a:buChar char="●"/>
              <a:defRPr/>
            </a:lvl4pPr>
            <a:lvl5pPr lvl="4" rtl="0">
              <a:lnSpc>
                <a:spcPct val="100000"/>
              </a:lnSpc>
              <a:spcBef>
                <a:spcPts val="0"/>
              </a:spcBef>
              <a:spcAft>
                <a:spcPts val="0"/>
              </a:spcAft>
              <a:buClr>
                <a:srgbClr val="434343"/>
              </a:buClr>
              <a:buSzPts val="1200"/>
              <a:buFont typeface="Nunito Light"/>
              <a:buChar char="○"/>
              <a:defRPr/>
            </a:lvl5pPr>
            <a:lvl6pPr lvl="5" rtl="0">
              <a:lnSpc>
                <a:spcPct val="100000"/>
              </a:lnSpc>
              <a:spcBef>
                <a:spcPts val="0"/>
              </a:spcBef>
              <a:spcAft>
                <a:spcPts val="0"/>
              </a:spcAft>
              <a:buClr>
                <a:srgbClr val="434343"/>
              </a:buClr>
              <a:buSzPts val="1200"/>
              <a:buFont typeface="Nunito Light"/>
              <a:buChar char="■"/>
              <a:defRPr sz="900"/>
            </a:lvl6pPr>
            <a:lvl7pPr lvl="6" rtl="0">
              <a:lnSpc>
                <a:spcPct val="100000"/>
              </a:lnSpc>
              <a:spcBef>
                <a:spcPts val="0"/>
              </a:spcBef>
              <a:spcAft>
                <a:spcPts val="0"/>
              </a:spcAft>
              <a:buClr>
                <a:srgbClr val="434343"/>
              </a:buClr>
              <a:buSzPts val="1200"/>
              <a:buFont typeface="Nunito Light"/>
              <a:buChar char="●"/>
              <a:defRPr sz="900"/>
            </a:lvl7pPr>
            <a:lvl8pPr lvl="7" rtl="0">
              <a:lnSpc>
                <a:spcPct val="100000"/>
              </a:lnSpc>
              <a:spcBef>
                <a:spcPts val="0"/>
              </a:spcBef>
              <a:spcAft>
                <a:spcPts val="0"/>
              </a:spcAft>
              <a:buClr>
                <a:srgbClr val="434343"/>
              </a:buClr>
              <a:buSzPts val="1200"/>
              <a:buFont typeface="Nunito Light"/>
              <a:buChar char="○"/>
              <a:defRPr sz="900"/>
            </a:lvl8pPr>
            <a:lvl9pPr lvl="8" rtl="0">
              <a:lnSpc>
                <a:spcPct val="100000"/>
              </a:lnSpc>
              <a:spcBef>
                <a:spcPts val="0"/>
              </a:spcBef>
              <a:spcAft>
                <a:spcPts val="0"/>
              </a:spcAft>
              <a:buClr>
                <a:srgbClr val="434343"/>
              </a:buClr>
              <a:buSzPts val="1200"/>
              <a:buFont typeface="Nunito Light"/>
              <a:buChar char="■"/>
              <a:defRPr sz="900"/>
            </a:lvl9pPr>
          </a:lstStyle>
          <a:p/>
        </p:txBody>
      </p:sp>
      <p:sp>
        <p:nvSpPr>
          <p:cNvPr id="2355" name="Google Shape;2355;p28"/>
          <p:cNvSpPr txBox="1"/>
          <p:nvPr>
            <p:ph type="ctrTitle"/>
          </p:nvPr>
        </p:nvSpPr>
        <p:spPr>
          <a:xfrm flipH="1">
            <a:off x="770700" y="511300"/>
            <a:ext cx="8095500" cy="577800"/>
          </a:xfrm>
          <a:prstGeom prst="rect">
            <a:avLst/>
          </a:prstGeom>
        </p:spPr>
        <p:txBody>
          <a:bodyPr anchorCtr="0" anchor="b" bIns="91425" lIns="91425" spcFirstLastPara="1" rIns="91425" wrap="square" tIns="91425">
            <a:noAutofit/>
          </a:bodyPr>
          <a:lstStyle>
            <a:lvl1pPr lvl="0" rtl="0">
              <a:spcBef>
                <a:spcPts val="0"/>
              </a:spcBef>
              <a:spcAft>
                <a:spcPts val="0"/>
              </a:spcAft>
              <a:buSzPts val="3000"/>
              <a:buNone/>
              <a:defRPr sz="3000"/>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p:txBody>
      </p:sp>
      <p:grpSp>
        <p:nvGrpSpPr>
          <p:cNvPr id="2356" name="Google Shape;2356;p28"/>
          <p:cNvGrpSpPr/>
          <p:nvPr/>
        </p:nvGrpSpPr>
        <p:grpSpPr>
          <a:xfrm>
            <a:off x="7291375" y="3527275"/>
            <a:ext cx="1971425" cy="1971100"/>
            <a:chOff x="3073575" y="1606875"/>
            <a:chExt cx="1971425" cy="1971100"/>
          </a:xfrm>
        </p:grpSpPr>
        <p:sp>
          <p:nvSpPr>
            <p:cNvPr id="2357" name="Google Shape;2357;p28"/>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8"/>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8"/>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8"/>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8"/>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8"/>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8"/>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8"/>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8"/>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8"/>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8"/>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8"/>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8"/>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8"/>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8"/>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8"/>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8"/>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8"/>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8"/>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8"/>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8"/>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8"/>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8"/>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8"/>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1" name="Google Shape;2381;p28"/>
          <p:cNvGrpSpPr/>
          <p:nvPr/>
        </p:nvGrpSpPr>
        <p:grpSpPr>
          <a:xfrm rot="-5400000">
            <a:off x="8093675" y="306725"/>
            <a:ext cx="1139750" cy="465550"/>
            <a:chOff x="4296650" y="4168800"/>
            <a:chExt cx="1139750" cy="465550"/>
          </a:xfrm>
        </p:grpSpPr>
        <p:sp>
          <p:nvSpPr>
            <p:cNvPr id="2382" name="Google Shape;2382;p28"/>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8"/>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8"/>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8"/>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8"/>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8"/>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8"/>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8"/>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8"/>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28"/>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28"/>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28"/>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28"/>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8"/>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lt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6" name="Google Shape;2396;p28"/>
          <p:cNvGrpSpPr/>
          <p:nvPr/>
        </p:nvGrpSpPr>
        <p:grpSpPr>
          <a:xfrm>
            <a:off x="713213" y="4693838"/>
            <a:ext cx="263750" cy="452450"/>
            <a:chOff x="1912425" y="756475"/>
            <a:chExt cx="263750" cy="452450"/>
          </a:xfrm>
        </p:grpSpPr>
        <p:sp>
          <p:nvSpPr>
            <p:cNvPr id="2397" name="Google Shape;2397;p28"/>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8"/>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8"/>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28"/>
          <p:cNvGrpSpPr/>
          <p:nvPr/>
        </p:nvGrpSpPr>
        <p:grpSpPr>
          <a:xfrm rot="5400000">
            <a:off x="7714525" y="372164"/>
            <a:ext cx="908272" cy="334659"/>
            <a:chOff x="1134050" y="769575"/>
            <a:chExt cx="2409850" cy="887925"/>
          </a:xfrm>
        </p:grpSpPr>
        <p:sp>
          <p:nvSpPr>
            <p:cNvPr id="2401" name="Google Shape;2401;p28"/>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8"/>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8"/>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8"/>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8"/>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8"/>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8"/>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8"/>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8"/>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8"/>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8"/>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28"/>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28"/>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8"/>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8"/>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8"/>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8"/>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8"/>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9" name="Google Shape;2419;p28"/>
          <p:cNvGrpSpPr/>
          <p:nvPr/>
        </p:nvGrpSpPr>
        <p:grpSpPr>
          <a:xfrm flipH="1">
            <a:off x="221075" y="103900"/>
            <a:ext cx="263738" cy="4500113"/>
            <a:chOff x="1912425" y="-478876"/>
            <a:chExt cx="263738" cy="4500113"/>
          </a:xfrm>
        </p:grpSpPr>
        <p:sp>
          <p:nvSpPr>
            <p:cNvPr id="2420" name="Google Shape;2420;p28"/>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8"/>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8"/>
            <p:cNvSpPr/>
            <p:nvPr/>
          </p:nvSpPr>
          <p:spPr>
            <a:xfrm>
              <a:off x="2123463" y="-478876"/>
              <a:ext cx="52700" cy="4500113"/>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426" name="Shape 2426"/>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427" name="Shape 2427"/>
        <p:cNvGrpSpPr/>
        <p:nvPr/>
      </p:nvGrpSpPr>
      <p:grpSpPr>
        <a:xfrm>
          <a:off x="0" y="0"/>
          <a:ext cx="0" cy="0"/>
          <a:chOff x="0" y="0"/>
          <a:chExt cx="0" cy="0"/>
        </a:xfrm>
      </p:grpSpPr>
      <p:sp>
        <p:nvSpPr>
          <p:cNvPr id="2428" name="Google Shape;2428;p3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5" name="Shape 165"/>
        <p:cNvGrpSpPr/>
        <p:nvPr/>
      </p:nvGrpSpPr>
      <p:grpSpPr>
        <a:xfrm>
          <a:off x="0" y="0"/>
          <a:ext cx="0" cy="0"/>
          <a:chOff x="0" y="0"/>
          <a:chExt cx="0" cy="0"/>
        </a:xfrm>
      </p:grpSpPr>
      <p:sp>
        <p:nvSpPr>
          <p:cNvPr id="166" name="Google Shape;166;p4"/>
          <p:cNvSpPr txBox="1"/>
          <p:nvPr>
            <p:ph idx="1" type="body"/>
          </p:nvPr>
        </p:nvSpPr>
        <p:spPr>
          <a:xfrm>
            <a:off x="713225" y="1255250"/>
            <a:ext cx="7704000" cy="750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SzPts val="1400"/>
              <a:buFont typeface="Nunito Light"/>
              <a:buChar char="●"/>
              <a:defRPr sz="1200"/>
            </a:lvl1pPr>
            <a:lvl2pPr indent="-317500" lvl="1" marL="914400" rtl="0">
              <a:lnSpc>
                <a:spcPct val="100000"/>
              </a:lnSpc>
              <a:spcBef>
                <a:spcPts val="0"/>
              </a:spcBef>
              <a:spcAft>
                <a:spcPts val="0"/>
              </a:spcAft>
              <a:buSzPts val="1400"/>
              <a:buFont typeface="Nunito Light"/>
              <a:buChar char="○"/>
              <a:defRPr/>
            </a:lvl2pPr>
            <a:lvl3pPr indent="-317500" lvl="2" marL="1371600" rtl="0">
              <a:lnSpc>
                <a:spcPct val="100000"/>
              </a:lnSpc>
              <a:spcBef>
                <a:spcPts val="0"/>
              </a:spcBef>
              <a:spcAft>
                <a:spcPts val="0"/>
              </a:spcAft>
              <a:buSzPts val="1400"/>
              <a:buFont typeface="Nunito Light"/>
              <a:buChar char="■"/>
              <a:defRPr/>
            </a:lvl3pPr>
            <a:lvl4pPr indent="-317500" lvl="3" marL="1828800" rtl="0">
              <a:lnSpc>
                <a:spcPct val="100000"/>
              </a:lnSpc>
              <a:spcBef>
                <a:spcPts val="0"/>
              </a:spcBef>
              <a:spcAft>
                <a:spcPts val="0"/>
              </a:spcAft>
              <a:buSzPts val="1400"/>
              <a:buFont typeface="Nunito Light"/>
              <a:buChar char="●"/>
              <a:defRPr/>
            </a:lvl4pPr>
            <a:lvl5pPr indent="-317500" lvl="4" marL="2286000" rtl="0">
              <a:lnSpc>
                <a:spcPct val="100000"/>
              </a:lnSpc>
              <a:spcBef>
                <a:spcPts val="0"/>
              </a:spcBef>
              <a:spcAft>
                <a:spcPts val="0"/>
              </a:spcAft>
              <a:buSzPts val="1400"/>
              <a:buFont typeface="Nunito Light"/>
              <a:buChar char="○"/>
              <a:defRPr/>
            </a:lvl5pPr>
            <a:lvl6pPr indent="-317500" lvl="5" marL="2743200" rtl="0">
              <a:lnSpc>
                <a:spcPct val="100000"/>
              </a:lnSpc>
              <a:spcBef>
                <a:spcPts val="0"/>
              </a:spcBef>
              <a:spcAft>
                <a:spcPts val="0"/>
              </a:spcAft>
              <a:buSzPts val="1400"/>
              <a:buFont typeface="Nunito Light"/>
              <a:buChar char="■"/>
              <a:defRPr/>
            </a:lvl6pPr>
            <a:lvl7pPr indent="-317500" lvl="6" marL="3200400" rtl="0">
              <a:lnSpc>
                <a:spcPct val="100000"/>
              </a:lnSpc>
              <a:spcBef>
                <a:spcPts val="0"/>
              </a:spcBef>
              <a:spcAft>
                <a:spcPts val="0"/>
              </a:spcAft>
              <a:buSzPts val="1400"/>
              <a:buFont typeface="Nunito Light"/>
              <a:buChar char="●"/>
              <a:defRPr/>
            </a:lvl7pPr>
            <a:lvl8pPr indent="-317500" lvl="7" marL="3657600" rtl="0">
              <a:lnSpc>
                <a:spcPct val="100000"/>
              </a:lnSpc>
              <a:spcBef>
                <a:spcPts val="0"/>
              </a:spcBef>
              <a:spcAft>
                <a:spcPts val="0"/>
              </a:spcAft>
              <a:buSzPts val="1400"/>
              <a:buFont typeface="Nunito Light"/>
              <a:buChar char="○"/>
              <a:defRPr/>
            </a:lvl8pPr>
            <a:lvl9pPr indent="-317500" lvl="8" marL="4114800" rtl="0">
              <a:lnSpc>
                <a:spcPct val="100000"/>
              </a:lnSpc>
              <a:spcBef>
                <a:spcPts val="0"/>
              </a:spcBef>
              <a:spcAft>
                <a:spcPts val="0"/>
              </a:spcAft>
              <a:buSzPts val="1400"/>
              <a:buFont typeface="Nunito Light"/>
              <a:buChar char="■"/>
              <a:defRPr/>
            </a:lvl9pPr>
          </a:lstStyle>
          <a:p/>
        </p:txBody>
      </p:sp>
      <p:sp>
        <p:nvSpPr>
          <p:cNvPr id="167" name="Google Shape;167;p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168" name="Google Shape;168;p4"/>
          <p:cNvGrpSpPr/>
          <p:nvPr/>
        </p:nvGrpSpPr>
        <p:grpSpPr>
          <a:xfrm rot="5400000">
            <a:off x="7955975" y="-500159"/>
            <a:ext cx="320124" cy="1759172"/>
            <a:chOff x="164300" y="3082350"/>
            <a:chExt cx="228025" cy="1253150"/>
          </a:xfrm>
        </p:grpSpPr>
        <p:sp>
          <p:nvSpPr>
            <p:cNvPr id="169" name="Google Shape;169;p4"/>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4"/>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4"/>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4"/>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4"/>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4"/>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4"/>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4"/>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4"/>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4"/>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4"/>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4"/>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4"/>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4"/>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4"/>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4"/>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4"/>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4"/>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4"/>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4"/>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4"/>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4"/>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4"/>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4"/>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4"/>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4"/>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 name="Google Shape;195;p4"/>
          <p:cNvGrpSpPr/>
          <p:nvPr/>
        </p:nvGrpSpPr>
        <p:grpSpPr>
          <a:xfrm>
            <a:off x="8424000" y="4691038"/>
            <a:ext cx="263750" cy="452450"/>
            <a:chOff x="1912425" y="756475"/>
            <a:chExt cx="263750" cy="452450"/>
          </a:xfrm>
        </p:grpSpPr>
        <p:sp>
          <p:nvSpPr>
            <p:cNvPr id="196" name="Google Shape;196;p4"/>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4"/>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4"/>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 name="Google Shape;199;p4"/>
          <p:cNvGrpSpPr/>
          <p:nvPr/>
        </p:nvGrpSpPr>
        <p:grpSpPr>
          <a:xfrm rot="-5400000">
            <a:off x="94350" y="181388"/>
            <a:ext cx="263750" cy="452450"/>
            <a:chOff x="1912425" y="756475"/>
            <a:chExt cx="263750" cy="452450"/>
          </a:xfrm>
        </p:grpSpPr>
        <p:sp>
          <p:nvSpPr>
            <p:cNvPr id="200" name="Google Shape;200;p4"/>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4"/>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4"/>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3" name="Google Shape;203;p4"/>
          <p:cNvGrpSpPr/>
          <p:nvPr/>
        </p:nvGrpSpPr>
        <p:grpSpPr>
          <a:xfrm rot="5400000">
            <a:off x="8156581" y="4001738"/>
            <a:ext cx="1402120" cy="572720"/>
            <a:chOff x="4296650" y="4168800"/>
            <a:chExt cx="1139750" cy="465550"/>
          </a:xfrm>
        </p:grpSpPr>
        <p:sp>
          <p:nvSpPr>
            <p:cNvPr id="204" name="Google Shape;204;p4"/>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4"/>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4"/>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4"/>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4"/>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4"/>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4"/>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4"/>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4"/>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4"/>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4"/>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4"/>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4"/>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4"/>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8" name="Google Shape;218;p4"/>
          <p:cNvGrpSpPr/>
          <p:nvPr/>
        </p:nvGrpSpPr>
        <p:grpSpPr>
          <a:xfrm>
            <a:off x="0" y="3408504"/>
            <a:ext cx="320124" cy="1759172"/>
            <a:chOff x="164300" y="3082350"/>
            <a:chExt cx="228025" cy="1253150"/>
          </a:xfrm>
        </p:grpSpPr>
        <p:sp>
          <p:nvSpPr>
            <p:cNvPr id="219" name="Google Shape;219;p4"/>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4"/>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4"/>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4"/>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4"/>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4"/>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4"/>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4"/>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4"/>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4"/>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4"/>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4"/>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4"/>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4"/>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4"/>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4"/>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4"/>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4"/>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4"/>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4"/>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4"/>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4"/>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4"/>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4"/>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4"/>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4"/>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245" name="Shape 245"/>
        <p:cNvGrpSpPr/>
        <p:nvPr/>
      </p:nvGrpSpPr>
      <p:grpSpPr>
        <a:xfrm>
          <a:off x="0" y="0"/>
          <a:ext cx="0" cy="0"/>
          <a:chOff x="0" y="0"/>
          <a:chExt cx="0" cy="0"/>
        </a:xfrm>
      </p:grpSpPr>
      <p:sp>
        <p:nvSpPr>
          <p:cNvPr id="246" name="Google Shape;246;p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247" name="Google Shape;247;p5"/>
          <p:cNvSpPr txBox="1"/>
          <p:nvPr>
            <p:ph idx="1" type="subTitle"/>
          </p:nvPr>
        </p:nvSpPr>
        <p:spPr>
          <a:xfrm>
            <a:off x="4865350" y="2943275"/>
            <a:ext cx="2621400" cy="746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8" name="Google Shape;248;p5"/>
          <p:cNvSpPr txBox="1"/>
          <p:nvPr>
            <p:ph idx="2" type="subTitle"/>
          </p:nvPr>
        </p:nvSpPr>
        <p:spPr>
          <a:xfrm>
            <a:off x="1657475" y="2943279"/>
            <a:ext cx="2621400" cy="746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800"/>
              <a:buNone/>
              <a:defRPr b="0"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9" name="Google Shape;249;p5"/>
          <p:cNvSpPr txBox="1"/>
          <p:nvPr>
            <p:ph idx="3" type="subTitle"/>
          </p:nvPr>
        </p:nvSpPr>
        <p:spPr>
          <a:xfrm>
            <a:off x="4865350" y="2732550"/>
            <a:ext cx="2621400" cy="394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250" name="Google Shape;250;p5"/>
          <p:cNvSpPr txBox="1"/>
          <p:nvPr>
            <p:ph idx="4" type="subTitle"/>
          </p:nvPr>
        </p:nvSpPr>
        <p:spPr>
          <a:xfrm>
            <a:off x="1657475" y="2732538"/>
            <a:ext cx="2621400" cy="3945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20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251" name="Google Shape;251;p5"/>
          <p:cNvGrpSpPr/>
          <p:nvPr/>
        </p:nvGrpSpPr>
        <p:grpSpPr>
          <a:xfrm>
            <a:off x="-717237" y="2810525"/>
            <a:ext cx="1971425" cy="1971100"/>
            <a:chOff x="3073575" y="1606875"/>
            <a:chExt cx="1971425" cy="1971100"/>
          </a:xfrm>
        </p:grpSpPr>
        <p:sp>
          <p:nvSpPr>
            <p:cNvPr id="252" name="Google Shape;252;p5"/>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5"/>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5"/>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5"/>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5"/>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5"/>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5"/>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5"/>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5"/>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5"/>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5"/>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5"/>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5"/>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5"/>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5"/>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5"/>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5"/>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5"/>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5"/>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5"/>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5"/>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5"/>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5"/>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5"/>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 name="Google Shape;276;p5"/>
          <p:cNvGrpSpPr/>
          <p:nvPr/>
        </p:nvGrpSpPr>
        <p:grpSpPr>
          <a:xfrm>
            <a:off x="7428850" y="-191200"/>
            <a:ext cx="1971425" cy="1971100"/>
            <a:chOff x="3073575" y="1606875"/>
            <a:chExt cx="1971425" cy="1971100"/>
          </a:xfrm>
        </p:grpSpPr>
        <p:sp>
          <p:nvSpPr>
            <p:cNvPr id="277" name="Google Shape;277;p5"/>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5"/>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5"/>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5"/>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5"/>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5"/>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5"/>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5"/>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5"/>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5"/>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5"/>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5"/>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5"/>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5"/>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5"/>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5"/>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5"/>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5"/>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5"/>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5"/>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5"/>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5"/>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5"/>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5"/>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 name="Google Shape;301;p5"/>
          <p:cNvGrpSpPr/>
          <p:nvPr/>
        </p:nvGrpSpPr>
        <p:grpSpPr>
          <a:xfrm>
            <a:off x="298113" y="4691038"/>
            <a:ext cx="263750" cy="452450"/>
            <a:chOff x="1912425" y="756475"/>
            <a:chExt cx="263750" cy="452450"/>
          </a:xfrm>
        </p:grpSpPr>
        <p:sp>
          <p:nvSpPr>
            <p:cNvPr id="302" name="Google Shape;302;p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 name="Google Shape;305;p5"/>
          <p:cNvGrpSpPr/>
          <p:nvPr/>
        </p:nvGrpSpPr>
        <p:grpSpPr>
          <a:xfrm rot="5400000">
            <a:off x="8022650" y="4037691"/>
            <a:ext cx="320124" cy="1759172"/>
            <a:chOff x="164300" y="3082350"/>
            <a:chExt cx="228025" cy="1253150"/>
          </a:xfrm>
        </p:grpSpPr>
        <p:sp>
          <p:nvSpPr>
            <p:cNvPr id="306" name="Google Shape;306;p5"/>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5"/>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5"/>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5"/>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5"/>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5"/>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5"/>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5"/>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5"/>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5"/>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5"/>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5"/>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5"/>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5"/>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5"/>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5"/>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5"/>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5"/>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5"/>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5"/>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5"/>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5"/>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5"/>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5"/>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5"/>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5"/>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2" name="Google Shape;332;p5"/>
          <p:cNvGrpSpPr/>
          <p:nvPr/>
        </p:nvGrpSpPr>
        <p:grpSpPr>
          <a:xfrm rot="10800000">
            <a:off x="269950" y="4"/>
            <a:ext cx="320124" cy="1759172"/>
            <a:chOff x="164300" y="3082350"/>
            <a:chExt cx="228025" cy="1253150"/>
          </a:xfrm>
        </p:grpSpPr>
        <p:sp>
          <p:nvSpPr>
            <p:cNvPr id="333" name="Google Shape;333;p5"/>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5"/>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5"/>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5"/>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5"/>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5"/>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5"/>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5"/>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5"/>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5"/>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5"/>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5"/>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5"/>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5"/>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5"/>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5"/>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5"/>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5"/>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5"/>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5"/>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5"/>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5"/>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5"/>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5"/>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5"/>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5"/>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 name="Google Shape;359;p5"/>
          <p:cNvGrpSpPr/>
          <p:nvPr/>
        </p:nvGrpSpPr>
        <p:grpSpPr>
          <a:xfrm rot="-5400000">
            <a:off x="8831763" y="30738"/>
            <a:ext cx="263750" cy="452450"/>
            <a:chOff x="1912425" y="756475"/>
            <a:chExt cx="263750" cy="452450"/>
          </a:xfrm>
        </p:grpSpPr>
        <p:sp>
          <p:nvSpPr>
            <p:cNvPr id="360" name="Google Shape;360;p5"/>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363" name="Shape 363"/>
        <p:cNvGrpSpPr/>
        <p:nvPr/>
      </p:nvGrpSpPr>
      <p:grpSpPr>
        <a:xfrm>
          <a:off x="0" y="0"/>
          <a:ext cx="0" cy="0"/>
          <a:chOff x="0" y="0"/>
          <a:chExt cx="0" cy="0"/>
        </a:xfrm>
      </p:grpSpPr>
      <p:sp>
        <p:nvSpPr>
          <p:cNvPr id="364" name="Google Shape;364;p6"/>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grpSp>
        <p:nvGrpSpPr>
          <p:cNvPr id="365" name="Google Shape;365;p6"/>
          <p:cNvGrpSpPr/>
          <p:nvPr/>
        </p:nvGrpSpPr>
        <p:grpSpPr>
          <a:xfrm>
            <a:off x="7346400" y="0"/>
            <a:ext cx="1971425" cy="1971100"/>
            <a:chOff x="3073575" y="1606875"/>
            <a:chExt cx="1971425" cy="1971100"/>
          </a:xfrm>
        </p:grpSpPr>
        <p:sp>
          <p:nvSpPr>
            <p:cNvPr id="366" name="Google Shape;366;p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 name="Google Shape;390;p6"/>
          <p:cNvGrpSpPr/>
          <p:nvPr/>
        </p:nvGrpSpPr>
        <p:grpSpPr>
          <a:xfrm>
            <a:off x="-1258200" y="3767825"/>
            <a:ext cx="1971425" cy="1971100"/>
            <a:chOff x="3073575" y="1606875"/>
            <a:chExt cx="1971425" cy="1971100"/>
          </a:xfrm>
        </p:grpSpPr>
        <p:sp>
          <p:nvSpPr>
            <p:cNvPr id="391" name="Google Shape;391;p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5" name="Google Shape;415;p6"/>
          <p:cNvGrpSpPr/>
          <p:nvPr/>
        </p:nvGrpSpPr>
        <p:grpSpPr>
          <a:xfrm>
            <a:off x="8122881" y="1"/>
            <a:ext cx="1402120" cy="572720"/>
            <a:chOff x="4296650" y="4168800"/>
            <a:chExt cx="1139750" cy="465550"/>
          </a:xfrm>
        </p:grpSpPr>
        <p:sp>
          <p:nvSpPr>
            <p:cNvPr id="416" name="Google Shape;416;p6"/>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6"/>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6"/>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6"/>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6"/>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6"/>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6"/>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6"/>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6"/>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6"/>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6"/>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6"/>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6"/>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6"/>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6"/>
          <p:cNvGrpSpPr/>
          <p:nvPr/>
        </p:nvGrpSpPr>
        <p:grpSpPr>
          <a:xfrm rot="5400000">
            <a:off x="43263" y="505138"/>
            <a:ext cx="263750" cy="452450"/>
            <a:chOff x="1912425" y="756475"/>
            <a:chExt cx="263750" cy="452450"/>
          </a:xfrm>
        </p:grpSpPr>
        <p:sp>
          <p:nvSpPr>
            <p:cNvPr id="431" name="Google Shape;431;p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4" name="Google Shape;434;p6"/>
          <p:cNvGrpSpPr/>
          <p:nvPr/>
        </p:nvGrpSpPr>
        <p:grpSpPr>
          <a:xfrm rot="-5400000">
            <a:off x="8257748" y="4708651"/>
            <a:ext cx="1132389" cy="417236"/>
            <a:chOff x="1134050" y="769575"/>
            <a:chExt cx="2409850" cy="887925"/>
          </a:xfrm>
        </p:grpSpPr>
        <p:sp>
          <p:nvSpPr>
            <p:cNvPr id="435" name="Google Shape;435;p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 name="Google Shape;453;p6"/>
          <p:cNvGrpSpPr/>
          <p:nvPr/>
        </p:nvGrpSpPr>
        <p:grpSpPr>
          <a:xfrm>
            <a:off x="8156275" y="4691038"/>
            <a:ext cx="263750" cy="452450"/>
            <a:chOff x="1912425" y="756475"/>
            <a:chExt cx="263750" cy="452450"/>
          </a:xfrm>
        </p:grpSpPr>
        <p:sp>
          <p:nvSpPr>
            <p:cNvPr id="454" name="Google Shape;454;p6"/>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6"/>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6"/>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457" name="Shape 457"/>
        <p:cNvGrpSpPr/>
        <p:nvPr/>
      </p:nvGrpSpPr>
      <p:grpSpPr>
        <a:xfrm>
          <a:off x="0" y="0"/>
          <a:ext cx="0" cy="0"/>
          <a:chOff x="0" y="0"/>
          <a:chExt cx="0" cy="0"/>
        </a:xfrm>
      </p:grpSpPr>
      <p:sp>
        <p:nvSpPr>
          <p:cNvPr id="458" name="Google Shape;458;p7"/>
          <p:cNvSpPr txBox="1"/>
          <p:nvPr>
            <p:ph type="title"/>
          </p:nvPr>
        </p:nvSpPr>
        <p:spPr>
          <a:xfrm>
            <a:off x="716550" y="458920"/>
            <a:ext cx="77109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500"/>
              <a:buNone/>
              <a:defRPr sz="3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
        <p:nvSpPr>
          <p:cNvPr id="459" name="Google Shape;459;p7"/>
          <p:cNvSpPr txBox="1"/>
          <p:nvPr>
            <p:ph idx="1" type="subTitle"/>
          </p:nvPr>
        </p:nvSpPr>
        <p:spPr>
          <a:xfrm>
            <a:off x="720000" y="2784350"/>
            <a:ext cx="4294800" cy="11685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3500"/>
              <a:buFont typeface="Montserrat"/>
              <a:buChar char="●"/>
              <a:defRPr sz="1200"/>
            </a:lvl1pPr>
            <a:lvl2pPr lvl="1" rtl="0" algn="ctr">
              <a:lnSpc>
                <a:spcPct val="100000"/>
              </a:lnSpc>
              <a:spcBef>
                <a:spcPts val="0"/>
              </a:spcBef>
              <a:spcAft>
                <a:spcPts val="0"/>
              </a:spcAft>
              <a:buSzPts val="3500"/>
              <a:buFont typeface="Bebas Neue"/>
              <a:buChar char="○"/>
              <a:defRPr/>
            </a:lvl2pPr>
            <a:lvl3pPr lvl="2" rtl="0" algn="ctr">
              <a:lnSpc>
                <a:spcPct val="100000"/>
              </a:lnSpc>
              <a:spcBef>
                <a:spcPts val="1600"/>
              </a:spcBef>
              <a:spcAft>
                <a:spcPts val="0"/>
              </a:spcAft>
              <a:buSzPts val="3500"/>
              <a:buFont typeface="Bebas Neue"/>
              <a:buChar char="■"/>
              <a:defRPr/>
            </a:lvl3pPr>
            <a:lvl4pPr lvl="3" rtl="0" algn="ctr">
              <a:lnSpc>
                <a:spcPct val="100000"/>
              </a:lnSpc>
              <a:spcBef>
                <a:spcPts val="1600"/>
              </a:spcBef>
              <a:spcAft>
                <a:spcPts val="0"/>
              </a:spcAft>
              <a:buSzPts val="3500"/>
              <a:buFont typeface="Bebas Neue"/>
              <a:buChar char="●"/>
              <a:defRPr/>
            </a:lvl4pPr>
            <a:lvl5pPr lvl="4" rtl="0" algn="ctr">
              <a:lnSpc>
                <a:spcPct val="100000"/>
              </a:lnSpc>
              <a:spcBef>
                <a:spcPts val="1600"/>
              </a:spcBef>
              <a:spcAft>
                <a:spcPts val="0"/>
              </a:spcAft>
              <a:buSzPts val="3500"/>
              <a:buFont typeface="Bebas Neue"/>
              <a:buChar char="○"/>
              <a:defRPr/>
            </a:lvl5pPr>
            <a:lvl6pPr lvl="5" rtl="0" algn="ctr">
              <a:lnSpc>
                <a:spcPct val="100000"/>
              </a:lnSpc>
              <a:spcBef>
                <a:spcPts val="1600"/>
              </a:spcBef>
              <a:spcAft>
                <a:spcPts val="0"/>
              </a:spcAft>
              <a:buSzPts val="3500"/>
              <a:buFont typeface="Bebas Neue"/>
              <a:buChar char="■"/>
              <a:defRPr/>
            </a:lvl6pPr>
            <a:lvl7pPr lvl="6" rtl="0" algn="ctr">
              <a:lnSpc>
                <a:spcPct val="100000"/>
              </a:lnSpc>
              <a:spcBef>
                <a:spcPts val="1600"/>
              </a:spcBef>
              <a:spcAft>
                <a:spcPts val="0"/>
              </a:spcAft>
              <a:buSzPts val="3500"/>
              <a:buFont typeface="Bebas Neue"/>
              <a:buChar char="●"/>
              <a:defRPr/>
            </a:lvl7pPr>
            <a:lvl8pPr lvl="7" rtl="0" algn="ctr">
              <a:lnSpc>
                <a:spcPct val="100000"/>
              </a:lnSpc>
              <a:spcBef>
                <a:spcPts val="1600"/>
              </a:spcBef>
              <a:spcAft>
                <a:spcPts val="0"/>
              </a:spcAft>
              <a:buSzPts val="3500"/>
              <a:buFont typeface="Bebas Neue"/>
              <a:buChar char="○"/>
              <a:defRPr/>
            </a:lvl8pPr>
            <a:lvl9pPr lvl="8" rtl="0" algn="ctr">
              <a:lnSpc>
                <a:spcPct val="100000"/>
              </a:lnSpc>
              <a:spcBef>
                <a:spcPts val="1600"/>
              </a:spcBef>
              <a:spcAft>
                <a:spcPts val="1600"/>
              </a:spcAft>
              <a:buSzPts val="3500"/>
              <a:buFont typeface="Bebas Neue"/>
              <a:buChar char="■"/>
              <a:defRPr/>
            </a:lvl9pPr>
          </a:lstStyle>
          <a:p/>
        </p:txBody>
      </p:sp>
      <p:sp>
        <p:nvSpPr>
          <p:cNvPr id="460" name="Google Shape;460;p7"/>
          <p:cNvSpPr txBox="1"/>
          <p:nvPr>
            <p:ph idx="2" type="subTitle"/>
          </p:nvPr>
        </p:nvSpPr>
        <p:spPr>
          <a:xfrm>
            <a:off x="720125" y="1947925"/>
            <a:ext cx="2392800" cy="5277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sp>
        <p:nvSpPr>
          <p:cNvPr id="461" name="Google Shape;461;p7"/>
          <p:cNvSpPr txBox="1"/>
          <p:nvPr>
            <p:ph idx="3" type="subTitle"/>
          </p:nvPr>
        </p:nvSpPr>
        <p:spPr>
          <a:xfrm>
            <a:off x="3602488" y="1947925"/>
            <a:ext cx="1476600" cy="527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400"/>
              <a:buFont typeface="Bebas Neue"/>
              <a:buNone/>
              <a:defRPr b="1" sz="1800">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gn="ctr">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gn="ctr">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gn="ctr">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gn="ctr">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gn="ctr">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gn="ctr">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gn="ctr">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p:txBody>
      </p:sp>
      <p:grpSp>
        <p:nvGrpSpPr>
          <p:cNvPr id="462" name="Google Shape;462;p7"/>
          <p:cNvGrpSpPr/>
          <p:nvPr/>
        </p:nvGrpSpPr>
        <p:grpSpPr>
          <a:xfrm>
            <a:off x="7426050" y="2966825"/>
            <a:ext cx="1971425" cy="1971100"/>
            <a:chOff x="3073575" y="1606875"/>
            <a:chExt cx="1971425" cy="1971100"/>
          </a:xfrm>
        </p:grpSpPr>
        <p:sp>
          <p:nvSpPr>
            <p:cNvPr id="463" name="Google Shape;463;p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 name="Google Shape;487;p7"/>
          <p:cNvGrpSpPr/>
          <p:nvPr/>
        </p:nvGrpSpPr>
        <p:grpSpPr>
          <a:xfrm>
            <a:off x="-810875" y="-1431600"/>
            <a:ext cx="1971425" cy="1971100"/>
            <a:chOff x="3073575" y="1606875"/>
            <a:chExt cx="1971425" cy="1971100"/>
          </a:xfrm>
        </p:grpSpPr>
        <p:sp>
          <p:nvSpPr>
            <p:cNvPr id="488" name="Google Shape;488;p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2" name="Google Shape;512;p7"/>
          <p:cNvSpPr/>
          <p:nvPr/>
        </p:nvSpPr>
        <p:spPr>
          <a:xfrm>
            <a:off x="435575" y="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 name="Google Shape;513;p7"/>
          <p:cNvGrpSpPr/>
          <p:nvPr/>
        </p:nvGrpSpPr>
        <p:grpSpPr>
          <a:xfrm>
            <a:off x="713213" y="4691038"/>
            <a:ext cx="263750" cy="452450"/>
            <a:chOff x="1912425" y="756475"/>
            <a:chExt cx="263750" cy="452450"/>
          </a:xfrm>
        </p:grpSpPr>
        <p:sp>
          <p:nvSpPr>
            <p:cNvPr id="514" name="Google Shape;514;p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 name="Google Shape;517;p7"/>
          <p:cNvGrpSpPr/>
          <p:nvPr/>
        </p:nvGrpSpPr>
        <p:grpSpPr>
          <a:xfrm rot="10800000">
            <a:off x="8623038" y="-7437"/>
            <a:ext cx="263750" cy="452450"/>
            <a:chOff x="1912425" y="756475"/>
            <a:chExt cx="263750" cy="452450"/>
          </a:xfrm>
        </p:grpSpPr>
        <p:sp>
          <p:nvSpPr>
            <p:cNvPr id="518" name="Google Shape;518;p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 name="Google Shape;521;p7"/>
          <p:cNvGrpSpPr/>
          <p:nvPr/>
        </p:nvGrpSpPr>
        <p:grpSpPr>
          <a:xfrm rot="5400000">
            <a:off x="8785888" y="4691038"/>
            <a:ext cx="263750" cy="452450"/>
            <a:chOff x="1912425" y="756475"/>
            <a:chExt cx="263750" cy="452450"/>
          </a:xfrm>
        </p:grpSpPr>
        <p:sp>
          <p:nvSpPr>
            <p:cNvPr id="522" name="Google Shape;522;p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 name="Google Shape;525;p7"/>
          <p:cNvGrpSpPr/>
          <p:nvPr/>
        </p:nvGrpSpPr>
        <p:grpSpPr>
          <a:xfrm>
            <a:off x="-516127" y="4708664"/>
            <a:ext cx="1132389" cy="417236"/>
            <a:chOff x="1134050" y="769575"/>
            <a:chExt cx="2409850" cy="887925"/>
          </a:xfrm>
        </p:grpSpPr>
        <p:sp>
          <p:nvSpPr>
            <p:cNvPr id="526" name="Google Shape;526;p7"/>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7"/>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7"/>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7"/>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7"/>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7"/>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7"/>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7"/>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7"/>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7"/>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7"/>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7"/>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7"/>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7"/>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7"/>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7"/>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7"/>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7"/>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4" name="Google Shape;544;p7"/>
          <p:cNvSpPr txBox="1"/>
          <p:nvPr>
            <p:ph idx="4" type="subTitle"/>
          </p:nvPr>
        </p:nvSpPr>
        <p:spPr>
          <a:xfrm>
            <a:off x="720125" y="2155500"/>
            <a:ext cx="2392800" cy="52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400"/>
              <a:buFont typeface="Bebas Neue"/>
              <a:buNone/>
              <a:defRPr b="1">
                <a:solidFill>
                  <a:schemeClr val="dk1"/>
                </a:solidFill>
                <a:latin typeface="Montserrat"/>
                <a:ea typeface="Montserrat"/>
                <a:cs typeface="Montserrat"/>
                <a:sym typeface="Montserrat"/>
              </a:defRPr>
            </a:lvl1pPr>
            <a:lvl2pPr lvl="1" rtl="0" algn="ctr">
              <a:lnSpc>
                <a:spcPct val="100000"/>
              </a:lnSpc>
              <a:spcBef>
                <a:spcPts val="0"/>
              </a:spcBef>
              <a:spcAft>
                <a:spcPts val="0"/>
              </a:spcAft>
              <a:buSzPts val="1400"/>
              <a:buFont typeface="Bebas Neue"/>
              <a:buNone/>
              <a:defRPr>
                <a:latin typeface="Bebas Neue"/>
                <a:ea typeface="Bebas Neue"/>
                <a:cs typeface="Bebas Neue"/>
                <a:sym typeface="Bebas Neue"/>
              </a:defRPr>
            </a:lvl2pPr>
            <a:lvl3pPr lvl="2" rtl="0" algn="ctr">
              <a:lnSpc>
                <a:spcPct val="100000"/>
              </a:lnSpc>
              <a:spcBef>
                <a:spcPts val="0"/>
              </a:spcBef>
              <a:spcAft>
                <a:spcPts val="0"/>
              </a:spcAft>
              <a:buSzPts val="1400"/>
              <a:buFont typeface="Bebas Neue"/>
              <a:buNone/>
              <a:defRPr>
                <a:latin typeface="Bebas Neue"/>
                <a:ea typeface="Bebas Neue"/>
                <a:cs typeface="Bebas Neue"/>
                <a:sym typeface="Bebas Neue"/>
              </a:defRPr>
            </a:lvl3pPr>
            <a:lvl4pPr lvl="3" rtl="0" algn="ctr">
              <a:lnSpc>
                <a:spcPct val="100000"/>
              </a:lnSpc>
              <a:spcBef>
                <a:spcPts val="0"/>
              </a:spcBef>
              <a:spcAft>
                <a:spcPts val="0"/>
              </a:spcAft>
              <a:buSzPts val="1400"/>
              <a:buFont typeface="Bebas Neue"/>
              <a:buNone/>
              <a:defRPr>
                <a:latin typeface="Bebas Neue"/>
                <a:ea typeface="Bebas Neue"/>
                <a:cs typeface="Bebas Neue"/>
                <a:sym typeface="Bebas Neue"/>
              </a:defRPr>
            </a:lvl4pPr>
            <a:lvl5pPr lvl="4" rtl="0" algn="ctr">
              <a:lnSpc>
                <a:spcPct val="100000"/>
              </a:lnSpc>
              <a:spcBef>
                <a:spcPts val="0"/>
              </a:spcBef>
              <a:spcAft>
                <a:spcPts val="0"/>
              </a:spcAft>
              <a:buSzPts val="1400"/>
              <a:buFont typeface="Bebas Neue"/>
              <a:buNone/>
              <a:defRPr>
                <a:latin typeface="Bebas Neue"/>
                <a:ea typeface="Bebas Neue"/>
                <a:cs typeface="Bebas Neue"/>
                <a:sym typeface="Bebas Neue"/>
              </a:defRPr>
            </a:lvl5pPr>
            <a:lvl6pPr lvl="5" rtl="0" algn="ctr">
              <a:lnSpc>
                <a:spcPct val="100000"/>
              </a:lnSpc>
              <a:spcBef>
                <a:spcPts val="0"/>
              </a:spcBef>
              <a:spcAft>
                <a:spcPts val="0"/>
              </a:spcAft>
              <a:buSzPts val="1400"/>
              <a:buFont typeface="Bebas Neue"/>
              <a:buNone/>
              <a:defRPr>
                <a:latin typeface="Bebas Neue"/>
                <a:ea typeface="Bebas Neue"/>
                <a:cs typeface="Bebas Neue"/>
                <a:sym typeface="Bebas Neue"/>
              </a:defRPr>
            </a:lvl6pPr>
            <a:lvl7pPr lvl="6" rtl="0" algn="ctr">
              <a:lnSpc>
                <a:spcPct val="100000"/>
              </a:lnSpc>
              <a:spcBef>
                <a:spcPts val="0"/>
              </a:spcBef>
              <a:spcAft>
                <a:spcPts val="0"/>
              </a:spcAft>
              <a:buSzPts val="1400"/>
              <a:buFont typeface="Bebas Neue"/>
              <a:buNone/>
              <a:defRPr>
                <a:latin typeface="Bebas Neue"/>
                <a:ea typeface="Bebas Neue"/>
                <a:cs typeface="Bebas Neue"/>
                <a:sym typeface="Bebas Neue"/>
              </a:defRPr>
            </a:lvl7pPr>
            <a:lvl8pPr lvl="7" rtl="0" algn="ctr">
              <a:lnSpc>
                <a:spcPct val="100000"/>
              </a:lnSpc>
              <a:spcBef>
                <a:spcPts val="0"/>
              </a:spcBef>
              <a:spcAft>
                <a:spcPts val="0"/>
              </a:spcAft>
              <a:buSzPts val="1400"/>
              <a:buFont typeface="Bebas Neue"/>
              <a:buNone/>
              <a:defRPr>
                <a:latin typeface="Bebas Neue"/>
                <a:ea typeface="Bebas Neue"/>
                <a:cs typeface="Bebas Neue"/>
                <a:sym typeface="Bebas Neue"/>
              </a:defRPr>
            </a:lvl8pPr>
            <a:lvl9pPr lvl="8" rtl="0" algn="ctr">
              <a:lnSpc>
                <a:spcPct val="100000"/>
              </a:lnSpc>
              <a:spcBef>
                <a:spcPts val="0"/>
              </a:spcBef>
              <a:spcAft>
                <a:spcPts val="0"/>
              </a:spcAft>
              <a:buSzPts val="1400"/>
              <a:buFont typeface="Bebas Neue"/>
              <a:buNone/>
              <a:defRPr>
                <a:latin typeface="Bebas Neue"/>
                <a:ea typeface="Bebas Neue"/>
                <a:cs typeface="Bebas Neue"/>
                <a:sym typeface="Bebas Neue"/>
              </a:defRPr>
            </a:lvl9pPr>
          </a:lstStyle>
          <a:p/>
        </p:txBody>
      </p:sp>
      <p:sp>
        <p:nvSpPr>
          <p:cNvPr id="545" name="Google Shape;545;p7"/>
          <p:cNvSpPr/>
          <p:nvPr>
            <p:ph idx="5" type="pic"/>
          </p:nvPr>
        </p:nvSpPr>
        <p:spPr>
          <a:xfrm>
            <a:off x="5462925" y="1183350"/>
            <a:ext cx="2961000" cy="2870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546" name="Shape 546"/>
        <p:cNvGrpSpPr/>
        <p:nvPr/>
      </p:nvGrpSpPr>
      <p:grpSpPr>
        <a:xfrm>
          <a:off x="0" y="0"/>
          <a:ext cx="0" cy="0"/>
          <a:chOff x="0" y="0"/>
          <a:chExt cx="0" cy="0"/>
        </a:xfrm>
      </p:grpSpPr>
      <p:sp>
        <p:nvSpPr>
          <p:cNvPr id="547" name="Google Shape;547;p8"/>
          <p:cNvSpPr txBox="1"/>
          <p:nvPr>
            <p:ph type="title"/>
          </p:nvPr>
        </p:nvSpPr>
        <p:spPr>
          <a:xfrm>
            <a:off x="1719300" y="1307100"/>
            <a:ext cx="5705400" cy="2529300"/>
          </a:xfrm>
          <a:prstGeom prst="rect">
            <a:avLst/>
          </a:prstGeom>
          <a:solidFill>
            <a:schemeClr val="accent2"/>
          </a:solidFill>
        </p:spPr>
        <p:txBody>
          <a:bodyPr anchorCtr="0" anchor="ctr" bIns="91425" lIns="91425" spcFirstLastPara="1" rIns="91425" wrap="square" tIns="91425">
            <a:noAutofit/>
          </a:bodyPr>
          <a:lstStyle>
            <a:lvl1pPr lvl="0" algn="ctr">
              <a:lnSpc>
                <a:spcPct val="80000"/>
              </a:lnSpc>
              <a:spcBef>
                <a:spcPts val="0"/>
              </a:spcBef>
              <a:spcAft>
                <a:spcPts val="0"/>
              </a:spcAft>
              <a:buSzPts val="4800"/>
              <a:buNone/>
              <a:defRPr sz="7600">
                <a:solidFill>
                  <a:schemeClr val="lt1"/>
                </a:solidFill>
              </a:defRPr>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grpSp>
        <p:nvGrpSpPr>
          <p:cNvPr id="548" name="Google Shape;548;p8"/>
          <p:cNvGrpSpPr/>
          <p:nvPr/>
        </p:nvGrpSpPr>
        <p:grpSpPr>
          <a:xfrm>
            <a:off x="7763850" y="0"/>
            <a:ext cx="1971425" cy="1971100"/>
            <a:chOff x="3073575" y="1606875"/>
            <a:chExt cx="1971425" cy="1971100"/>
          </a:xfrm>
        </p:grpSpPr>
        <p:sp>
          <p:nvSpPr>
            <p:cNvPr id="549" name="Google Shape;549;p8"/>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8"/>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8"/>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8"/>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8"/>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8"/>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8"/>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8"/>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8"/>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8"/>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8"/>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8"/>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8"/>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8"/>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8"/>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8"/>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8"/>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8"/>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8"/>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8"/>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8"/>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8"/>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8"/>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8"/>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8"/>
          <p:cNvGrpSpPr/>
          <p:nvPr/>
        </p:nvGrpSpPr>
        <p:grpSpPr>
          <a:xfrm>
            <a:off x="713213" y="4691038"/>
            <a:ext cx="263750" cy="452450"/>
            <a:chOff x="1912425" y="756475"/>
            <a:chExt cx="263750" cy="452450"/>
          </a:xfrm>
        </p:grpSpPr>
        <p:sp>
          <p:nvSpPr>
            <p:cNvPr id="574" name="Google Shape;574;p8"/>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8"/>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8"/>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 name="Google Shape;577;p8"/>
          <p:cNvGrpSpPr/>
          <p:nvPr/>
        </p:nvGrpSpPr>
        <p:grpSpPr>
          <a:xfrm rot="5400000">
            <a:off x="8785888" y="1339288"/>
            <a:ext cx="263750" cy="452450"/>
            <a:chOff x="1912425" y="756475"/>
            <a:chExt cx="263750" cy="452450"/>
          </a:xfrm>
        </p:grpSpPr>
        <p:sp>
          <p:nvSpPr>
            <p:cNvPr id="578" name="Google Shape;578;p8"/>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8"/>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8"/>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 name="Google Shape;581;p8"/>
          <p:cNvGrpSpPr/>
          <p:nvPr/>
        </p:nvGrpSpPr>
        <p:grpSpPr>
          <a:xfrm rot="-5400000">
            <a:off x="298531" y="145526"/>
            <a:ext cx="1402120" cy="572720"/>
            <a:chOff x="4296650" y="4168800"/>
            <a:chExt cx="1139750" cy="465550"/>
          </a:xfrm>
        </p:grpSpPr>
        <p:sp>
          <p:nvSpPr>
            <p:cNvPr id="582" name="Google Shape;582;p8"/>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8"/>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8"/>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8"/>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8"/>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8"/>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8"/>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8"/>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8"/>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8"/>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8"/>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8"/>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8"/>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8"/>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 name="Google Shape;596;p8"/>
          <p:cNvGrpSpPr/>
          <p:nvPr/>
        </p:nvGrpSpPr>
        <p:grpSpPr>
          <a:xfrm>
            <a:off x="7028656" y="4604001"/>
            <a:ext cx="1402120" cy="572720"/>
            <a:chOff x="4296650" y="4168800"/>
            <a:chExt cx="1139750" cy="465550"/>
          </a:xfrm>
        </p:grpSpPr>
        <p:sp>
          <p:nvSpPr>
            <p:cNvPr id="597" name="Google Shape;597;p8"/>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8"/>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8"/>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8"/>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8"/>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8"/>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8"/>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8"/>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8"/>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8"/>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8"/>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8"/>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8"/>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8"/>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611" name="Shape 611"/>
        <p:cNvGrpSpPr/>
        <p:nvPr/>
      </p:nvGrpSpPr>
      <p:grpSpPr>
        <a:xfrm>
          <a:off x="0" y="0"/>
          <a:ext cx="0" cy="0"/>
          <a:chOff x="0" y="0"/>
          <a:chExt cx="0" cy="0"/>
        </a:xfrm>
      </p:grpSpPr>
      <p:grpSp>
        <p:nvGrpSpPr>
          <p:cNvPr id="612" name="Google Shape;612;p9"/>
          <p:cNvGrpSpPr/>
          <p:nvPr/>
        </p:nvGrpSpPr>
        <p:grpSpPr>
          <a:xfrm>
            <a:off x="1294488" y="-105962"/>
            <a:ext cx="1971425" cy="1971100"/>
            <a:chOff x="3073575" y="1606875"/>
            <a:chExt cx="1971425" cy="1971100"/>
          </a:xfrm>
        </p:grpSpPr>
        <p:sp>
          <p:nvSpPr>
            <p:cNvPr id="613" name="Google Shape;613;p9"/>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9"/>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9"/>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9"/>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9"/>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9"/>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9"/>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9"/>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9"/>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9"/>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9"/>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9"/>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9"/>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9"/>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9"/>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9"/>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9"/>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9"/>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9"/>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9"/>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9"/>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9"/>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9"/>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9"/>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5"/>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7" name="Google Shape;637;p9"/>
          <p:cNvSpPr txBox="1"/>
          <p:nvPr>
            <p:ph type="title"/>
          </p:nvPr>
        </p:nvSpPr>
        <p:spPr>
          <a:xfrm>
            <a:off x="2135550" y="1450538"/>
            <a:ext cx="4872900" cy="901200"/>
          </a:xfrm>
          <a:prstGeom prst="rect">
            <a:avLst/>
          </a:prstGeom>
          <a:solidFill>
            <a:schemeClr val="accent2"/>
          </a:solidFill>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sp>
        <p:nvSpPr>
          <p:cNvPr id="638" name="Google Shape;638;p9"/>
          <p:cNvSpPr txBox="1"/>
          <p:nvPr>
            <p:ph idx="1" type="subTitle"/>
          </p:nvPr>
        </p:nvSpPr>
        <p:spPr>
          <a:xfrm>
            <a:off x="2135550" y="2504063"/>
            <a:ext cx="4872900" cy="11889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400"/>
              <a:buNone/>
              <a:defRPr sz="1600"/>
            </a:lvl1pPr>
            <a:lvl2pPr lvl="1" rtl="0" algn="ctr">
              <a:lnSpc>
                <a:spcPct val="100000"/>
              </a:lnSpc>
              <a:spcBef>
                <a:spcPts val="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639" name="Google Shape;639;p9"/>
          <p:cNvGrpSpPr/>
          <p:nvPr/>
        </p:nvGrpSpPr>
        <p:grpSpPr>
          <a:xfrm>
            <a:off x="7303125" y="3411150"/>
            <a:ext cx="1971425" cy="1971100"/>
            <a:chOff x="3073575" y="1606875"/>
            <a:chExt cx="1971425" cy="1971100"/>
          </a:xfrm>
        </p:grpSpPr>
        <p:sp>
          <p:nvSpPr>
            <p:cNvPr id="640" name="Google Shape;640;p9"/>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9"/>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9"/>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9"/>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9"/>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9"/>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9"/>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9"/>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9"/>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9"/>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9"/>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9"/>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9"/>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9"/>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9"/>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9"/>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9"/>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9"/>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9"/>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9"/>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9"/>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9"/>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9"/>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9"/>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 name="Google Shape;664;p9"/>
          <p:cNvGrpSpPr/>
          <p:nvPr/>
        </p:nvGrpSpPr>
        <p:grpSpPr>
          <a:xfrm>
            <a:off x="2953988" y="30738"/>
            <a:ext cx="263750" cy="452450"/>
            <a:chOff x="1912425" y="756475"/>
            <a:chExt cx="263750" cy="452450"/>
          </a:xfrm>
        </p:grpSpPr>
        <p:sp>
          <p:nvSpPr>
            <p:cNvPr id="665" name="Google Shape;665;p9"/>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9"/>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9"/>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 name="Google Shape;668;p9"/>
          <p:cNvGrpSpPr/>
          <p:nvPr/>
        </p:nvGrpSpPr>
        <p:grpSpPr>
          <a:xfrm rot="5400000">
            <a:off x="7391125" y="-180034"/>
            <a:ext cx="320124" cy="1759172"/>
            <a:chOff x="164300" y="3082350"/>
            <a:chExt cx="228025" cy="1253150"/>
          </a:xfrm>
        </p:grpSpPr>
        <p:sp>
          <p:nvSpPr>
            <p:cNvPr id="669" name="Google Shape;669;p9"/>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9"/>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9"/>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9"/>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9"/>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9"/>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9"/>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9"/>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9"/>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9"/>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9"/>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9"/>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9"/>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9"/>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9"/>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9"/>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9"/>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9"/>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9"/>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9"/>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9"/>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9"/>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9"/>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9"/>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9"/>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9"/>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 name="Google Shape;695;p9"/>
          <p:cNvGrpSpPr/>
          <p:nvPr/>
        </p:nvGrpSpPr>
        <p:grpSpPr>
          <a:xfrm rot="10800000">
            <a:off x="713225" y="3255629"/>
            <a:ext cx="320124" cy="1759172"/>
            <a:chOff x="164300" y="3082350"/>
            <a:chExt cx="228025" cy="1253150"/>
          </a:xfrm>
        </p:grpSpPr>
        <p:sp>
          <p:nvSpPr>
            <p:cNvPr id="696" name="Google Shape;696;p9"/>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9"/>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9"/>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9"/>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9"/>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9"/>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9"/>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9"/>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9"/>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9"/>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9"/>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9"/>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9"/>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9"/>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9"/>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9"/>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9"/>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9"/>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9"/>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9"/>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9"/>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9"/>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9"/>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9"/>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9"/>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9"/>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 name="Google Shape;722;p9"/>
          <p:cNvGrpSpPr/>
          <p:nvPr/>
        </p:nvGrpSpPr>
        <p:grpSpPr>
          <a:xfrm rot="-5400000">
            <a:off x="94338" y="4656688"/>
            <a:ext cx="263750" cy="452450"/>
            <a:chOff x="1912425" y="756475"/>
            <a:chExt cx="263750" cy="452450"/>
          </a:xfrm>
        </p:grpSpPr>
        <p:sp>
          <p:nvSpPr>
            <p:cNvPr id="723" name="Google Shape;723;p9"/>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9"/>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9"/>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726" name="Shape 726"/>
        <p:cNvGrpSpPr/>
        <p:nvPr/>
      </p:nvGrpSpPr>
      <p:grpSpPr>
        <a:xfrm>
          <a:off x="0" y="0"/>
          <a:ext cx="0" cy="0"/>
          <a:chOff x="0" y="0"/>
          <a:chExt cx="0" cy="0"/>
        </a:xfrm>
      </p:grpSpPr>
      <p:sp>
        <p:nvSpPr>
          <p:cNvPr id="727" name="Google Shape;727;p10"/>
          <p:cNvSpPr txBox="1"/>
          <p:nvPr>
            <p:ph type="title"/>
          </p:nvPr>
        </p:nvSpPr>
        <p:spPr>
          <a:xfrm>
            <a:off x="713225" y="3557000"/>
            <a:ext cx="4587300" cy="1047000"/>
          </a:xfrm>
          <a:prstGeom prst="rect">
            <a:avLst/>
          </a:prstGeom>
          <a:solidFill>
            <a:schemeClr val="accent2"/>
          </a:solidFill>
        </p:spPr>
        <p:txBody>
          <a:bodyPr anchorCtr="0" anchor="t" bIns="91425" lIns="91425" spcFirstLastPara="1" rIns="91425" wrap="square" tIns="91425">
            <a:noAutofit/>
          </a:bodyPr>
          <a:lstStyle>
            <a:lvl1pPr lvl="0" rtl="0" algn="ctr">
              <a:spcBef>
                <a:spcPts val="0"/>
              </a:spcBef>
              <a:spcAft>
                <a:spcPts val="0"/>
              </a:spcAft>
              <a:buSzPts val="3500"/>
              <a:buNone/>
              <a:defRPr sz="2900">
                <a:solidFill>
                  <a:schemeClr val="lt1"/>
                </a:solidFill>
              </a:defRPr>
            </a:lvl1pPr>
            <a:lvl2pPr lvl="1" rtl="0" algn="ctr">
              <a:spcBef>
                <a:spcPts val="0"/>
              </a:spcBef>
              <a:spcAft>
                <a:spcPts val="0"/>
              </a:spcAft>
              <a:buSzPts val="3500"/>
              <a:buNone/>
              <a:defRPr/>
            </a:lvl2pPr>
            <a:lvl3pPr lvl="2" rtl="0" algn="ctr">
              <a:spcBef>
                <a:spcPts val="0"/>
              </a:spcBef>
              <a:spcAft>
                <a:spcPts val="0"/>
              </a:spcAft>
              <a:buSzPts val="3500"/>
              <a:buNone/>
              <a:defRPr/>
            </a:lvl3pPr>
            <a:lvl4pPr lvl="3" rtl="0" algn="ctr">
              <a:spcBef>
                <a:spcPts val="0"/>
              </a:spcBef>
              <a:spcAft>
                <a:spcPts val="0"/>
              </a:spcAft>
              <a:buSzPts val="3500"/>
              <a:buNone/>
              <a:defRPr/>
            </a:lvl4pPr>
            <a:lvl5pPr lvl="4" rtl="0" algn="ctr">
              <a:spcBef>
                <a:spcPts val="0"/>
              </a:spcBef>
              <a:spcAft>
                <a:spcPts val="0"/>
              </a:spcAft>
              <a:buSzPts val="3500"/>
              <a:buNone/>
              <a:defRPr/>
            </a:lvl5pPr>
            <a:lvl6pPr lvl="5" rtl="0" algn="ctr">
              <a:spcBef>
                <a:spcPts val="0"/>
              </a:spcBef>
              <a:spcAft>
                <a:spcPts val="0"/>
              </a:spcAft>
              <a:buSzPts val="3500"/>
              <a:buNone/>
              <a:defRPr/>
            </a:lvl6pPr>
            <a:lvl7pPr lvl="6" rtl="0" algn="ctr">
              <a:spcBef>
                <a:spcPts val="0"/>
              </a:spcBef>
              <a:spcAft>
                <a:spcPts val="0"/>
              </a:spcAft>
              <a:buSzPts val="3500"/>
              <a:buNone/>
              <a:defRPr/>
            </a:lvl7pPr>
            <a:lvl8pPr lvl="7" rtl="0" algn="ctr">
              <a:spcBef>
                <a:spcPts val="0"/>
              </a:spcBef>
              <a:spcAft>
                <a:spcPts val="0"/>
              </a:spcAft>
              <a:buSzPts val="3500"/>
              <a:buNone/>
              <a:defRPr/>
            </a:lvl8pPr>
            <a:lvl9pPr lvl="8" rtl="0" algn="ctr">
              <a:spcBef>
                <a:spcPts val="0"/>
              </a:spcBef>
              <a:spcAft>
                <a:spcPts val="0"/>
              </a:spcAft>
              <a:buSzPts val="3500"/>
              <a:buNone/>
              <a:defRPr/>
            </a:lvl9pPr>
          </a:lstStyle>
          <a:p/>
        </p:txBody>
      </p:sp>
      <p:grpSp>
        <p:nvGrpSpPr>
          <p:cNvPr id="728" name="Google Shape;728;p10"/>
          <p:cNvGrpSpPr/>
          <p:nvPr/>
        </p:nvGrpSpPr>
        <p:grpSpPr>
          <a:xfrm flipH="1">
            <a:off x="221075" y="103900"/>
            <a:ext cx="263738" cy="4500113"/>
            <a:chOff x="1912425" y="-478876"/>
            <a:chExt cx="263738" cy="4500113"/>
          </a:xfrm>
        </p:grpSpPr>
        <p:sp>
          <p:nvSpPr>
            <p:cNvPr id="729" name="Google Shape;729;p10"/>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0"/>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0"/>
            <p:cNvSpPr/>
            <p:nvPr/>
          </p:nvSpPr>
          <p:spPr>
            <a:xfrm>
              <a:off x="2123463" y="-478876"/>
              <a:ext cx="52700" cy="4500113"/>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 name="Google Shape;732;p10"/>
          <p:cNvGrpSpPr/>
          <p:nvPr/>
        </p:nvGrpSpPr>
        <p:grpSpPr>
          <a:xfrm rot="5400000">
            <a:off x="4661864" y="657363"/>
            <a:ext cx="263738" cy="8157085"/>
            <a:chOff x="1912425" y="-478875"/>
            <a:chExt cx="263738" cy="8157085"/>
          </a:xfrm>
        </p:grpSpPr>
        <p:sp>
          <p:nvSpPr>
            <p:cNvPr id="733" name="Google Shape;733;p10"/>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0"/>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0"/>
            <p:cNvSpPr/>
            <p:nvPr/>
          </p:nvSpPr>
          <p:spPr>
            <a:xfrm>
              <a:off x="2123463" y="-478875"/>
              <a:ext cx="52700" cy="8157085"/>
            </a:xfrm>
            <a:custGeom>
              <a:rect b="b" l="l" r="r" t="t"/>
              <a:pathLst>
                <a:path extrusionOk="0" h="18098" w="2108">
                  <a:moveTo>
                    <a:pt x="0" y="0"/>
                  </a:moveTo>
                  <a:lnTo>
                    <a:pt x="0" y="18098"/>
                  </a:lnTo>
                  <a:lnTo>
                    <a:pt x="2108" y="18098"/>
                  </a:lnTo>
                  <a:lnTo>
                    <a:pt x="21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 name="Google Shape;736;p10"/>
          <p:cNvGrpSpPr/>
          <p:nvPr/>
        </p:nvGrpSpPr>
        <p:grpSpPr>
          <a:xfrm>
            <a:off x="7358588" y="-446050"/>
            <a:ext cx="1971425" cy="1971100"/>
            <a:chOff x="3073575" y="1606875"/>
            <a:chExt cx="1971425" cy="1971100"/>
          </a:xfrm>
        </p:grpSpPr>
        <p:sp>
          <p:nvSpPr>
            <p:cNvPr id="737" name="Google Shape;737;p10"/>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0"/>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0"/>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0"/>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0"/>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0"/>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0"/>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0"/>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0"/>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0"/>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0"/>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0"/>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0"/>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0"/>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0"/>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0"/>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0"/>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0"/>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0"/>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0"/>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0"/>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0"/>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0"/>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0"/>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 name="Google Shape;761;p10"/>
          <p:cNvGrpSpPr/>
          <p:nvPr/>
        </p:nvGrpSpPr>
        <p:grpSpPr>
          <a:xfrm rot="5400000">
            <a:off x="378100" y="204250"/>
            <a:ext cx="1139750" cy="465550"/>
            <a:chOff x="4296650" y="4168800"/>
            <a:chExt cx="1139750" cy="465550"/>
          </a:xfrm>
        </p:grpSpPr>
        <p:sp>
          <p:nvSpPr>
            <p:cNvPr id="762" name="Google Shape;762;p10"/>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0"/>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0"/>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0"/>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0"/>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0"/>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0"/>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0"/>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0"/>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0"/>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0"/>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0"/>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0"/>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0"/>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10"/>
          <p:cNvGrpSpPr/>
          <p:nvPr/>
        </p:nvGrpSpPr>
        <p:grpSpPr>
          <a:xfrm rot="10800000">
            <a:off x="8190275" y="3963250"/>
            <a:ext cx="1139750" cy="465550"/>
            <a:chOff x="4296650" y="4168800"/>
            <a:chExt cx="1139750" cy="465550"/>
          </a:xfrm>
        </p:grpSpPr>
        <p:sp>
          <p:nvSpPr>
            <p:cNvPr id="777" name="Google Shape;777;p10"/>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0"/>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0"/>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0"/>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0"/>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0"/>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0"/>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0"/>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0"/>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0"/>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0"/>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0"/>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0"/>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0"/>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 name="Google Shape;791;p10"/>
          <p:cNvGrpSpPr/>
          <p:nvPr/>
        </p:nvGrpSpPr>
        <p:grpSpPr>
          <a:xfrm rot="-5400000">
            <a:off x="8410375" y="1338576"/>
            <a:ext cx="908272" cy="334659"/>
            <a:chOff x="1134050" y="769575"/>
            <a:chExt cx="2409850" cy="887925"/>
          </a:xfrm>
        </p:grpSpPr>
        <p:sp>
          <p:nvSpPr>
            <p:cNvPr id="792" name="Google Shape;792;p10"/>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0"/>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0"/>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0"/>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0"/>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0"/>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0"/>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0"/>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0"/>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0"/>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0"/>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0"/>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0"/>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0"/>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0"/>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0"/>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0"/>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0"/>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theme" Target="../theme/theme3.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slideLayout" Target="../slideLayouts/slideLayout29.xml"/><Relationship Id="rId3"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13225" y="445025"/>
            <a:ext cx="77175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3500"/>
              <a:buFont typeface="Montserrat"/>
              <a:buNone/>
              <a:defRPr b="1" sz="3500">
                <a:solidFill>
                  <a:schemeClr val="dk1"/>
                </a:solidFill>
                <a:latin typeface="Montserrat"/>
                <a:ea typeface="Montserrat"/>
                <a:cs typeface="Montserrat"/>
                <a:sym typeface="Montserrat"/>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p:txBody>
      </p:sp>
      <p:sp>
        <p:nvSpPr>
          <p:cNvPr id="7" name="Google Shape;7;p1"/>
          <p:cNvSpPr txBox="1"/>
          <p:nvPr>
            <p:ph idx="1" type="body"/>
          </p:nvPr>
        </p:nvSpPr>
        <p:spPr>
          <a:xfrm>
            <a:off x="713225" y="1152475"/>
            <a:ext cx="7717500" cy="3416400"/>
          </a:xfrm>
          <a:prstGeom prst="rect">
            <a:avLst/>
          </a:prstGeom>
          <a:noFill/>
          <a:ln>
            <a:noFill/>
          </a:ln>
        </p:spPr>
        <p:txBody>
          <a:bodyPr anchorCtr="0" anchor="t" bIns="91425" lIns="91425" spcFirstLastPara="1" rIns="91425" wrap="square" tIns="91425">
            <a:noAutofit/>
          </a:bodyPr>
          <a:lstStyle>
            <a:lvl1pPr indent="-317500" lvl="0" marL="457200">
              <a:lnSpc>
                <a:spcPct val="100000"/>
              </a:lnSpc>
              <a:spcBef>
                <a:spcPts val="0"/>
              </a:spcBef>
              <a:spcAft>
                <a:spcPts val="0"/>
              </a:spcAft>
              <a:buClr>
                <a:schemeClr val="dk1"/>
              </a:buClr>
              <a:buSzPts val="1400"/>
              <a:buFont typeface="Arimo"/>
              <a:buChar char="●"/>
              <a:defRPr>
                <a:solidFill>
                  <a:schemeClr val="dk1"/>
                </a:solidFill>
                <a:latin typeface="Arimo"/>
                <a:ea typeface="Arimo"/>
                <a:cs typeface="Arimo"/>
                <a:sym typeface="Arimo"/>
              </a:defRPr>
            </a:lvl1pPr>
            <a:lvl2pPr indent="-317500" lvl="1" marL="9144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2pPr>
            <a:lvl3pPr indent="-317500" lvl="2" marL="13716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3pPr>
            <a:lvl4pPr indent="-317500" lvl="3" marL="18288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4pPr>
            <a:lvl5pPr indent="-317500" lvl="4" marL="22860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5pPr>
            <a:lvl6pPr indent="-317500" lvl="5" marL="27432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6pPr>
            <a:lvl7pPr indent="-317500" lvl="6" marL="32004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7pPr>
            <a:lvl8pPr indent="-317500" lvl="7" marL="3657600">
              <a:lnSpc>
                <a:spcPct val="100000"/>
              </a:lnSpc>
              <a:spcBef>
                <a:spcPts val="1600"/>
              </a:spcBef>
              <a:spcAft>
                <a:spcPts val="0"/>
              </a:spcAft>
              <a:buClr>
                <a:schemeClr val="dk1"/>
              </a:buClr>
              <a:buSzPts val="1400"/>
              <a:buFont typeface="Arimo"/>
              <a:buChar char="○"/>
              <a:defRPr>
                <a:solidFill>
                  <a:schemeClr val="dk1"/>
                </a:solidFill>
                <a:latin typeface="Arimo"/>
                <a:ea typeface="Arimo"/>
                <a:cs typeface="Arimo"/>
                <a:sym typeface="Arimo"/>
              </a:defRPr>
            </a:lvl8pPr>
            <a:lvl9pPr indent="-317500" lvl="8" marL="4114800">
              <a:lnSpc>
                <a:spcPct val="100000"/>
              </a:lnSpc>
              <a:spcBef>
                <a:spcPts val="1600"/>
              </a:spcBef>
              <a:spcAft>
                <a:spcPts val="1600"/>
              </a:spcAft>
              <a:buClr>
                <a:schemeClr val="dk1"/>
              </a:buClr>
              <a:buSzPts val="1400"/>
              <a:buFont typeface="Arimo"/>
              <a:buChar char="■"/>
              <a:defRPr>
                <a:solidFill>
                  <a:schemeClr val="dk1"/>
                </a:solidFill>
                <a:latin typeface="Arimo"/>
                <a:ea typeface="Arimo"/>
                <a:cs typeface="Arimo"/>
                <a:sym typeface="Arimo"/>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449">
          <p15:clr>
            <a:srgbClr val="EA4335"/>
          </p15:clr>
        </p15:guide>
        <p15:guide id="2" pos="5311">
          <p15:clr>
            <a:srgbClr val="EA4335"/>
          </p15:clr>
        </p15:guide>
        <p15:guide id="3" orient="horz" pos="340">
          <p15:clr>
            <a:srgbClr val="EA4335"/>
          </p15:clr>
        </p15:guide>
        <p15:guide id="4" orient="horz" pos="290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423" name="Shape 2423"/>
        <p:cNvGrpSpPr/>
        <p:nvPr/>
      </p:nvGrpSpPr>
      <p:grpSpPr>
        <a:xfrm>
          <a:off x="0" y="0"/>
          <a:ext cx="0" cy="0"/>
          <a:chOff x="0" y="0"/>
          <a:chExt cx="0" cy="0"/>
        </a:xfrm>
      </p:grpSpPr>
      <p:sp>
        <p:nvSpPr>
          <p:cNvPr id="2424" name="Google Shape;2424;p29"/>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425" name="Google Shape;2425;p29"/>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5" r:id="rId1"/>
    <p:sldLayoutId id="2147483676"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 Id="rId3" Type="http://schemas.openxmlformats.org/officeDocument/2006/relationships/image" Target="../media/image11.jp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11.xml"/><Relationship Id="rId3" Type="http://schemas.openxmlformats.org/officeDocument/2006/relationships/image" Target="../media/image10.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3.xml"/><Relationship Id="rId3" Type="http://schemas.openxmlformats.org/officeDocument/2006/relationships/hyperlink" Target="https://docs.google.com/spreadsheets/d/1F-a5KWbfgkfIhD3o0hdmjXDRAGZnW5wofvXijVYg7q8/copy#gid=1051421447" TargetMode="External"/><Relationship Id="rId4" Type="http://schemas.openxmlformats.org/officeDocument/2006/relationships/image" Target="../media/image4.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8.xml"/><Relationship Id="rId3" Type="http://schemas.openxmlformats.org/officeDocument/2006/relationships/image" Target="../media/image12.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5" Type="http://schemas.openxmlformats.org/officeDocument/2006/relationships/hyperlink" Target="http://bit.ly/33VAFh3" TargetMode="External"/><Relationship Id="rId6" Type="http://schemas.openxmlformats.org/officeDocument/2006/relationships/hyperlink" Target="https://www.freepik.com/?utm_source=slidesgo_template&amp;utm_medium=referral-link&amp;utm_campaign=promo-slide&amp;utm_term=slidesgo&amp;utm_content=freepik"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8" Type="http://schemas.openxmlformats.org/officeDocument/2006/relationships/hyperlink" Target="https://storyset.com/?utm_source=slidesgo_template&amp;utm_medium=referral-link&amp;utm_campaign=promo-slide&amp;utm_term=slidesgo&amp;utm_content=storyset" TargetMode="External"/><Relationship Id="rId11" Type="http://schemas.openxmlformats.org/officeDocument/2006/relationships/slide" Target="/ppt/slides/slide31.xml"/><Relationship Id="rId10" Type="http://schemas.openxmlformats.org/officeDocument/2006/relationships/hyperlink" Target="https://www.videvo.net/?utm_source=slidesgo_template&amp;utm_medium=referral-link&amp;utm_campaign=sg_resources&amp;utm_content=videvo" TargetMode="External"/><Relationship Id="rId13" Type="http://schemas.openxmlformats.org/officeDocument/2006/relationships/slide" Target="/ppt/slides/slide27.xml"/><Relationship Id="rId12" Type="http://schemas.openxmlformats.org/officeDocument/2006/relationships/slide" Target="/ppt/slides/slide28.xml"/><Relationship Id="rId15" Type="http://schemas.openxmlformats.org/officeDocument/2006/relationships/slide" Target="/ppt/slides/slide25.xml"/><Relationship Id="rId14" Type="http://schemas.openxmlformats.org/officeDocument/2006/relationships/slide" Target="/ppt/slides/slide27.xml"/><Relationship Id="rId17" Type="http://schemas.openxmlformats.org/officeDocument/2006/relationships/slide" Target="/ppt/slides/slide39.xml"/><Relationship Id="rId16" Type="http://schemas.openxmlformats.org/officeDocument/2006/relationships/slide" Target="/ppt/slides/slide31.xml"/><Relationship Id="rId1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8" Type="http://schemas.openxmlformats.org/officeDocument/2006/relationships/slide" Target="/ppt/slides/slide3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4.xml"/><Relationship Id="rId3" Type="http://schemas.openxmlformats.org/officeDocument/2006/relationships/image" Target="../media/image7.jp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7.xml"/><Relationship Id="rId3" Type="http://schemas.openxmlformats.org/officeDocument/2006/relationships/hyperlink" Target="https://www.freepik.com/free-vector/geometric-background_4162761.htm#&amp;position=1&amp;from_view=undefined/?utm_source=slidesgo_template&amp;utm_medium=referral-link&amp;utm_campaign=sg_resources&amp;utm_content=freepik"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8.xml"/><Relationship Id="rId3" Type="http://schemas.openxmlformats.org/officeDocument/2006/relationships/hyperlink" Target="https://www.freepik.com/free-vector/flat-construction-landing-page-template_30122419.htm#&amp;position=39&amp;from_view=undefined/?utm_source=slidesgo_template&amp;utm_medium=referral-link&amp;utm_campaign=sg_resources&amp;utm_content=freepik" TargetMode="External"/><Relationship Id="rId4" Type="http://schemas.openxmlformats.org/officeDocument/2006/relationships/hyperlink" Target="https://www.freepik.com/free-photo/young-man-talking-phone_8100557.htm#page=2&amp;position=1&amp;from_view=undefined/?utm_source=slidesgo_template&amp;utm_medium=referral-link&amp;utm_campaign=sg_resources&amp;utm_content=freepik" TargetMode="External"/><Relationship Id="rId9" Type="http://schemas.openxmlformats.org/officeDocument/2006/relationships/hyperlink" Target="https://www.flaticon.com/packs/job-resume-36?word=cv%20resume&amp;style_id=15&amp;family_id=3&amp;group_id=1/?utm_source=slidesgo_template&amp;utm_medium=referral-link&amp;utm_campaign=sg_resources&amp;utm_content=flaticon" TargetMode="External"/><Relationship Id="rId5" Type="http://schemas.openxmlformats.org/officeDocument/2006/relationships/hyperlink" Target="https://www.freepik.com/free-photo/side-view-smiley-man-taking-notes_29716853.htm#&amp;position=37&amp;from_view=undefined/?utm_source=slidesgo_template&amp;utm_medium=referral-link&amp;utm_campaign=sg_resources&amp;utm_content=freepik" TargetMode="External"/><Relationship Id="rId6" Type="http://schemas.openxmlformats.org/officeDocument/2006/relationships/hyperlink" Target="https://www.freepik.com/free-photo/senior-man-taking-notes-class_18775122.htm#&amp;position=35&amp;from_view=undefined/?utm_source=slidesgo_template&amp;utm_medium=referral-link&amp;utm_campaign=sg_resources&amp;utm_content=freepik" TargetMode="External"/><Relationship Id="rId7" Type="http://schemas.openxmlformats.org/officeDocument/2006/relationships/hyperlink" Target="https://www.freepik.com/free-photo/people-safety-equipment-working_14476892.htm#&amp;position=3&amp;from_view=undefined/?utm_source=slidesgo_template&amp;utm_medium=referral-link&amp;utm_campaign=sg_resources&amp;utm_content=freepik" TargetMode="External"/><Relationship Id="rId8" Type="http://schemas.openxmlformats.org/officeDocument/2006/relationships/hyperlink" Target="https://www.freepik.com/free-photo/people-safety-equipment-their-workplace_14476948.htm#&amp;position=1&amp;from_view=undefined/?utm_source=slidesgo_template&amp;utm_medium=referral-link&amp;utm_campaign=sg_resources&amp;utm_content=freepik"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9.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2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0.xml"/><Relationship Id="rId3" Type="http://schemas.openxmlformats.org/officeDocument/2006/relationships/hyperlink" Target="http://bit.ly/2PfT4lq" TargetMode="External"/><Relationship Id="rId4" Type="http://schemas.openxmlformats.org/officeDocument/2006/relationships/slide" Target="/ppt/slides/slide25.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1.xml"/><Relationship Id="rId3" Type="http://schemas.openxmlformats.org/officeDocument/2006/relationships/hyperlink" Target="https://fonts.google.com/specimen/Montserrat" TargetMode="External"/><Relationship Id="rId4" Type="http://schemas.openxmlformats.org/officeDocument/2006/relationships/hyperlink" Target="https://fonts.google.com/specimen/Arimo"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2.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5.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6.png"/><Relationship Id="rId14" Type="http://schemas.openxmlformats.org/officeDocument/2006/relationships/image" Target="../media/image2.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1.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3.xml"/><Relationship Id="rId3" Type="http://schemas.openxmlformats.org/officeDocument/2006/relationships/hyperlink" Target="https://bit.ly/2ZjL1pd"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39.xml"/><Relationship Id="rId3" Type="http://schemas.openxmlformats.org/officeDocument/2006/relationships/hyperlink" Target="https://workspace.google.com/marketplace/app/icons_for_slides_docs/381578326502" TargetMode="Externa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6.xml"/><Relationship Id="rId3" Type="http://schemas.openxmlformats.org/officeDocument/2006/relationships/hyperlink" Target="http://bit.ly/2PfT4lq" TargetMode="External"/><Relationship Id="rId4" Type="http://schemas.openxmlformats.org/officeDocument/2006/relationships/image" Target="../media/image13.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6.xml"/><Relationship Id="rId3" Type="http://schemas.openxmlformats.org/officeDocument/2006/relationships/image" Target="../media/image8.jp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xml"/><Relationship Id="rId3" Type="http://schemas.openxmlformats.org/officeDocument/2006/relationships/image" Target="../media/image9.jp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32" name="Shape 2432"/>
        <p:cNvGrpSpPr/>
        <p:nvPr/>
      </p:nvGrpSpPr>
      <p:grpSpPr>
        <a:xfrm>
          <a:off x="0" y="0"/>
          <a:ext cx="0" cy="0"/>
          <a:chOff x="0" y="0"/>
          <a:chExt cx="0" cy="0"/>
        </a:xfrm>
      </p:grpSpPr>
      <p:grpSp>
        <p:nvGrpSpPr>
          <p:cNvPr id="2433" name="Google Shape;2433;p32"/>
          <p:cNvGrpSpPr/>
          <p:nvPr/>
        </p:nvGrpSpPr>
        <p:grpSpPr>
          <a:xfrm>
            <a:off x="6976450" y="2830825"/>
            <a:ext cx="1971425" cy="1971100"/>
            <a:chOff x="3073575" y="1606875"/>
            <a:chExt cx="1971425" cy="1971100"/>
          </a:xfrm>
        </p:grpSpPr>
        <p:sp>
          <p:nvSpPr>
            <p:cNvPr id="2434" name="Google Shape;2434;p32"/>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32"/>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32"/>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32"/>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32"/>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32"/>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32"/>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32"/>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32"/>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32"/>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32"/>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32"/>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32"/>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32"/>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32"/>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32"/>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32"/>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32"/>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32"/>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32"/>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32"/>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32"/>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32"/>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32"/>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rgbClr val="3F3F3F"/>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58" name="Google Shape;2458;p32"/>
          <p:cNvGrpSpPr/>
          <p:nvPr/>
        </p:nvGrpSpPr>
        <p:grpSpPr>
          <a:xfrm>
            <a:off x="4675000" y="128150"/>
            <a:ext cx="1971425" cy="1971100"/>
            <a:chOff x="3073575" y="1606875"/>
            <a:chExt cx="1971425" cy="1971100"/>
          </a:xfrm>
        </p:grpSpPr>
        <p:sp>
          <p:nvSpPr>
            <p:cNvPr id="2459" name="Google Shape;2459;p32"/>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32"/>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32"/>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32"/>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32"/>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32"/>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32"/>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32"/>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32"/>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32"/>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32"/>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32"/>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32"/>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32"/>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32"/>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32"/>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32"/>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32"/>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32"/>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32"/>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32"/>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32"/>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32"/>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32"/>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dk2"/>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3" name="Google Shape;2483;p32"/>
          <p:cNvGrpSpPr/>
          <p:nvPr/>
        </p:nvGrpSpPr>
        <p:grpSpPr>
          <a:xfrm>
            <a:off x="5261504" y="983930"/>
            <a:ext cx="3508246" cy="3374842"/>
            <a:chOff x="4195844" y="1943819"/>
            <a:chExt cx="3036653" cy="2414914"/>
          </a:xfrm>
        </p:grpSpPr>
        <p:sp>
          <p:nvSpPr>
            <p:cNvPr id="2484" name="Google Shape;2484;p32"/>
            <p:cNvSpPr/>
            <p:nvPr/>
          </p:nvSpPr>
          <p:spPr>
            <a:xfrm>
              <a:off x="4835717" y="2107233"/>
              <a:ext cx="2396780" cy="2251500"/>
            </a:xfrm>
            <a:custGeom>
              <a:rect b="b" l="l" r="r" t="t"/>
              <a:pathLst>
                <a:path extrusionOk="0" h="90060" w="76046">
                  <a:moveTo>
                    <a:pt x="0" y="1"/>
                  </a:moveTo>
                  <a:lnTo>
                    <a:pt x="0" y="90060"/>
                  </a:lnTo>
                  <a:lnTo>
                    <a:pt x="76046" y="90060"/>
                  </a:lnTo>
                  <a:lnTo>
                    <a:pt x="760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32"/>
            <p:cNvSpPr/>
            <p:nvPr/>
          </p:nvSpPr>
          <p:spPr>
            <a:xfrm>
              <a:off x="4195844" y="1943819"/>
              <a:ext cx="2836743" cy="2251500"/>
            </a:xfrm>
            <a:custGeom>
              <a:rect b="b" l="l" r="r" t="t"/>
              <a:pathLst>
                <a:path extrusionOk="0" h="90060" w="138733">
                  <a:moveTo>
                    <a:pt x="0" y="0"/>
                  </a:moveTo>
                  <a:lnTo>
                    <a:pt x="0" y="90059"/>
                  </a:lnTo>
                  <a:lnTo>
                    <a:pt x="138732" y="90059"/>
                  </a:lnTo>
                  <a:lnTo>
                    <a:pt x="138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486" name="Google Shape;2486;p32"/>
          <p:cNvSpPr/>
          <p:nvPr/>
        </p:nvSpPr>
        <p:spPr>
          <a:xfrm>
            <a:off x="5261500" y="820175"/>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32"/>
          <p:cNvSpPr txBox="1"/>
          <p:nvPr>
            <p:ph type="ctrTitle"/>
          </p:nvPr>
        </p:nvSpPr>
        <p:spPr>
          <a:xfrm>
            <a:off x="713225" y="933174"/>
            <a:ext cx="4328100" cy="2797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4500"/>
              <a:t>INVENTORY CONTROLLER CV</a:t>
            </a:r>
            <a:endParaRPr sz="4500"/>
          </a:p>
        </p:txBody>
      </p:sp>
      <p:sp>
        <p:nvSpPr>
          <p:cNvPr id="2488" name="Google Shape;2488;p32"/>
          <p:cNvSpPr txBox="1"/>
          <p:nvPr>
            <p:ph idx="1" type="subTitle"/>
          </p:nvPr>
        </p:nvSpPr>
        <p:spPr>
          <a:xfrm>
            <a:off x="713225" y="3730725"/>
            <a:ext cx="4528800" cy="475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 is where your presentation begins</a:t>
            </a:r>
            <a:endParaRPr/>
          </a:p>
        </p:txBody>
      </p:sp>
      <p:grpSp>
        <p:nvGrpSpPr>
          <p:cNvPr id="2489" name="Google Shape;2489;p32"/>
          <p:cNvGrpSpPr/>
          <p:nvPr/>
        </p:nvGrpSpPr>
        <p:grpSpPr>
          <a:xfrm>
            <a:off x="5418500" y="4138450"/>
            <a:ext cx="1139750" cy="465550"/>
            <a:chOff x="4296650" y="4168800"/>
            <a:chExt cx="1139750" cy="465550"/>
          </a:xfrm>
        </p:grpSpPr>
        <p:sp>
          <p:nvSpPr>
            <p:cNvPr id="2490" name="Google Shape;2490;p32"/>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32"/>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32"/>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32"/>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32"/>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32"/>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32"/>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32"/>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32"/>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32"/>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32"/>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32"/>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32"/>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32"/>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04" name="Google Shape;2504;p32"/>
          <p:cNvGrpSpPr/>
          <p:nvPr/>
        </p:nvGrpSpPr>
        <p:grpSpPr>
          <a:xfrm>
            <a:off x="8396563" y="2238508"/>
            <a:ext cx="747970" cy="1539556"/>
            <a:chOff x="6909475" y="2841550"/>
            <a:chExt cx="647425" cy="1101650"/>
          </a:xfrm>
        </p:grpSpPr>
        <p:sp>
          <p:nvSpPr>
            <p:cNvPr id="2505" name="Google Shape;2505;p32"/>
            <p:cNvSpPr/>
            <p:nvPr/>
          </p:nvSpPr>
          <p:spPr>
            <a:xfrm>
              <a:off x="6909775" y="3892875"/>
              <a:ext cx="647125" cy="50325"/>
            </a:xfrm>
            <a:custGeom>
              <a:rect b="b" l="l" r="r" t="t"/>
              <a:pathLst>
                <a:path extrusionOk="0" h="2013" w="25885">
                  <a:moveTo>
                    <a:pt x="1" y="0"/>
                  </a:moveTo>
                  <a:lnTo>
                    <a:pt x="1" y="2012"/>
                  </a:lnTo>
                  <a:lnTo>
                    <a:pt x="25885" y="2012"/>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32"/>
            <p:cNvSpPr/>
            <p:nvPr/>
          </p:nvSpPr>
          <p:spPr>
            <a:xfrm>
              <a:off x="6909475" y="3842875"/>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32"/>
            <p:cNvSpPr/>
            <p:nvPr/>
          </p:nvSpPr>
          <p:spPr>
            <a:xfrm>
              <a:off x="6909775" y="3792850"/>
              <a:ext cx="647125" cy="50050"/>
            </a:xfrm>
            <a:custGeom>
              <a:rect b="b" l="l" r="r" t="t"/>
              <a:pathLst>
                <a:path extrusionOk="0" h="2002" w="25885">
                  <a:moveTo>
                    <a:pt x="1" y="1"/>
                  </a:moveTo>
                  <a:lnTo>
                    <a:pt x="1" y="2001"/>
                  </a:lnTo>
                  <a:lnTo>
                    <a:pt x="25885" y="2001"/>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32"/>
            <p:cNvSpPr/>
            <p:nvPr/>
          </p:nvSpPr>
          <p:spPr>
            <a:xfrm>
              <a:off x="6909475" y="3742850"/>
              <a:ext cx="647125" cy="50025"/>
            </a:xfrm>
            <a:custGeom>
              <a:rect b="b" l="l" r="r" t="t"/>
              <a:pathLst>
                <a:path extrusionOk="0" h="2001" w="25885">
                  <a:moveTo>
                    <a:pt x="1" y="1"/>
                  </a:moveTo>
                  <a:lnTo>
                    <a:pt x="1" y="2001"/>
                  </a:lnTo>
                  <a:lnTo>
                    <a:pt x="25885" y="2001"/>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32"/>
            <p:cNvSpPr/>
            <p:nvPr/>
          </p:nvSpPr>
          <p:spPr>
            <a:xfrm>
              <a:off x="6909775" y="3692550"/>
              <a:ext cx="647125" cy="50325"/>
            </a:xfrm>
            <a:custGeom>
              <a:rect b="b" l="l" r="r" t="t"/>
              <a:pathLst>
                <a:path extrusionOk="0" h="2013" w="25885">
                  <a:moveTo>
                    <a:pt x="1" y="0"/>
                  </a:moveTo>
                  <a:lnTo>
                    <a:pt x="1" y="2013"/>
                  </a:lnTo>
                  <a:lnTo>
                    <a:pt x="25885" y="2013"/>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32"/>
            <p:cNvSpPr/>
            <p:nvPr/>
          </p:nvSpPr>
          <p:spPr>
            <a:xfrm>
              <a:off x="6909475" y="3642550"/>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32"/>
            <p:cNvSpPr/>
            <p:nvPr/>
          </p:nvSpPr>
          <p:spPr>
            <a:xfrm>
              <a:off x="6909775" y="3592525"/>
              <a:ext cx="647125" cy="50350"/>
            </a:xfrm>
            <a:custGeom>
              <a:rect b="b" l="l" r="r" t="t"/>
              <a:pathLst>
                <a:path extrusionOk="0" h="2014"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32"/>
            <p:cNvSpPr/>
            <p:nvPr/>
          </p:nvSpPr>
          <p:spPr>
            <a:xfrm>
              <a:off x="6909775" y="3542525"/>
              <a:ext cx="646825" cy="50325"/>
            </a:xfrm>
            <a:custGeom>
              <a:rect b="b" l="l" r="r" t="t"/>
              <a:pathLst>
                <a:path extrusionOk="0" h="2013" w="25873">
                  <a:moveTo>
                    <a:pt x="1" y="1"/>
                  </a:moveTo>
                  <a:lnTo>
                    <a:pt x="1" y="2013"/>
                  </a:lnTo>
                  <a:lnTo>
                    <a:pt x="25873" y="2013"/>
                  </a:lnTo>
                  <a:lnTo>
                    <a:pt x="258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32"/>
            <p:cNvSpPr/>
            <p:nvPr/>
          </p:nvSpPr>
          <p:spPr>
            <a:xfrm>
              <a:off x="6909775" y="3492525"/>
              <a:ext cx="647125" cy="50025"/>
            </a:xfrm>
            <a:custGeom>
              <a:rect b="b" l="l" r="r" t="t"/>
              <a:pathLst>
                <a:path extrusionOk="0" h="2001" w="25885">
                  <a:moveTo>
                    <a:pt x="1" y="0"/>
                  </a:moveTo>
                  <a:lnTo>
                    <a:pt x="1" y="2001"/>
                  </a:lnTo>
                  <a:lnTo>
                    <a:pt x="25885" y="2001"/>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32"/>
            <p:cNvSpPr/>
            <p:nvPr/>
          </p:nvSpPr>
          <p:spPr>
            <a:xfrm>
              <a:off x="6909775" y="3442225"/>
              <a:ext cx="646825" cy="50325"/>
            </a:xfrm>
            <a:custGeom>
              <a:rect b="b" l="l" r="r" t="t"/>
              <a:pathLst>
                <a:path extrusionOk="0" h="2013" w="25873">
                  <a:moveTo>
                    <a:pt x="1" y="0"/>
                  </a:moveTo>
                  <a:lnTo>
                    <a:pt x="1" y="2012"/>
                  </a:lnTo>
                  <a:lnTo>
                    <a:pt x="25873" y="2012"/>
                  </a:lnTo>
                  <a:lnTo>
                    <a:pt x="258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32"/>
            <p:cNvSpPr/>
            <p:nvPr/>
          </p:nvSpPr>
          <p:spPr>
            <a:xfrm>
              <a:off x="6909475" y="3392225"/>
              <a:ext cx="647125" cy="50325"/>
            </a:xfrm>
            <a:custGeom>
              <a:rect b="b" l="l" r="r" t="t"/>
              <a:pathLst>
                <a:path extrusionOk="0" h="2013" w="25885">
                  <a:moveTo>
                    <a:pt x="1" y="0"/>
                  </a:moveTo>
                  <a:lnTo>
                    <a:pt x="1" y="2012"/>
                  </a:lnTo>
                  <a:lnTo>
                    <a:pt x="25885" y="2012"/>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32"/>
            <p:cNvSpPr/>
            <p:nvPr/>
          </p:nvSpPr>
          <p:spPr>
            <a:xfrm>
              <a:off x="6909775" y="3342200"/>
              <a:ext cx="647125" cy="50325"/>
            </a:xfrm>
            <a:custGeom>
              <a:rect b="b" l="l" r="r" t="t"/>
              <a:pathLst>
                <a:path extrusionOk="0" h="2013"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32"/>
            <p:cNvSpPr/>
            <p:nvPr/>
          </p:nvSpPr>
          <p:spPr>
            <a:xfrm>
              <a:off x="6909475" y="3292200"/>
              <a:ext cx="647125" cy="50325"/>
            </a:xfrm>
            <a:custGeom>
              <a:rect b="b" l="l" r="r" t="t"/>
              <a:pathLst>
                <a:path extrusionOk="0" h="2013"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32"/>
            <p:cNvSpPr/>
            <p:nvPr/>
          </p:nvSpPr>
          <p:spPr>
            <a:xfrm>
              <a:off x="6909775" y="3242200"/>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32"/>
            <p:cNvSpPr/>
            <p:nvPr/>
          </p:nvSpPr>
          <p:spPr>
            <a:xfrm>
              <a:off x="6909475" y="3192200"/>
              <a:ext cx="647125" cy="50025"/>
            </a:xfrm>
            <a:custGeom>
              <a:rect b="b" l="l" r="r" t="t"/>
              <a:pathLst>
                <a:path extrusionOk="0" h="2001" w="25885">
                  <a:moveTo>
                    <a:pt x="1" y="0"/>
                  </a:moveTo>
                  <a:lnTo>
                    <a:pt x="1" y="2000"/>
                  </a:lnTo>
                  <a:lnTo>
                    <a:pt x="25885" y="2000"/>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32"/>
            <p:cNvSpPr/>
            <p:nvPr/>
          </p:nvSpPr>
          <p:spPr>
            <a:xfrm>
              <a:off x="6909775" y="3141875"/>
              <a:ext cx="647125" cy="50350"/>
            </a:xfrm>
            <a:custGeom>
              <a:rect b="b" l="l" r="r" t="t"/>
              <a:pathLst>
                <a:path extrusionOk="0" h="2014"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32"/>
            <p:cNvSpPr/>
            <p:nvPr/>
          </p:nvSpPr>
          <p:spPr>
            <a:xfrm>
              <a:off x="6909475" y="3091875"/>
              <a:ext cx="647125" cy="50325"/>
            </a:xfrm>
            <a:custGeom>
              <a:rect b="b" l="l" r="r" t="t"/>
              <a:pathLst>
                <a:path extrusionOk="0" h="2013"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32"/>
            <p:cNvSpPr/>
            <p:nvPr/>
          </p:nvSpPr>
          <p:spPr>
            <a:xfrm>
              <a:off x="6909775" y="3041875"/>
              <a:ext cx="647125" cy="50325"/>
            </a:xfrm>
            <a:custGeom>
              <a:rect b="b" l="l" r="r" t="t"/>
              <a:pathLst>
                <a:path extrusionOk="0" h="2013" w="25885">
                  <a:moveTo>
                    <a:pt x="1" y="0"/>
                  </a:moveTo>
                  <a:lnTo>
                    <a:pt x="1" y="2013"/>
                  </a:lnTo>
                  <a:lnTo>
                    <a:pt x="25885" y="2013"/>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32"/>
            <p:cNvSpPr/>
            <p:nvPr/>
          </p:nvSpPr>
          <p:spPr>
            <a:xfrm>
              <a:off x="6909775" y="2991875"/>
              <a:ext cx="646825" cy="50325"/>
            </a:xfrm>
            <a:custGeom>
              <a:rect b="b" l="l" r="r" t="t"/>
              <a:pathLst>
                <a:path extrusionOk="0" h="2013" w="25873">
                  <a:moveTo>
                    <a:pt x="1" y="0"/>
                  </a:moveTo>
                  <a:lnTo>
                    <a:pt x="1" y="2012"/>
                  </a:lnTo>
                  <a:lnTo>
                    <a:pt x="25873" y="2012"/>
                  </a:lnTo>
                  <a:lnTo>
                    <a:pt x="258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32"/>
            <p:cNvSpPr/>
            <p:nvPr/>
          </p:nvSpPr>
          <p:spPr>
            <a:xfrm>
              <a:off x="6909775" y="2941850"/>
              <a:ext cx="647125" cy="50050"/>
            </a:xfrm>
            <a:custGeom>
              <a:rect b="b" l="l" r="r" t="t"/>
              <a:pathLst>
                <a:path extrusionOk="0" h="2002" w="25885">
                  <a:moveTo>
                    <a:pt x="1" y="1"/>
                  </a:moveTo>
                  <a:lnTo>
                    <a:pt x="1" y="2001"/>
                  </a:lnTo>
                  <a:lnTo>
                    <a:pt x="25885" y="2001"/>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32"/>
            <p:cNvSpPr/>
            <p:nvPr/>
          </p:nvSpPr>
          <p:spPr>
            <a:xfrm>
              <a:off x="6909775" y="2891850"/>
              <a:ext cx="646825" cy="50025"/>
            </a:xfrm>
            <a:custGeom>
              <a:rect b="b" l="l" r="r" t="t"/>
              <a:pathLst>
                <a:path extrusionOk="0" h="2001" w="25873">
                  <a:moveTo>
                    <a:pt x="1" y="1"/>
                  </a:moveTo>
                  <a:lnTo>
                    <a:pt x="1" y="2001"/>
                  </a:lnTo>
                  <a:lnTo>
                    <a:pt x="25873" y="2001"/>
                  </a:lnTo>
                  <a:lnTo>
                    <a:pt x="258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32"/>
            <p:cNvSpPr/>
            <p:nvPr/>
          </p:nvSpPr>
          <p:spPr>
            <a:xfrm>
              <a:off x="6909475" y="2841550"/>
              <a:ext cx="647125" cy="50325"/>
            </a:xfrm>
            <a:custGeom>
              <a:rect b="b" l="l" r="r" t="t"/>
              <a:pathLst>
                <a:path extrusionOk="0" h="2013"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527" name="Google Shape;2527;p32"/>
          <p:cNvPicPr preferRelativeResize="0"/>
          <p:nvPr>
            <p:ph idx="2" type="pic"/>
          </p:nvPr>
        </p:nvPicPr>
        <p:blipFill rotWithShape="1">
          <a:blip r:embed="rId3">
            <a:alphaModFix/>
          </a:blip>
          <a:srcRect b="1541" l="0" r="0" t="1531"/>
          <a:stretch/>
        </p:blipFill>
        <p:spPr>
          <a:xfrm>
            <a:off x="5418500" y="1126850"/>
            <a:ext cx="2960998" cy="2870098"/>
          </a:xfrm>
          <a:prstGeom prst="rect">
            <a:avLst/>
          </a:prstGeom>
        </p:spPr>
      </p:pic>
      <p:grpSp>
        <p:nvGrpSpPr>
          <p:cNvPr id="2528" name="Google Shape;2528;p32"/>
          <p:cNvGrpSpPr/>
          <p:nvPr/>
        </p:nvGrpSpPr>
        <p:grpSpPr>
          <a:xfrm rot="5400000">
            <a:off x="2993466" y="2051023"/>
            <a:ext cx="263750" cy="2178004"/>
            <a:chOff x="1912425" y="756475"/>
            <a:chExt cx="263750" cy="452450"/>
          </a:xfrm>
        </p:grpSpPr>
        <p:sp>
          <p:nvSpPr>
            <p:cNvPr id="2529" name="Google Shape;2529;p32"/>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32"/>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32"/>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6" name="Shape 2976"/>
        <p:cNvGrpSpPr/>
        <p:nvPr/>
      </p:nvGrpSpPr>
      <p:grpSpPr>
        <a:xfrm>
          <a:off x="0" y="0"/>
          <a:ext cx="0" cy="0"/>
          <a:chOff x="0" y="0"/>
          <a:chExt cx="0" cy="0"/>
        </a:xfrm>
      </p:grpSpPr>
      <p:cxnSp>
        <p:nvCxnSpPr>
          <p:cNvPr id="2977" name="Google Shape;2977;p41"/>
          <p:cNvCxnSpPr/>
          <p:nvPr/>
        </p:nvCxnSpPr>
        <p:spPr>
          <a:xfrm rot="10800000">
            <a:off x="1423775" y="2316250"/>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978" name="Google Shape;2978;p4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EDUCATION</a:t>
            </a:r>
            <a:endParaRPr/>
          </a:p>
        </p:txBody>
      </p:sp>
      <p:sp>
        <p:nvSpPr>
          <p:cNvPr id="2979" name="Google Shape;2979;p41"/>
          <p:cNvSpPr txBox="1"/>
          <p:nvPr>
            <p:ph idx="4294967295" type="subTitle"/>
          </p:nvPr>
        </p:nvSpPr>
        <p:spPr>
          <a:xfrm>
            <a:off x="2796375" y="3777925"/>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Venus is the second planet from the Sun</a:t>
            </a:r>
            <a:endParaRPr sz="1200"/>
          </a:p>
          <a:p>
            <a:pPr indent="0" lvl="0" marL="0" rtl="0" algn="ctr">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980" name="Google Shape;2980;p41"/>
          <p:cNvSpPr txBox="1"/>
          <p:nvPr>
            <p:ph idx="4294967295" type="subTitle"/>
          </p:nvPr>
        </p:nvSpPr>
        <p:spPr>
          <a:xfrm>
            <a:off x="4908225" y="1462325"/>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Despite being red, Mars is actually a cold place</a:t>
            </a:r>
            <a:endParaRPr sz="1200"/>
          </a:p>
          <a:p>
            <a:pPr indent="0" lvl="0" marL="0" rtl="0" algn="ctr">
              <a:spcBef>
                <a:spcPts val="1600"/>
              </a:spcBef>
              <a:spcAft>
                <a:spcPts val="0"/>
              </a:spcAft>
              <a:buNone/>
            </a:pPr>
            <a:r>
              <a:t/>
            </a:r>
            <a:endParaRPr sz="1200"/>
          </a:p>
          <a:p>
            <a:pPr indent="0" lvl="0" marL="0" rtl="0" algn="ctr">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981" name="Google Shape;2981;p41"/>
          <p:cNvSpPr txBox="1"/>
          <p:nvPr>
            <p:ph idx="4294967295" type="subTitle"/>
          </p:nvPr>
        </p:nvSpPr>
        <p:spPr>
          <a:xfrm>
            <a:off x="7001975" y="3777925"/>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Jupiter is a gas giant and the biggest planet</a:t>
            </a:r>
            <a:endParaRPr sz="1200"/>
          </a:p>
          <a:p>
            <a:pPr indent="0" lvl="0" marL="0" rtl="0" algn="ctr">
              <a:spcBef>
                <a:spcPts val="1600"/>
              </a:spcBef>
              <a:spcAft>
                <a:spcPts val="0"/>
              </a:spcAft>
              <a:buNone/>
            </a:pPr>
            <a:r>
              <a:t/>
            </a:r>
            <a:endParaRPr sz="1200"/>
          </a:p>
          <a:p>
            <a:pPr indent="0" lvl="0" marL="0" rtl="0" algn="ctr">
              <a:spcBef>
                <a:spcPts val="1600"/>
              </a:spcBef>
              <a:spcAft>
                <a:spcPts val="0"/>
              </a:spcAft>
              <a:buNone/>
            </a:pPr>
            <a:r>
              <a:t/>
            </a:r>
            <a:endParaRPr sz="1200"/>
          </a:p>
          <a:p>
            <a:pPr indent="0" lvl="0" marL="0" rtl="0" algn="l">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982" name="Google Shape;2982;p41"/>
          <p:cNvSpPr txBox="1"/>
          <p:nvPr>
            <p:ph idx="4294967295" type="ctrTitle"/>
          </p:nvPr>
        </p:nvSpPr>
        <p:spPr>
          <a:xfrm>
            <a:off x="691125" y="2762350"/>
            <a:ext cx="14325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2001</a:t>
            </a:r>
            <a:endParaRPr>
              <a:solidFill>
                <a:schemeClr val="accent5"/>
              </a:solidFill>
            </a:endParaRPr>
          </a:p>
        </p:txBody>
      </p:sp>
      <p:cxnSp>
        <p:nvCxnSpPr>
          <p:cNvPr id="2983" name="Google Shape;2983;p41"/>
          <p:cNvCxnSpPr/>
          <p:nvPr/>
        </p:nvCxnSpPr>
        <p:spPr>
          <a:xfrm flipH="1">
            <a:off x="3506013" y="2762350"/>
            <a:ext cx="13200" cy="935100"/>
          </a:xfrm>
          <a:prstGeom prst="straightConnector1">
            <a:avLst/>
          </a:prstGeom>
          <a:noFill/>
          <a:ln cap="flat" cmpd="sng" w="19050">
            <a:solidFill>
              <a:schemeClr val="accent2"/>
            </a:solidFill>
            <a:prstDash val="solid"/>
            <a:round/>
            <a:headEnd len="med" w="med" type="none"/>
            <a:tailEnd len="med" w="med" type="oval"/>
          </a:ln>
        </p:spPr>
      </p:cxnSp>
      <p:cxnSp>
        <p:nvCxnSpPr>
          <p:cNvPr id="2984" name="Google Shape;2984;p41"/>
          <p:cNvCxnSpPr/>
          <p:nvPr/>
        </p:nvCxnSpPr>
        <p:spPr>
          <a:xfrm rot="10800000">
            <a:off x="5611275" y="2316250"/>
            <a:ext cx="13200" cy="935100"/>
          </a:xfrm>
          <a:prstGeom prst="straightConnector1">
            <a:avLst/>
          </a:prstGeom>
          <a:noFill/>
          <a:ln cap="flat" cmpd="sng" w="19050">
            <a:solidFill>
              <a:schemeClr val="accent2"/>
            </a:solidFill>
            <a:prstDash val="solid"/>
            <a:round/>
            <a:headEnd len="med" w="med" type="none"/>
            <a:tailEnd len="med" w="med" type="oval"/>
          </a:ln>
        </p:spPr>
      </p:cxnSp>
      <p:cxnSp>
        <p:nvCxnSpPr>
          <p:cNvPr id="2985" name="Google Shape;2985;p41"/>
          <p:cNvCxnSpPr/>
          <p:nvPr/>
        </p:nvCxnSpPr>
        <p:spPr>
          <a:xfrm flipH="1">
            <a:off x="7716525" y="2762350"/>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986" name="Google Shape;2986;p41"/>
          <p:cNvSpPr txBox="1"/>
          <p:nvPr/>
        </p:nvSpPr>
        <p:spPr>
          <a:xfrm>
            <a:off x="709100" y="1462325"/>
            <a:ext cx="1460100" cy="75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solidFill>
                  <a:schemeClr val="dk1"/>
                </a:solidFill>
                <a:latin typeface="Arimo"/>
                <a:ea typeface="Arimo"/>
                <a:cs typeface="Arimo"/>
                <a:sym typeface="Arimo"/>
              </a:rPr>
              <a:t>Mercury is the closest planet to the Sun</a:t>
            </a:r>
            <a:endParaRPr>
              <a:solidFill>
                <a:schemeClr val="dk1"/>
              </a:solidFill>
              <a:latin typeface="Arimo"/>
              <a:ea typeface="Arimo"/>
              <a:cs typeface="Arimo"/>
              <a:sym typeface="Arimo"/>
            </a:endParaRPr>
          </a:p>
        </p:txBody>
      </p:sp>
      <p:sp>
        <p:nvSpPr>
          <p:cNvPr id="2987" name="Google Shape;2987;p41"/>
          <p:cNvSpPr txBox="1"/>
          <p:nvPr>
            <p:ph idx="4294967295" type="ctrTitle"/>
          </p:nvPr>
        </p:nvSpPr>
        <p:spPr>
          <a:xfrm>
            <a:off x="2782863" y="2762350"/>
            <a:ext cx="14325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2003</a:t>
            </a:r>
            <a:endParaRPr>
              <a:solidFill>
                <a:schemeClr val="accent5"/>
              </a:solidFill>
            </a:endParaRPr>
          </a:p>
        </p:txBody>
      </p:sp>
      <p:sp>
        <p:nvSpPr>
          <p:cNvPr id="2988" name="Google Shape;2988;p41"/>
          <p:cNvSpPr txBox="1"/>
          <p:nvPr>
            <p:ph idx="4294967295" type="ctrTitle"/>
          </p:nvPr>
        </p:nvSpPr>
        <p:spPr>
          <a:xfrm>
            <a:off x="4901625" y="2762350"/>
            <a:ext cx="14325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2007</a:t>
            </a:r>
            <a:endParaRPr>
              <a:solidFill>
                <a:schemeClr val="accent5"/>
              </a:solidFill>
            </a:endParaRPr>
          </a:p>
        </p:txBody>
      </p:sp>
      <p:sp>
        <p:nvSpPr>
          <p:cNvPr id="2989" name="Google Shape;2989;p41"/>
          <p:cNvSpPr txBox="1"/>
          <p:nvPr>
            <p:ph idx="4294967295" type="ctrTitle"/>
          </p:nvPr>
        </p:nvSpPr>
        <p:spPr>
          <a:xfrm>
            <a:off x="7020375" y="2762350"/>
            <a:ext cx="14325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2010</a:t>
            </a:r>
            <a:endParaRPr>
              <a:solidFill>
                <a:schemeClr val="accent5"/>
              </a:solidFill>
            </a:endParaRPr>
          </a:p>
        </p:txBody>
      </p:sp>
      <p:grpSp>
        <p:nvGrpSpPr>
          <p:cNvPr id="2990" name="Google Shape;2990;p41"/>
          <p:cNvGrpSpPr/>
          <p:nvPr/>
        </p:nvGrpSpPr>
        <p:grpSpPr>
          <a:xfrm rot="5400000">
            <a:off x="2321363" y="2780613"/>
            <a:ext cx="263750" cy="452450"/>
            <a:chOff x="1912425" y="756475"/>
            <a:chExt cx="263750" cy="452450"/>
          </a:xfrm>
        </p:grpSpPr>
        <p:sp>
          <p:nvSpPr>
            <p:cNvPr id="2991" name="Google Shape;2991;p4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4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4" name="Google Shape;2994;p41"/>
          <p:cNvGrpSpPr/>
          <p:nvPr/>
        </p:nvGrpSpPr>
        <p:grpSpPr>
          <a:xfrm rot="5400000">
            <a:off x="4426613" y="2780613"/>
            <a:ext cx="263750" cy="452450"/>
            <a:chOff x="1912425" y="756475"/>
            <a:chExt cx="263750" cy="452450"/>
          </a:xfrm>
        </p:grpSpPr>
        <p:sp>
          <p:nvSpPr>
            <p:cNvPr id="2995" name="Google Shape;2995;p4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4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4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98" name="Google Shape;2998;p41"/>
          <p:cNvGrpSpPr/>
          <p:nvPr/>
        </p:nvGrpSpPr>
        <p:grpSpPr>
          <a:xfrm rot="5400000">
            <a:off x="6545363" y="2780613"/>
            <a:ext cx="263750" cy="452450"/>
            <a:chOff x="1912425" y="756475"/>
            <a:chExt cx="263750" cy="452450"/>
          </a:xfrm>
        </p:grpSpPr>
        <p:sp>
          <p:nvSpPr>
            <p:cNvPr id="2999" name="Google Shape;2999;p41"/>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41"/>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41"/>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02" name="Google Shape;3002;p41"/>
          <p:cNvSpPr txBox="1"/>
          <p:nvPr>
            <p:ph idx="4294967295" type="subTitle"/>
          </p:nvPr>
        </p:nvSpPr>
        <p:spPr>
          <a:xfrm>
            <a:off x="691025" y="334687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b="1" lang="en" sz="1600">
                <a:solidFill>
                  <a:schemeClr val="lt2"/>
                </a:solidFill>
                <a:latin typeface="Montserrat"/>
                <a:ea typeface="Montserrat"/>
                <a:cs typeface="Montserrat"/>
                <a:sym typeface="Montserrat"/>
              </a:rPr>
              <a:t>MERCURY</a:t>
            </a:r>
            <a:endParaRPr b="1" sz="1000">
              <a:latin typeface="Montserrat"/>
              <a:ea typeface="Montserrat"/>
              <a:cs typeface="Montserrat"/>
              <a:sym typeface="Montserrat"/>
            </a:endParaRPr>
          </a:p>
        </p:txBody>
      </p:sp>
      <p:sp>
        <p:nvSpPr>
          <p:cNvPr id="3003" name="Google Shape;3003;p41"/>
          <p:cNvSpPr txBox="1"/>
          <p:nvPr>
            <p:ph idx="4294967295" type="subTitle"/>
          </p:nvPr>
        </p:nvSpPr>
        <p:spPr>
          <a:xfrm>
            <a:off x="2782875" y="231737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b="1" lang="en" sz="1600">
                <a:solidFill>
                  <a:schemeClr val="lt2"/>
                </a:solidFill>
                <a:latin typeface="Montserrat"/>
                <a:ea typeface="Montserrat"/>
                <a:cs typeface="Montserrat"/>
                <a:sym typeface="Montserrat"/>
              </a:rPr>
              <a:t>VENUS</a:t>
            </a:r>
            <a:endParaRPr b="1" sz="1000">
              <a:latin typeface="Montserrat"/>
              <a:ea typeface="Montserrat"/>
              <a:cs typeface="Montserrat"/>
              <a:sym typeface="Montserrat"/>
            </a:endParaRPr>
          </a:p>
        </p:txBody>
      </p:sp>
      <p:sp>
        <p:nvSpPr>
          <p:cNvPr id="3004" name="Google Shape;3004;p41"/>
          <p:cNvSpPr txBox="1"/>
          <p:nvPr>
            <p:ph idx="4294967295" type="subTitle"/>
          </p:nvPr>
        </p:nvSpPr>
        <p:spPr>
          <a:xfrm>
            <a:off x="4901625" y="334687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b="1" lang="en" sz="1600">
                <a:solidFill>
                  <a:schemeClr val="lt2"/>
                </a:solidFill>
                <a:latin typeface="Montserrat"/>
                <a:ea typeface="Montserrat"/>
                <a:cs typeface="Montserrat"/>
                <a:sym typeface="Montserrat"/>
              </a:rPr>
              <a:t>MARS</a:t>
            </a:r>
            <a:endParaRPr b="1" sz="1000">
              <a:latin typeface="Montserrat"/>
              <a:ea typeface="Montserrat"/>
              <a:cs typeface="Montserrat"/>
              <a:sym typeface="Montserrat"/>
            </a:endParaRPr>
          </a:p>
        </p:txBody>
      </p:sp>
      <p:sp>
        <p:nvSpPr>
          <p:cNvPr id="3005" name="Google Shape;3005;p41"/>
          <p:cNvSpPr txBox="1"/>
          <p:nvPr>
            <p:ph idx="4294967295" type="subTitle"/>
          </p:nvPr>
        </p:nvSpPr>
        <p:spPr>
          <a:xfrm>
            <a:off x="7020375" y="231737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b="1" lang="en" sz="1600">
                <a:solidFill>
                  <a:schemeClr val="lt2"/>
                </a:solidFill>
                <a:latin typeface="Montserrat"/>
                <a:ea typeface="Montserrat"/>
                <a:cs typeface="Montserrat"/>
                <a:sym typeface="Montserrat"/>
              </a:rPr>
              <a:t>JUPITER</a:t>
            </a:r>
            <a:endParaRPr b="1" sz="1000">
              <a:latin typeface="Montserrat"/>
              <a:ea typeface="Montserrat"/>
              <a:cs typeface="Montserrat"/>
              <a:sym typeface="Montserrat"/>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9" name="Shape 3009"/>
        <p:cNvGrpSpPr/>
        <p:nvPr/>
      </p:nvGrpSpPr>
      <p:grpSpPr>
        <a:xfrm>
          <a:off x="0" y="0"/>
          <a:ext cx="0" cy="0"/>
          <a:chOff x="0" y="0"/>
          <a:chExt cx="0" cy="0"/>
        </a:xfrm>
      </p:grpSpPr>
      <p:sp>
        <p:nvSpPr>
          <p:cNvPr id="3010" name="Google Shape;3010;p42"/>
          <p:cNvSpPr txBox="1"/>
          <p:nvPr>
            <p:ph type="ctrTitle"/>
          </p:nvPr>
        </p:nvSpPr>
        <p:spPr>
          <a:xfrm flipH="1">
            <a:off x="770700" y="512700"/>
            <a:ext cx="80955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INSTITUTION 1</a:t>
            </a:r>
            <a:endParaRPr/>
          </a:p>
        </p:txBody>
      </p:sp>
      <p:sp>
        <p:nvSpPr>
          <p:cNvPr id="3011" name="Google Shape;3011;p42"/>
          <p:cNvSpPr txBox="1"/>
          <p:nvPr>
            <p:ph type="ctrTitle"/>
          </p:nvPr>
        </p:nvSpPr>
        <p:spPr>
          <a:xfrm>
            <a:off x="4063650" y="2057875"/>
            <a:ext cx="24312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800"/>
              <a:t>INSTITUTION NAME HERE</a:t>
            </a:r>
            <a:endParaRPr sz="1800"/>
          </a:p>
        </p:txBody>
      </p:sp>
      <p:sp>
        <p:nvSpPr>
          <p:cNvPr id="3012" name="Google Shape;3012;p42"/>
          <p:cNvSpPr txBox="1"/>
          <p:nvPr>
            <p:ph type="ctrTitle"/>
          </p:nvPr>
        </p:nvSpPr>
        <p:spPr>
          <a:xfrm>
            <a:off x="4063650" y="2724675"/>
            <a:ext cx="5937900" cy="3699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sz="1400"/>
              <a:t>PRINCIPAL OCCUPATIONAL SKILLS COVERED:</a:t>
            </a:r>
            <a:endParaRPr sz="1400"/>
          </a:p>
        </p:txBody>
      </p:sp>
      <p:sp>
        <p:nvSpPr>
          <p:cNvPr id="3013" name="Google Shape;3013;p42"/>
          <p:cNvSpPr txBox="1"/>
          <p:nvPr>
            <p:ph type="ctrTitle"/>
          </p:nvPr>
        </p:nvSpPr>
        <p:spPr>
          <a:xfrm>
            <a:off x="4063650" y="3094575"/>
            <a:ext cx="2376300" cy="12861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Font typeface="Arimo"/>
              <a:buChar char="●"/>
            </a:pPr>
            <a:r>
              <a:rPr b="0" lang="en" sz="1200">
                <a:latin typeface="Arimo"/>
                <a:ea typeface="Arimo"/>
                <a:cs typeface="Arimo"/>
                <a:sym typeface="Arimo"/>
              </a:rPr>
              <a:t>List the subjects here</a:t>
            </a:r>
            <a:endParaRPr b="0" sz="1200">
              <a:latin typeface="Arimo"/>
              <a:ea typeface="Arimo"/>
              <a:cs typeface="Arimo"/>
              <a:sym typeface="Arimo"/>
            </a:endParaRPr>
          </a:p>
          <a:p>
            <a:pPr indent="-304800" lvl="0" marL="457200" rtl="0" algn="l">
              <a:spcBef>
                <a:spcPts val="0"/>
              </a:spcBef>
              <a:spcAft>
                <a:spcPts val="0"/>
              </a:spcAft>
              <a:buSzPts val="1200"/>
              <a:buFont typeface="Arimo"/>
              <a:buChar char="●"/>
            </a:pPr>
            <a:r>
              <a:rPr b="0" lang="en" sz="1200">
                <a:latin typeface="Arimo"/>
                <a:ea typeface="Arimo"/>
                <a:cs typeface="Arimo"/>
                <a:sym typeface="Arimo"/>
              </a:rPr>
              <a:t>Sort them by relevance</a:t>
            </a:r>
            <a:endParaRPr b="0" sz="1200">
              <a:latin typeface="Arimo"/>
              <a:ea typeface="Arimo"/>
              <a:cs typeface="Arimo"/>
              <a:sym typeface="Arimo"/>
            </a:endParaRPr>
          </a:p>
          <a:p>
            <a:pPr indent="-304800" lvl="0" marL="457200" rtl="0" algn="l">
              <a:spcBef>
                <a:spcPts val="0"/>
              </a:spcBef>
              <a:spcAft>
                <a:spcPts val="0"/>
              </a:spcAft>
              <a:buSzPts val="1200"/>
              <a:buFont typeface="Arimo"/>
              <a:buChar char="●"/>
            </a:pPr>
            <a:r>
              <a:rPr b="0" lang="en" sz="1200">
                <a:latin typeface="Arimo"/>
                <a:ea typeface="Arimo"/>
                <a:cs typeface="Arimo"/>
                <a:sym typeface="Arimo"/>
              </a:rPr>
              <a:t>Adapt this to your needs</a:t>
            </a:r>
            <a:endParaRPr b="0" sz="1200">
              <a:latin typeface="Arimo"/>
              <a:ea typeface="Arimo"/>
              <a:cs typeface="Arimo"/>
              <a:sym typeface="Arimo"/>
            </a:endParaRPr>
          </a:p>
          <a:p>
            <a:pPr indent="-304800" lvl="0" marL="457200" rtl="0" algn="l">
              <a:spcBef>
                <a:spcPts val="0"/>
              </a:spcBef>
              <a:spcAft>
                <a:spcPts val="0"/>
              </a:spcAft>
              <a:buSzPts val="1200"/>
              <a:buFont typeface="Arimo"/>
              <a:buChar char="●"/>
            </a:pPr>
            <a:r>
              <a:rPr b="0" lang="en" sz="1200">
                <a:latin typeface="Arimo"/>
                <a:ea typeface="Arimo"/>
                <a:cs typeface="Arimo"/>
                <a:sym typeface="Arimo"/>
              </a:rPr>
              <a:t>Try to keep it short</a:t>
            </a:r>
            <a:endParaRPr b="0" sz="1200">
              <a:latin typeface="Arimo"/>
              <a:ea typeface="Arimo"/>
              <a:cs typeface="Arimo"/>
              <a:sym typeface="Arimo"/>
            </a:endParaRPr>
          </a:p>
          <a:p>
            <a:pPr indent="-304800" lvl="0" marL="457200" rtl="0" algn="l">
              <a:spcBef>
                <a:spcPts val="0"/>
              </a:spcBef>
              <a:spcAft>
                <a:spcPts val="0"/>
              </a:spcAft>
              <a:buSzPts val="1200"/>
              <a:buFont typeface="Arimo"/>
              <a:buChar char="●"/>
            </a:pPr>
            <a:r>
              <a:rPr b="0" lang="en" sz="1200">
                <a:latin typeface="Arimo"/>
                <a:ea typeface="Arimo"/>
                <a:cs typeface="Arimo"/>
                <a:sym typeface="Arimo"/>
              </a:rPr>
              <a:t>Get straight to the point</a:t>
            </a:r>
            <a:endParaRPr b="0" sz="1200">
              <a:latin typeface="Arimo"/>
              <a:ea typeface="Arimo"/>
              <a:cs typeface="Arimo"/>
              <a:sym typeface="Arimo"/>
            </a:endParaRPr>
          </a:p>
        </p:txBody>
      </p:sp>
      <p:sp>
        <p:nvSpPr>
          <p:cNvPr id="3014" name="Google Shape;3014;p42"/>
          <p:cNvSpPr txBox="1"/>
          <p:nvPr>
            <p:ph type="ctrTitle"/>
          </p:nvPr>
        </p:nvSpPr>
        <p:spPr>
          <a:xfrm>
            <a:off x="6556313" y="1781513"/>
            <a:ext cx="1962900" cy="5778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sz="1800"/>
              <a:t>2000-2006</a:t>
            </a:r>
            <a:endParaRPr sz="1800"/>
          </a:p>
        </p:txBody>
      </p:sp>
      <p:grpSp>
        <p:nvGrpSpPr>
          <p:cNvPr id="3015" name="Google Shape;3015;p42"/>
          <p:cNvGrpSpPr/>
          <p:nvPr/>
        </p:nvGrpSpPr>
        <p:grpSpPr>
          <a:xfrm rot="5400000">
            <a:off x="6110488" y="398664"/>
            <a:ext cx="263750" cy="4359672"/>
            <a:chOff x="1912425" y="-478875"/>
            <a:chExt cx="263750" cy="4359672"/>
          </a:xfrm>
        </p:grpSpPr>
        <p:sp>
          <p:nvSpPr>
            <p:cNvPr id="3016" name="Google Shape;3016;p42"/>
            <p:cNvSpPr/>
            <p:nvPr/>
          </p:nvSpPr>
          <p:spPr>
            <a:xfrm>
              <a:off x="1912425" y="-4783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42"/>
            <p:cNvSpPr/>
            <p:nvPr/>
          </p:nvSpPr>
          <p:spPr>
            <a:xfrm>
              <a:off x="2017800" y="-4783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42"/>
            <p:cNvSpPr/>
            <p:nvPr/>
          </p:nvSpPr>
          <p:spPr>
            <a:xfrm>
              <a:off x="2123475" y="-478875"/>
              <a:ext cx="52700" cy="4359672"/>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9" name="Google Shape;3019;p42"/>
          <p:cNvGrpSpPr/>
          <p:nvPr/>
        </p:nvGrpSpPr>
        <p:grpSpPr>
          <a:xfrm>
            <a:off x="331425" y="1606442"/>
            <a:ext cx="3529881" cy="3374804"/>
            <a:chOff x="4080827" y="1905698"/>
            <a:chExt cx="3055380" cy="2414887"/>
          </a:xfrm>
        </p:grpSpPr>
        <p:sp>
          <p:nvSpPr>
            <p:cNvPr id="3020" name="Google Shape;3020;p42"/>
            <p:cNvSpPr/>
            <p:nvPr/>
          </p:nvSpPr>
          <p:spPr>
            <a:xfrm>
              <a:off x="4080827" y="2069084"/>
              <a:ext cx="2396780" cy="2251500"/>
            </a:xfrm>
            <a:custGeom>
              <a:rect b="b" l="l" r="r" t="t"/>
              <a:pathLst>
                <a:path extrusionOk="0" h="90060" w="76046">
                  <a:moveTo>
                    <a:pt x="0" y="1"/>
                  </a:moveTo>
                  <a:lnTo>
                    <a:pt x="0" y="90060"/>
                  </a:lnTo>
                  <a:lnTo>
                    <a:pt x="76046" y="90060"/>
                  </a:lnTo>
                  <a:lnTo>
                    <a:pt x="760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42"/>
            <p:cNvSpPr/>
            <p:nvPr/>
          </p:nvSpPr>
          <p:spPr>
            <a:xfrm>
              <a:off x="4299464" y="1905698"/>
              <a:ext cx="2836743" cy="2251500"/>
            </a:xfrm>
            <a:custGeom>
              <a:rect b="b" l="l" r="r" t="t"/>
              <a:pathLst>
                <a:path extrusionOk="0" h="90060" w="138733">
                  <a:moveTo>
                    <a:pt x="0" y="0"/>
                  </a:moveTo>
                  <a:lnTo>
                    <a:pt x="0" y="90059"/>
                  </a:lnTo>
                  <a:lnTo>
                    <a:pt x="138732" y="90059"/>
                  </a:lnTo>
                  <a:lnTo>
                    <a:pt x="138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22" name="Google Shape;3022;p42"/>
          <p:cNvPicPr preferRelativeResize="0"/>
          <p:nvPr/>
        </p:nvPicPr>
        <p:blipFill rotWithShape="1">
          <a:blip r:embed="rId3">
            <a:alphaModFix/>
          </a:blip>
          <a:srcRect b="11360" l="0" r="0" t="11360"/>
          <a:stretch/>
        </p:blipFill>
        <p:spPr>
          <a:xfrm>
            <a:off x="742100" y="1749150"/>
            <a:ext cx="2961127" cy="2861076"/>
          </a:xfrm>
          <a:prstGeom prst="rect">
            <a:avLst/>
          </a:prstGeom>
          <a:noFill/>
          <a:ln>
            <a:noFill/>
          </a:ln>
        </p:spPr>
      </p:pic>
      <p:sp>
        <p:nvSpPr>
          <p:cNvPr id="3023" name="Google Shape;3023;p42"/>
          <p:cNvSpPr/>
          <p:nvPr/>
        </p:nvSpPr>
        <p:spPr>
          <a:xfrm>
            <a:off x="2705750" y="143230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4" name="Google Shape;3024;p42"/>
          <p:cNvGrpSpPr/>
          <p:nvPr/>
        </p:nvGrpSpPr>
        <p:grpSpPr>
          <a:xfrm>
            <a:off x="97388" y="3324800"/>
            <a:ext cx="1971425" cy="1971100"/>
            <a:chOff x="3073575" y="1606875"/>
            <a:chExt cx="1971425" cy="1971100"/>
          </a:xfrm>
        </p:grpSpPr>
        <p:sp>
          <p:nvSpPr>
            <p:cNvPr id="3025" name="Google Shape;3025;p42"/>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42"/>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42"/>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42"/>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42"/>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42"/>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42"/>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42"/>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42"/>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42"/>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42"/>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42"/>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42"/>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42"/>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42"/>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42"/>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42"/>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42"/>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42"/>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42"/>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42"/>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42"/>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42"/>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42"/>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52" name="Shape 3052"/>
        <p:cNvGrpSpPr/>
        <p:nvPr/>
      </p:nvGrpSpPr>
      <p:grpSpPr>
        <a:xfrm>
          <a:off x="0" y="0"/>
          <a:ext cx="0" cy="0"/>
          <a:chOff x="0" y="0"/>
          <a:chExt cx="0" cy="0"/>
        </a:xfrm>
      </p:grpSpPr>
      <p:sp>
        <p:nvSpPr>
          <p:cNvPr id="3053" name="Google Shape;3053;p43"/>
          <p:cNvSpPr txBox="1"/>
          <p:nvPr>
            <p:ph idx="9"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COMMUNICATION SKILLS</a:t>
            </a:r>
            <a:endParaRPr/>
          </a:p>
        </p:txBody>
      </p:sp>
      <p:sp>
        <p:nvSpPr>
          <p:cNvPr id="3054" name="Google Shape;3054;p43"/>
          <p:cNvSpPr txBox="1"/>
          <p:nvPr>
            <p:ph idx="1" type="subTitle"/>
          </p:nvPr>
        </p:nvSpPr>
        <p:spPr>
          <a:xfrm>
            <a:off x="3656775" y="3404650"/>
            <a:ext cx="18270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LANGUAGE 2</a:t>
            </a:r>
            <a:endParaRPr/>
          </a:p>
        </p:txBody>
      </p:sp>
      <p:sp>
        <p:nvSpPr>
          <p:cNvPr id="3055" name="Google Shape;3055;p43"/>
          <p:cNvSpPr txBox="1"/>
          <p:nvPr>
            <p:ph idx="2" type="subTitle"/>
          </p:nvPr>
        </p:nvSpPr>
        <p:spPr>
          <a:xfrm>
            <a:off x="3503162" y="3831450"/>
            <a:ext cx="21342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a:p>
            <a:pPr indent="0" lvl="0" marL="0" rtl="0" algn="ctr">
              <a:spcBef>
                <a:spcPts val="0"/>
              </a:spcBef>
              <a:spcAft>
                <a:spcPts val="0"/>
              </a:spcAft>
              <a:buNone/>
            </a:pPr>
            <a:r>
              <a:t/>
            </a:r>
            <a:endParaRPr/>
          </a:p>
        </p:txBody>
      </p:sp>
      <p:sp>
        <p:nvSpPr>
          <p:cNvPr id="3056" name="Google Shape;3056;p43"/>
          <p:cNvSpPr txBox="1"/>
          <p:nvPr>
            <p:ph idx="3" type="subTitle"/>
          </p:nvPr>
        </p:nvSpPr>
        <p:spPr>
          <a:xfrm>
            <a:off x="866855" y="3404656"/>
            <a:ext cx="18270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LANGUAGE 1</a:t>
            </a:r>
            <a:endParaRPr/>
          </a:p>
        </p:txBody>
      </p:sp>
      <p:sp>
        <p:nvSpPr>
          <p:cNvPr id="3057" name="Google Shape;3057;p43"/>
          <p:cNvSpPr txBox="1"/>
          <p:nvPr>
            <p:ph idx="4" type="subTitle"/>
          </p:nvPr>
        </p:nvSpPr>
        <p:spPr>
          <a:xfrm>
            <a:off x="713249" y="3831453"/>
            <a:ext cx="21342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a:t>
            </a:r>
            <a:endParaRPr/>
          </a:p>
          <a:p>
            <a:pPr indent="0" lvl="0" marL="0" rtl="0" algn="ctr">
              <a:spcBef>
                <a:spcPts val="0"/>
              </a:spcBef>
              <a:spcAft>
                <a:spcPts val="0"/>
              </a:spcAft>
              <a:buNone/>
            </a:pPr>
            <a:r>
              <a:t/>
            </a:r>
            <a:endParaRPr/>
          </a:p>
        </p:txBody>
      </p:sp>
      <p:sp>
        <p:nvSpPr>
          <p:cNvPr id="3058" name="Google Shape;3058;p43"/>
          <p:cNvSpPr txBox="1"/>
          <p:nvPr>
            <p:ph idx="5" type="subTitle"/>
          </p:nvPr>
        </p:nvSpPr>
        <p:spPr>
          <a:xfrm>
            <a:off x="6446688" y="3404650"/>
            <a:ext cx="18270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LANGUAGE</a:t>
            </a:r>
            <a:r>
              <a:rPr lang="en"/>
              <a:t> 3</a:t>
            </a:r>
            <a:endParaRPr/>
          </a:p>
        </p:txBody>
      </p:sp>
      <p:sp>
        <p:nvSpPr>
          <p:cNvPr id="3059" name="Google Shape;3059;p43"/>
          <p:cNvSpPr txBox="1"/>
          <p:nvPr>
            <p:ph idx="6" type="subTitle"/>
          </p:nvPr>
        </p:nvSpPr>
        <p:spPr>
          <a:xfrm>
            <a:off x="6293074" y="3831450"/>
            <a:ext cx="21342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a gas giant and the biggest planet</a:t>
            </a:r>
            <a:endParaRPr/>
          </a:p>
          <a:p>
            <a:pPr indent="0" lvl="0" marL="0" rtl="0" algn="ctr">
              <a:spcBef>
                <a:spcPts val="0"/>
              </a:spcBef>
              <a:spcAft>
                <a:spcPts val="0"/>
              </a:spcAft>
              <a:buNone/>
            </a:pPr>
            <a:r>
              <a:t/>
            </a:r>
            <a:endParaRPr/>
          </a:p>
        </p:txBody>
      </p:sp>
      <p:sp>
        <p:nvSpPr>
          <p:cNvPr id="3060" name="Google Shape;3060;p43"/>
          <p:cNvSpPr txBox="1"/>
          <p:nvPr>
            <p:ph type="title"/>
          </p:nvPr>
        </p:nvSpPr>
        <p:spPr>
          <a:xfrm>
            <a:off x="1155430" y="2919125"/>
            <a:ext cx="12498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75%</a:t>
            </a:r>
            <a:endParaRPr/>
          </a:p>
        </p:txBody>
      </p:sp>
      <p:sp>
        <p:nvSpPr>
          <p:cNvPr id="3061" name="Google Shape;3061;p43"/>
          <p:cNvSpPr txBox="1"/>
          <p:nvPr>
            <p:ph idx="7" type="title"/>
          </p:nvPr>
        </p:nvSpPr>
        <p:spPr>
          <a:xfrm>
            <a:off x="3945363" y="2919125"/>
            <a:ext cx="12498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50%</a:t>
            </a:r>
            <a:endParaRPr/>
          </a:p>
        </p:txBody>
      </p:sp>
      <p:sp>
        <p:nvSpPr>
          <p:cNvPr id="3062" name="Google Shape;3062;p43"/>
          <p:cNvSpPr txBox="1"/>
          <p:nvPr>
            <p:ph idx="8" type="title"/>
          </p:nvPr>
        </p:nvSpPr>
        <p:spPr>
          <a:xfrm>
            <a:off x="6735275" y="2919125"/>
            <a:ext cx="1249800" cy="40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25%</a:t>
            </a:r>
            <a:endParaRPr/>
          </a:p>
        </p:txBody>
      </p:sp>
      <p:grpSp>
        <p:nvGrpSpPr>
          <p:cNvPr id="3063" name="Google Shape;3063;p43"/>
          <p:cNvGrpSpPr/>
          <p:nvPr/>
        </p:nvGrpSpPr>
        <p:grpSpPr>
          <a:xfrm>
            <a:off x="1456083" y="1887233"/>
            <a:ext cx="648550" cy="793009"/>
            <a:chOff x="1648438" y="2388538"/>
            <a:chExt cx="370050" cy="452450"/>
          </a:xfrm>
        </p:grpSpPr>
        <p:grpSp>
          <p:nvGrpSpPr>
            <p:cNvPr id="3064" name="Google Shape;3064;p43"/>
            <p:cNvGrpSpPr/>
            <p:nvPr/>
          </p:nvGrpSpPr>
          <p:grpSpPr>
            <a:xfrm>
              <a:off x="1648438" y="2388538"/>
              <a:ext cx="263750" cy="452450"/>
              <a:chOff x="1912425" y="756475"/>
              <a:chExt cx="263750" cy="452450"/>
            </a:xfrm>
          </p:grpSpPr>
          <p:sp>
            <p:nvSpPr>
              <p:cNvPr id="3065" name="Google Shape;3065;p4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4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4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8" name="Google Shape;3068;p43"/>
            <p:cNvSpPr/>
            <p:nvPr/>
          </p:nvSpPr>
          <p:spPr>
            <a:xfrm>
              <a:off x="1965788" y="2388538"/>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43"/>
          <p:cNvGrpSpPr/>
          <p:nvPr/>
        </p:nvGrpSpPr>
        <p:grpSpPr>
          <a:xfrm>
            <a:off x="4245983" y="1887233"/>
            <a:ext cx="648550" cy="793009"/>
            <a:chOff x="1648438" y="2388538"/>
            <a:chExt cx="370050" cy="452450"/>
          </a:xfrm>
        </p:grpSpPr>
        <p:grpSp>
          <p:nvGrpSpPr>
            <p:cNvPr id="3070" name="Google Shape;3070;p43"/>
            <p:cNvGrpSpPr/>
            <p:nvPr/>
          </p:nvGrpSpPr>
          <p:grpSpPr>
            <a:xfrm>
              <a:off x="1648438" y="2388538"/>
              <a:ext cx="263750" cy="452450"/>
              <a:chOff x="1912425" y="756475"/>
              <a:chExt cx="263750" cy="452450"/>
            </a:xfrm>
          </p:grpSpPr>
          <p:sp>
            <p:nvSpPr>
              <p:cNvPr id="3071" name="Google Shape;3071;p4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4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4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74" name="Google Shape;3074;p43"/>
            <p:cNvSpPr/>
            <p:nvPr/>
          </p:nvSpPr>
          <p:spPr>
            <a:xfrm>
              <a:off x="1965788" y="2388538"/>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5" name="Google Shape;3075;p43"/>
          <p:cNvGrpSpPr/>
          <p:nvPr/>
        </p:nvGrpSpPr>
        <p:grpSpPr>
          <a:xfrm>
            <a:off x="7035883" y="1887233"/>
            <a:ext cx="648550" cy="793009"/>
            <a:chOff x="1648438" y="2388538"/>
            <a:chExt cx="370050" cy="452450"/>
          </a:xfrm>
        </p:grpSpPr>
        <p:grpSp>
          <p:nvGrpSpPr>
            <p:cNvPr id="3076" name="Google Shape;3076;p43"/>
            <p:cNvGrpSpPr/>
            <p:nvPr/>
          </p:nvGrpSpPr>
          <p:grpSpPr>
            <a:xfrm>
              <a:off x="1648438" y="2388538"/>
              <a:ext cx="263750" cy="452450"/>
              <a:chOff x="1912425" y="756475"/>
              <a:chExt cx="263750" cy="452450"/>
            </a:xfrm>
          </p:grpSpPr>
          <p:sp>
            <p:nvSpPr>
              <p:cNvPr id="3077" name="Google Shape;3077;p43"/>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43"/>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43"/>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80" name="Google Shape;3080;p43"/>
            <p:cNvSpPr/>
            <p:nvPr/>
          </p:nvSpPr>
          <p:spPr>
            <a:xfrm>
              <a:off x="1965788" y="2388538"/>
              <a:ext cx="52700" cy="452450"/>
            </a:xfrm>
            <a:custGeom>
              <a:rect b="b" l="l" r="r" t="t"/>
              <a:pathLst>
                <a:path extrusionOk="0" h="18098" w="2108">
                  <a:moveTo>
                    <a:pt x="0" y="0"/>
                  </a:moveTo>
                  <a:lnTo>
                    <a:pt x="0" y="18098"/>
                  </a:lnTo>
                  <a:lnTo>
                    <a:pt x="2108" y="18098"/>
                  </a:lnTo>
                  <a:lnTo>
                    <a:pt x="2108"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84" name="Shape 3084"/>
        <p:cNvGrpSpPr/>
        <p:nvPr/>
      </p:nvGrpSpPr>
      <p:grpSpPr>
        <a:xfrm>
          <a:off x="0" y="0"/>
          <a:ext cx="0" cy="0"/>
          <a:chOff x="0" y="0"/>
          <a:chExt cx="0" cy="0"/>
        </a:xfrm>
      </p:grpSpPr>
      <p:sp>
        <p:nvSpPr>
          <p:cNvPr id="3085" name="Google Shape;3085;p4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TEAM WORK SKILLS</a:t>
            </a:r>
            <a:endParaRPr/>
          </a:p>
        </p:txBody>
      </p:sp>
      <p:sp>
        <p:nvSpPr>
          <p:cNvPr id="3086" name="Google Shape;3086;p44"/>
          <p:cNvSpPr txBox="1"/>
          <p:nvPr>
            <p:ph idx="4294967295" type="subTitle"/>
          </p:nvPr>
        </p:nvSpPr>
        <p:spPr>
          <a:xfrm>
            <a:off x="5602805" y="2750050"/>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a:t>
            </a:r>
            <a:endParaRPr/>
          </a:p>
        </p:txBody>
      </p:sp>
      <p:sp>
        <p:nvSpPr>
          <p:cNvPr id="3087" name="Google Shape;3087;p44"/>
          <p:cNvSpPr txBox="1"/>
          <p:nvPr>
            <p:ph idx="4294967295" type="subTitle"/>
          </p:nvPr>
        </p:nvSpPr>
        <p:spPr>
          <a:xfrm>
            <a:off x="5602805" y="3773600"/>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Jupiter is the biggest planet of them all</a:t>
            </a:r>
            <a:endParaRPr/>
          </a:p>
        </p:txBody>
      </p:sp>
      <p:sp>
        <p:nvSpPr>
          <p:cNvPr id="3088" name="Google Shape;3088;p44"/>
          <p:cNvSpPr txBox="1"/>
          <p:nvPr>
            <p:ph idx="4294967295" type="subTitle"/>
          </p:nvPr>
        </p:nvSpPr>
        <p:spPr>
          <a:xfrm>
            <a:off x="5606705" y="2471838"/>
            <a:ext cx="1978200" cy="37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800">
                <a:latin typeface="Montserrat"/>
                <a:ea typeface="Montserrat"/>
                <a:cs typeface="Montserrat"/>
                <a:sym typeface="Montserrat"/>
              </a:rPr>
              <a:t>DEDICATION</a:t>
            </a:r>
            <a:endParaRPr b="1" sz="1800">
              <a:latin typeface="Montserrat"/>
              <a:ea typeface="Montserrat"/>
              <a:cs typeface="Montserrat"/>
              <a:sym typeface="Montserrat"/>
            </a:endParaRPr>
          </a:p>
        </p:txBody>
      </p:sp>
      <p:sp>
        <p:nvSpPr>
          <p:cNvPr id="3089" name="Google Shape;3089;p44"/>
          <p:cNvSpPr txBox="1"/>
          <p:nvPr>
            <p:ph idx="4294967295" type="subTitle"/>
          </p:nvPr>
        </p:nvSpPr>
        <p:spPr>
          <a:xfrm>
            <a:off x="5606705" y="3494250"/>
            <a:ext cx="1978200" cy="3771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b="1" lang="en" sz="1800">
                <a:latin typeface="Montserrat"/>
                <a:ea typeface="Montserrat"/>
                <a:cs typeface="Montserrat"/>
                <a:sym typeface="Montserrat"/>
              </a:rPr>
              <a:t>EFFICIENCY</a:t>
            </a:r>
            <a:endParaRPr b="1" sz="1800">
              <a:latin typeface="Montserrat"/>
              <a:ea typeface="Montserrat"/>
              <a:cs typeface="Montserrat"/>
              <a:sym typeface="Montserrat"/>
            </a:endParaRPr>
          </a:p>
          <a:p>
            <a:pPr indent="0" lvl="0" marL="0" rtl="0" algn="l">
              <a:spcBef>
                <a:spcPts val="0"/>
              </a:spcBef>
              <a:spcAft>
                <a:spcPts val="1600"/>
              </a:spcAft>
              <a:buNone/>
            </a:pPr>
            <a:r>
              <a:t/>
            </a:r>
            <a:endParaRPr b="1" sz="1800">
              <a:latin typeface="Montserrat"/>
              <a:ea typeface="Montserrat"/>
              <a:cs typeface="Montserrat"/>
              <a:sym typeface="Montserrat"/>
            </a:endParaRPr>
          </a:p>
        </p:txBody>
      </p:sp>
      <p:sp>
        <p:nvSpPr>
          <p:cNvPr id="3090" name="Google Shape;3090;p44"/>
          <p:cNvSpPr txBox="1"/>
          <p:nvPr>
            <p:ph idx="4294967295" type="subTitle"/>
          </p:nvPr>
        </p:nvSpPr>
        <p:spPr>
          <a:xfrm>
            <a:off x="5602805" y="1726488"/>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a:t>
            </a:r>
            <a:endParaRPr/>
          </a:p>
        </p:txBody>
      </p:sp>
      <p:sp>
        <p:nvSpPr>
          <p:cNvPr id="3091" name="Google Shape;3091;p44"/>
          <p:cNvSpPr txBox="1"/>
          <p:nvPr>
            <p:ph idx="4294967295" type="subTitle"/>
          </p:nvPr>
        </p:nvSpPr>
        <p:spPr>
          <a:xfrm>
            <a:off x="5606705" y="1448275"/>
            <a:ext cx="1978200" cy="3771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800">
                <a:latin typeface="Montserrat"/>
                <a:ea typeface="Montserrat"/>
                <a:cs typeface="Montserrat"/>
                <a:sym typeface="Montserrat"/>
              </a:rPr>
              <a:t>LEADERSHIP</a:t>
            </a:r>
            <a:endParaRPr b="1" sz="1800">
              <a:latin typeface="Montserrat"/>
              <a:ea typeface="Montserrat"/>
              <a:cs typeface="Montserrat"/>
              <a:sym typeface="Montserrat"/>
            </a:endParaRPr>
          </a:p>
        </p:txBody>
      </p:sp>
      <p:pic>
        <p:nvPicPr>
          <p:cNvPr id="3092" name="Google Shape;3092;p44" title="Chart">
            <a:hlinkClick r:id="rId3"/>
          </p:cNvPr>
          <p:cNvPicPr preferRelativeResize="0"/>
          <p:nvPr/>
        </p:nvPicPr>
        <p:blipFill>
          <a:blip r:embed="rId4">
            <a:alphaModFix/>
          </a:blip>
          <a:stretch>
            <a:fillRect/>
          </a:stretch>
        </p:blipFill>
        <p:spPr>
          <a:xfrm>
            <a:off x="720000" y="1448275"/>
            <a:ext cx="4553397" cy="2815500"/>
          </a:xfrm>
          <a:prstGeom prst="rect">
            <a:avLst/>
          </a:prstGeom>
          <a:noFill/>
          <a:ln>
            <a:noFill/>
          </a:ln>
        </p:spPr>
      </p:pic>
      <p:sp>
        <p:nvSpPr>
          <p:cNvPr id="3093" name="Google Shape;3093;p44"/>
          <p:cNvSpPr txBox="1"/>
          <p:nvPr>
            <p:ph idx="4294967295" type="subTitle"/>
          </p:nvPr>
        </p:nvSpPr>
        <p:spPr>
          <a:xfrm>
            <a:off x="713225" y="4263775"/>
            <a:ext cx="4553400" cy="3621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0"/>
              </a:spcAft>
              <a:buNone/>
            </a:pPr>
            <a:r>
              <a:rPr lang="en" sz="1000"/>
              <a:t>Follow the link in the graph to modify its data and then paste the new one here. </a:t>
            </a:r>
            <a:r>
              <a:rPr b="1" lang="en" sz="1000">
                <a:uFill>
                  <a:noFill/>
                </a:uFill>
                <a:hlinkClick r:id="rId5"/>
              </a:rPr>
              <a:t>For more info, click here</a:t>
            </a:r>
            <a:endParaRPr b="1" sz="1000"/>
          </a:p>
        </p:txBody>
      </p:sp>
      <p:sp>
        <p:nvSpPr>
          <p:cNvPr id="3094" name="Google Shape;3094;p44"/>
          <p:cNvSpPr txBox="1"/>
          <p:nvPr>
            <p:ph idx="4294967295" type="subTitle"/>
          </p:nvPr>
        </p:nvSpPr>
        <p:spPr>
          <a:xfrm>
            <a:off x="2099503" y="1881425"/>
            <a:ext cx="788100" cy="377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chemeClr val="lt1"/>
                </a:solidFill>
                <a:latin typeface="Montserrat"/>
                <a:ea typeface="Montserrat"/>
                <a:cs typeface="Montserrat"/>
                <a:sym typeface="Montserrat"/>
              </a:rPr>
              <a:t>40%</a:t>
            </a:r>
            <a:endParaRPr b="1" sz="1800">
              <a:solidFill>
                <a:schemeClr val="lt1"/>
              </a:solidFill>
              <a:latin typeface="Montserrat"/>
              <a:ea typeface="Montserrat"/>
              <a:cs typeface="Montserrat"/>
              <a:sym typeface="Montserrat"/>
            </a:endParaRPr>
          </a:p>
        </p:txBody>
      </p:sp>
      <p:sp>
        <p:nvSpPr>
          <p:cNvPr id="3095" name="Google Shape;3095;p44"/>
          <p:cNvSpPr txBox="1"/>
          <p:nvPr>
            <p:ph idx="4294967295" type="subTitle"/>
          </p:nvPr>
        </p:nvSpPr>
        <p:spPr>
          <a:xfrm>
            <a:off x="2843453" y="2605300"/>
            <a:ext cx="788100" cy="377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chemeClr val="lt1"/>
                </a:solidFill>
                <a:latin typeface="Montserrat"/>
                <a:ea typeface="Montserrat"/>
                <a:cs typeface="Montserrat"/>
                <a:sym typeface="Montserrat"/>
              </a:rPr>
              <a:t>6</a:t>
            </a:r>
            <a:r>
              <a:rPr b="1" lang="en" sz="1800">
                <a:solidFill>
                  <a:schemeClr val="lt1"/>
                </a:solidFill>
                <a:latin typeface="Montserrat"/>
                <a:ea typeface="Montserrat"/>
                <a:cs typeface="Montserrat"/>
                <a:sym typeface="Montserrat"/>
              </a:rPr>
              <a:t>0%</a:t>
            </a:r>
            <a:endParaRPr b="1" sz="1800">
              <a:solidFill>
                <a:schemeClr val="lt1"/>
              </a:solidFill>
              <a:latin typeface="Montserrat"/>
              <a:ea typeface="Montserrat"/>
              <a:cs typeface="Montserrat"/>
              <a:sym typeface="Montserrat"/>
            </a:endParaRPr>
          </a:p>
        </p:txBody>
      </p:sp>
      <p:sp>
        <p:nvSpPr>
          <p:cNvPr id="3096" name="Google Shape;3096;p44"/>
          <p:cNvSpPr txBox="1"/>
          <p:nvPr>
            <p:ph idx="4294967295" type="subTitle"/>
          </p:nvPr>
        </p:nvSpPr>
        <p:spPr>
          <a:xfrm>
            <a:off x="4329353" y="3299125"/>
            <a:ext cx="788100" cy="377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solidFill>
                  <a:schemeClr val="lt1"/>
                </a:solidFill>
                <a:latin typeface="Montserrat"/>
                <a:ea typeface="Montserrat"/>
                <a:cs typeface="Montserrat"/>
                <a:sym typeface="Montserrat"/>
              </a:rPr>
              <a:t>10</a:t>
            </a:r>
            <a:r>
              <a:rPr b="1" lang="en" sz="1800">
                <a:solidFill>
                  <a:schemeClr val="lt1"/>
                </a:solidFill>
                <a:latin typeface="Montserrat"/>
                <a:ea typeface="Montserrat"/>
                <a:cs typeface="Montserrat"/>
                <a:sym typeface="Montserrat"/>
              </a:rPr>
              <a:t>0%</a:t>
            </a:r>
            <a:endParaRPr b="1" sz="1800">
              <a:solidFill>
                <a:schemeClr val="lt1"/>
              </a:solidFill>
              <a:latin typeface="Montserrat"/>
              <a:ea typeface="Montserrat"/>
              <a:cs typeface="Montserrat"/>
              <a:sym typeface="Montserrat"/>
            </a:endParaRPr>
          </a:p>
        </p:txBody>
      </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00" name="Shape 3100"/>
        <p:cNvGrpSpPr/>
        <p:nvPr/>
      </p:nvGrpSpPr>
      <p:grpSpPr>
        <a:xfrm>
          <a:off x="0" y="0"/>
          <a:ext cx="0" cy="0"/>
          <a:chOff x="0" y="0"/>
          <a:chExt cx="0" cy="0"/>
        </a:xfrm>
      </p:grpSpPr>
      <p:sp>
        <p:nvSpPr>
          <p:cNvPr id="3101" name="Google Shape;3101;p45"/>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TECHNICAL SKILLS</a:t>
            </a:r>
            <a:endParaRPr/>
          </a:p>
        </p:txBody>
      </p:sp>
      <p:sp>
        <p:nvSpPr>
          <p:cNvPr id="3102" name="Google Shape;3102;p45"/>
          <p:cNvSpPr txBox="1"/>
          <p:nvPr>
            <p:ph idx="1" type="subTitle"/>
          </p:nvPr>
        </p:nvSpPr>
        <p:spPr>
          <a:xfrm>
            <a:off x="720125" y="2960225"/>
            <a:ext cx="23928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Neptune is the farthest planet from the Sun and the fourth-largest one</a:t>
            </a:r>
            <a:endParaRPr/>
          </a:p>
        </p:txBody>
      </p:sp>
      <p:sp>
        <p:nvSpPr>
          <p:cNvPr id="3103" name="Google Shape;3103;p45"/>
          <p:cNvSpPr txBox="1"/>
          <p:nvPr>
            <p:ph idx="2" type="subTitle"/>
          </p:nvPr>
        </p:nvSpPr>
        <p:spPr>
          <a:xfrm>
            <a:off x="3375600" y="2960225"/>
            <a:ext cx="23928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t>Mercury is the closest planet to the Sun and the smallest one</a:t>
            </a:r>
            <a:endParaRPr/>
          </a:p>
        </p:txBody>
      </p:sp>
      <p:sp>
        <p:nvSpPr>
          <p:cNvPr id="3104" name="Google Shape;3104;p45"/>
          <p:cNvSpPr txBox="1"/>
          <p:nvPr>
            <p:ph idx="3" type="subTitle"/>
          </p:nvPr>
        </p:nvSpPr>
        <p:spPr>
          <a:xfrm>
            <a:off x="6031075" y="2960225"/>
            <a:ext cx="2392800" cy="869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sp>
        <p:nvSpPr>
          <p:cNvPr id="3105" name="Google Shape;3105;p45"/>
          <p:cNvSpPr txBox="1"/>
          <p:nvPr>
            <p:ph idx="4" type="subTitle"/>
          </p:nvPr>
        </p:nvSpPr>
        <p:spPr>
          <a:xfrm>
            <a:off x="720125" y="2597275"/>
            <a:ext cx="23928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LAW</a:t>
            </a:r>
            <a:endParaRPr/>
          </a:p>
        </p:txBody>
      </p:sp>
      <p:sp>
        <p:nvSpPr>
          <p:cNvPr id="3106" name="Google Shape;3106;p45"/>
          <p:cNvSpPr txBox="1"/>
          <p:nvPr>
            <p:ph idx="5" type="subTitle"/>
          </p:nvPr>
        </p:nvSpPr>
        <p:spPr>
          <a:xfrm>
            <a:off x="3375600" y="2597275"/>
            <a:ext cx="23928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ANALYSIS</a:t>
            </a:r>
            <a:endParaRPr/>
          </a:p>
        </p:txBody>
      </p:sp>
      <p:sp>
        <p:nvSpPr>
          <p:cNvPr id="3107" name="Google Shape;3107;p45"/>
          <p:cNvSpPr txBox="1"/>
          <p:nvPr>
            <p:ph idx="6" type="subTitle"/>
          </p:nvPr>
        </p:nvSpPr>
        <p:spPr>
          <a:xfrm>
            <a:off x="6031075" y="2597275"/>
            <a:ext cx="2392800" cy="5277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COMMUNICATION</a:t>
            </a:r>
            <a:endParaRPr/>
          </a:p>
        </p:txBody>
      </p:sp>
      <p:sp>
        <p:nvSpPr>
          <p:cNvPr id="3108" name="Google Shape;3108;p45"/>
          <p:cNvSpPr/>
          <p:nvPr/>
        </p:nvSpPr>
        <p:spPr>
          <a:xfrm>
            <a:off x="1583525" y="1921075"/>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45"/>
          <p:cNvSpPr/>
          <p:nvPr/>
        </p:nvSpPr>
        <p:spPr>
          <a:xfrm>
            <a:off x="4239000" y="1921075"/>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45"/>
          <p:cNvSpPr/>
          <p:nvPr/>
        </p:nvSpPr>
        <p:spPr>
          <a:xfrm>
            <a:off x="6894475" y="1921075"/>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1" name="Google Shape;3111;p45"/>
          <p:cNvGrpSpPr/>
          <p:nvPr/>
        </p:nvGrpSpPr>
        <p:grpSpPr>
          <a:xfrm>
            <a:off x="1709622" y="1974348"/>
            <a:ext cx="413812" cy="569645"/>
            <a:chOff x="3569801" y="2198277"/>
            <a:chExt cx="304072" cy="418549"/>
          </a:xfrm>
        </p:grpSpPr>
        <p:sp>
          <p:nvSpPr>
            <p:cNvPr id="3112" name="Google Shape;3112;p45"/>
            <p:cNvSpPr/>
            <p:nvPr/>
          </p:nvSpPr>
          <p:spPr>
            <a:xfrm>
              <a:off x="3659210" y="2198277"/>
              <a:ext cx="122858" cy="152954"/>
            </a:xfrm>
            <a:custGeom>
              <a:rect b="b" l="l" r="r" t="t"/>
              <a:pathLst>
                <a:path extrusionOk="0" h="5748" w="4617">
                  <a:moveTo>
                    <a:pt x="2331" y="0"/>
                  </a:moveTo>
                  <a:cubicBezTo>
                    <a:pt x="1032" y="0"/>
                    <a:pt x="1" y="986"/>
                    <a:pt x="1" y="2286"/>
                  </a:cubicBezTo>
                  <a:cubicBezTo>
                    <a:pt x="180" y="4078"/>
                    <a:pt x="1704" y="5333"/>
                    <a:pt x="2152" y="5646"/>
                  </a:cubicBezTo>
                  <a:cubicBezTo>
                    <a:pt x="2241" y="5714"/>
                    <a:pt x="2331" y="5747"/>
                    <a:pt x="2421" y="5747"/>
                  </a:cubicBezTo>
                  <a:cubicBezTo>
                    <a:pt x="2510" y="5747"/>
                    <a:pt x="2600" y="5714"/>
                    <a:pt x="2690" y="5646"/>
                  </a:cubicBezTo>
                  <a:cubicBezTo>
                    <a:pt x="2914" y="5467"/>
                    <a:pt x="3317" y="5154"/>
                    <a:pt x="3720" y="4705"/>
                  </a:cubicBezTo>
                  <a:cubicBezTo>
                    <a:pt x="4213" y="4123"/>
                    <a:pt x="4482" y="3540"/>
                    <a:pt x="4616" y="2913"/>
                  </a:cubicBezTo>
                  <a:cubicBezTo>
                    <a:pt x="4616" y="2779"/>
                    <a:pt x="4572" y="2689"/>
                    <a:pt x="4437" y="2599"/>
                  </a:cubicBezTo>
                  <a:cubicBezTo>
                    <a:pt x="4348" y="2599"/>
                    <a:pt x="4213" y="2689"/>
                    <a:pt x="4168" y="2779"/>
                  </a:cubicBezTo>
                  <a:cubicBezTo>
                    <a:pt x="4123" y="3137"/>
                    <a:pt x="3765" y="4168"/>
                    <a:pt x="2376" y="5243"/>
                  </a:cubicBezTo>
                  <a:lnTo>
                    <a:pt x="2331" y="5243"/>
                  </a:lnTo>
                  <a:cubicBezTo>
                    <a:pt x="1883" y="4930"/>
                    <a:pt x="449" y="3809"/>
                    <a:pt x="449" y="2286"/>
                  </a:cubicBezTo>
                  <a:cubicBezTo>
                    <a:pt x="449" y="1300"/>
                    <a:pt x="1300" y="449"/>
                    <a:pt x="2331" y="449"/>
                  </a:cubicBezTo>
                  <a:cubicBezTo>
                    <a:pt x="3138" y="449"/>
                    <a:pt x="3899" y="986"/>
                    <a:pt x="4123" y="1838"/>
                  </a:cubicBezTo>
                  <a:cubicBezTo>
                    <a:pt x="4160" y="1948"/>
                    <a:pt x="4228" y="2029"/>
                    <a:pt x="4325" y="2029"/>
                  </a:cubicBezTo>
                  <a:cubicBezTo>
                    <a:pt x="4346" y="2029"/>
                    <a:pt x="4368" y="2025"/>
                    <a:pt x="4392" y="2017"/>
                  </a:cubicBezTo>
                  <a:cubicBezTo>
                    <a:pt x="4482" y="1972"/>
                    <a:pt x="4616" y="1838"/>
                    <a:pt x="4572" y="1748"/>
                  </a:cubicBezTo>
                  <a:cubicBezTo>
                    <a:pt x="4258" y="717"/>
                    <a:pt x="3362" y="0"/>
                    <a:pt x="233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45"/>
            <p:cNvSpPr/>
            <p:nvPr/>
          </p:nvSpPr>
          <p:spPr>
            <a:xfrm>
              <a:off x="3691409" y="2228080"/>
              <a:ext cx="64423" cy="65620"/>
            </a:xfrm>
            <a:custGeom>
              <a:rect b="b" l="l" r="r" t="t"/>
              <a:pathLst>
                <a:path extrusionOk="0" h="2466" w="2421">
                  <a:moveTo>
                    <a:pt x="1256" y="449"/>
                  </a:moveTo>
                  <a:cubicBezTo>
                    <a:pt x="1704" y="449"/>
                    <a:pt x="2062" y="762"/>
                    <a:pt x="2062" y="1211"/>
                  </a:cubicBezTo>
                  <a:cubicBezTo>
                    <a:pt x="2062" y="1659"/>
                    <a:pt x="1704" y="2017"/>
                    <a:pt x="1256" y="2017"/>
                  </a:cubicBezTo>
                  <a:cubicBezTo>
                    <a:pt x="807" y="2017"/>
                    <a:pt x="494" y="1659"/>
                    <a:pt x="494" y="1211"/>
                  </a:cubicBezTo>
                  <a:cubicBezTo>
                    <a:pt x="494" y="762"/>
                    <a:pt x="807" y="449"/>
                    <a:pt x="1256" y="449"/>
                  </a:cubicBezTo>
                  <a:close/>
                  <a:moveTo>
                    <a:pt x="1211" y="1"/>
                  </a:moveTo>
                  <a:cubicBezTo>
                    <a:pt x="539" y="1"/>
                    <a:pt x="1" y="538"/>
                    <a:pt x="1" y="1211"/>
                  </a:cubicBezTo>
                  <a:cubicBezTo>
                    <a:pt x="1" y="1883"/>
                    <a:pt x="539" y="2465"/>
                    <a:pt x="1211" y="2465"/>
                  </a:cubicBezTo>
                  <a:cubicBezTo>
                    <a:pt x="1883" y="2465"/>
                    <a:pt x="2421" y="1883"/>
                    <a:pt x="2421" y="1211"/>
                  </a:cubicBezTo>
                  <a:cubicBezTo>
                    <a:pt x="2421" y="538"/>
                    <a:pt x="1883" y="1"/>
                    <a:pt x="12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45"/>
            <p:cNvSpPr/>
            <p:nvPr/>
          </p:nvSpPr>
          <p:spPr>
            <a:xfrm>
              <a:off x="3569801" y="2372360"/>
              <a:ext cx="304072" cy="244466"/>
            </a:xfrm>
            <a:custGeom>
              <a:rect b="b" l="l" r="r" t="t"/>
              <a:pathLst>
                <a:path extrusionOk="0" h="9187" w="11427">
                  <a:moveTo>
                    <a:pt x="6811" y="494"/>
                  </a:moveTo>
                  <a:cubicBezTo>
                    <a:pt x="7125" y="494"/>
                    <a:pt x="7394" y="807"/>
                    <a:pt x="7394" y="1121"/>
                  </a:cubicBezTo>
                  <a:lnTo>
                    <a:pt x="7394" y="1479"/>
                  </a:lnTo>
                  <a:lnTo>
                    <a:pt x="4123" y="1479"/>
                  </a:lnTo>
                  <a:lnTo>
                    <a:pt x="4123" y="1121"/>
                  </a:lnTo>
                  <a:lnTo>
                    <a:pt x="4168" y="1121"/>
                  </a:lnTo>
                  <a:cubicBezTo>
                    <a:pt x="4168" y="807"/>
                    <a:pt x="4436" y="494"/>
                    <a:pt x="4795" y="494"/>
                  </a:cubicBezTo>
                  <a:close/>
                  <a:moveTo>
                    <a:pt x="10172" y="1927"/>
                  </a:moveTo>
                  <a:cubicBezTo>
                    <a:pt x="10620" y="1927"/>
                    <a:pt x="10979" y="2286"/>
                    <a:pt x="10979" y="2734"/>
                  </a:cubicBezTo>
                  <a:lnTo>
                    <a:pt x="10979" y="3182"/>
                  </a:lnTo>
                  <a:cubicBezTo>
                    <a:pt x="10979" y="3989"/>
                    <a:pt x="10441" y="4661"/>
                    <a:pt x="9724" y="4840"/>
                  </a:cubicBezTo>
                  <a:cubicBezTo>
                    <a:pt x="9724" y="4392"/>
                    <a:pt x="9321" y="4034"/>
                    <a:pt x="8917" y="4034"/>
                  </a:cubicBezTo>
                  <a:cubicBezTo>
                    <a:pt x="8469" y="4034"/>
                    <a:pt x="8111" y="4347"/>
                    <a:pt x="8111" y="4840"/>
                  </a:cubicBezTo>
                  <a:lnTo>
                    <a:pt x="3585" y="4840"/>
                  </a:lnTo>
                  <a:cubicBezTo>
                    <a:pt x="3585" y="4392"/>
                    <a:pt x="3271" y="4034"/>
                    <a:pt x="2823" y="4034"/>
                  </a:cubicBezTo>
                  <a:cubicBezTo>
                    <a:pt x="2375" y="4034"/>
                    <a:pt x="2017" y="4347"/>
                    <a:pt x="2017" y="4840"/>
                  </a:cubicBezTo>
                  <a:cubicBezTo>
                    <a:pt x="1300" y="4661"/>
                    <a:pt x="717" y="3989"/>
                    <a:pt x="717" y="3182"/>
                  </a:cubicBezTo>
                  <a:lnTo>
                    <a:pt x="717" y="2734"/>
                  </a:lnTo>
                  <a:cubicBezTo>
                    <a:pt x="717" y="2286"/>
                    <a:pt x="1121" y="1927"/>
                    <a:pt x="1569" y="1927"/>
                  </a:cubicBezTo>
                  <a:close/>
                  <a:moveTo>
                    <a:pt x="2778" y="4482"/>
                  </a:moveTo>
                  <a:cubicBezTo>
                    <a:pt x="2913" y="4482"/>
                    <a:pt x="3092" y="4661"/>
                    <a:pt x="3092" y="4840"/>
                  </a:cubicBezTo>
                  <a:lnTo>
                    <a:pt x="3092" y="5512"/>
                  </a:lnTo>
                  <a:lnTo>
                    <a:pt x="2420" y="5512"/>
                  </a:lnTo>
                  <a:lnTo>
                    <a:pt x="2420" y="4840"/>
                  </a:lnTo>
                  <a:cubicBezTo>
                    <a:pt x="2420" y="4661"/>
                    <a:pt x="2599" y="4482"/>
                    <a:pt x="2778" y="4482"/>
                  </a:cubicBezTo>
                  <a:close/>
                  <a:moveTo>
                    <a:pt x="8873" y="4482"/>
                  </a:moveTo>
                  <a:cubicBezTo>
                    <a:pt x="9052" y="4482"/>
                    <a:pt x="9186" y="4661"/>
                    <a:pt x="9186" y="4840"/>
                  </a:cubicBezTo>
                  <a:lnTo>
                    <a:pt x="9186" y="5512"/>
                  </a:lnTo>
                  <a:lnTo>
                    <a:pt x="8514" y="5512"/>
                  </a:lnTo>
                  <a:lnTo>
                    <a:pt x="8514" y="4840"/>
                  </a:lnTo>
                  <a:cubicBezTo>
                    <a:pt x="8514" y="4661"/>
                    <a:pt x="8693" y="4482"/>
                    <a:pt x="8873" y="4482"/>
                  </a:cubicBezTo>
                  <a:close/>
                  <a:moveTo>
                    <a:pt x="3092" y="5960"/>
                  </a:moveTo>
                  <a:lnTo>
                    <a:pt x="3092" y="6184"/>
                  </a:lnTo>
                  <a:cubicBezTo>
                    <a:pt x="3092" y="6319"/>
                    <a:pt x="2913" y="6498"/>
                    <a:pt x="2778" y="6498"/>
                  </a:cubicBezTo>
                  <a:cubicBezTo>
                    <a:pt x="2599" y="6498"/>
                    <a:pt x="2420" y="6319"/>
                    <a:pt x="2420" y="6184"/>
                  </a:cubicBezTo>
                  <a:lnTo>
                    <a:pt x="2420" y="5960"/>
                  </a:lnTo>
                  <a:close/>
                  <a:moveTo>
                    <a:pt x="9186" y="5960"/>
                  </a:moveTo>
                  <a:lnTo>
                    <a:pt x="9186" y="6184"/>
                  </a:lnTo>
                  <a:cubicBezTo>
                    <a:pt x="9186" y="6319"/>
                    <a:pt x="9097" y="6498"/>
                    <a:pt x="8873" y="6498"/>
                  </a:cubicBezTo>
                  <a:cubicBezTo>
                    <a:pt x="8693" y="6498"/>
                    <a:pt x="8514" y="6319"/>
                    <a:pt x="8514" y="6184"/>
                  </a:cubicBezTo>
                  <a:lnTo>
                    <a:pt x="8514" y="5960"/>
                  </a:lnTo>
                  <a:close/>
                  <a:moveTo>
                    <a:pt x="4795" y="1"/>
                  </a:moveTo>
                  <a:cubicBezTo>
                    <a:pt x="4168" y="1"/>
                    <a:pt x="3675" y="494"/>
                    <a:pt x="3675" y="1121"/>
                  </a:cubicBezTo>
                  <a:lnTo>
                    <a:pt x="3675" y="1479"/>
                  </a:lnTo>
                  <a:lnTo>
                    <a:pt x="1434" y="1479"/>
                  </a:lnTo>
                  <a:cubicBezTo>
                    <a:pt x="672" y="1479"/>
                    <a:pt x="135" y="2017"/>
                    <a:pt x="135" y="2734"/>
                  </a:cubicBezTo>
                  <a:lnTo>
                    <a:pt x="135" y="6453"/>
                  </a:lnTo>
                  <a:cubicBezTo>
                    <a:pt x="135" y="6543"/>
                    <a:pt x="224" y="6677"/>
                    <a:pt x="359" y="6677"/>
                  </a:cubicBezTo>
                  <a:cubicBezTo>
                    <a:pt x="448" y="6677"/>
                    <a:pt x="583" y="6543"/>
                    <a:pt x="583" y="6453"/>
                  </a:cubicBezTo>
                  <a:lnTo>
                    <a:pt x="583" y="4482"/>
                  </a:lnTo>
                  <a:cubicBezTo>
                    <a:pt x="896" y="4885"/>
                    <a:pt x="1345" y="5154"/>
                    <a:pt x="1882" y="5288"/>
                  </a:cubicBezTo>
                  <a:lnTo>
                    <a:pt x="1882" y="6140"/>
                  </a:lnTo>
                  <a:cubicBezTo>
                    <a:pt x="1882" y="6588"/>
                    <a:pt x="2196" y="6946"/>
                    <a:pt x="2644" y="6946"/>
                  </a:cubicBezTo>
                  <a:cubicBezTo>
                    <a:pt x="3092" y="6946"/>
                    <a:pt x="3451" y="6632"/>
                    <a:pt x="3451" y="6140"/>
                  </a:cubicBezTo>
                  <a:lnTo>
                    <a:pt x="3451" y="5333"/>
                  </a:lnTo>
                  <a:lnTo>
                    <a:pt x="7976" y="5333"/>
                  </a:lnTo>
                  <a:lnTo>
                    <a:pt x="7976" y="6140"/>
                  </a:lnTo>
                  <a:cubicBezTo>
                    <a:pt x="7976" y="6588"/>
                    <a:pt x="8290" y="6946"/>
                    <a:pt x="8738" y="6946"/>
                  </a:cubicBezTo>
                  <a:cubicBezTo>
                    <a:pt x="9186" y="6946"/>
                    <a:pt x="9545" y="6632"/>
                    <a:pt x="9545" y="6140"/>
                  </a:cubicBezTo>
                  <a:lnTo>
                    <a:pt x="9545" y="5288"/>
                  </a:lnTo>
                  <a:cubicBezTo>
                    <a:pt x="10038" y="5154"/>
                    <a:pt x="10530" y="4885"/>
                    <a:pt x="10844" y="4482"/>
                  </a:cubicBezTo>
                  <a:lnTo>
                    <a:pt x="10844" y="7887"/>
                  </a:lnTo>
                  <a:cubicBezTo>
                    <a:pt x="10844" y="8335"/>
                    <a:pt x="10441" y="8739"/>
                    <a:pt x="9993" y="8739"/>
                  </a:cubicBezTo>
                  <a:lnTo>
                    <a:pt x="1300" y="8739"/>
                  </a:lnTo>
                  <a:cubicBezTo>
                    <a:pt x="852" y="8739"/>
                    <a:pt x="448" y="8335"/>
                    <a:pt x="448" y="7887"/>
                  </a:cubicBezTo>
                  <a:lnTo>
                    <a:pt x="448" y="7484"/>
                  </a:lnTo>
                  <a:cubicBezTo>
                    <a:pt x="448" y="7394"/>
                    <a:pt x="359" y="7260"/>
                    <a:pt x="224" y="7260"/>
                  </a:cubicBezTo>
                  <a:cubicBezTo>
                    <a:pt x="135" y="7260"/>
                    <a:pt x="0" y="7394"/>
                    <a:pt x="0" y="7484"/>
                  </a:cubicBezTo>
                  <a:lnTo>
                    <a:pt x="0" y="7887"/>
                  </a:lnTo>
                  <a:cubicBezTo>
                    <a:pt x="0" y="8604"/>
                    <a:pt x="583" y="9187"/>
                    <a:pt x="1300" y="9187"/>
                  </a:cubicBezTo>
                  <a:lnTo>
                    <a:pt x="10172" y="9187"/>
                  </a:lnTo>
                  <a:cubicBezTo>
                    <a:pt x="10889" y="9187"/>
                    <a:pt x="11427" y="8604"/>
                    <a:pt x="11427" y="7887"/>
                  </a:cubicBezTo>
                  <a:lnTo>
                    <a:pt x="11427" y="2734"/>
                  </a:lnTo>
                  <a:cubicBezTo>
                    <a:pt x="11427" y="2017"/>
                    <a:pt x="10889" y="1479"/>
                    <a:pt x="10172" y="1479"/>
                  </a:cubicBezTo>
                  <a:lnTo>
                    <a:pt x="7932" y="1479"/>
                  </a:lnTo>
                  <a:lnTo>
                    <a:pt x="7932" y="1121"/>
                  </a:lnTo>
                  <a:cubicBezTo>
                    <a:pt x="7932" y="494"/>
                    <a:pt x="7394" y="1"/>
                    <a:pt x="681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45"/>
          <p:cNvSpPr/>
          <p:nvPr/>
        </p:nvSpPr>
        <p:spPr>
          <a:xfrm>
            <a:off x="4308874" y="1995323"/>
            <a:ext cx="526251" cy="527701"/>
          </a:xfrm>
          <a:custGeom>
            <a:rect b="b" l="l" r="r" t="t"/>
            <a:pathLst>
              <a:path extrusionOk="0" h="15594" w="15550">
                <a:moveTo>
                  <a:pt x="9123" y="4517"/>
                </a:moveTo>
                <a:cubicBezTo>
                  <a:pt x="9285" y="4517"/>
                  <a:pt x="9455" y="4645"/>
                  <a:pt x="9455" y="4840"/>
                </a:cubicBezTo>
                <a:lnTo>
                  <a:pt x="9455" y="5109"/>
                </a:lnTo>
                <a:cubicBezTo>
                  <a:pt x="9455" y="5512"/>
                  <a:pt x="9814" y="5826"/>
                  <a:pt x="10172" y="5826"/>
                </a:cubicBezTo>
                <a:lnTo>
                  <a:pt x="10486" y="5826"/>
                </a:lnTo>
                <a:lnTo>
                  <a:pt x="10486" y="6408"/>
                </a:lnTo>
                <a:cubicBezTo>
                  <a:pt x="10486" y="6453"/>
                  <a:pt x="10396" y="6542"/>
                  <a:pt x="10306" y="6542"/>
                </a:cubicBezTo>
                <a:cubicBezTo>
                  <a:pt x="10127" y="6542"/>
                  <a:pt x="9948" y="6722"/>
                  <a:pt x="9948" y="6901"/>
                </a:cubicBezTo>
                <a:cubicBezTo>
                  <a:pt x="9903" y="8021"/>
                  <a:pt x="8962" y="8917"/>
                  <a:pt x="7842" y="8917"/>
                </a:cubicBezTo>
                <a:cubicBezTo>
                  <a:pt x="6722" y="8917"/>
                  <a:pt x="5781" y="8021"/>
                  <a:pt x="5691" y="6901"/>
                </a:cubicBezTo>
                <a:cubicBezTo>
                  <a:pt x="5691" y="6722"/>
                  <a:pt x="5512" y="6542"/>
                  <a:pt x="5377" y="6542"/>
                </a:cubicBezTo>
                <a:cubicBezTo>
                  <a:pt x="5288" y="6542"/>
                  <a:pt x="5198" y="6498"/>
                  <a:pt x="5198" y="6408"/>
                </a:cubicBezTo>
                <a:lnTo>
                  <a:pt x="5153" y="5826"/>
                </a:lnTo>
                <a:lnTo>
                  <a:pt x="5422" y="5826"/>
                </a:lnTo>
                <a:cubicBezTo>
                  <a:pt x="5826" y="5826"/>
                  <a:pt x="6139" y="5512"/>
                  <a:pt x="6139" y="5109"/>
                </a:cubicBezTo>
                <a:lnTo>
                  <a:pt x="6139" y="4840"/>
                </a:lnTo>
                <a:cubicBezTo>
                  <a:pt x="6139" y="4679"/>
                  <a:pt x="6283" y="4519"/>
                  <a:pt x="6473" y="4519"/>
                </a:cubicBezTo>
                <a:cubicBezTo>
                  <a:pt x="6496" y="4519"/>
                  <a:pt x="6519" y="4521"/>
                  <a:pt x="6542" y="4526"/>
                </a:cubicBezTo>
                <a:cubicBezTo>
                  <a:pt x="6968" y="4683"/>
                  <a:pt x="7405" y="4761"/>
                  <a:pt x="7831" y="4761"/>
                </a:cubicBezTo>
                <a:cubicBezTo>
                  <a:pt x="8256" y="4761"/>
                  <a:pt x="8671" y="4683"/>
                  <a:pt x="9052" y="4526"/>
                </a:cubicBezTo>
                <a:cubicBezTo>
                  <a:pt x="9075" y="4520"/>
                  <a:pt x="9099" y="4517"/>
                  <a:pt x="9123" y="4517"/>
                </a:cubicBezTo>
                <a:close/>
                <a:moveTo>
                  <a:pt x="8828" y="9097"/>
                </a:moveTo>
                <a:lnTo>
                  <a:pt x="8828" y="9545"/>
                </a:lnTo>
                <a:lnTo>
                  <a:pt x="7842" y="10710"/>
                </a:lnTo>
                <a:lnTo>
                  <a:pt x="6767" y="9545"/>
                </a:lnTo>
                <a:lnTo>
                  <a:pt x="6767" y="9097"/>
                </a:lnTo>
                <a:cubicBezTo>
                  <a:pt x="7035" y="9186"/>
                  <a:pt x="7394" y="9321"/>
                  <a:pt x="7797" y="9321"/>
                </a:cubicBezTo>
                <a:cubicBezTo>
                  <a:pt x="8156" y="9321"/>
                  <a:pt x="8514" y="9231"/>
                  <a:pt x="8828" y="9097"/>
                </a:cubicBezTo>
                <a:close/>
                <a:moveTo>
                  <a:pt x="8962" y="9993"/>
                </a:moveTo>
                <a:cubicBezTo>
                  <a:pt x="9052" y="10351"/>
                  <a:pt x="9052" y="10799"/>
                  <a:pt x="9052" y="11203"/>
                </a:cubicBezTo>
                <a:lnTo>
                  <a:pt x="8828" y="11472"/>
                </a:lnTo>
                <a:cubicBezTo>
                  <a:pt x="8805" y="11516"/>
                  <a:pt x="8783" y="11539"/>
                  <a:pt x="8761" y="11539"/>
                </a:cubicBezTo>
                <a:cubicBezTo>
                  <a:pt x="8738" y="11539"/>
                  <a:pt x="8716" y="11516"/>
                  <a:pt x="8693" y="11472"/>
                </a:cubicBezTo>
                <a:lnTo>
                  <a:pt x="8111" y="10979"/>
                </a:lnTo>
                <a:lnTo>
                  <a:pt x="8962" y="9993"/>
                </a:lnTo>
                <a:close/>
                <a:moveTo>
                  <a:pt x="6542" y="10038"/>
                </a:moveTo>
                <a:lnTo>
                  <a:pt x="7439" y="11023"/>
                </a:lnTo>
                <a:cubicBezTo>
                  <a:pt x="7349" y="11158"/>
                  <a:pt x="7035" y="11382"/>
                  <a:pt x="6811" y="11561"/>
                </a:cubicBezTo>
                <a:cubicBezTo>
                  <a:pt x="6789" y="11584"/>
                  <a:pt x="6767" y="11595"/>
                  <a:pt x="6744" y="11595"/>
                </a:cubicBezTo>
                <a:cubicBezTo>
                  <a:pt x="6722" y="11595"/>
                  <a:pt x="6699" y="11584"/>
                  <a:pt x="6677" y="11561"/>
                </a:cubicBezTo>
                <a:lnTo>
                  <a:pt x="6453" y="11247"/>
                </a:lnTo>
                <a:cubicBezTo>
                  <a:pt x="6363" y="10889"/>
                  <a:pt x="6363" y="10441"/>
                  <a:pt x="6542" y="10038"/>
                </a:cubicBezTo>
                <a:close/>
                <a:moveTo>
                  <a:pt x="7797" y="11337"/>
                </a:moveTo>
                <a:lnTo>
                  <a:pt x="8156" y="11651"/>
                </a:lnTo>
                <a:lnTo>
                  <a:pt x="8021" y="11920"/>
                </a:lnTo>
                <a:lnTo>
                  <a:pt x="7483" y="11920"/>
                </a:lnTo>
                <a:lnTo>
                  <a:pt x="7349" y="11696"/>
                </a:lnTo>
                <a:lnTo>
                  <a:pt x="7797" y="11337"/>
                </a:lnTo>
                <a:close/>
                <a:moveTo>
                  <a:pt x="7797" y="448"/>
                </a:moveTo>
                <a:cubicBezTo>
                  <a:pt x="11830" y="448"/>
                  <a:pt x="15101" y="3764"/>
                  <a:pt x="15101" y="7797"/>
                </a:cubicBezTo>
                <a:cubicBezTo>
                  <a:pt x="15101" y="9455"/>
                  <a:pt x="14563" y="11113"/>
                  <a:pt x="13488" y="12368"/>
                </a:cubicBezTo>
                <a:cubicBezTo>
                  <a:pt x="13488" y="11561"/>
                  <a:pt x="12950" y="10889"/>
                  <a:pt x="12144" y="10575"/>
                </a:cubicBezTo>
                <a:lnTo>
                  <a:pt x="10710" y="10127"/>
                </a:lnTo>
                <a:cubicBezTo>
                  <a:pt x="10620" y="10082"/>
                  <a:pt x="10620" y="10082"/>
                  <a:pt x="9276" y="9410"/>
                </a:cubicBezTo>
                <a:lnTo>
                  <a:pt x="9276" y="8783"/>
                </a:lnTo>
                <a:cubicBezTo>
                  <a:pt x="9903" y="8335"/>
                  <a:pt x="10306" y="7752"/>
                  <a:pt x="10351" y="6946"/>
                </a:cubicBezTo>
                <a:cubicBezTo>
                  <a:pt x="10620" y="6901"/>
                  <a:pt x="10844" y="6677"/>
                  <a:pt x="10844" y="6318"/>
                </a:cubicBezTo>
                <a:lnTo>
                  <a:pt x="10844" y="3988"/>
                </a:lnTo>
                <a:cubicBezTo>
                  <a:pt x="10844" y="3495"/>
                  <a:pt x="10486" y="3047"/>
                  <a:pt x="9903" y="3047"/>
                </a:cubicBezTo>
                <a:cubicBezTo>
                  <a:pt x="9903" y="2510"/>
                  <a:pt x="9500" y="2062"/>
                  <a:pt x="8962" y="2062"/>
                </a:cubicBezTo>
                <a:lnTo>
                  <a:pt x="6542" y="2062"/>
                </a:lnTo>
                <a:cubicBezTo>
                  <a:pt x="5557" y="2062"/>
                  <a:pt x="4705" y="2913"/>
                  <a:pt x="4705" y="3944"/>
                </a:cubicBezTo>
                <a:cubicBezTo>
                  <a:pt x="4705" y="4033"/>
                  <a:pt x="4795" y="4168"/>
                  <a:pt x="4929" y="4168"/>
                </a:cubicBezTo>
                <a:cubicBezTo>
                  <a:pt x="5019" y="4168"/>
                  <a:pt x="5153" y="4033"/>
                  <a:pt x="5153" y="3944"/>
                </a:cubicBezTo>
                <a:cubicBezTo>
                  <a:pt x="5153" y="3137"/>
                  <a:pt x="5781" y="2510"/>
                  <a:pt x="6542" y="2510"/>
                </a:cubicBezTo>
                <a:lnTo>
                  <a:pt x="8962" y="2510"/>
                </a:lnTo>
                <a:cubicBezTo>
                  <a:pt x="9231" y="2510"/>
                  <a:pt x="9410" y="2734"/>
                  <a:pt x="9410" y="2958"/>
                </a:cubicBezTo>
                <a:cubicBezTo>
                  <a:pt x="9410" y="3271"/>
                  <a:pt x="9634" y="3406"/>
                  <a:pt x="9858" y="3406"/>
                </a:cubicBezTo>
                <a:cubicBezTo>
                  <a:pt x="10127" y="3406"/>
                  <a:pt x="10306" y="3630"/>
                  <a:pt x="10306" y="3854"/>
                </a:cubicBezTo>
                <a:lnTo>
                  <a:pt x="10306" y="5153"/>
                </a:lnTo>
                <a:lnTo>
                  <a:pt x="10038" y="5153"/>
                </a:lnTo>
                <a:cubicBezTo>
                  <a:pt x="9858" y="5153"/>
                  <a:pt x="9724" y="5064"/>
                  <a:pt x="9724" y="4885"/>
                </a:cubicBezTo>
                <a:lnTo>
                  <a:pt x="9724" y="4616"/>
                </a:lnTo>
                <a:cubicBezTo>
                  <a:pt x="9724" y="4139"/>
                  <a:pt x="9337" y="3839"/>
                  <a:pt x="8937" y="3839"/>
                </a:cubicBezTo>
                <a:cubicBezTo>
                  <a:pt x="8886" y="3839"/>
                  <a:pt x="8834" y="3844"/>
                  <a:pt x="8783" y="3854"/>
                </a:cubicBezTo>
                <a:cubicBezTo>
                  <a:pt x="8424" y="3966"/>
                  <a:pt x="8044" y="4022"/>
                  <a:pt x="7663" y="4022"/>
                </a:cubicBezTo>
                <a:cubicBezTo>
                  <a:pt x="7282" y="4022"/>
                  <a:pt x="6901" y="3966"/>
                  <a:pt x="6542" y="3854"/>
                </a:cubicBezTo>
                <a:cubicBezTo>
                  <a:pt x="6472" y="3835"/>
                  <a:pt x="6403" y="3826"/>
                  <a:pt x="6335" y="3826"/>
                </a:cubicBezTo>
                <a:cubicBezTo>
                  <a:pt x="5931" y="3826"/>
                  <a:pt x="5601" y="4155"/>
                  <a:pt x="5601" y="4616"/>
                </a:cubicBezTo>
                <a:lnTo>
                  <a:pt x="5601" y="4885"/>
                </a:lnTo>
                <a:cubicBezTo>
                  <a:pt x="5601" y="5064"/>
                  <a:pt x="5467" y="5153"/>
                  <a:pt x="5333" y="5153"/>
                </a:cubicBezTo>
                <a:lnTo>
                  <a:pt x="5019" y="5153"/>
                </a:lnTo>
                <a:lnTo>
                  <a:pt x="5019" y="4885"/>
                </a:lnTo>
                <a:cubicBezTo>
                  <a:pt x="5019" y="4750"/>
                  <a:pt x="4929" y="4660"/>
                  <a:pt x="4795" y="4660"/>
                </a:cubicBezTo>
                <a:cubicBezTo>
                  <a:pt x="4705" y="4660"/>
                  <a:pt x="4571" y="4750"/>
                  <a:pt x="4571" y="4885"/>
                </a:cubicBezTo>
                <a:lnTo>
                  <a:pt x="4571" y="6184"/>
                </a:lnTo>
                <a:cubicBezTo>
                  <a:pt x="4571" y="6453"/>
                  <a:pt x="4795" y="6722"/>
                  <a:pt x="5109" y="6767"/>
                </a:cubicBezTo>
                <a:cubicBezTo>
                  <a:pt x="5153" y="7573"/>
                  <a:pt x="5601" y="8245"/>
                  <a:pt x="6139" y="8604"/>
                </a:cubicBezTo>
                <a:lnTo>
                  <a:pt x="6139" y="9231"/>
                </a:lnTo>
                <a:cubicBezTo>
                  <a:pt x="4795" y="9903"/>
                  <a:pt x="4795" y="9903"/>
                  <a:pt x="4750" y="9948"/>
                </a:cubicBezTo>
                <a:lnTo>
                  <a:pt x="3316" y="10396"/>
                </a:lnTo>
                <a:cubicBezTo>
                  <a:pt x="2510" y="10620"/>
                  <a:pt x="2017" y="11382"/>
                  <a:pt x="1972" y="12188"/>
                </a:cubicBezTo>
                <a:cubicBezTo>
                  <a:pt x="897" y="10934"/>
                  <a:pt x="314" y="9276"/>
                  <a:pt x="314" y="7618"/>
                </a:cubicBezTo>
                <a:cubicBezTo>
                  <a:pt x="448" y="3764"/>
                  <a:pt x="3675" y="448"/>
                  <a:pt x="7797" y="448"/>
                </a:cubicBezTo>
                <a:close/>
                <a:moveTo>
                  <a:pt x="6946" y="12009"/>
                </a:moveTo>
                <a:lnTo>
                  <a:pt x="7170" y="12278"/>
                </a:lnTo>
                <a:lnTo>
                  <a:pt x="6946" y="13174"/>
                </a:lnTo>
                <a:lnTo>
                  <a:pt x="6587" y="12009"/>
                </a:lnTo>
                <a:close/>
                <a:moveTo>
                  <a:pt x="8559" y="12009"/>
                </a:moveTo>
                <a:cubicBezTo>
                  <a:pt x="8604" y="12009"/>
                  <a:pt x="8693" y="12054"/>
                  <a:pt x="8738" y="12054"/>
                </a:cubicBezTo>
                <a:cubicBezTo>
                  <a:pt x="8783" y="12054"/>
                  <a:pt x="8828" y="12054"/>
                  <a:pt x="8917" y="12009"/>
                </a:cubicBezTo>
                <a:lnTo>
                  <a:pt x="8917" y="12009"/>
                </a:lnTo>
                <a:cubicBezTo>
                  <a:pt x="8828" y="12323"/>
                  <a:pt x="8738" y="12771"/>
                  <a:pt x="8559" y="13174"/>
                </a:cubicBezTo>
                <a:lnTo>
                  <a:pt x="8335" y="12278"/>
                </a:lnTo>
                <a:lnTo>
                  <a:pt x="8559" y="12009"/>
                </a:lnTo>
                <a:close/>
                <a:moveTo>
                  <a:pt x="6050" y="10082"/>
                </a:moveTo>
                <a:lnTo>
                  <a:pt x="6050" y="10082"/>
                </a:lnTo>
                <a:cubicBezTo>
                  <a:pt x="5915" y="10486"/>
                  <a:pt x="5915" y="10934"/>
                  <a:pt x="6005" y="11382"/>
                </a:cubicBezTo>
                <a:cubicBezTo>
                  <a:pt x="6094" y="12457"/>
                  <a:pt x="6542" y="13622"/>
                  <a:pt x="6946" y="14608"/>
                </a:cubicBezTo>
                <a:cubicBezTo>
                  <a:pt x="6229" y="13891"/>
                  <a:pt x="5243" y="12905"/>
                  <a:pt x="5019" y="12144"/>
                </a:cubicBezTo>
                <a:cubicBezTo>
                  <a:pt x="5109" y="12054"/>
                  <a:pt x="5109" y="12009"/>
                  <a:pt x="5153" y="11920"/>
                </a:cubicBezTo>
                <a:lnTo>
                  <a:pt x="5333" y="11785"/>
                </a:lnTo>
                <a:cubicBezTo>
                  <a:pt x="5467" y="11606"/>
                  <a:pt x="5557" y="11337"/>
                  <a:pt x="5422" y="11113"/>
                </a:cubicBezTo>
                <a:lnTo>
                  <a:pt x="5153" y="10531"/>
                </a:lnTo>
                <a:lnTo>
                  <a:pt x="6050" y="10082"/>
                </a:lnTo>
                <a:close/>
                <a:moveTo>
                  <a:pt x="4750" y="10710"/>
                </a:moveTo>
                <a:cubicBezTo>
                  <a:pt x="4750" y="10755"/>
                  <a:pt x="4750" y="10710"/>
                  <a:pt x="5019" y="11247"/>
                </a:cubicBezTo>
                <a:cubicBezTo>
                  <a:pt x="5109" y="11337"/>
                  <a:pt x="5019" y="11382"/>
                  <a:pt x="5019" y="11427"/>
                </a:cubicBezTo>
                <a:lnTo>
                  <a:pt x="4885" y="11606"/>
                </a:lnTo>
                <a:cubicBezTo>
                  <a:pt x="4705" y="11785"/>
                  <a:pt x="4661" y="12009"/>
                  <a:pt x="4705" y="12233"/>
                </a:cubicBezTo>
                <a:cubicBezTo>
                  <a:pt x="4974" y="13085"/>
                  <a:pt x="6139" y="14339"/>
                  <a:pt x="6946" y="15146"/>
                </a:cubicBezTo>
                <a:cubicBezTo>
                  <a:pt x="5198" y="14922"/>
                  <a:pt x="3675" y="14160"/>
                  <a:pt x="2510" y="12950"/>
                </a:cubicBezTo>
                <a:lnTo>
                  <a:pt x="2510" y="12502"/>
                </a:lnTo>
                <a:cubicBezTo>
                  <a:pt x="2510" y="11875"/>
                  <a:pt x="2913" y="11337"/>
                  <a:pt x="3540" y="11113"/>
                </a:cubicBezTo>
                <a:lnTo>
                  <a:pt x="4750" y="10710"/>
                </a:lnTo>
                <a:close/>
                <a:moveTo>
                  <a:pt x="7932" y="12457"/>
                </a:moveTo>
                <a:lnTo>
                  <a:pt x="8335" y="13891"/>
                </a:lnTo>
                <a:cubicBezTo>
                  <a:pt x="8111" y="14384"/>
                  <a:pt x="7887" y="14787"/>
                  <a:pt x="7797" y="15146"/>
                </a:cubicBezTo>
                <a:cubicBezTo>
                  <a:pt x="7618" y="14832"/>
                  <a:pt x="7439" y="14384"/>
                  <a:pt x="7215" y="13891"/>
                </a:cubicBezTo>
                <a:lnTo>
                  <a:pt x="7618" y="12457"/>
                </a:lnTo>
                <a:close/>
                <a:moveTo>
                  <a:pt x="9455" y="10082"/>
                </a:moveTo>
                <a:lnTo>
                  <a:pt x="10351" y="10531"/>
                </a:lnTo>
                <a:lnTo>
                  <a:pt x="10082" y="11113"/>
                </a:lnTo>
                <a:cubicBezTo>
                  <a:pt x="9948" y="11337"/>
                  <a:pt x="9993" y="11606"/>
                  <a:pt x="10172" y="11785"/>
                </a:cubicBezTo>
                <a:lnTo>
                  <a:pt x="10351" y="11920"/>
                </a:lnTo>
                <a:cubicBezTo>
                  <a:pt x="10396" y="11964"/>
                  <a:pt x="10396" y="12054"/>
                  <a:pt x="10396" y="12099"/>
                </a:cubicBezTo>
                <a:cubicBezTo>
                  <a:pt x="10351" y="12233"/>
                  <a:pt x="10306" y="12323"/>
                  <a:pt x="10262" y="12502"/>
                </a:cubicBezTo>
                <a:cubicBezTo>
                  <a:pt x="10172" y="12592"/>
                  <a:pt x="10262" y="12726"/>
                  <a:pt x="10351" y="12816"/>
                </a:cubicBezTo>
                <a:cubicBezTo>
                  <a:pt x="10375" y="12828"/>
                  <a:pt x="10403" y="12833"/>
                  <a:pt x="10432" y="12833"/>
                </a:cubicBezTo>
                <a:cubicBezTo>
                  <a:pt x="10513" y="12833"/>
                  <a:pt x="10611" y="12792"/>
                  <a:pt x="10710" y="12726"/>
                </a:cubicBezTo>
                <a:cubicBezTo>
                  <a:pt x="10799" y="12547"/>
                  <a:pt x="10844" y="12413"/>
                  <a:pt x="10844" y="12278"/>
                </a:cubicBezTo>
                <a:cubicBezTo>
                  <a:pt x="10934" y="12054"/>
                  <a:pt x="10844" y="11830"/>
                  <a:pt x="10710" y="11651"/>
                </a:cubicBezTo>
                <a:lnTo>
                  <a:pt x="10531" y="11472"/>
                </a:lnTo>
                <a:cubicBezTo>
                  <a:pt x="10441" y="11427"/>
                  <a:pt x="10441" y="11382"/>
                  <a:pt x="10531" y="11337"/>
                </a:cubicBezTo>
                <a:lnTo>
                  <a:pt x="10799" y="10755"/>
                </a:lnTo>
                <a:lnTo>
                  <a:pt x="12009" y="11158"/>
                </a:lnTo>
                <a:cubicBezTo>
                  <a:pt x="12637" y="11337"/>
                  <a:pt x="13040" y="11875"/>
                  <a:pt x="13040" y="12547"/>
                </a:cubicBezTo>
                <a:lnTo>
                  <a:pt x="13040" y="12995"/>
                </a:lnTo>
                <a:cubicBezTo>
                  <a:pt x="11830" y="14160"/>
                  <a:pt x="10306" y="14922"/>
                  <a:pt x="8604" y="15146"/>
                </a:cubicBezTo>
                <a:cubicBezTo>
                  <a:pt x="9052" y="14743"/>
                  <a:pt x="9590" y="14160"/>
                  <a:pt x="10038" y="13622"/>
                </a:cubicBezTo>
                <a:cubicBezTo>
                  <a:pt x="10082" y="13488"/>
                  <a:pt x="10082" y="13398"/>
                  <a:pt x="9948" y="13264"/>
                </a:cubicBezTo>
                <a:cubicBezTo>
                  <a:pt x="9915" y="13248"/>
                  <a:pt x="9876" y="13237"/>
                  <a:pt x="9836" y="13237"/>
                </a:cubicBezTo>
                <a:cubicBezTo>
                  <a:pt x="9766" y="13237"/>
                  <a:pt x="9691" y="13268"/>
                  <a:pt x="9634" y="13354"/>
                </a:cubicBezTo>
                <a:cubicBezTo>
                  <a:pt x="9276" y="13757"/>
                  <a:pt x="8828" y="14205"/>
                  <a:pt x="8514" y="14608"/>
                </a:cubicBezTo>
                <a:cubicBezTo>
                  <a:pt x="8962" y="13667"/>
                  <a:pt x="9321" y="12413"/>
                  <a:pt x="9500" y="11382"/>
                </a:cubicBezTo>
                <a:cubicBezTo>
                  <a:pt x="9590" y="10934"/>
                  <a:pt x="9590" y="10486"/>
                  <a:pt x="9455" y="10082"/>
                </a:cubicBezTo>
                <a:close/>
                <a:moveTo>
                  <a:pt x="7797" y="0"/>
                </a:moveTo>
                <a:cubicBezTo>
                  <a:pt x="3451" y="0"/>
                  <a:pt x="0" y="3495"/>
                  <a:pt x="0" y="7797"/>
                </a:cubicBezTo>
                <a:cubicBezTo>
                  <a:pt x="0" y="12009"/>
                  <a:pt x="3361" y="15504"/>
                  <a:pt x="7663" y="15594"/>
                </a:cubicBezTo>
                <a:lnTo>
                  <a:pt x="7887" y="15594"/>
                </a:lnTo>
                <a:cubicBezTo>
                  <a:pt x="12144" y="15594"/>
                  <a:pt x="15549" y="12099"/>
                  <a:pt x="15549" y="7797"/>
                </a:cubicBezTo>
                <a:cubicBezTo>
                  <a:pt x="15549" y="3495"/>
                  <a:pt x="12099" y="0"/>
                  <a:pt x="7797"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6" name="Google Shape;3116;p45"/>
          <p:cNvGrpSpPr/>
          <p:nvPr/>
        </p:nvGrpSpPr>
        <p:grpSpPr>
          <a:xfrm>
            <a:off x="6964360" y="1996045"/>
            <a:ext cx="526245" cy="526278"/>
            <a:chOff x="5898522" y="2817119"/>
            <a:chExt cx="429273" cy="429299"/>
          </a:xfrm>
        </p:grpSpPr>
        <p:sp>
          <p:nvSpPr>
            <p:cNvPr id="3117" name="Google Shape;3117;p45"/>
            <p:cNvSpPr/>
            <p:nvPr/>
          </p:nvSpPr>
          <p:spPr>
            <a:xfrm>
              <a:off x="6047564" y="3017439"/>
              <a:ext cx="234913" cy="11948"/>
            </a:xfrm>
            <a:custGeom>
              <a:rect b="b" l="l" r="r" t="t"/>
              <a:pathLst>
                <a:path extrusionOk="0" h="449" w="8828">
                  <a:moveTo>
                    <a:pt x="224" y="1"/>
                  </a:moveTo>
                  <a:cubicBezTo>
                    <a:pt x="90" y="1"/>
                    <a:pt x="0" y="135"/>
                    <a:pt x="0" y="225"/>
                  </a:cubicBezTo>
                  <a:cubicBezTo>
                    <a:pt x="0" y="359"/>
                    <a:pt x="90" y="449"/>
                    <a:pt x="224" y="449"/>
                  </a:cubicBezTo>
                  <a:lnTo>
                    <a:pt x="8604" y="449"/>
                  </a:lnTo>
                  <a:cubicBezTo>
                    <a:pt x="8738" y="449"/>
                    <a:pt x="8828" y="359"/>
                    <a:pt x="8828" y="225"/>
                  </a:cubicBezTo>
                  <a:cubicBezTo>
                    <a:pt x="8828" y="135"/>
                    <a:pt x="8738" y="1"/>
                    <a:pt x="86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45"/>
            <p:cNvSpPr/>
            <p:nvPr/>
          </p:nvSpPr>
          <p:spPr>
            <a:xfrm>
              <a:off x="6047564" y="3053203"/>
              <a:ext cx="234913" cy="11948"/>
            </a:xfrm>
            <a:custGeom>
              <a:rect b="b" l="l" r="r" t="t"/>
              <a:pathLst>
                <a:path extrusionOk="0" h="449" w="8828">
                  <a:moveTo>
                    <a:pt x="224" y="1"/>
                  </a:moveTo>
                  <a:cubicBezTo>
                    <a:pt x="90" y="1"/>
                    <a:pt x="0" y="135"/>
                    <a:pt x="0" y="225"/>
                  </a:cubicBezTo>
                  <a:cubicBezTo>
                    <a:pt x="0" y="359"/>
                    <a:pt x="90" y="449"/>
                    <a:pt x="224" y="449"/>
                  </a:cubicBezTo>
                  <a:lnTo>
                    <a:pt x="8604" y="449"/>
                  </a:lnTo>
                  <a:cubicBezTo>
                    <a:pt x="8738" y="449"/>
                    <a:pt x="8828" y="359"/>
                    <a:pt x="8828" y="225"/>
                  </a:cubicBezTo>
                  <a:cubicBezTo>
                    <a:pt x="8828" y="135"/>
                    <a:pt x="8738" y="1"/>
                    <a:pt x="860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45"/>
            <p:cNvSpPr/>
            <p:nvPr/>
          </p:nvSpPr>
          <p:spPr>
            <a:xfrm>
              <a:off x="6132211" y="3100915"/>
              <a:ext cx="150267" cy="11948"/>
            </a:xfrm>
            <a:custGeom>
              <a:rect b="b" l="l" r="r" t="t"/>
              <a:pathLst>
                <a:path extrusionOk="0" h="449" w="5647">
                  <a:moveTo>
                    <a:pt x="225" y="0"/>
                  </a:moveTo>
                  <a:cubicBezTo>
                    <a:pt x="135" y="0"/>
                    <a:pt x="1" y="135"/>
                    <a:pt x="1" y="224"/>
                  </a:cubicBezTo>
                  <a:cubicBezTo>
                    <a:pt x="1" y="359"/>
                    <a:pt x="135" y="448"/>
                    <a:pt x="225" y="448"/>
                  </a:cubicBezTo>
                  <a:lnTo>
                    <a:pt x="5423" y="448"/>
                  </a:lnTo>
                  <a:cubicBezTo>
                    <a:pt x="5557" y="448"/>
                    <a:pt x="5647" y="359"/>
                    <a:pt x="5647" y="224"/>
                  </a:cubicBezTo>
                  <a:cubicBezTo>
                    <a:pt x="5647" y="135"/>
                    <a:pt x="5557" y="0"/>
                    <a:pt x="542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45"/>
            <p:cNvSpPr/>
            <p:nvPr/>
          </p:nvSpPr>
          <p:spPr>
            <a:xfrm>
              <a:off x="6132211" y="3136679"/>
              <a:ext cx="150267" cy="11948"/>
            </a:xfrm>
            <a:custGeom>
              <a:rect b="b" l="l" r="r" t="t"/>
              <a:pathLst>
                <a:path extrusionOk="0" h="449" w="5647">
                  <a:moveTo>
                    <a:pt x="225" y="1"/>
                  </a:moveTo>
                  <a:cubicBezTo>
                    <a:pt x="135" y="1"/>
                    <a:pt x="1" y="135"/>
                    <a:pt x="1" y="225"/>
                  </a:cubicBezTo>
                  <a:cubicBezTo>
                    <a:pt x="1" y="359"/>
                    <a:pt x="135" y="449"/>
                    <a:pt x="225" y="449"/>
                  </a:cubicBezTo>
                  <a:lnTo>
                    <a:pt x="5423" y="449"/>
                  </a:lnTo>
                  <a:cubicBezTo>
                    <a:pt x="5557" y="449"/>
                    <a:pt x="5647" y="359"/>
                    <a:pt x="5647" y="225"/>
                  </a:cubicBezTo>
                  <a:cubicBezTo>
                    <a:pt x="5647" y="135"/>
                    <a:pt x="5557" y="1"/>
                    <a:pt x="542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45"/>
            <p:cNvSpPr/>
            <p:nvPr/>
          </p:nvSpPr>
          <p:spPr>
            <a:xfrm>
              <a:off x="6047564" y="2855278"/>
              <a:ext cx="97792" cy="113305"/>
            </a:xfrm>
            <a:custGeom>
              <a:rect b="b" l="l" r="r" t="t"/>
              <a:pathLst>
                <a:path extrusionOk="0" h="4258" w="3675">
                  <a:moveTo>
                    <a:pt x="1838" y="1524"/>
                  </a:moveTo>
                  <a:cubicBezTo>
                    <a:pt x="2106" y="1524"/>
                    <a:pt x="2330" y="1748"/>
                    <a:pt x="2330" y="2017"/>
                  </a:cubicBezTo>
                  <a:cubicBezTo>
                    <a:pt x="2330" y="2286"/>
                    <a:pt x="2106" y="2510"/>
                    <a:pt x="1838" y="2510"/>
                  </a:cubicBezTo>
                  <a:cubicBezTo>
                    <a:pt x="1569" y="2510"/>
                    <a:pt x="1345" y="2286"/>
                    <a:pt x="1345" y="2017"/>
                  </a:cubicBezTo>
                  <a:cubicBezTo>
                    <a:pt x="1345" y="1748"/>
                    <a:pt x="1569" y="1524"/>
                    <a:pt x="1838" y="1524"/>
                  </a:cubicBezTo>
                  <a:close/>
                  <a:moveTo>
                    <a:pt x="2286" y="2868"/>
                  </a:moveTo>
                  <a:cubicBezTo>
                    <a:pt x="2689" y="2958"/>
                    <a:pt x="3003" y="3316"/>
                    <a:pt x="3182" y="3675"/>
                  </a:cubicBezTo>
                  <a:cubicBezTo>
                    <a:pt x="3137" y="3765"/>
                    <a:pt x="3092" y="3809"/>
                    <a:pt x="3003" y="3809"/>
                  </a:cubicBezTo>
                  <a:lnTo>
                    <a:pt x="672" y="3809"/>
                  </a:lnTo>
                  <a:cubicBezTo>
                    <a:pt x="628" y="3809"/>
                    <a:pt x="493" y="3765"/>
                    <a:pt x="493" y="3675"/>
                  </a:cubicBezTo>
                  <a:cubicBezTo>
                    <a:pt x="672" y="3316"/>
                    <a:pt x="986" y="3048"/>
                    <a:pt x="1389" y="2868"/>
                  </a:cubicBezTo>
                  <a:cubicBezTo>
                    <a:pt x="1524" y="2913"/>
                    <a:pt x="1658" y="2958"/>
                    <a:pt x="1838" y="2958"/>
                  </a:cubicBezTo>
                  <a:cubicBezTo>
                    <a:pt x="2017" y="2958"/>
                    <a:pt x="2106" y="2913"/>
                    <a:pt x="2286" y="2868"/>
                  </a:cubicBezTo>
                  <a:close/>
                  <a:moveTo>
                    <a:pt x="672" y="1"/>
                  </a:moveTo>
                  <a:cubicBezTo>
                    <a:pt x="269" y="1"/>
                    <a:pt x="0" y="359"/>
                    <a:pt x="0" y="673"/>
                  </a:cubicBezTo>
                  <a:lnTo>
                    <a:pt x="0" y="897"/>
                  </a:lnTo>
                  <a:cubicBezTo>
                    <a:pt x="0" y="1031"/>
                    <a:pt x="90" y="1121"/>
                    <a:pt x="224" y="1121"/>
                  </a:cubicBezTo>
                  <a:cubicBezTo>
                    <a:pt x="314" y="1121"/>
                    <a:pt x="448" y="1031"/>
                    <a:pt x="448" y="897"/>
                  </a:cubicBezTo>
                  <a:lnTo>
                    <a:pt x="448" y="673"/>
                  </a:lnTo>
                  <a:cubicBezTo>
                    <a:pt x="448" y="583"/>
                    <a:pt x="538" y="449"/>
                    <a:pt x="672" y="449"/>
                  </a:cubicBezTo>
                  <a:lnTo>
                    <a:pt x="3003" y="449"/>
                  </a:lnTo>
                  <a:cubicBezTo>
                    <a:pt x="3137" y="449"/>
                    <a:pt x="3227" y="583"/>
                    <a:pt x="3227" y="673"/>
                  </a:cubicBezTo>
                  <a:lnTo>
                    <a:pt x="3227" y="2913"/>
                  </a:lnTo>
                  <a:cubicBezTo>
                    <a:pt x="3047" y="2734"/>
                    <a:pt x="2913" y="2644"/>
                    <a:pt x="2689" y="2510"/>
                  </a:cubicBezTo>
                  <a:cubicBezTo>
                    <a:pt x="2779" y="2375"/>
                    <a:pt x="2823" y="2196"/>
                    <a:pt x="2823" y="2017"/>
                  </a:cubicBezTo>
                  <a:cubicBezTo>
                    <a:pt x="2823" y="1479"/>
                    <a:pt x="2375" y="1076"/>
                    <a:pt x="1882" y="1076"/>
                  </a:cubicBezTo>
                  <a:cubicBezTo>
                    <a:pt x="1345" y="1076"/>
                    <a:pt x="941" y="1524"/>
                    <a:pt x="941" y="2017"/>
                  </a:cubicBezTo>
                  <a:cubicBezTo>
                    <a:pt x="941" y="2196"/>
                    <a:pt x="986" y="2375"/>
                    <a:pt x="1121" y="2510"/>
                  </a:cubicBezTo>
                  <a:cubicBezTo>
                    <a:pt x="897" y="2644"/>
                    <a:pt x="717" y="2734"/>
                    <a:pt x="538" y="2913"/>
                  </a:cubicBezTo>
                  <a:lnTo>
                    <a:pt x="538" y="1972"/>
                  </a:lnTo>
                  <a:cubicBezTo>
                    <a:pt x="448" y="1838"/>
                    <a:pt x="314" y="1748"/>
                    <a:pt x="224" y="1748"/>
                  </a:cubicBezTo>
                  <a:cubicBezTo>
                    <a:pt x="90" y="1748"/>
                    <a:pt x="0" y="1838"/>
                    <a:pt x="0" y="1972"/>
                  </a:cubicBezTo>
                  <a:lnTo>
                    <a:pt x="0" y="3585"/>
                  </a:lnTo>
                  <a:cubicBezTo>
                    <a:pt x="0" y="3989"/>
                    <a:pt x="314" y="4257"/>
                    <a:pt x="672" y="4257"/>
                  </a:cubicBezTo>
                  <a:lnTo>
                    <a:pt x="3003" y="4257"/>
                  </a:lnTo>
                  <a:cubicBezTo>
                    <a:pt x="3406" y="4257"/>
                    <a:pt x="3675" y="3944"/>
                    <a:pt x="3675" y="3585"/>
                  </a:cubicBezTo>
                  <a:lnTo>
                    <a:pt x="3675" y="673"/>
                  </a:lnTo>
                  <a:cubicBezTo>
                    <a:pt x="3675" y="269"/>
                    <a:pt x="3361" y="1"/>
                    <a:pt x="300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45"/>
            <p:cNvSpPr/>
            <p:nvPr/>
          </p:nvSpPr>
          <p:spPr>
            <a:xfrm>
              <a:off x="5898522" y="2817119"/>
              <a:ext cx="429273" cy="429299"/>
            </a:xfrm>
            <a:custGeom>
              <a:rect b="b" l="l" r="r" t="t"/>
              <a:pathLst>
                <a:path extrusionOk="0" h="16133" w="16132">
                  <a:moveTo>
                    <a:pt x="13264" y="807"/>
                  </a:moveTo>
                  <a:lnTo>
                    <a:pt x="15280" y="2824"/>
                  </a:lnTo>
                  <a:lnTo>
                    <a:pt x="13622" y="2824"/>
                  </a:lnTo>
                  <a:cubicBezTo>
                    <a:pt x="13398" y="2779"/>
                    <a:pt x="13264" y="2689"/>
                    <a:pt x="13264" y="2510"/>
                  </a:cubicBezTo>
                  <a:lnTo>
                    <a:pt x="13264" y="807"/>
                  </a:lnTo>
                  <a:close/>
                  <a:moveTo>
                    <a:pt x="4033" y="9769"/>
                  </a:moveTo>
                  <a:lnTo>
                    <a:pt x="4033" y="10128"/>
                  </a:lnTo>
                  <a:cubicBezTo>
                    <a:pt x="3988" y="10620"/>
                    <a:pt x="4257" y="10979"/>
                    <a:pt x="4660" y="10979"/>
                  </a:cubicBezTo>
                  <a:lnTo>
                    <a:pt x="6990" y="10979"/>
                  </a:lnTo>
                  <a:cubicBezTo>
                    <a:pt x="7080" y="10979"/>
                    <a:pt x="7214" y="11069"/>
                    <a:pt x="7214" y="11203"/>
                  </a:cubicBezTo>
                  <a:lnTo>
                    <a:pt x="7214" y="11517"/>
                  </a:lnTo>
                  <a:cubicBezTo>
                    <a:pt x="7214" y="11606"/>
                    <a:pt x="7080" y="11741"/>
                    <a:pt x="6990" y="11741"/>
                  </a:cubicBezTo>
                  <a:lnTo>
                    <a:pt x="4795" y="11741"/>
                  </a:lnTo>
                  <a:cubicBezTo>
                    <a:pt x="4705" y="11741"/>
                    <a:pt x="4571" y="11830"/>
                    <a:pt x="4571" y="11965"/>
                  </a:cubicBezTo>
                  <a:cubicBezTo>
                    <a:pt x="4571" y="12099"/>
                    <a:pt x="4705" y="12189"/>
                    <a:pt x="4795" y="12189"/>
                  </a:cubicBezTo>
                  <a:lnTo>
                    <a:pt x="6811" y="12189"/>
                  </a:lnTo>
                  <a:cubicBezTo>
                    <a:pt x="6946" y="12189"/>
                    <a:pt x="7035" y="12323"/>
                    <a:pt x="7035" y="12413"/>
                  </a:cubicBezTo>
                  <a:lnTo>
                    <a:pt x="7035" y="12771"/>
                  </a:lnTo>
                  <a:cubicBezTo>
                    <a:pt x="7035" y="12861"/>
                    <a:pt x="6946" y="12995"/>
                    <a:pt x="6811" y="12995"/>
                  </a:cubicBezTo>
                  <a:lnTo>
                    <a:pt x="4571" y="12995"/>
                  </a:lnTo>
                  <a:cubicBezTo>
                    <a:pt x="4481" y="12995"/>
                    <a:pt x="4347" y="13085"/>
                    <a:pt x="4347" y="13219"/>
                  </a:cubicBezTo>
                  <a:cubicBezTo>
                    <a:pt x="4347" y="13309"/>
                    <a:pt x="4481" y="13443"/>
                    <a:pt x="4571" y="13443"/>
                  </a:cubicBezTo>
                  <a:lnTo>
                    <a:pt x="6587" y="13443"/>
                  </a:lnTo>
                  <a:cubicBezTo>
                    <a:pt x="6722" y="13443"/>
                    <a:pt x="6811" y="13533"/>
                    <a:pt x="6811" y="13667"/>
                  </a:cubicBezTo>
                  <a:lnTo>
                    <a:pt x="6811" y="13981"/>
                  </a:lnTo>
                  <a:cubicBezTo>
                    <a:pt x="6811" y="14116"/>
                    <a:pt x="6722" y="14205"/>
                    <a:pt x="6587" y="14205"/>
                  </a:cubicBezTo>
                  <a:lnTo>
                    <a:pt x="4212" y="14205"/>
                  </a:lnTo>
                  <a:cubicBezTo>
                    <a:pt x="4078" y="14205"/>
                    <a:pt x="3988" y="14340"/>
                    <a:pt x="3988" y="14429"/>
                  </a:cubicBezTo>
                  <a:cubicBezTo>
                    <a:pt x="3988" y="14564"/>
                    <a:pt x="4078" y="14653"/>
                    <a:pt x="4212" y="14653"/>
                  </a:cubicBezTo>
                  <a:lnTo>
                    <a:pt x="6273" y="14653"/>
                  </a:lnTo>
                  <a:cubicBezTo>
                    <a:pt x="6363" y="14653"/>
                    <a:pt x="6498" y="14788"/>
                    <a:pt x="6498" y="14877"/>
                  </a:cubicBezTo>
                  <a:lnTo>
                    <a:pt x="6498" y="15236"/>
                  </a:lnTo>
                  <a:cubicBezTo>
                    <a:pt x="6498" y="15325"/>
                    <a:pt x="6363" y="15460"/>
                    <a:pt x="6273" y="15460"/>
                  </a:cubicBezTo>
                  <a:lnTo>
                    <a:pt x="4929" y="15460"/>
                  </a:lnTo>
                  <a:cubicBezTo>
                    <a:pt x="3719" y="15460"/>
                    <a:pt x="3002" y="15012"/>
                    <a:pt x="2554" y="14833"/>
                  </a:cubicBezTo>
                  <a:cubicBezTo>
                    <a:pt x="2241" y="14698"/>
                    <a:pt x="2017" y="14698"/>
                    <a:pt x="1972" y="14698"/>
                  </a:cubicBezTo>
                  <a:lnTo>
                    <a:pt x="1972" y="11248"/>
                  </a:lnTo>
                  <a:cubicBezTo>
                    <a:pt x="2241" y="11203"/>
                    <a:pt x="2510" y="11024"/>
                    <a:pt x="2689" y="10800"/>
                  </a:cubicBezTo>
                  <a:lnTo>
                    <a:pt x="3002" y="10352"/>
                  </a:lnTo>
                  <a:cubicBezTo>
                    <a:pt x="3226" y="9993"/>
                    <a:pt x="3630" y="9859"/>
                    <a:pt x="4033" y="9769"/>
                  </a:cubicBezTo>
                  <a:close/>
                  <a:moveTo>
                    <a:pt x="941" y="10576"/>
                  </a:moveTo>
                  <a:cubicBezTo>
                    <a:pt x="1210" y="10576"/>
                    <a:pt x="1434" y="10800"/>
                    <a:pt x="1434" y="11069"/>
                  </a:cubicBezTo>
                  <a:lnTo>
                    <a:pt x="1434" y="15101"/>
                  </a:lnTo>
                  <a:cubicBezTo>
                    <a:pt x="1389" y="15370"/>
                    <a:pt x="1165" y="15594"/>
                    <a:pt x="941" y="15594"/>
                  </a:cubicBezTo>
                  <a:cubicBezTo>
                    <a:pt x="672" y="15594"/>
                    <a:pt x="448" y="15370"/>
                    <a:pt x="448" y="15101"/>
                  </a:cubicBezTo>
                  <a:lnTo>
                    <a:pt x="448" y="11069"/>
                  </a:lnTo>
                  <a:cubicBezTo>
                    <a:pt x="448" y="10800"/>
                    <a:pt x="672" y="10576"/>
                    <a:pt x="941" y="10576"/>
                  </a:cubicBezTo>
                  <a:close/>
                  <a:moveTo>
                    <a:pt x="5064" y="1"/>
                  </a:moveTo>
                  <a:cubicBezTo>
                    <a:pt x="4481" y="1"/>
                    <a:pt x="3943" y="494"/>
                    <a:pt x="3943" y="1121"/>
                  </a:cubicBezTo>
                  <a:lnTo>
                    <a:pt x="3943" y="9500"/>
                  </a:lnTo>
                  <a:cubicBezTo>
                    <a:pt x="3406" y="9545"/>
                    <a:pt x="2958" y="9859"/>
                    <a:pt x="2599" y="10307"/>
                  </a:cubicBezTo>
                  <a:lnTo>
                    <a:pt x="2285" y="10755"/>
                  </a:lnTo>
                  <a:cubicBezTo>
                    <a:pt x="2151" y="10844"/>
                    <a:pt x="2061" y="10979"/>
                    <a:pt x="1882" y="11024"/>
                  </a:cubicBezTo>
                  <a:cubicBezTo>
                    <a:pt x="1837" y="10531"/>
                    <a:pt x="1434" y="10172"/>
                    <a:pt x="941" y="10172"/>
                  </a:cubicBezTo>
                  <a:cubicBezTo>
                    <a:pt x="359" y="10172"/>
                    <a:pt x="0" y="10620"/>
                    <a:pt x="0" y="11113"/>
                  </a:cubicBezTo>
                  <a:lnTo>
                    <a:pt x="0" y="15146"/>
                  </a:lnTo>
                  <a:cubicBezTo>
                    <a:pt x="0" y="15729"/>
                    <a:pt x="448" y="16132"/>
                    <a:pt x="941" y="16132"/>
                  </a:cubicBezTo>
                  <a:cubicBezTo>
                    <a:pt x="1389" y="16132"/>
                    <a:pt x="1793" y="15818"/>
                    <a:pt x="1882" y="15460"/>
                  </a:cubicBezTo>
                  <a:cubicBezTo>
                    <a:pt x="2017" y="15460"/>
                    <a:pt x="2151" y="15460"/>
                    <a:pt x="2375" y="15505"/>
                  </a:cubicBezTo>
                  <a:cubicBezTo>
                    <a:pt x="2778" y="15594"/>
                    <a:pt x="3630" y="16132"/>
                    <a:pt x="4929" y="16132"/>
                  </a:cubicBezTo>
                  <a:lnTo>
                    <a:pt x="6273" y="16132"/>
                  </a:lnTo>
                  <a:cubicBezTo>
                    <a:pt x="6632" y="16132"/>
                    <a:pt x="6990" y="15774"/>
                    <a:pt x="6990" y="15370"/>
                  </a:cubicBezTo>
                  <a:lnTo>
                    <a:pt x="6990" y="15281"/>
                  </a:lnTo>
                  <a:lnTo>
                    <a:pt x="15011" y="15281"/>
                  </a:lnTo>
                  <a:cubicBezTo>
                    <a:pt x="15594" y="15281"/>
                    <a:pt x="16132" y="14743"/>
                    <a:pt x="16132" y="14160"/>
                  </a:cubicBezTo>
                  <a:lnTo>
                    <a:pt x="16132" y="12861"/>
                  </a:lnTo>
                  <a:cubicBezTo>
                    <a:pt x="16132" y="12726"/>
                    <a:pt x="15997" y="12637"/>
                    <a:pt x="15908" y="12637"/>
                  </a:cubicBezTo>
                  <a:cubicBezTo>
                    <a:pt x="15773" y="12637"/>
                    <a:pt x="15683" y="12726"/>
                    <a:pt x="15683" y="12861"/>
                  </a:cubicBezTo>
                  <a:lnTo>
                    <a:pt x="15683" y="14160"/>
                  </a:lnTo>
                  <a:cubicBezTo>
                    <a:pt x="15683" y="14474"/>
                    <a:pt x="15415" y="14833"/>
                    <a:pt x="15011" y="14833"/>
                  </a:cubicBezTo>
                  <a:lnTo>
                    <a:pt x="6946" y="14833"/>
                  </a:lnTo>
                  <a:lnTo>
                    <a:pt x="6946" y="14743"/>
                  </a:lnTo>
                  <a:cubicBezTo>
                    <a:pt x="7170" y="14653"/>
                    <a:pt x="7349" y="14429"/>
                    <a:pt x="7349" y="14160"/>
                  </a:cubicBezTo>
                  <a:lnTo>
                    <a:pt x="7349" y="13802"/>
                  </a:lnTo>
                  <a:cubicBezTo>
                    <a:pt x="7349" y="13712"/>
                    <a:pt x="7259" y="13533"/>
                    <a:pt x="7214" y="13488"/>
                  </a:cubicBezTo>
                  <a:cubicBezTo>
                    <a:pt x="7439" y="13354"/>
                    <a:pt x="7573" y="13130"/>
                    <a:pt x="7573" y="12861"/>
                  </a:cubicBezTo>
                  <a:lnTo>
                    <a:pt x="7573" y="12547"/>
                  </a:lnTo>
                  <a:cubicBezTo>
                    <a:pt x="7573" y="12368"/>
                    <a:pt x="7483" y="12234"/>
                    <a:pt x="7439" y="12144"/>
                  </a:cubicBezTo>
                  <a:cubicBezTo>
                    <a:pt x="7618" y="12010"/>
                    <a:pt x="7707" y="11785"/>
                    <a:pt x="7707" y="11561"/>
                  </a:cubicBezTo>
                  <a:lnTo>
                    <a:pt x="7707" y="11203"/>
                  </a:lnTo>
                  <a:cubicBezTo>
                    <a:pt x="7707" y="10800"/>
                    <a:pt x="7394" y="10441"/>
                    <a:pt x="6990" y="10441"/>
                  </a:cubicBezTo>
                  <a:lnTo>
                    <a:pt x="4660" y="10441"/>
                  </a:lnTo>
                  <a:cubicBezTo>
                    <a:pt x="4526" y="10441"/>
                    <a:pt x="4481" y="10352"/>
                    <a:pt x="4481" y="10262"/>
                  </a:cubicBezTo>
                  <a:lnTo>
                    <a:pt x="4481" y="9679"/>
                  </a:lnTo>
                  <a:lnTo>
                    <a:pt x="4481" y="1121"/>
                  </a:lnTo>
                  <a:cubicBezTo>
                    <a:pt x="4481" y="762"/>
                    <a:pt x="4750" y="449"/>
                    <a:pt x="5153" y="449"/>
                  </a:cubicBezTo>
                  <a:lnTo>
                    <a:pt x="12816" y="449"/>
                  </a:lnTo>
                  <a:lnTo>
                    <a:pt x="12816" y="2465"/>
                  </a:lnTo>
                  <a:cubicBezTo>
                    <a:pt x="12816" y="2913"/>
                    <a:pt x="13174" y="3227"/>
                    <a:pt x="13622" y="3227"/>
                  </a:cubicBezTo>
                  <a:lnTo>
                    <a:pt x="15639" y="3227"/>
                  </a:lnTo>
                  <a:lnTo>
                    <a:pt x="15639" y="3361"/>
                  </a:lnTo>
                  <a:lnTo>
                    <a:pt x="15639" y="11696"/>
                  </a:lnTo>
                  <a:cubicBezTo>
                    <a:pt x="15549" y="11830"/>
                    <a:pt x="15683" y="11965"/>
                    <a:pt x="15863" y="11965"/>
                  </a:cubicBezTo>
                  <a:cubicBezTo>
                    <a:pt x="15952" y="11965"/>
                    <a:pt x="16042" y="11875"/>
                    <a:pt x="16042" y="11741"/>
                  </a:cubicBezTo>
                  <a:lnTo>
                    <a:pt x="16042" y="3406"/>
                  </a:lnTo>
                  <a:cubicBezTo>
                    <a:pt x="16042" y="3137"/>
                    <a:pt x="15952" y="2824"/>
                    <a:pt x="15728" y="2600"/>
                  </a:cubicBezTo>
                  <a:lnTo>
                    <a:pt x="13443" y="314"/>
                  </a:lnTo>
                  <a:cubicBezTo>
                    <a:pt x="13219" y="90"/>
                    <a:pt x="12905" y="1"/>
                    <a:pt x="12636"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26" name="Shape 3126"/>
        <p:cNvGrpSpPr/>
        <p:nvPr/>
      </p:nvGrpSpPr>
      <p:grpSpPr>
        <a:xfrm>
          <a:off x="0" y="0"/>
          <a:ext cx="0" cy="0"/>
          <a:chOff x="0" y="0"/>
          <a:chExt cx="0" cy="0"/>
        </a:xfrm>
      </p:grpSpPr>
      <p:sp>
        <p:nvSpPr>
          <p:cNvPr id="3127" name="Google Shape;3127;p46"/>
          <p:cNvSpPr txBox="1"/>
          <p:nvPr>
            <p:ph type="title"/>
          </p:nvPr>
        </p:nvSpPr>
        <p:spPr>
          <a:xfrm>
            <a:off x="3002700" y="3100294"/>
            <a:ext cx="31386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—SOMEONE FAMOUS</a:t>
            </a:r>
            <a:endParaRPr/>
          </a:p>
        </p:txBody>
      </p:sp>
      <p:sp>
        <p:nvSpPr>
          <p:cNvPr id="3128" name="Google Shape;3128;p46"/>
          <p:cNvSpPr txBox="1"/>
          <p:nvPr>
            <p:ph idx="1" type="subTitle"/>
          </p:nvPr>
        </p:nvSpPr>
        <p:spPr>
          <a:xfrm>
            <a:off x="1226400" y="1511306"/>
            <a:ext cx="6691200" cy="1478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sp>
        <p:nvSpPr>
          <p:cNvPr id="3129" name="Google Shape;3129;p46"/>
          <p:cNvSpPr/>
          <p:nvPr/>
        </p:nvSpPr>
        <p:spPr>
          <a:xfrm>
            <a:off x="5143825" y="363220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3" name="Shape 3133"/>
        <p:cNvGrpSpPr/>
        <p:nvPr/>
      </p:nvGrpSpPr>
      <p:grpSpPr>
        <a:xfrm>
          <a:off x="0" y="0"/>
          <a:ext cx="0" cy="0"/>
          <a:chOff x="0" y="0"/>
          <a:chExt cx="0" cy="0"/>
        </a:xfrm>
      </p:grpSpPr>
      <p:sp>
        <p:nvSpPr>
          <p:cNvPr id="3134" name="Google Shape;3134;p4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 WORKS SUMMARY</a:t>
            </a:r>
            <a:endParaRPr/>
          </a:p>
        </p:txBody>
      </p:sp>
      <p:graphicFrame>
        <p:nvGraphicFramePr>
          <p:cNvPr id="3135" name="Google Shape;3135;p47"/>
          <p:cNvGraphicFramePr/>
          <p:nvPr/>
        </p:nvGraphicFramePr>
        <p:xfrm>
          <a:off x="952500" y="2131550"/>
          <a:ext cx="3000000" cy="3000000"/>
        </p:xfrm>
        <a:graphic>
          <a:graphicData uri="http://schemas.openxmlformats.org/drawingml/2006/table">
            <a:tbl>
              <a:tblPr>
                <a:noFill/>
                <a:tableStyleId>{61B78AB7-E4F8-445F-8709-1482EB410AFF}</a:tableStyleId>
              </a:tblPr>
              <a:tblGrid>
                <a:gridCol w="1809750"/>
                <a:gridCol w="1809750"/>
                <a:gridCol w="1809750"/>
                <a:gridCol w="1809750"/>
              </a:tblGrid>
              <a:tr h="381000">
                <a:tc>
                  <a:txBody>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YEAR</a:t>
                      </a:r>
                      <a:endParaRPr b="1">
                        <a:solidFill>
                          <a:schemeClr val="dk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PLACE</a:t>
                      </a:r>
                      <a:endParaRPr b="1">
                        <a:solidFill>
                          <a:schemeClr val="dk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COMPANY</a:t>
                      </a:r>
                      <a:endParaRPr b="1">
                        <a:solidFill>
                          <a:schemeClr val="dk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b="1" lang="en">
                          <a:solidFill>
                            <a:schemeClr val="dk1"/>
                          </a:solidFill>
                          <a:latin typeface="Montserrat"/>
                          <a:ea typeface="Montserrat"/>
                          <a:cs typeface="Montserrat"/>
                          <a:sym typeface="Montserrat"/>
                        </a:rPr>
                        <a:t>POSITION</a:t>
                      </a:r>
                      <a:endParaRPr b="1">
                        <a:solidFill>
                          <a:schemeClr val="dk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2015</a:t>
                      </a:r>
                      <a:endParaRPr b="1">
                        <a:solidFill>
                          <a:schemeClr val="lt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Madrid</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Venus</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Manager</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2017</a:t>
                      </a:r>
                      <a:endParaRPr b="1">
                        <a:solidFill>
                          <a:schemeClr val="lt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Lisbon</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Mercury</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Staff member</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2020</a:t>
                      </a:r>
                      <a:endParaRPr b="1">
                        <a:solidFill>
                          <a:schemeClr val="lt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Paris</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Saturn</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Manager</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rPr b="1" lang="en">
                          <a:solidFill>
                            <a:schemeClr val="lt1"/>
                          </a:solidFill>
                          <a:latin typeface="Montserrat"/>
                          <a:ea typeface="Montserrat"/>
                          <a:cs typeface="Montserrat"/>
                          <a:sym typeface="Montserrat"/>
                        </a:rPr>
                        <a:t>2022</a:t>
                      </a:r>
                      <a:endParaRPr b="1">
                        <a:solidFill>
                          <a:schemeClr val="lt1"/>
                        </a:solidFill>
                        <a:latin typeface="Montserrat"/>
                        <a:ea typeface="Montserrat"/>
                        <a:cs typeface="Montserrat"/>
                        <a:sym typeface="Montserrat"/>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solidFill>
                      <a:schemeClr val="accent2"/>
                    </a:solidFill>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Rome</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Jupiter</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a:solidFill>
                            <a:schemeClr val="dk1"/>
                          </a:solidFill>
                          <a:latin typeface="Arimo"/>
                          <a:ea typeface="Arimo"/>
                          <a:cs typeface="Arimo"/>
                          <a:sym typeface="Arimo"/>
                        </a:rPr>
                        <a:t>Office worker</a:t>
                      </a:r>
                      <a:endParaRPr>
                        <a:solidFill>
                          <a:schemeClr val="dk1"/>
                        </a:solidFill>
                        <a:latin typeface="Arimo"/>
                        <a:ea typeface="Arimo"/>
                        <a:cs typeface="Arimo"/>
                        <a:sym typeface="Arimo"/>
                      </a:endParaRPr>
                    </a:p>
                  </a:txBody>
                  <a:tcPr marT="91425" marB="91425" marR="91425" marL="91425">
                    <a:lnL cap="flat" cmpd="sng" w="9525">
                      <a:solidFill>
                        <a:schemeClr val="accent1"/>
                      </a:solidFill>
                      <a:prstDash val="solid"/>
                      <a:round/>
                      <a:headEnd len="sm" w="sm" type="none"/>
                      <a:tailEnd len="sm" w="sm" type="none"/>
                    </a:lnL>
                    <a:lnR cap="flat" cmpd="sng" w="9525">
                      <a:solidFill>
                        <a:schemeClr val="accent1"/>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bl>
          </a:graphicData>
        </a:graphic>
      </p:graphicFrame>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139" name="Shape 3139"/>
        <p:cNvGrpSpPr/>
        <p:nvPr/>
      </p:nvGrpSpPr>
      <p:grpSpPr>
        <a:xfrm>
          <a:off x="0" y="0"/>
          <a:ext cx="0" cy="0"/>
          <a:chOff x="0" y="0"/>
          <a:chExt cx="0" cy="0"/>
        </a:xfrm>
      </p:grpSpPr>
      <p:grpSp>
        <p:nvGrpSpPr>
          <p:cNvPr id="3140" name="Google Shape;3140;p48"/>
          <p:cNvGrpSpPr/>
          <p:nvPr/>
        </p:nvGrpSpPr>
        <p:grpSpPr>
          <a:xfrm>
            <a:off x="1629763" y="102250"/>
            <a:ext cx="1971425" cy="1971100"/>
            <a:chOff x="3073575" y="1606875"/>
            <a:chExt cx="1971425" cy="1971100"/>
          </a:xfrm>
        </p:grpSpPr>
        <p:sp>
          <p:nvSpPr>
            <p:cNvPr id="3141" name="Google Shape;3141;p48"/>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48"/>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48"/>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48"/>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48"/>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48"/>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48"/>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48"/>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48"/>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48"/>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48"/>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48"/>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48"/>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48"/>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48"/>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48"/>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48"/>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48"/>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48"/>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48"/>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48"/>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48"/>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48"/>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48"/>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5" name="Google Shape;3165;p48"/>
          <p:cNvGrpSpPr/>
          <p:nvPr/>
        </p:nvGrpSpPr>
        <p:grpSpPr>
          <a:xfrm>
            <a:off x="7071663" y="1896600"/>
            <a:ext cx="1971425" cy="1971100"/>
            <a:chOff x="3073575" y="1606875"/>
            <a:chExt cx="1971425" cy="1971100"/>
          </a:xfrm>
        </p:grpSpPr>
        <p:sp>
          <p:nvSpPr>
            <p:cNvPr id="3166" name="Google Shape;3166;p48"/>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48"/>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48"/>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48"/>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48"/>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48"/>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48"/>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48"/>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48"/>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48"/>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48"/>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48"/>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48"/>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48"/>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48"/>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48"/>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48"/>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48"/>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48"/>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48"/>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48"/>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48"/>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48"/>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48"/>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90" name="Google Shape;3190;p48"/>
          <p:cNvSpPr txBox="1"/>
          <p:nvPr>
            <p:ph type="title"/>
          </p:nvPr>
        </p:nvSpPr>
        <p:spPr>
          <a:xfrm>
            <a:off x="1284000" y="1337788"/>
            <a:ext cx="6576000" cy="1970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45,789</a:t>
            </a:r>
            <a:endParaRPr/>
          </a:p>
        </p:txBody>
      </p:sp>
      <p:sp>
        <p:nvSpPr>
          <p:cNvPr id="3191" name="Google Shape;3191;p48"/>
          <p:cNvSpPr txBox="1"/>
          <p:nvPr>
            <p:ph idx="1" type="subTitle"/>
          </p:nvPr>
        </p:nvSpPr>
        <p:spPr>
          <a:xfrm>
            <a:off x="1284000" y="3308613"/>
            <a:ext cx="6576000" cy="497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3192" name="Google Shape;3192;p48"/>
          <p:cNvSpPr/>
          <p:nvPr/>
        </p:nvSpPr>
        <p:spPr>
          <a:xfrm>
            <a:off x="6862525" y="116365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93" name="Google Shape;3193;p48"/>
          <p:cNvGrpSpPr/>
          <p:nvPr/>
        </p:nvGrpSpPr>
        <p:grpSpPr>
          <a:xfrm rot="-5400000">
            <a:off x="4211174" y="-334786"/>
            <a:ext cx="263763" cy="7023035"/>
            <a:chOff x="1912413" y="756475"/>
            <a:chExt cx="263763" cy="7023035"/>
          </a:xfrm>
        </p:grpSpPr>
        <p:sp>
          <p:nvSpPr>
            <p:cNvPr id="3194" name="Google Shape;3194;p48"/>
            <p:cNvSpPr/>
            <p:nvPr/>
          </p:nvSpPr>
          <p:spPr>
            <a:xfrm>
              <a:off x="1912413" y="756581"/>
              <a:ext cx="52725" cy="7022929"/>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48"/>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48"/>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200" name="Shape 3200"/>
        <p:cNvGrpSpPr/>
        <p:nvPr/>
      </p:nvGrpSpPr>
      <p:grpSpPr>
        <a:xfrm>
          <a:off x="0" y="0"/>
          <a:ext cx="0" cy="0"/>
          <a:chOff x="0" y="0"/>
          <a:chExt cx="0" cy="0"/>
        </a:xfrm>
      </p:grpSpPr>
      <p:sp>
        <p:nvSpPr>
          <p:cNvPr id="3201" name="Google Shape;3201;p49"/>
          <p:cNvSpPr txBox="1"/>
          <p:nvPr>
            <p:ph type="title"/>
          </p:nvPr>
        </p:nvSpPr>
        <p:spPr>
          <a:xfrm>
            <a:off x="713225" y="3557000"/>
            <a:ext cx="4587300" cy="10470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 PICTURE IS WORTH A THOUSAND WORDS</a:t>
            </a:r>
            <a:endParaRPr/>
          </a:p>
        </p:txBody>
      </p:sp>
      <p:sp>
        <p:nvSpPr>
          <p:cNvPr id="3202" name="Google Shape;3202;p49"/>
          <p:cNvSpPr/>
          <p:nvPr/>
        </p:nvSpPr>
        <p:spPr>
          <a:xfrm>
            <a:off x="4295000" y="3382825"/>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03" name="Google Shape;3203;p49"/>
          <p:cNvGrpSpPr/>
          <p:nvPr/>
        </p:nvGrpSpPr>
        <p:grpSpPr>
          <a:xfrm>
            <a:off x="6820950" y="539501"/>
            <a:ext cx="908272" cy="334659"/>
            <a:chOff x="1134050" y="769575"/>
            <a:chExt cx="2409850" cy="887925"/>
          </a:xfrm>
        </p:grpSpPr>
        <p:sp>
          <p:nvSpPr>
            <p:cNvPr id="3204" name="Google Shape;3204;p4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4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4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4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4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4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4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4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4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4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4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4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4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4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4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4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4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4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2" name="Google Shape;3222;p49"/>
          <p:cNvGrpSpPr/>
          <p:nvPr/>
        </p:nvGrpSpPr>
        <p:grpSpPr>
          <a:xfrm rot="5400000">
            <a:off x="426425" y="2843576"/>
            <a:ext cx="908272" cy="334659"/>
            <a:chOff x="1134050" y="769575"/>
            <a:chExt cx="2409850" cy="887925"/>
          </a:xfrm>
        </p:grpSpPr>
        <p:sp>
          <p:nvSpPr>
            <p:cNvPr id="3223" name="Google Shape;3223;p4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4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4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4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4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4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4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4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4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4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4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4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4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4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4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4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4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4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244" name="Shape 3244"/>
        <p:cNvGrpSpPr/>
        <p:nvPr/>
      </p:nvGrpSpPr>
      <p:grpSpPr>
        <a:xfrm>
          <a:off x="0" y="0"/>
          <a:ext cx="0" cy="0"/>
          <a:chOff x="0" y="0"/>
          <a:chExt cx="0" cy="0"/>
        </a:xfrm>
      </p:grpSpPr>
      <p:sp>
        <p:nvSpPr>
          <p:cNvPr id="3245" name="Google Shape;3245;p50"/>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INTERNATIONAL STUDIES</a:t>
            </a:r>
            <a:endParaRPr/>
          </a:p>
        </p:txBody>
      </p:sp>
      <p:grpSp>
        <p:nvGrpSpPr>
          <p:cNvPr id="3246" name="Google Shape;3246;p50"/>
          <p:cNvGrpSpPr/>
          <p:nvPr/>
        </p:nvGrpSpPr>
        <p:grpSpPr>
          <a:xfrm>
            <a:off x="3161494" y="1508652"/>
            <a:ext cx="5056777" cy="2693930"/>
            <a:chOff x="233350" y="949250"/>
            <a:chExt cx="7137300" cy="3802300"/>
          </a:xfrm>
        </p:grpSpPr>
        <p:sp>
          <p:nvSpPr>
            <p:cNvPr id="3247" name="Google Shape;3247;p5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5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98" name="Google Shape;3298;p50"/>
          <p:cNvSpPr txBox="1"/>
          <p:nvPr>
            <p:ph idx="4294967295" type="subTitle"/>
          </p:nvPr>
        </p:nvSpPr>
        <p:spPr>
          <a:xfrm>
            <a:off x="720005" y="2345575"/>
            <a:ext cx="1986000" cy="48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closest planet to the Sun</a:t>
            </a:r>
            <a:endParaRPr/>
          </a:p>
        </p:txBody>
      </p:sp>
      <p:sp>
        <p:nvSpPr>
          <p:cNvPr id="3299" name="Google Shape;3299;p50"/>
          <p:cNvSpPr txBox="1"/>
          <p:nvPr>
            <p:ph idx="4294967295" type="subTitle"/>
          </p:nvPr>
        </p:nvSpPr>
        <p:spPr>
          <a:xfrm>
            <a:off x="720005" y="3778975"/>
            <a:ext cx="1986000" cy="48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Jupiter is the biggest planet of them all</a:t>
            </a:r>
            <a:endParaRPr/>
          </a:p>
        </p:txBody>
      </p:sp>
      <p:sp>
        <p:nvSpPr>
          <p:cNvPr id="3300" name="Google Shape;3300;p50"/>
          <p:cNvSpPr txBox="1"/>
          <p:nvPr>
            <p:ph idx="4294967295" type="subTitle"/>
          </p:nvPr>
        </p:nvSpPr>
        <p:spPr>
          <a:xfrm>
            <a:off x="723905" y="2061988"/>
            <a:ext cx="1978200" cy="377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latin typeface="Montserrat"/>
                <a:ea typeface="Montserrat"/>
                <a:cs typeface="Montserrat"/>
                <a:sym typeface="Montserrat"/>
              </a:rPr>
              <a:t>CANADA</a:t>
            </a:r>
            <a:endParaRPr b="1" sz="1800">
              <a:latin typeface="Montserrat"/>
              <a:ea typeface="Montserrat"/>
              <a:cs typeface="Montserrat"/>
              <a:sym typeface="Montserrat"/>
            </a:endParaRPr>
          </a:p>
        </p:txBody>
      </p:sp>
      <p:sp>
        <p:nvSpPr>
          <p:cNvPr id="3301" name="Google Shape;3301;p50"/>
          <p:cNvSpPr txBox="1"/>
          <p:nvPr>
            <p:ph idx="4294967295" type="subTitle"/>
          </p:nvPr>
        </p:nvSpPr>
        <p:spPr>
          <a:xfrm>
            <a:off x="723905" y="3494250"/>
            <a:ext cx="1978200" cy="3771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latin typeface="Montserrat"/>
                <a:ea typeface="Montserrat"/>
                <a:cs typeface="Montserrat"/>
                <a:sym typeface="Montserrat"/>
              </a:rPr>
              <a:t>SPAIN</a:t>
            </a:r>
            <a:endParaRPr b="1" sz="1800">
              <a:latin typeface="Montserrat"/>
              <a:ea typeface="Montserrat"/>
              <a:cs typeface="Montserrat"/>
              <a:sym typeface="Montserrat"/>
            </a:endParaRPr>
          </a:p>
        </p:txBody>
      </p:sp>
      <p:cxnSp>
        <p:nvCxnSpPr>
          <p:cNvPr id="3302" name="Google Shape;3302;p50"/>
          <p:cNvCxnSpPr>
            <a:stCxn id="3300" idx="3"/>
          </p:cNvCxnSpPr>
          <p:nvPr/>
        </p:nvCxnSpPr>
        <p:spPr>
          <a:xfrm flipH="1" rot="10800000">
            <a:off x="2702105" y="1977538"/>
            <a:ext cx="1160700" cy="273000"/>
          </a:xfrm>
          <a:prstGeom prst="bentConnector3">
            <a:avLst>
              <a:gd fmla="val 50000" name="adj1"/>
            </a:avLst>
          </a:prstGeom>
          <a:noFill/>
          <a:ln cap="flat" cmpd="sng" w="19050">
            <a:solidFill>
              <a:schemeClr val="accent2"/>
            </a:solidFill>
            <a:prstDash val="solid"/>
            <a:round/>
            <a:headEnd len="med" w="med" type="diamond"/>
            <a:tailEnd len="med" w="med" type="diamond"/>
          </a:ln>
        </p:spPr>
      </p:cxnSp>
      <p:cxnSp>
        <p:nvCxnSpPr>
          <p:cNvPr id="3303" name="Google Shape;3303;p50"/>
          <p:cNvCxnSpPr>
            <a:stCxn id="3301" idx="3"/>
          </p:cNvCxnSpPr>
          <p:nvPr/>
        </p:nvCxnSpPr>
        <p:spPr>
          <a:xfrm flipH="1" rot="10800000">
            <a:off x="2702105" y="2289000"/>
            <a:ext cx="2647800" cy="1393800"/>
          </a:xfrm>
          <a:prstGeom prst="bentConnector3">
            <a:avLst>
              <a:gd fmla="val 50000" name="adj1"/>
            </a:avLst>
          </a:prstGeom>
          <a:noFill/>
          <a:ln cap="flat" cmpd="sng" w="19050">
            <a:solidFill>
              <a:schemeClr val="accent2"/>
            </a:solidFill>
            <a:prstDash val="solid"/>
            <a:round/>
            <a:headEnd len="med" w="med" type="diamond"/>
            <a:tailEnd len="med" w="med" type="diamond"/>
          </a:ln>
        </p:spPr>
      </p:cxn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5" name="Shape 2535"/>
        <p:cNvGrpSpPr/>
        <p:nvPr/>
      </p:nvGrpSpPr>
      <p:grpSpPr>
        <a:xfrm>
          <a:off x="0" y="0"/>
          <a:ext cx="0" cy="0"/>
          <a:chOff x="0" y="0"/>
          <a:chExt cx="0" cy="0"/>
        </a:xfrm>
      </p:grpSpPr>
      <p:sp>
        <p:nvSpPr>
          <p:cNvPr id="2536" name="Google Shape;2536;p33"/>
          <p:cNvSpPr txBox="1"/>
          <p:nvPr>
            <p:ph idx="1" type="body"/>
          </p:nvPr>
        </p:nvSpPr>
        <p:spPr>
          <a:xfrm>
            <a:off x="713225" y="1255250"/>
            <a:ext cx="7704000" cy="750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This is a slide structure based on a </a:t>
            </a:r>
            <a:r>
              <a:rPr b="1" lang="en"/>
              <a:t>CV presentation</a:t>
            </a:r>
            <a:endParaRPr b="1"/>
          </a:p>
          <a:p>
            <a:pPr indent="0" lvl="0" marL="0" rtl="0" algn="l">
              <a:spcBef>
                <a:spcPts val="0"/>
              </a:spcBef>
              <a:spcAft>
                <a:spcPts val="0"/>
              </a:spcAft>
              <a:buNone/>
            </a:pPr>
            <a:r>
              <a:rPr lang="en"/>
              <a:t>You can delete this slide when you’re done editing the presentation</a:t>
            </a:r>
            <a:endParaRPr/>
          </a:p>
        </p:txBody>
      </p:sp>
      <p:sp>
        <p:nvSpPr>
          <p:cNvPr id="2537" name="Google Shape;2537;p3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CONTENTS OF THIS TEMPLATE</a:t>
            </a:r>
            <a:endParaRPr/>
          </a:p>
        </p:txBody>
      </p:sp>
      <p:sp>
        <p:nvSpPr>
          <p:cNvPr id="2538" name="Google Shape;2538;p33"/>
          <p:cNvSpPr txBox="1"/>
          <p:nvPr/>
        </p:nvSpPr>
        <p:spPr>
          <a:xfrm>
            <a:off x="800400" y="4146875"/>
            <a:ext cx="34701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Arimo"/>
                <a:ea typeface="Arimo"/>
                <a:cs typeface="Arimo"/>
                <a:sym typeface="Arimo"/>
              </a:rPr>
              <a:t>For more info:</a:t>
            </a:r>
            <a:br>
              <a:rPr lang="en" sz="1000">
                <a:solidFill>
                  <a:schemeClr val="dk1"/>
                </a:solidFill>
                <a:latin typeface="Arimo"/>
                <a:ea typeface="Arimo"/>
                <a:cs typeface="Arimo"/>
                <a:sym typeface="Arimo"/>
              </a:rPr>
            </a:br>
            <a:r>
              <a:rPr b="1" lang="en" sz="1100">
                <a:solidFill>
                  <a:schemeClr val="dk1"/>
                </a:solidFill>
                <a:uFill>
                  <a:noFill/>
                </a:uFill>
                <a:latin typeface="Montserrat"/>
                <a:ea typeface="Montserrat"/>
                <a:cs typeface="Montserrat"/>
                <a:sym typeface="Montserrat"/>
                <a:hlinkClick r:id="rId3">
                  <a:extLst>
                    <a:ext uri="{A12FA001-AC4F-418D-AE19-62706E023703}">
                      <ahyp:hlinkClr val="tx"/>
                    </a:ext>
                  </a:extLst>
                </a:hlinkClick>
              </a:rPr>
              <a:t>SLIDESGO </a:t>
            </a:r>
            <a:r>
              <a:rPr b="1" lang="en" sz="1100">
                <a:solidFill>
                  <a:schemeClr val="dk1"/>
                </a:solidFill>
                <a:latin typeface="Montserrat"/>
                <a:ea typeface="Montserrat"/>
                <a:cs typeface="Montserrat"/>
                <a:sym typeface="Montserrat"/>
              </a:rPr>
              <a:t>| </a:t>
            </a:r>
            <a:r>
              <a:rPr b="1" lang="en" sz="1100">
                <a:solidFill>
                  <a:schemeClr val="dk1"/>
                </a:solidFill>
                <a:uFill>
                  <a:noFill/>
                </a:uFill>
                <a:latin typeface="Montserrat"/>
                <a:ea typeface="Montserrat"/>
                <a:cs typeface="Montserrat"/>
                <a:sym typeface="Montserrat"/>
                <a:hlinkClick r:id="rId4">
                  <a:extLst>
                    <a:ext uri="{A12FA001-AC4F-418D-AE19-62706E023703}">
                      <ahyp:hlinkClr val="tx"/>
                    </a:ext>
                  </a:extLst>
                </a:hlinkClick>
              </a:rPr>
              <a:t>SLIDESGO SCHOOL</a:t>
            </a:r>
            <a:r>
              <a:rPr b="1" lang="en" sz="1100">
                <a:solidFill>
                  <a:schemeClr val="dk1"/>
                </a:solidFill>
                <a:latin typeface="Montserrat"/>
                <a:ea typeface="Montserrat"/>
                <a:cs typeface="Montserrat"/>
                <a:sym typeface="Montserrat"/>
              </a:rPr>
              <a:t> | </a:t>
            </a:r>
            <a:r>
              <a:rPr b="1" lang="en" sz="1100">
                <a:solidFill>
                  <a:schemeClr val="dk1"/>
                </a:solidFill>
                <a:uFill>
                  <a:noFill/>
                </a:uFill>
                <a:latin typeface="Montserrat"/>
                <a:ea typeface="Montserrat"/>
                <a:cs typeface="Montserrat"/>
                <a:sym typeface="Montserrat"/>
                <a:hlinkClick r:id="rId5">
                  <a:extLst>
                    <a:ext uri="{A12FA001-AC4F-418D-AE19-62706E023703}">
                      <ahyp:hlinkClr val="tx"/>
                    </a:ext>
                  </a:extLst>
                </a:hlinkClick>
              </a:rPr>
              <a:t>FAQS</a:t>
            </a:r>
            <a:endParaRPr b="1" sz="1500">
              <a:solidFill>
                <a:schemeClr val="dk1"/>
              </a:solidFill>
              <a:latin typeface="Montserrat"/>
              <a:ea typeface="Montserrat"/>
              <a:cs typeface="Montserrat"/>
              <a:sym typeface="Montserrat"/>
            </a:endParaRPr>
          </a:p>
        </p:txBody>
      </p:sp>
      <p:sp>
        <p:nvSpPr>
          <p:cNvPr id="2539" name="Google Shape;2539;p33"/>
          <p:cNvSpPr txBox="1"/>
          <p:nvPr/>
        </p:nvSpPr>
        <p:spPr>
          <a:xfrm>
            <a:off x="4535475" y="4146875"/>
            <a:ext cx="38952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000">
                <a:solidFill>
                  <a:schemeClr val="dk1"/>
                </a:solidFill>
                <a:latin typeface="Arimo"/>
                <a:ea typeface="Arimo"/>
                <a:cs typeface="Arimo"/>
                <a:sym typeface="Arimo"/>
              </a:rPr>
              <a:t>You can visit our sister </a:t>
            </a:r>
            <a:r>
              <a:rPr lang="en" sz="1000">
                <a:solidFill>
                  <a:schemeClr val="dk1"/>
                </a:solidFill>
                <a:latin typeface="Arimo"/>
                <a:ea typeface="Arimo"/>
                <a:cs typeface="Arimo"/>
                <a:sym typeface="Arimo"/>
              </a:rPr>
              <a:t>projects</a:t>
            </a:r>
            <a:r>
              <a:rPr lang="en" sz="1000">
                <a:solidFill>
                  <a:schemeClr val="dk1"/>
                </a:solidFill>
                <a:latin typeface="Arimo"/>
                <a:ea typeface="Arimo"/>
                <a:cs typeface="Arimo"/>
                <a:sym typeface="Arimo"/>
              </a:rPr>
              <a:t>:</a:t>
            </a:r>
            <a:br>
              <a:rPr lang="en" sz="1000">
                <a:solidFill>
                  <a:schemeClr val="dk1"/>
                </a:solidFill>
                <a:latin typeface="Blinker"/>
                <a:ea typeface="Blinker"/>
                <a:cs typeface="Blinker"/>
                <a:sym typeface="Blinker"/>
              </a:rPr>
            </a:br>
            <a:r>
              <a:rPr b="1" lang="en" sz="1100">
                <a:solidFill>
                  <a:schemeClr val="dk1"/>
                </a:solidFill>
                <a:uFill>
                  <a:noFill/>
                </a:uFill>
                <a:latin typeface="Montserrat"/>
                <a:ea typeface="Montserrat"/>
                <a:cs typeface="Montserrat"/>
                <a:sym typeface="Montserrat"/>
                <a:hlinkClick r:id="rId6">
                  <a:extLst>
                    <a:ext uri="{A12FA001-AC4F-418D-AE19-62706E023703}">
                      <ahyp:hlinkClr val="tx"/>
                    </a:ext>
                  </a:extLst>
                </a:hlinkClick>
              </a:rPr>
              <a:t>FREEPIK</a:t>
            </a:r>
            <a:r>
              <a:rPr b="1" lang="en" sz="1100">
                <a:solidFill>
                  <a:schemeClr val="dk1"/>
                </a:solidFill>
                <a:latin typeface="Montserrat"/>
                <a:ea typeface="Montserrat"/>
                <a:cs typeface="Montserrat"/>
                <a:sym typeface="Montserrat"/>
              </a:rPr>
              <a:t> | </a:t>
            </a:r>
            <a:r>
              <a:rPr b="1" lang="en" sz="1100">
                <a:solidFill>
                  <a:schemeClr val="dk1"/>
                </a:solidFill>
                <a:uFill>
                  <a:noFill/>
                </a:uFill>
                <a:latin typeface="Montserrat"/>
                <a:ea typeface="Montserrat"/>
                <a:cs typeface="Montserrat"/>
                <a:sym typeface="Montserrat"/>
                <a:hlinkClick r:id="rId7">
                  <a:extLst>
                    <a:ext uri="{A12FA001-AC4F-418D-AE19-62706E023703}">
                      <ahyp:hlinkClr val="tx"/>
                    </a:ext>
                  </a:extLst>
                </a:hlinkClick>
              </a:rPr>
              <a:t>FLATICON</a:t>
            </a:r>
            <a:r>
              <a:rPr b="1" lang="en" sz="1100">
                <a:solidFill>
                  <a:schemeClr val="dk1"/>
                </a:solidFill>
                <a:latin typeface="Montserrat"/>
                <a:ea typeface="Montserrat"/>
                <a:cs typeface="Montserrat"/>
                <a:sym typeface="Montserrat"/>
              </a:rPr>
              <a:t> | </a:t>
            </a:r>
            <a:r>
              <a:rPr b="1" lang="en" sz="1100">
                <a:solidFill>
                  <a:schemeClr val="dk1"/>
                </a:solidFill>
                <a:uFill>
                  <a:noFill/>
                </a:uFill>
                <a:latin typeface="Montserrat"/>
                <a:ea typeface="Montserrat"/>
                <a:cs typeface="Montserrat"/>
                <a:sym typeface="Montserrat"/>
                <a:hlinkClick r:id="rId8">
                  <a:extLst>
                    <a:ext uri="{A12FA001-AC4F-418D-AE19-62706E023703}">
                      <ahyp:hlinkClr val="tx"/>
                    </a:ext>
                  </a:extLst>
                </a:hlinkClick>
              </a:rPr>
              <a:t>STORYSET</a:t>
            </a:r>
            <a:r>
              <a:rPr b="1" lang="en" sz="1100">
                <a:solidFill>
                  <a:schemeClr val="dk1"/>
                </a:solidFill>
                <a:latin typeface="Montserrat"/>
                <a:ea typeface="Montserrat"/>
                <a:cs typeface="Montserrat"/>
                <a:sym typeface="Montserrat"/>
              </a:rPr>
              <a:t> | </a:t>
            </a:r>
            <a:r>
              <a:rPr b="1" lang="en" sz="1100">
                <a:solidFill>
                  <a:schemeClr val="dk1"/>
                </a:solidFill>
                <a:uFill>
                  <a:noFill/>
                </a:uFill>
                <a:latin typeface="Montserrat"/>
                <a:ea typeface="Montserrat"/>
                <a:cs typeface="Montserrat"/>
                <a:sym typeface="Montserrat"/>
                <a:hlinkClick r:id="rId9">
                  <a:extLst>
                    <a:ext uri="{A12FA001-AC4F-418D-AE19-62706E023703}">
                      <ahyp:hlinkClr val="tx"/>
                    </a:ext>
                  </a:extLst>
                </a:hlinkClick>
              </a:rPr>
              <a:t>WEPIK </a:t>
            </a:r>
            <a:r>
              <a:rPr b="1" lang="en" sz="1100">
                <a:solidFill>
                  <a:schemeClr val="dk1"/>
                </a:solidFill>
                <a:latin typeface="Montserrat"/>
                <a:ea typeface="Montserrat"/>
                <a:cs typeface="Montserrat"/>
                <a:sym typeface="Montserrat"/>
              </a:rPr>
              <a:t>| </a:t>
            </a:r>
            <a:r>
              <a:rPr b="1" lang="en" sz="1100">
                <a:solidFill>
                  <a:schemeClr val="hlink"/>
                </a:solidFill>
                <a:uFill>
                  <a:noFill/>
                </a:uFill>
                <a:latin typeface="Montserrat"/>
                <a:ea typeface="Montserrat"/>
                <a:cs typeface="Montserrat"/>
                <a:sym typeface="Montserrat"/>
                <a:hlinkClick r:id="rId10"/>
              </a:rPr>
              <a:t>VIDEVO</a:t>
            </a:r>
            <a:endParaRPr b="1" sz="700">
              <a:solidFill>
                <a:schemeClr val="dk1"/>
              </a:solidFill>
              <a:latin typeface="Montserrat"/>
              <a:ea typeface="Montserrat"/>
              <a:cs typeface="Montserrat"/>
              <a:sym typeface="Montserrat"/>
            </a:endParaRPr>
          </a:p>
        </p:txBody>
      </p:sp>
      <p:grpSp>
        <p:nvGrpSpPr>
          <p:cNvPr id="2540" name="Google Shape;2540;p33"/>
          <p:cNvGrpSpPr/>
          <p:nvPr/>
        </p:nvGrpSpPr>
        <p:grpSpPr>
          <a:xfrm>
            <a:off x="7404525" y="-328975"/>
            <a:ext cx="1971425" cy="1971100"/>
            <a:chOff x="3073575" y="1606875"/>
            <a:chExt cx="1971425" cy="1971100"/>
          </a:xfrm>
        </p:grpSpPr>
        <p:sp>
          <p:nvSpPr>
            <p:cNvPr id="2541" name="Google Shape;2541;p33"/>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3"/>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33"/>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33"/>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33"/>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33"/>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33"/>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33"/>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33"/>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33"/>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33"/>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33"/>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33"/>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33"/>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33"/>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33"/>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3"/>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3"/>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33"/>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33"/>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33"/>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33"/>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33"/>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33"/>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65" name="Google Shape;2565;p33"/>
          <p:cNvGrpSpPr/>
          <p:nvPr/>
        </p:nvGrpSpPr>
        <p:grpSpPr>
          <a:xfrm>
            <a:off x="-1105800" y="2971700"/>
            <a:ext cx="1971425" cy="1971100"/>
            <a:chOff x="3073575" y="1606875"/>
            <a:chExt cx="1971425" cy="1971100"/>
          </a:xfrm>
        </p:grpSpPr>
        <p:sp>
          <p:nvSpPr>
            <p:cNvPr id="2566" name="Google Shape;2566;p33"/>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3"/>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3"/>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3"/>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3"/>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3"/>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33"/>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33"/>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33"/>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33"/>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33"/>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33"/>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3"/>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33"/>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33"/>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33"/>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33"/>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33"/>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33"/>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33"/>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33"/>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33"/>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33"/>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33"/>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2590" name="Google Shape;2590;p33"/>
          <p:cNvGraphicFramePr/>
          <p:nvPr/>
        </p:nvGraphicFramePr>
        <p:xfrm>
          <a:off x="720000" y="1919625"/>
          <a:ext cx="3000000" cy="3000000"/>
        </p:xfrm>
        <a:graphic>
          <a:graphicData uri="http://schemas.openxmlformats.org/drawingml/2006/table">
            <a:tbl>
              <a:tblPr>
                <a:noFill/>
                <a:tableStyleId>{61B78AB7-E4F8-445F-8709-1482EB410AFF}</a:tableStyleId>
              </a:tblPr>
              <a:tblGrid>
                <a:gridCol w="2619875"/>
                <a:gridCol w="5084125"/>
              </a:tblGrid>
              <a:tr h="350500">
                <a:tc>
                  <a:txBody>
                    <a:bodyPr/>
                    <a:lstStyle/>
                    <a:p>
                      <a:pPr indent="0" lvl="0" marL="0" rtl="0" algn="l">
                        <a:spcBef>
                          <a:spcPts val="0"/>
                        </a:spcBef>
                        <a:spcAft>
                          <a:spcPts val="0"/>
                        </a:spcAft>
                        <a:buNone/>
                      </a:pPr>
                      <a:r>
                        <a:rPr b="1" lang="en" sz="1000">
                          <a:solidFill>
                            <a:schemeClr val="hlink"/>
                          </a:solidFill>
                          <a:uFill>
                            <a:noFill/>
                          </a:uFill>
                          <a:latin typeface="Arimo"/>
                          <a:ea typeface="Arimo"/>
                          <a:cs typeface="Arimo"/>
                          <a:sym typeface="Arimo"/>
                          <a:hlinkClick action="ppaction://hlinksldjump" r:id="rId11"/>
                        </a:rPr>
                        <a:t>Fonts</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Arimo"/>
                          <a:ea typeface="Arimo"/>
                          <a:cs typeface="Arimo"/>
                          <a:sym typeface="Arimo"/>
                        </a:rPr>
                        <a:t>To view this template correctly in PowerPoint, download and install the fonts we used</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alpha val="0"/>
                        </a:schemeClr>
                      </a:solidFill>
                      <a:prstDash val="solid"/>
                      <a:round/>
                      <a:headEnd len="sm" w="sm" type="none"/>
                      <a:tailEnd len="sm" w="sm" type="none"/>
                    </a:lnT>
                    <a:lnB cap="flat" cmpd="sng" w="9525">
                      <a:solidFill>
                        <a:schemeClr val="dk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000">
                          <a:solidFill>
                            <a:schemeClr val="hlink"/>
                          </a:solidFill>
                          <a:uFill>
                            <a:noFill/>
                          </a:uFill>
                          <a:latin typeface="Arimo"/>
                          <a:ea typeface="Arimo"/>
                          <a:cs typeface="Arimo"/>
                          <a:sym typeface="Arimo"/>
                          <a:hlinkClick action="ppaction://hlinksldjump" r:id="rId12"/>
                        </a:rPr>
                        <a:t>Resources</a:t>
                      </a:r>
                      <a:r>
                        <a:rPr b="1" lang="en" sz="1000">
                          <a:solidFill>
                            <a:schemeClr val="dk1"/>
                          </a:solidFill>
                          <a:latin typeface="Arimo"/>
                          <a:ea typeface="Arimo"/>
                          <a:cs typeface="Arimo"/>
                          <a:sym typeface="Arimo"/>
                        </a:rPr>
                        <a:t> </a:t>
                      </a:r>
                      <a:r>
                        <a:rPr b="1" lang="en" sz="1000">
                          <a:solidFill>
                            <a:schemeClr val="dk1"/>
                          </a:solidFill>
                          <a:latin typeface="Arimo"/>
                          <a:ea typeface="Arimo"/>
                          <a:cs typeface="Arimo"/>
                          <a:sym typeface="Arimo"/>
                        </a:rPr>
                        <a:t>and</a:t>
                      </a:r>
                      <a:r>
                        <a:rPr b="1" lang="en" sz="1000">
                          <a:solidFill>
                            <a:schemeClr val="hlink"/>
                          </a:solidFill>
                          <a:uFill>
                            <a:noFill/>
                          </a:uFill>
                          <a:latin typeface="Arimo"/>
                          <a:ea typeface="Arimo"/>
                          <a:cs typeface="Arimo"/>
                          <a:sym typeface="Arimo"/>
                          <a:hlinkClick action="ppaction://hlinksldjump" r:id="rId13"/>
                        </a:rPr>
                        <a:t> alternative</a:t>
                      </a:r>
                      <a:r>
                        <a:rPr b="1" lang="en" sz="1000">
                          <a:solidFill>
                            <a:schemeClr val="hlink"/>
                          </a:solidFill>
                          <a:uFill>
                            <a:noFill/>
                          </a:uFill>
                          <a:latin typeface="Arimo"/>
                          <a:ea typeface="Arimo"/>
                          <a:cs typeface="Arimo"/>
                          <a:sym typeface="Arimo"/>
                          <a:hlinkClick action="ppaction://hlinksldjump" r:id="rId14"/>
                        </a:rPr>
                        <a:t> resources</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marR="0" rtl="0" algn="l">
                        <a:lnSpc>
                          <a:spcPct val="100000"/>
                        </a:lnSpc>
                        <a:spcBef>
                          <a:spcPts val="0"/>
                        </a:spcBef>
                        <a:spcAft>
                          <a:spcPts val="1600"/>
                        </a:spcAft>
                        <a:buNone/>
                      </a:pPr>
                      <a:r>
                        <a:rPr lang="en" sz="900">
                          <a:solidFill>
                            <a:schemeClr val="dk1"/>
                          </a:solidFill>
                          <a:latin typeface="Arimo"/>
                          <a:ea typeface="Arimo"/>
                          <a:cs typeface="Arimo"/>
                          <a:sym typeface="Arimo"/>
                        </a:rPr>
                        <a:t>An assortment of graphic resources that are suitable for use in this presentation</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000">
                          <a:solidFill>
                            <a:schemeClr val="hlink"/>
                          </a:solidFill>
                          <a:uFill>
                            <a:noFill/>
                          </a:uFill>
                          <a:latin typeface="Arimo"/>
                          <a:ea typeface="Arimo"/>
                          <a:cs typeface="Arimo"/>
                          <a:sym typeface="Arimo"/>
                          <a:hlinkClick action="ppaction://hlinksldjump" r:id="rId15"/>
                        </a:rPr>
                        <a:t>Thanks slide</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Arimo"/>
                          <a:ea typeface="Arimo"/>
                          <a:cs typeface="Arimo"/>
                          <a:sym typeface="Arimo"/>
                        </a:rPr>
                        <a:t>You must keep it so that proper credits for our design are given</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000">
                          <a:solidFill>
                            <a:schemeClr val="hlink"/>
                          </a:solidFill>
                          <a:uFill>
                            <a:noFill/>
                          </a:uFill>
                          <a:latin typeface="Arimo"/>
                          <a:ea typeface="Arimo"/>
                          <a:cs typeface="Arimo"/>
                          <a:sym typeface="Arimo"/>
                          <a:hlinkClick action="ppaction://hlinksldjump" r:id="rId16"/>
                        </a:rPr>
                        <a:t>Colors</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Arimo"/>
                          <a:ea typeface="Arimo"/>
                          <a:cs typeface="Arimo"/>
                          <a:sym typeface="Arimo"/>
                        </a:rPr>
                        <a:t>All the colors used in this presentation</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000">
                          <a:solidFill>
                            <a:schemeClr val="hlink"/>
                          </a:solidFill>
                          <a:uFill>
                            <a:noFill/>
                          </a:uFill>
                          <a:latin typeface="Arimo"/>
                          <a:ea typeface="Arimo"/>
                          <a:cs typeface="Arimo"/>
                          <a:sym typeface="Arimo"/>
                          <a:hlinkClick action="ppaction://hlinksldjump" r:id="rId17"/>
                        </a:rPr>
                        <a:t>Icons </a:t>
                      </a:r>
                      <a:r>
                        <a:rPr b="1" lang="en" sz="1000">
                          <a:solidFill>
                            <a:schemeClr val="dk1"/>
                          </a:solidFill>
                          <a:latin typeface="Arimo"/>
                          <a:ea typeface="Arimo"/>
                          <a:cs typeface="Arimo"/>
                          <a:sym typeface="Arimo"/>
                        </a:rPr>
                        <a:t>and </a:t>
                      </a:r>
                      <a:r>
                        <a:rPr b="1" lang="en" sz="1000">
                          <a:solidFill>
                            <a:schemeClr val="hlink"/>
                          </a:solidFill>
                          <a:uFill>
                            <a:noFill/>
                          </a:uFill>
                          <a:latin typeface="Arimo"/>
                          <a:ea typeface="Arimo"/>
                          <a:cs typeface="Arimo"/>
                          <a:sym typeface="Arimo"/>
                          <a:hlinkClick action="ppaction://hlinksldjump" r:id="rId18"/>
                        </a:rPr>
                        <a:t>infographic resources</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0"/>
                        </a:spcAft>
                        <a:buNone/>
                      </a:pPr>
                      <a:r>
                        <a:rPr lang="en" sz="900">
                          <a:solidFill>
                            <a:schemeClr val="dk1"/>
                          </a:solidFill>
                          <a:latin typeface="Arimo"/>
                          <a:ea typeface="Arimo"/>
                          <a:cs typeface="Arimo"/>
                          <a:sym typeface="Arimo"/>
                        </a:rPr>
                        <a:t>These can be used in the template, and their size and color can be edited</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r h="350500">
                <a:tc>
                  <a:txBody>
                    <a:bodyPr/>
                    <a:lstStyle/>
                    <a:p>
                      <a:pPr indent="0" lvl="0" marL="0" rtl="0" algn="l">
                        <a:spcBef>
                          <a:spcPts val="0"/>
                        </a:spcBef>
                        <a:spcAft>
                          <a:spcPts val="0"/>
                        </a:spcAft>
                        <a:buNone/>
                      </a:pPr>
                      <a:r>
                        <a:rPr b="1" lang="en" sz="1000">
                          <a:solidFill>
                            <a:schemeClr val="dk1"/>
                          </a:solidFill>
                          <a:latin typeface="Arimo"/>
                          <a:ea typeface="Arimo"/>
                          <a:cs typeface="Arimo"/>
                          <a:sym typeface="Arimo"/>
                        </a:rPr>
                        <a:t>Editable presentation theme </a:t>
                      </a:r>
                      <a:endParaRPr b="1" sz="10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c>
                  <a:txBody>
                    <a:bodyPr/>
                    <a:lstStyle/>
                    <a:p>
                      <a:pPr indent="0" lvl="0" marL="0" rtl="0" algn="l">
                        <a:spcBef>
                          <a:spcPts val="0"/>
                        </a:spcBef>
                        <a:spcAft>
                          <a:spcPts val="1600"/>
                        </a:spcAft>
                        <a:buNone/>
                      </a:pPr>
                      <a:r>
                        <a:rPr lang="en" sz="900">
                          <a:solidFill>
                            <a:schemeClr val="dk1"/>
                          </a:solidFill>
                          <a:latin typeface="Arimo"/>
                          <a:ea typeface="Arimo"/>
                          <a:cs typeface="Arimo"/>
                          <a:sym typeface="Arimo"/>
                        </a:rPr>
                        <a:t>You can edit the master slides easily. For more info, click </a:t>
                      </a:r>
                      <a:r>
                        <a:rPr lang="en" sz="1000" u="sng">
                          <a:solidFill>
                            <a:schemeClr val="dk1"/>
                          </a:solidFill>
                          <a:latin typeface="Arimo"/>
                          <a:ea typeface="Arimo"/>
                          <a:cs typeface="Arimo"/>
                          <a:sym typeface="Arimo"/>
                          <a:hlinkClick r:id="rId19">
                            <a:extLst>
                              <a:ext uri="{A12FA001-AC4F-418D-AE19-62706E023703}">
                                <ahyp:hlinkClr val="tx"/>
                              </a:ext>
                            </a:extLst>
                          </a:hlinkClick>
                        </a:rPr>
                        <a:t>here</a:t>
                      </a:r>
                      <a:endParaRPr sz="900">
                        <a:solidFill>
                          <a:schemeClr val="dk1"/>
                        </a:solidFill>
                        <a:latin typeface="Arimo"/>
                        <a:ea typeface="Arimo"/>
                        <a:cs typeface="Arimo"/>
                        <a:sym typeface="Arimo"/>
                      </a:endParaRPr>
                    </a:p>
                  </a:txBody>
                  <a:tcPr marT="91425" marB="91425" marR="91425" marL="91425">
                    <a:lnL cap="flat" cmpd="sng" w="9525">
                      <a:solidFill>
                        <a:schemeClr val="dk2">
                          <a:alpha val="0"/>
                        </a:schemeClr>
                      </a:solidFill>
                      <a:prstDash val="solid"/>
                      <a:round/>
                      <a:headEnd len="sm" w="sm" type="none"/>
                      <a:tailEnd len="sm" w="sm" type="none"/>
                    </a:lnL>
                    <a:lnR cap="flat" cmpd="sng" w="9525">
                      <a:solidFill>
                        <a:schemeClr val="dk2">
                          <a:alpha val="0"/>
                        </a:schemeClr>
                      </a:solidFill>
                      <a:prstDash val="solid"/>
                      <a:round/>
                      <a:headEnd len="sm" w="sm" type="none"/>
                      <a:tailEnd len="sm" w="sm" type="none"/>
                    </a:lnR>
                    <a:lnT cap="flat" cmpd="sng" w="9525">
                      <a:solidFill>
                        <a:schemeClr val="dk2"/>
                      </a:solidFill>
                      <a:prstDash val="solid"/>
                      <a:round/>
                      <a:headEnd len="sm" w="sm" type="none"/>
                      <a:tailEnd len="sm" w="sm" type="none"/>
                    </a:lnT>
                    <a:lnB cap="flat" cmpd="sng" w="9525">
                      <a:solidFill>
                        <a:schemeClr val="dk2"/>
                      </a:solidFill>
                      <a:prstDash val="solid"/>
                      <a:round/>
                      <a:headEnd len="sm" w="sm" type="none"/>
                      <a:tailEnd len="sm" w="sm" type="none"/>
                    </a:lnB>
                  </a:tcPr>
                </a:tc>
              </a:tr>
            </a:tbl>
          </a:graphicData>
        </a:graphic>
      </p:graphicFrame>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07" name="Shape 3307"/>
        <p:cNvGrpSpPr/>
        <p:nvPr/>
      </p:nvGrpSpPr>
      <p:grpSpPr>
        <a:xfrm>
          <a:off x="0" y="0"/>
          <a:ext cx="0" cy="0"/>
          <a:chOff x="0" y="0"/>
          <a:chExt cx="0" cy="0"/>
        </a:xfrm>
      </p:grpSpPr>
      <p:sp>
        <p:nvSpPr>
          <p:cNvPr id="3308" name="Google Shape;3308;p51"/>
          <p:cNvSpPr txBox="1"/>
          <p:nvPr>
            <p:ph idx="1" type="subTitle"/>
          </p:nvPr>
        </p:nvSpPr>
        <p:spPr>
          <a:xfrm>
            <a:off x="1109155" y="22545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
        <p:nvSpPr>
          <p:cNvPr id="3309" name="Google Shape;3309;p51"/>
          <p:cNvSpPr txBox="1"/>
          <p:nvPr>
            <p:ph idx="2" type="subTitle"/>
          </p:nvPr>
        </p:nvSpPr>
        <p:spPr>
          <a:xfrm>
            <a:off x="3579000" y="22545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310" name="Google Shape;3310;p51"/>
          <p:cNvSpPr txBox="1"/>
          <p:nvPr>
            <p:ph idx="3" type="subTitle"/>
          </p:nvPr>
        </p:nvSpPr>
        <p:spPr>
          <a:xfrm>
            <a:off x="1109155" y="36879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Jupiter is the biggest planet of them all</a:t>
            </a:r>
            <a:endParaRPr/>
          </a:p>
        </p:txBody>
      </p:sp>
      <p:sp>
        <p:nvSpPr>
          <p:cNvPr id="3311" name="Google Shape;3311;p51"/>
          <p:cNvSpPr txBox="1"/>
          <p:nvPr>
            <p:ph idx="4" type="subTitle"/>
          </p:nvPr>
        </p:nvSpPr>
        <p:spPr>
          <a:xfrm>
            <a:off x="3579000" y="36879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3312" name="Google Shape;3312;p51"/>
          <p:cNvSpPr txBox="1"/>
          <p:nvPr>
            <p:ph idx="5" type="subTitle"/>
          </p:nvPr>
        </p:nvSpPr>
        <p:spPr>
          <a:xfrm>
            <a:off x="6048845" y="22545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a:t>
            </a:r>
            <a:r>
              <a:rPr lang="en"/>
              <a:t> is a cold place</a:t>
            </a:r>
            <a:endParaRPr/>
          </a:p>
        </p:txBody>
      </p:sp>
      <p:sp>
        <p:nvSpPr>
          <p:cNvPr id="3313" name="Google Shape;3313;p51"/>
          <p:cNvSpPr txBox="1"/>
          <p:nvPr>
            <p:ph idx="6" type="subTitle"/>
          </p:nvPr>
        </p:nvSpPr>
        <p:spPr>
          <a:xfrm>
            <a:off x="6048845" y="3687900"/>
            <a:ext cx="1986000" cy="484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314" name="Google Shape;3314;p51"/>
          <p:cNvSpPr txBox="1"/>
          <p:nvPr>
            <p:ph idx="7" type="subTitle"/>
          </p:nvPr>
        </p:nvSpPr>
        <p:spPr>
          <a:xfrm>
            <a:off x="1113055" y="2061988"/>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THEATRE</a:t>
            </a:r>
            <a:endParaRPr/>
          </a:p>
        </p:txBody>
      </p:sp>
      <p:sp>
        <p:nvSpPr>
          <p:cNvPr id="3315" name="Google Shape;3315;p51"/>
          <p:cNvSpPr txBox="1"/>
          <p:nvPr>
            <p:ph idx="8" type="subTitle"/>
          </p:nvPr>
        </p:nvSpPr>
        <p:spPr>
          <a:xfrm>
            <a:off x="3582900" y="2061988"/>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FILMS</a:t>
            </a:r>
            <a:endParaRPr/>
          </a:p>
        </p:txBody>
      </p:sp>
      <p:sp>
        <p:nvSpPr>
          <p:cNvPr id="3316" name="Google Shape;3316;p51"/>
          <p:cNvSpPr txBox="1"/>
          <p:nvPr>
            <p:ph idx="9" type="subTitle"/>
          </p:nvPr>
        </p:nvSpPr>
        <p:spPr>
          <a:xfrm>
            <a:off x="6048845" y="2067425"/>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MUSIC</a:t>
            </a:r>
            <a:endParaRPr/>
          </a:p>
        </p:txBody>
      </p:sp>
      <p:sp>
        <p:nvSpPr>
          <p:cNvPr id="3317" name="Google Shape;3317;p51"/>
          <p:cNvSpPr txBox="1"/>
          <p:nvPr>
            <p:ph idx="13" type="subTitle"/>
          </p:nvPr>
        </p:nvSpPr>
        <p:spPr>
          <a:xfrm>
            <a:off x="1113055" y="34942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DANCE</a:t>
            </a:r>
            <a:endParaRPr/>
          </a:p>
        </p:txBody>
      </p:sp>
      <p:sp>
        <p:nvSpPr>
          <p:cNvPr id="3318" name="Google Shape;3318;p51"/>
          <p:cNvSpPr txBox="1"/>
          <p:nvPr>
            <p:ph idx="14" type="subTitle"/>
          </p:nvPr>
        </p:nvSpPr>
        <p:spPr>
          <a:xfrm>
            <a:off x="3582900" y="34942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ADVENTURE</a:t>
            </a:r>
            <a:endParaRPr/>
          </a:p>
        </p:txBody>
      </p:sp>
      <p:sp>
        <p:nvSpPr>
          <p:cNvPr id="3319" name="Google Shape;3319;p51"/>
          <p:cNvSpPr txBox="1"/>
          <p:nvPr>
            <p:ph idx="15" type="subTitle"/>
          </p:nvPr>
        </p:nvSpPr>
        <p:spPr>
          <a:xfrm>
            <a:off x="6052745" y="3494250"/>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TRAVEL</a:t>
            </a:r>
            <a:endParaRPr/>
          </a:p>
        </p:txBody>
      </p:sp>
      <p:sp>
        <p:nvSpPr>
          <p:cNvPr id="3320" name="Google Shape;3320;p51"/>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HOBBIES</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4" name="Shape 3324"/>
        <p:cNvGrpSpPr/>
        <p:nvPr/>
      </p:nvGrpSpPr>
      <p:grpSpPr>
        <a:xfrm>
          <a:off x="0" y="0"/>
          <a:ext cx="0" cy="0"/>
          <a:chOff x="0" y="0"/>
          <a:chExt cx="0" cy="0"/>
        </a:xfrm>
      </p:grpSpPr>
      <p:sp>
        <p:nvSpPr>
          <p:cNvPr id="3325" name="Google Shape;3325;p52"/>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SKILLS</a:t>
            </a:r>
            <a:endParaRPr/>
          </a:p>
        </p:txBody>
      </p:sp>
      <p:sp>
        <p:nvSpPr>
          <p:cNvPr id="3326" name="Google Shape;3326;p52"/>
          <p:cNvSpPr txBox="1"/>
          <p:nvPr>
            <p:ph idx="1" type="subTitle"/>
          </p:nvPr>
        </p:nvSpPr>
        <p:spPr>
          <a:xfrm>
            <a:off x="4865350" y="2943275"/>
            <a:ext cx="2621400" cy="74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of them all</a:t>
            </a:r>
            <a:endParaRPr/>
          </a:p>
        </p:txBody>
      </p:sp>
      <p:sp>
        <p:nvSpPr>
          <p:cNvPr id="3327" name="Google Shape;3327;p52"/>
          <p:cNvSpPr txBox="1"/>
          <p:nvPr>
            <p:ph idx="2" type="subTitle"/>
          </p:nvPr>
        </p:nvSpPr>
        <p:spPr>
          <a:xfrm>
            <a:off x="1657475" y="2943279"/>
            <a:ext cx="2621400" cy="74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 and the fourth-largest one</a:t>
            </a:r>
            <a:endParaRPr/>
          </a:p>
        </p:txBody>
      </p:sp>
      <p:sp>
        <p:nvSpPr>
          <p:cNvPr id="3328" name="Google Shape;3328;p52"/>
          <p:cNvSpPr txBox="1"/>
          <p:nvPr>
            <p:ph idx="4" type="subTitle"/>
          </p:nvPr>
        </p:nvSpPr>
        <p:spPr>
          <a:xfrm>
            <a:off x="1657475" y="2732538"/>
            <a:ext cx="2621400" cy="39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SYSTEM DESIGN</a:t>
            </a:r>
            <a:endParaRPr/>
          </a:p>
        </p:txBody>
      </p:sp>
      <p:sp>
        <p:nvSpPr>
          <p:cNvPr id="3329" name="Google Shape;3329;p52"/>
          <p:cNvSpPr txBox="1"/>
          <p:nvPr>
            <p:ph idx="3" type="subTitle"/>
          </p:nvPr>
        </p:nvSpPr>
        <p:spPr>
          <a:xfrm>
            <a:off x="4865350" y="2732550"/>
            <a:ext cx="2621400" cy="3945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SYSTEM ANALYSIS</a:t>
            </a:r>
            <a:endParaRPr/>
          </a:p>
        </p:txBody>
      </p:sp>
      <p:sp>
        <p:nvSpPr>
          <p:cNvPr id="3330" name="Google Shape;3330;p52"/>
          <p:cNvSpPr/>
          <p:nvPr/>
        </p:nvSpPr>
        <p:spPr>
          <a:xfrm>
            <a:off x="2635175" y="1921075"/>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2"/>
          <p:cNvSpPr/>
          <p:nvPr/>
        </p:nvSpPr>
        <p:spPr>
          <a:xfrm>
            <a:off x="5843050" y="1921075"/>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32" name="Google Shape;3332;p52"/>
          <p:cNvGrpSpPr/>
          <p:nvPr/>
        </p:nvGrpSpPr>
        <p:grpSpPr>
          <a:xfrm>
            <a:off x="2682322" y="1979713"/>
            <a:ext cx="571710" cy="558917"/>
            <a:chOff x="4757405" y="2844554"/>
            <a:chExt cx="426904" cy="417351"/>
          </a:xfrm>
        </p:grpSpPr>
        <p:sp>
          <p:nvSpPr>
            <p:cNvPr id="3333" name="Google Shape;3333;p52"/>
            <p:cNvSpPr/>
            <p:nvPr/>
          </p:nvSpPr>
          <p:spPr>
            <a:xfrm>
              <a:off x="5107965" y="2876752"/>
              <a:ext cx="35790" cy="60351"/>
            </a:xfrm>
            <a:custGeom>
              <a:rect b="b" l="l" r="r" t="t"/>
              <a:pathLst>
                <a:path extrusionOk="0" h="2268" w="1345">
                  <a:moveTo>
                    <a:pt x="225" y="0"/>
                  </a:moveTo>
                  <a:cubicBezTo>
                    <a:pt x="135" y="0"/>
                    <a:pt x="0" y="90"/>
                    <a:pt x="0" y="224"/>
                  </a:cubicBezTo>
                  <a:lnTo>
                    <a:pt x="0" y="1389"/>
                  </a:lnTo>
                  <a:cubicBezTo>
                    <a:pt x="0" y="1479"/>
                    <a:pt x="90" y="1568"/>
                    <a:pt x="135" y="1613"/>
                  </a:cubicBezTo>
                  <a:lnTo>
                    <a:pt x="986" y="2241"/>
                  </a:lnTo>
                  <a:cubicBezTo>
                    <a:pt x="1019" y="2257"/>
                    <a:pt x="1058" y="2267"/>
                    <a:pt x="1098" y="2267"/>
                  </a:cubicBezTo>
                  <a:cubicBezTo>
                    <a:pt x="1168" y="2267"/>
                    <a:pt x="1243" y="2236"/>
                    <a:pt x="1300" y="2151"/>
                  </a:cubicBezTo>
                  <a:cubicBezTo>
                    <a:pt x="1345" y="2061"/>
                    <a:pt x="1345" y="1927"/>
                    <a:pt x="1255" y="1837"/>
                  </a:cubicBezTo>
                  <a:lnTo>
                    <a:pt x="449" y="1255"/>
                  </a:lnTo>
                  <a:lnTo>
                    <a:pt x="449" y="224"/>
                  </a:lnTo>
                  <a:cubicBezTo>
                    <a:pt x="449" y="90"/>
                    <a:pt x="359"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2"/>
            <p:cNvSpPr/>
            <p:nvPr/>
          </p:nvSpPr>
          <p:spPr>
            <a:xfrm>
              <a:off x="4757405" y="2967359"/>
              <a:ext cx="426904" cy="294546"/>
            </a:xfrm>
            <a:custGeom>
              <a:rect b="b" l="l" r="r" t="t"/>
              <a:pathLst>
                <a:path extrusionOk="0" h="11069" w="16043">
                  <a:moveTo>
                    <a:pt x="13085" y="5154"/>
                  </a:moveTo>
                  <a:cubicBezTo>
                    <a:pt x="13174" y="5154"/>
                    <a:pt x="13309" y="5243"/>
                    <a:pt x="13309" y="5378"/>
                  </a:cubicBezTo>
                  <a:lnTo>
                    <a:pt x="13309" y="5647"/>
                  </a:lnTo>
                  <a:lnTo>
                    <a:pt x="11741" y="5647"/>
                  </a:lnTo>
                  <a:lnTo>
                    <a:pt x="11741" y="5378"/>
                  </a:lnTo>
                  <a:lnTo>
                    <a:pt x="11785" y="5378"/>
                  </a:lnTo>
                  <a:cubicBezTo>
                    <a:pt x="11785" y="5243"/>
                    <a:pt x="11920" y="5154"/>
                    <a:pt x="12009" y="5154"/>
                  </a:cubicBezTo>
                  <a:close/>
                  <a:moveTo>
                    <a:pt x="9769" y="449"/>
                  </a:moveTo>
                  <a:cubicBezTo>
                    <a:pt x="10038" y="449"/>
                    <a:pt x="10351" y="673"/>
                    <a:pt x="10351" y="986"/>
                  </a:cubicBezTo>
                  <a:lnTo>
                    <a:pt x="10351" y="5691"/>
                  </a:lnTo>
                  <a:lnTo>
                    <a:pt x="10217" y="5691"/>
                  </a:lnTo>
                  <a:cubicBezTo>
                    <a:pt x="9993" y="5691"/>
                    <a:pt x="9814" y="5781"/>
                    <a:pt x="9724" y="5871"/>
                  </a:cubicBezTo>
                  <a:lnTo>
                    <a:pt x="2779" y="5871"/>
                  </a:lnTo>
                  <a:cubicBezTo>
                    <a:pt x="2644" y="5871"/>
                    <a:pt x="2555" y="6005"/>
                    <a:pt x="2555" y="6095"/>
                  </a:cubicBezTo>
                  <a:cubicBezTo>
                    <a:pt x="2555" y="6229"/>
                    <a:pt x="2644" y="6319"/>
                    <a:pt x="2779" y="6319"/>
                  </a:cubicBezTo>
                  <a:lnTo>
                    <a:pt x="9455" y="6319"/>
                  </a:lnTo>
                  <a:lnTo>
                    <a:pt x="9455" y="6498"/>
                  </a:lnTo>
                  <a:lnTo>
                    <a:pt x="9455" y="7170"/>
                  </a:lnTo>
                  <a:lnTo>
                    <a:pt x="1166" y="7170"/>
                  </a:lnTo>
                  <a:cubicBezTo>
                    <a:pt x="807" y="7170"/>
                    <a:pt x="583" y="6946"/>
                    <a:pt x="583" y="6588"/>
                  </a:cubicBezTo>
                  <a:lnTo>
                    <a:pt x="583" y="6319"/>
                  </a:lnTo>
                  <a:lnTo>
                    <a:pt x="1658" y="6319"/>
                  </a:lnTo>
                  <a:cubicBezTo>
                    <a:pt x="1748" y="6319"/>
                    <a:pt x="1883" y="6229"/>
                    <a:pt x="1883" y="6095"/>
                  </a:cubicBezTo>
                  <a:cubicBezTo>
                    <a:pt x="1883" y="6005"/>
                    <a:pt x="1748" y="5871"/>
                    <a:pt x="1658" y="5871"/>
                  </a:cubicBezTo>
                  <a:lnTo>
                    <a:pt x="583" y="5871"/>
                  </a:lnTo>
                  <a:lnTo>
                    <a:pt x="583" y="986"/>
                  </a:lnTo>
                  <a:cubicBezTo>
                    <a:pt x="583" y="718"/>
                    <a:pt x="807" y="449"/>
                    <a:pt x="1166" y="449"/>
                  </a:cubicBezTo>
                  <a:close/>
                  <a:moveTo>
                    <a:pt x="15056" y="6139"/>
                  </a:moveTo>
                  <a:cubicBezTo>
                    <a:pt x="15101" y="6139"/>
                    <a:pt x="15281" y="6274"/>
                    <a:pt x="15281" y="6498"/>
                  </a:cubicBezTo>
                  <a:lnTo>
                    <a:pt x="15281" y="6722"/>
                  </a:lnTo>
                  <a:cubicBezTo>
                    <a:pt x="15281" y="7170"/>
                    <a:pt x="14922" y="7484"/>
                    <a:pt x="14474" y="7484"/>
                  </a:cubicBezTo>
                  <a:lnTo>
                    <a:pt x="14384" y="7484"/>
                  </a:lnTo>
                  <a:lnTo>
                    <a:pt x="14384" y="7260"/>
                  </a:lnTo>
                  <a:cubicBezTo>
                    <a:pt x="14384" y="7170"/>
                    <a:pt x="14250" y="7036"/>
                    <a:pt x="14160" y="7036"/>
                  </a:cubicBezTo>
                  <a:cubicBezTo>
                    <a:pt x="14026" y="7036"/>
                    <a:pt x="13936" y="7170"/>
                    <a:pt x="13936" y="7260"/>
                  </a:cubicBezTo>
                  <a:lnTo>
                    <a:pt x="13936" y="7484"/>
                  </a:lnTo>
                  <a:lnTo>
                    <a:pt x="11337" y="7484"/>
                  </a:lnTo>
                  <a:lnTo>
                    <a:pt x="11337" y="7260"/>
                  </a:lnTo>
                  <a:cubicBezTo>
                    <a:pt x="11337" y="7170"/>
                    <a:pt x="11248" y="7036"/>
                    <a:pt x="11113" y="7036"/>
                  </a:cubicBezTo>
                  <a:cubicBezTo>
                    <a:pt x="11024" y="7036"/>
                    <a:pt x="10889" y="7170"/>
                    <a:pt x="10889" y="7260"/>
                  </a:cubicBezTo>
                  <a:lnTo>
                    <a:pt x="10889" y="7484"/>
                  </a:lnTo>
                  <a:lnTo>
                    <a:pt x="10800" y="7484"/>
                  </a:lnTo>
                  <a:cubicBezTo>
                    <a:pt x="10351" y="7484"/>
                    <a:pt x="9993" y="7170"/>
                    <a:pt x="9993" y="6722"/>
                  </a:cubicBezTo>
                  <a:lnTo>
                    <a:pt x="9993" y="6498"/>
                  </a:lnTo>
                  <a:cubicBezTo>
                    <a:pt x="9993" y="6319"/>
                    <a:pt x="10172" y="6139"/>
                    <a:pt x="10351" y="6139"/>
                  </a:cubicBezTo>
                  <a:close/>
                  <a:moveTo>
                    <a:pt x="5960" y="7618"/>
                  </a:moveTo>
                  <a:lnTo>
                    <a:pt x="6184" y="8559"/>
                  </a:lnTo>
                  <a:lnTo>
                    <a:pt x="4750" y="8559"/>
                  </a:lnTo>
                  <a:lnTo>
                    <a:pt x="4885" y="7618"/>
                  </a:lnTo>
                  <a:close/>
                  <a:moveTo>
                    <a:pt x="7036" y="9007"/>
                  </a:moveTo>
                  <a:cubicBezTo>
                    <a:pt x="7170" y="9007"/>
                    <a:pt x="7304" y="9097"/>
                    <a:pt x="7304" y="9276"/>
                  </a:cubicBezTo>
                  <a:cubicBezTo>
                    <a:pt x="7304" y="9321"/>
                    <a:pt x="7304" y="9411"/>
                    <a:pt x="7260" y="9455"/>
                  </a:cubicBezTo>
                  <a:lnTo>
                    <a:pt x="3720" y="9455"/>
                  </a:lnTo>
                  <a:cubicBezTo>
                    <a:pt x="3675" y="9455"/>
                    <a:pt x="3630" y="9366"/>
                    <a:pt x="3630" y="9276"/>
                  </a:cubicBezTo>
                  <a:cubicBezTo>
                    <a:pt x="3630" y="9097"/>
                    <a:pt x="3720" y="9007"/>
                    <a:pt x="3899" y="9007"/>
                  </a:cubicBezTo>
                  <a:close/>
                  <a:moveTo>
                    <a:pt x="9366" y="7618"/>
                  </a:moveTo>
                  <a:lnTo>
                    <a:pt x="9366" y="9231"/>
                  </a:lnTo>
                  <a:cubicBezTo>
                    <a:pt x="9366" y="9276"/>
                    <a:pt x="9366" y="9411"/>
                    <a:pt x="9455" y="9455"/>
                  </a:cubicBezTo>
                  <a:lnTo>
                    <a:pt x="7753" y="9455"/>
                  </a:lnTo>
                  <a:lnTo>
                    <a:pt x="7753" y="9276"/>
                  </a:lnTo>
                  <a:cubicBezTo>
                    <a:pt x="7753" y="8918"/>
                    <a:pt x="7439" y="8559"/>
                    <a:pt x="7036" y="8559"/>
                  </a:cubicBezTo>
                  <a:lnTo>
                    <a:pt x="6677" y="8559"/>
                  </a:lnTo>
                  <a:lnTo>
                    <a:pt x="6453" y="7618"/>
                  </a:lnTo>
                  <a:close/>
                  <a:moveTo>
                    <a:pt x="15325" y="9948"/>
                  </a:moveTo>
                  <a:cubicBezTo>
                    <a:pt x="15505" y="9948"/>
                    <a:pt x="15594" y="10083"/>
                    <a:pt x="15594" y="10262"/>
                  </a:cubicBezTo>
                  <a:cubicBezTo>
                    <a:pt x="15594" y="10396"/>
                    <a:pt x="15415" y="10531"/>
                    <a:pt x="15325" y="10531"/>
                  </a:cubicBezTo>
                  <a:lnTo>
                    <a:pt x="942" y="10531"/>
                  </a:lnTo>
                  <a:cubicBezTo>
                    <a:pt x="762" y="10531"/>
                    <a:pt x="628" y="10396"/>
                    <a:pt x="628" y="10262"/>
                  </a:cubicBezTo>
                  <a:cubicBezTo>
                    <a:pt x="628" y="10083"/>
                    <a:pt x="762" y="9948"/>
                    <a:pt x="942" y="9948"/>
                  </a:cubicBezTo>
                  <a:close/>
                  <a:moveTo>
                    <a:pt x="1076" y="1"/>
                  </a:moveTo>
                  <a:cubicBezTo>
                    <a:pt x="538" y="1"/>
                    <a:pt x="90" y="449"/>
                    <a:pt x="90" y="986"/>
                  </a:cubicBezTo>
                  <a:lnTo>
                    <a:pt x="90" y="6632"/>
                  </a:lnTo>
                  <a:cubicBezTo>
                    <a:pt x="90" y="7215"/>
                    <a:pt x="538" y="7663"/>
                    <a:pt x="1076" y="7663"/>
                  </a:cubicBezTo>
                  <a:lnTo>
                    <a:pt x="4392" y="7663"/>
                  </a:lnTo>
                  <a:lnTo>
                    <a:pt x="4168" y="8604"/>
                  </a:lnTo>
                  <a:lnTo>
                    <a:pt x="3809" y="8604"/>
                  </a:lnTo>
                  <a:cubicBezTo>
                    <a:pt x="3451" y="8604"/>
                    <a:pt x="3092" y="8962"/>
                    <a:pt x="3092" y="9321"/>
                  </a:cubicBezTo>
                  <a:lnTo>
                    <a:pt x="3092" y="9500"/>
                  </a:lnTo>
                  <a:lnTo>
                    <a:pt x="807" y="9500"/>
                  </a:lnTo>
                  <a:cubicBezTo>
                    <a:pt x="404" y="9500"/>
                    <a:pt x="1" y="9859"/>
                    <a:pt x="1" y="10307"/>
                  </a:cubicBezTo>
                  <a:cubicBezTo>
                    <a:pt x="1" y="10755"/>
                    <a:pt x="359" y="11069"/>
                    <a:pt x="807" y="11069"/>
                  </a:cubicBezTo>
                  <a:lnTo>
                    <a:pt x="15191" y="11069"/>
                  </a:lnTo>
                  <a:cubicBezTo>
                    <a:pt x="15594" y="11069"/>
                    <a:pt x="15997" y="10755"/>
                    <a:pt x="15997" y="10307"/>
                  </a:cubicBezTo>
                  <a:cubicBezTo>
                    <a:pt x="16042" y="9948"/>
                    <a:pt x="15863" y="9679"/>
                    <a:pt x="15639" y="9590"/>
                  </a:cubicBezTo>
                  <a:cubicBezTo>
                    <a:pt x="15729" y="9455"/>
                    <a:pt x="15729" y="9321"/>
                    <a:pt x="15729" y="9276"/>
                  </a:cubicBezTo>
                  <a:lnTo>
                    <a:pt x="15729" y="9187"/>
                  </a:lnTo>
                  <a:cubicBezTo>
                    <a:pt x="15729" y="9052"/>
                    <a:pt x="15594" y="8962"/>
                    <a:pt x="15505" y="8962"/>
                  </a:cubicBezTo>
                  <a:cubicBezTo>
                    <a:pt x="15370" y="8962"/>
                    <a:pt x="15281" y="9052"/>
                    <a:pt x="15281" y="9187"/>
                  </a:cubicBezTo>
                  <a:lnTo>
                    <a:pt x="15281" y="9276"/>
                  </a:lnTo>
                  <a:cubicBezTo>
                    <a:pt x="15281" y="9321"/>
                    <a:pt x="15191" y="9455"/>
                    <a:pt x="15146" y="9500"/>
                  </a:cubicBezTo>
                  <a:lnTo>
                    <a:pt x="9948" y="9500"/>
                  </a:lnTo>
                  <a:cubicBezTo>
                    <a:pt x="9903" y="9455"/>
                    <a:pt x="9814" y="9411"/>
                    <a:pt x="9814" y="9276"/>
                  </a:cubicBezTo>
                  <a:lnTo>
                    <a:pt x="9814" y="7708"/>
                  </a:lnTo>
                  <a:cubicBezTo>
                    <a:pt x="10038" y="7887"/>
                    <a:pt x="10351" y="7977"/>
                    <a:pt x="10620" y="7977"/>
                  </a:cubicBezTo>
                  <a:lnTo>
                    <a:pt x="10710" y="7977"/>
                  </a:lnTo>
                  <a:lnTo>
                    <a:pt x="10710" y="8201"/>
                  </a:lnTo>
                  <a:cubicBezTo>
                    <a:pt x="10710" y="8335"/>
                    <a:pt x="10844" y="8425"/>
                    <a:pt x="10934" y="8425"/>
                  </a:cubicBezTo>
                  <a:cubicBezTo>
                    <a:pt x="11068" y="8425"/>
                    <a:pt x="11158" y="8335"/>
                    <a:pt x="11158" y="8201"/>
                  </a:cubicBezTo>
                  <a:lnTo>
                    <a:pt x="11158" y="7977"/>
                  </a:lnTo>
                  <a:lnTo>
                    <a:pt x="13757" y="7977"/>
                  </a:lnTo>
                  <a:lnTo>
                    <a:pt x="13757" y="8201"/>
                  </a:lnTo>
                  <a:cubicBezTo>
                    <a:pt x="13757" y="8335"/>
                    <a:pt x="13847" y="8425"/>
                    <a:pt x="13981" y="8425"/>
                  </a:cubicBezTo>
                  <a:cubicBezTo>
                    <a:pt x="14071" y="8425"/>
                    <a:pt x="14205" y="8335"/>
                    <a:pt x="14205" y="8201"/>
                  </a:cubicBezTo>
                  <a:lnTo>
                    <a:pt x="14205" y="7977"/>
                  </a:lnTo>
                  <a:lnTo>
                    <a:pt x="14295" y="7977"/>
                  </a:lnTo>
                  <a:cubicBezTo>
                    <a:pt x="14564" y="7977"/>
                    <a:pt x="14877" y="7887"/>
                    <a:pt x="15101" y="7708"/>
                  </a:cubicBezTo>
                  <a:lnTo>
                    <a:pt x="15101" y="8066"/>
                  </a:lnTo>
                  <a:cubicBezTo>
                    <a:pt x="15101" y="8156"/>
                    <a:pt x="15191" y="8290"/>
                    <a:pt x="15325" y="8290"/>
                  </a:cubicBezTo>
                  <a:cubicBezTo>
                    <a:pt x="15415" y="8290"/>
                    <a:pt x="15549" y="8156"/>
                    <a:pt x="15549" y="8066"/>
                  </a:cubicBezTo>
                  <a:lnTo>
                    <a:pt x="15549" y="6498"/>
                  </a:lnTo>
                  <a:cubicBezTo>
                    <a:pt x="15549" y="6050"/>
                    <a:pt x="15191" y="5691"/>
                    <a:pt x="14743" y="5691"/>
                  </a:cubicBezTo>
                  <a:lnTo>
                    <a:pt x="13623" y="5691"/>
                  </a:lnTo>
                  <a:lnTo>
                    <a:pt x="13623" y="5423"/>
                  </a:lnTo>
                  <a:cubicBezTo>
                    <a:pt x="13623" y="5019"/>
                    <a:pt x="13309" y="4706"/>
                    <a:pt x="12906" y="4706"/>
                  </a:cubicBezTo>
                  <a:lnTo>
                    <a:pt x="12009" y="4706"/>
                  </a:lnTo>
                  <a:cubicBezTo>
                    <a:pt x="11606" y="4706"/>
                    <a:pt x="11292" y="5019"/>
                    <a:pt x="11292" y="5423"/>
                  </a:cubicBezTo>
                  <a:lnTo>
                    <a:pt x="11292" y="5691"/>
                  </a:lnTo>
                  <a:lnTo>
                    <a:pt x="10800" y="5691"/>
                  </a:lnTo>
                  <a:lnTo>
                    <a:pt x="10800" y="986"/>
                  </a:lnTo>
                  <a:cubicBezTo>
                    <a:pt x="10800" y="449"/>
                    <a:pt x="10351" y="1"/>
                    <a:pt x="97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2"/>
            <p:cNvSpPr/>
            <p:nvPr/>
          </p:nvSpPr>
          <p:spPr>
            <a:xfrm>
              <a:off x="5044767" y="2844554"/>
              <a:ext cx="139543" cy="140714"/>
            </a:xfrm>
            <a:custGeom>
              <a:rect b="b" l="l" r="r" t="t"/>
              <a:pathLst>
                <a:path extrusionOk="0" h="5288" w="5244">
                  <a:moveTo>
                    <a:pt x="2600" y="448"/>
                  </a:moveTo>
                  <a:cubicBezTo>
                    <a:pt x="3809" y="448"/>
                    <a:pt x="4750" y="1389"/>
                    <a:pt x="4750" y="2599"/>
                  </a:cubicBezTo>
                  <a:cubicBezTo>
                    <a:pt x="4750" y="3764"/>
                    <a:pt x="3809" y="4705"/>
                    <a:pt x="2600" y="4705"/>
                  </a:cubicBezTo>
                  <a:cubicBezTo>
                    <a:pt x="1434" y="4705"/>
                    <a:pt x="493" y="3764"/>
                    <a:pt x="493" y="2599"/>
                  </a:cubicBezTo>
                  <a:cubicBezTo>
                    <a:pt x="493" y="1389"/>
                    <a:pt x="1434" y="448"/>
                    <a:pt x="2600" y="448"/>
                  </a:cubicBezTo>
                  <a:close/>
                  <a:moveTo>
                    <a:pt x="2600" y="0"/>
                  </a:moveTo>
                  <a:cubicBezTo>
                    <a:pt x="1166" y="0"/>
                    <a:pt x="1" y="1210"/>
                    <a:pt x="1" y="2644"/>
                  </a:cubicBezTo>
                  <a:cubicBezTo>
                    <a:pt x="45" y="4078"/>
                    <a:pt x="1210" y="5288"/>
                    <a:pt x="2600" y="5288"/>
                  </a:cubicBezTo>
                  <a:cubicBezTo>
                    <a:pt x="4078" y="5288"/>
                    <a:pt x="5243" y="4123"/>
                    <a:pt x="5243" y="2644"/>
                  </a:cubicBezTo>
                  <a:cubicBezTo>
                    <a:pt x="5243" y="1210"/>
                    <a:pt x="4078" y="0"/>
                    <a:pt x="26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36" name="Google Shape;3336;p52"/>
          <p:cNvGrpSpPr/>
          <p:nvPr/>
        </p:nvGrpSpPr>
        <p:grpSpPr>
          <a:xfrm>
            <a:off x="5890208" y="2014430"/>
            <a:ext cx="571699" cy="489487"/>
            <a:chOff x="6493521" y="2844022"/>
            <a:chExt cx="485313" cy="415489"/>
          </a:xfrm>
        </p:grpSpPr>
        <p:sp>
          <p:nvSpPr>
            <p:cNvPr id="3337" name="Google Shape;3337;p52"/>
            <p:cNvSpPr/>
            <p:nvPr/>
          </p:nvSpPr>
          <p:spPr>
            <a:xfrm>
              <a:off x="6779685" y="2930398"/>
              <a:ext cx="156227" cy="14343"/>
            </a:xfrm>
            <a:custGeom>
              <a:rect b="b" l="l" r="r" t="t"/>
              <a:pathLst>
                <a:path extrusionOk="0" h="539" w="5871">
                  <a:moveTo>
                    <a:pt x="269" y="1"/>
                  </a:moveTo>
                  <a:cubicBezTo>
                    <a:pt x="90" y="1"/>
                    <a:pt x="0" y="90"/>
                    <a:pt x="0" y="269"/>
                  </a:cubicBezTo>
                  <a:cubicBezTo>
                    <a:pt x="0" y="449"/>
                    <a:pt x="135" y="538"/>
                    <a:pt x="269" y="538"/>
                  </a:cubicBezTo>
                  <a:lnTo>
                    <a:pt x="5602" y="538"/>
                  </a:lnTo>
                  <a:cubicBezTo>
                    <a:pt x="5736" y="538"/>
                    <a:pt x="5870" y="449"/>
                    <a:pt x="5870" y="269"/>
                  </a:cubicBezTo>
                  <a:cubicBezTo>
                    <a:pt x="5870" y="90"/>
                    <a:pt x="5736" y="1"/>
                    <a:pt x="56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2"/>
            <p:cNvSpPr/>
            <p:nvPr/>
          </p:nvSpPr>
          <p:spPr>
            <a:xfrm>
              <a:off x="6779685" y="2973320"/>
              <a:ext cx="156227" cy="14343"/>
            </a:xfrm>
            <a:custGeom>
              <a:rect b="b" l="l" r="r" t="t"/>
              <a:pathLst>
                <a:path extrusionOk="0" h="539" w="5871">
                  <a:moveTo>
                    <a:pt x="269" y="1"/>
                  </a:moveTo>
                  <a:cubicBezTo>
                    <a:pt x="90" y="1"/>
                    <a:pt x="0" y="90"/>
                    <a:pt x="0" y="270"/>
                  </a:cubicBezTo>
                  <a:cubicBezTo>
                    <a:pt x="0" y="449"/>
                    <a:pt x="90" y="538"/>
                    <a:pt x="269" y="538"/>
                  </a:cubicBezTo>
                  <a:lnTo>
                    <a:pt x="5602" y="538"/>
                  </a:lnTo>
                  <a:cubicBezTo>
                    <a:pt x="5736" y="538"/>
                    <a:pt x="5870" y="449"/>
                    <a:pt x="5870" y="270"/>
                  </a:cubicBezTo>
                  <a:cubicBezTo>
                    <a:pt x="5870" y="90"/>
                    <a:pt x="5736" y="1"/>
                    <a:pt x="5602"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2"/>
            <p:cNvSpPr/>
            <p:nvPr/>
          </p:nvSpPr>
          <p:spPr>
            <a:xfrm>
              <a:off x="6780883" y="3017439"/>
              <a:ext cx="77515" cy="15540"/>
            </a:xfrm>
            <a:custGeom>
              <a:rect b="b" l="l" r="r" t="t"/>
              <a:pathLst>
                <a:path extrusionOk="0" h="584" w="2913">
                  <a:moveTo>
                    <a:pt x="269" y="1"/>
                  </a:moveTo>
                  <a:cubicBezTo>
                    <a:pt x="90" y="1"/>
                    <a:pt x="0" y="135"/>
                    <a:pt x="0" y="314"/>
                  </a:cubicBezTo>
                  <a:cubicBezTo>
                    <a:pt x="0" y="449"/>
                    <a:pt x="90" y="583"/>
                    <a:pt x="269" y="583"/>
                  </a:cubicBezTo>
                  <a:lnTo>
                    <a:pt x="2644" y="583"/>
                  </a:lnTo>
                  <a:cubicBezTo>
                    <a:pt x="2778" y="583"/>
                    <a:pt x="2913" y="449"/>
                    <a:pt x="2913" y="314"/>
                  </a:cubicBezTo>
                  <a:cubicBezTo>
                    <a:pt x="2913" y="135"/>
                    <a:pt x="2734" y="1"/>
                    <a:pt x="264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2"/>
            <p:cNvSpPr/>
            <p:nvPr/>
          </p:nvSpPr>
          <p:spPr>
            <a:xfrm>
              <a:off x="6493521" y="2844022"/>
              <a:ext cx="485313" cy="415489"/>
            </a:xfrm>
            <a:custGeom>
              <a:rect b="b" l="l" r="r" t="t"/>
              <a:pathLst>
                <a:path extrusionOk="0" h="15614" w="18238">
                  <a:moveTo>
                    <a:pt x="8738" y="7593"/>
                  </a:moveTo>
                  <a:lnTo>
                    <a:pt x="9052" y="7951"/>
                  </a:lnTo>
                  <a:lnTo>
                    <a:pt x="8783" y="8310"/>
                  </a:lnTo>
                  <a:lnTo>
                    <a:pt x="8379" y="7951"/>
                  </a:lnTo>
                  <a:lnTo>
                    <a:pt x="8738" y="7593"/>
                  </a:lnTo>
                  <a:close/>
                  <a:moveTo>
                    <a:pt x="5377" y="558"/>
                  </a:moveTo>
                  <a:cubicBezTo>
                    <a:pt x="8738" y="558"/>
                    <a:pt x="10620" y="4412"/>
                    <a:pt x="8559" y="7100"/>
                  </a:cubicBezTo>
                  <a:cubicBezTo>
                    <a:pt x="7745" y="8105"/>
                    <a:pt x="6574" y="8624"/>
                    <a:pt x="5400" y="8624"/>
                  </a:cubicBezTo>
                  <a:cubicBezTo>
                    <a:pt x="4375" y="8624"/>
                    <a:pt x="3348" y="8228"/>
                    <a:pt x="2554" y="7414"/>
                  </a:cubicBezTo>
                  <a:cubicBezTo>
                    <a:pt x="0" y="4904"/>
                    <a:pt x="1837" y="558"/>
                    <a:pt x="5377" y="558"/>
                  </a:cubicBezTo>
                  <a:close/>
                  <a:moveTo>
                    <a:pt x="7976" y="8265"/>
                  </a:moveTo>
                  <a:lnTo>
                    <a:pt x="8424" y="8713"/>
                  </a:lnTo>
                  <a:cubicBezTo>
                    <a:pt x="8379" y="8937"/>
                    <a:pt x="8424" y="9161"/>
                    <a:pt x="8559" y="9296"/>
                  </a:cubicBezTo>
                  <a:lnTo>
                    <a:pt x="8872" y="9609"/>
                  </a:lnTo>
                  <a:lnTo>
                    <a:pt x="2778" y="9609"/>
                  </a:lnTo>
                  <a:lnTo>
                    <a:pt x="2778" y="8310"/>
                  </a:lnTo>
                  <a:cubicBezTo>
                    <a:pt x="3585" y="8848"/>
                    <a:pt x="4481" y="9117"/>
                    <a:pt x="5377" y="9117"/>
                  </a:cubicBezTo>
                  <a:cubicBezTo>
                    <a:pt x="6318" y="9117"/>
                    <a:pt x="7214" y="8848"/>
                    <a:pt x="7976" y="8265"/>
                  </a:cubicBezTo>
                  <a:close/>
                  <a:moveTo>
                    <a:pt x="9769" y="8086"/>
                  </a:moveTo>
                  <a:lnTo>
                    <a:pt x="11919" y="10237"/>
                  </a:lnTo>
                  <a:cubicBezTo>
                    <a:pt x="12143" y="10461"/>
                    <a:pt x="12143" y="10774"/>
                    <a:pt x="11919" y="10999"/>
                  </a:cubicBezTo>
                  <a:cubicBezTo>
                    <a:pt x="11807" y="11111"/>
                    <a:pt x="11662" y="11167"/>
                    <a:pt x="11516" y="11167"/>
                  </a:cubicBezTo>
                  <a:cubicBezTo>
                    <a:pt x="11371" y="11167"/>
                    <a:pt x="11225" y="11111"/>
                    <a:pt x="11113" y="10999"/>
                  </a:cubicBezTo>
                  <a:lnTo>
                    <a:pt x="9007" y="8892"/>
                  </a:lnTo>
                  <a:cubicBezTo>
                    <a:pt x="8872" y="8892"/>
                    <a:pt x="8872" y="8892"/>
                    <a:pt x="8962" y="8848"/>
                  </a:cubicBezTo>
                  <a:lnTo>
                    <a:pt x="9679" y="8086"/>
                  </a:lnTo>
                  <a:close/>
                  <a:moveTo>
                    <a:pt x="9455" y="10102"/>
                  </a:moveTo>
                  <a:lnTo>
                    <a:pt x="10665" y="11357"/>
                  </a:lnTo>
                  <a:lnTo>
                    <a:pt x="3674" y="11357"/>
                  </a:lnTo>
                  <a:cubicBezTo>
                    <a:pt x="3182" y="11357"/>
                    <a:pt x="2823" y="10999"/>
                    <a:pt x="2823" y="10550"/>
                  </a:cubicBezTo>
                  <a:lnTo>
                    <a:pt x="2823" y="10102"/>
                  </a:lnTo>
                  <a:close/>
                  <a:moveTo>
                    <a:pt x="16848" y="1275"/>
                  </a:moveTo>
                  <a:cubicBezTo>
                    <a:pt x="17297" y="1275"/>
                    <a:pt x="17610" y="1589"/>
                    <a:pt x="17610" y="2037"/>
                  </a:cubicBezTo>
                  <a:lnTo>
                    <a:pt x="17610" y="9609"/>
                  </a:lnTo>
                  <a:lnTo>
                    <a:pt x="15056" y="9609"/>
                  </a:lnTo>
                  <a:cubicBezTo>
                    <a:pt x="14877" y="9609"/>
                    <a:pt x="14742" y="9699"/>
                    <a:pt x="14742" y="9878"/>
                  </a:cubicBezTo>
                  <a:cubicBezTo>
                    <a:pt x="14742" y="10058"/>
                    <a:pt x="14877" y="10192"/>
                    <a:pt x="15056" y="10192"/>
                  </a:cubicBezTo>
                  <a:lnTo>
                    <a:pt x="17610" y="10192"/>
                  </a:lnTo>
                  <a:lnTo>
                    <a:pt x="17610" y="10640"/>
                  </a:lnTo>
                  <a:cubicBezTo>
                    <a:pt x="17745" y="10999"/>
                    <a:pt x="17341" y="11357"/>
                    <a:pt x="16893" y="11357"/>
                  </a:cubicBezTo>
                  <a:lnTo>
                    <a:pt x="12233" y="11357"/>
                  </a:lnTo>
                  <a:cubicBezTo>
                    <a:pt x="12547" y="10999"/>
                    <a:pt x="12592" y="10506"/>
                    <a:pt x="12368" y="10102"/>
                  </a:cubicBezTo>
                  <a:lnTo>
                    <a:pt x="14025" y="10102"/>
                  </a:lnTo>
                  <a:cubicBezTo>
                    <a:pt x="14205" y="10102"/>
                    <a:pt x="14339" y="10013"/>
                    <a:pt x="14339" y="9833"/>
                  </a:cubicBezTo>
                  <a:cubicBezTo>
                    <a:pt x="14339" y="9654"/>
                    <a:pt x="14205" y="9565"/>
                    <a:pt x="14025" y="9565"/>
                  </a:cubicBezTo>
                  <a:lnTo>
                    <a:pt x="11919" y="9565"/>
                  </a:lnTo>
                  <a:lnTo>
                    <a:pt x="10037" y="7727"/>
                  </a:lnTo>
                  <a:cubicBezTo>
                    <a:pt x="9948" y="7593"/>
                    <a:pt x="9858" y="7548"/>
                    <a:pt x="9679" y="7548"/>
                  </a:cubicBezTo>
                  <a:cubicBezTo>
                    <a:pt x="9589" y="7548"/>
                    <a:pt x="9545" y="7548"/>
                    <a:pt x="9500" y="7593"/>
                  </a:cubicBezTo>
                  <a:lnTo>
                    <a:pt x="9052" y="7145"/>
                  </a:lnTo>
                  <a:cubicBezTo>
                    <a:pt x="10351" y="5353"/>
                    <a:pt x="10127" y="2888"/>
                    <a:pt x="8559" y="1320"/>
                  </a:cubicBezTo>
                  <a:cubicBezTo>
                    <a:pt x="8469" y="1275"/>
                    <a:pt x="8469" y="1275"/>
                    <a:pt x="8424" y="1275"/>
                  </a:cubicBezTo>
                  <a:close/>
                  <a:moveTo>
                    <a:pt x="11427" y="11850"/>
                  </a:moveTo>
                  <a:lnTo>
                    <a:pt x="11785" y="13373"/>
                  </a:lnTo>
                  <a:lnTo>
                    <a:pt x="8648" y="13373"/>
                  </a:lnTo>
                  <a:lnTo>
                    <a:pt x="9007" y="11850"/>
                  </a:lnTo>
                  <a:close/>
                  <a:moveTo>
                    <a:pt x="12726" y="13866"/>
                  </a:moveTo>
                  <a:cubicBezTo>
                    <a:pt x="13443" y="13866"/>
                    <a:pt x="13936" y="14449"/>
                    <a:pt x="13936" y="15031"/>
                  </a:cubicBezTo>
                  <a:cubicBezTo>
                    <a:pt x="13936" y="15121"/>
                    <a:pt x="13846" y="15121"/>
                    <a:pt x="13846" y="15121"/>
                  </a:cubicBezTo>
                  <a:lnTo>
                    <a:pt x="6632" y="15121"/>
                  </a:lnTo>
                  <a:cubicBezTo>
                    <a:pt x="6587" y="15121"/>
                    <a:pt x="6587" y="15031"/>
                    <a:pt x="6587" y="15031"/>
                  </a:cubicBezTo>
                  <a:cubicBezTo>
                    <a:pt x="6587" y="14359"/>
                    <a:pt x="7080" y="13866"/>
                    <a:pt x="7752" y="13866"/>
                  </a:cubicBezTo>
                  <a:close/>
                  <a:moveTo>
                    <a:pt x="5364" y="1"/>
                  </a:moveTo>
                  <a:cubicBezTo>
                    <a:pt x="4188" y="1"/>
                    <a:pt x="3012" y="458"/>
                    <a:pt x="2106" y="1365"/>
                  </a:cubicBezTo>
                  <a:cubicBezTo>
                    <a:pt x="314" y="3157"/>
                    <a:pt x="314" y="6025"/>
                    <a:pt x="2106" y="7817"/>
                  </a:cubicBezTo>
                  <a:lnTo>
                    <a:pt x="2241" y="7907"/>
                  </a:lnTo>
                  <a:lnTo>
                    <a:pt x="2241" y="10550"/>
                  </a:lnTo>
                  <a:cubicBezTo>
                    <a:pt x="2241" y="11267"/>
                    <a:pt x="2778" y="11850"/>
                    <a:pt x="3495" y="11850"/>
                  </a:cubicBezTo>
                  <a:lnTo>
                    <a:pt x="8424" y="11850"/>
                  </a:lnTo>
                  <a:lnTo>
                    <a:pt x="8111" y="13373"/>
                  </a:lnTo>
                  <a:lnTo>
                    <a:pt x="7707" y="13373"/>
                  </a:lnTo>
                  <a:cubicBezTo>
                    <a:pt x="6766" y="13373"/>
                    <a:pt x="6049" y="14090"/>
                    <a:pt x="6049" y="15031"/>
                  </a:cubicBezTo>
                  <a:cubicBezTo>
                    <a:pt x="6049" y="15390"/>
                    <a:pt x="6318" y="15614"/>
                    <a:pt x="6587" y="15614"/>
                  </a:cubicBezTo>
                  <a:lnTo>
                    <a:pt x="13801" y="15614"/>
                  </a:lnTo>
                  <a:cubicBezTo>
                    <a:pt x="14160" y="15614"/>
                    <a:pt x="14384" y="15300"/>
                    <a:pt x="14384" y="15031"/>
                  </a:cubicBezTo>
                  <a:cubicBezTo>
                    <a:pt x="14384" y="14090"/>
                    <a:pt x="13667" y="13373"/>
                    <a:pt x="12681" y="13373"/>
                  </a:cubicBezTo>
                  <a:lnTo>
                    <a:pt x="12323" y="13373"/>
                  </a:lnTo>
                  <a:lnTo>
                    <a:pt x="11964" y="11850"/>
                  </a:lnTo>
                  <a:lnTo>
                    <a:pt x="16893" y="11850"/>
                  </a:lnTo>
                  <a:cubicBezTo>
                    <a:pt x="17610" y="11850"/>
                    <a:pt x="18193" y="11267"/>
                    <a:pt x="18193" y="10550"/>
                  </a:cubicBezTo>
                  <a:lnTo>
                    <a:pt x="18193" y="2081"/>
                  </a:lnTo>
                  <a:cubicBezTo>
                    <a:pt x="18238" y="1365"/>
                    <a:pt x="17610" y="737"/>
                    <a:pt x="16893" y="737"/>
                  </a:cubicBezTo>
                  <a:lnTo>
                    <a:pt x="7842" y="737"/>
                  </a:lnTo>
                  <a:cubicBezTo>
                    <a:pt x="7085" y="245"/>
                    <a:pt x="6224" y="1"/>
                    <a:pt x="536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2"/>
            <p:cNvSpPr/>
            <p:nvPr/>
          </p:nvSpPr>
          <p:spPr>
            <a:xfrm>
              <a:off x="6541207" y="2870792"/>
              <a:ext cx="190794" cy="190794"/>
            </a:xfrm>
            <a:custGeom>
              <a:rect b="b" l="l" r="r" t="t"/>
              <a:pathLst>
                <a:path extrusionOk="0" h="7170" w="7170">
                  <a:moveTo>
                    <a:pt x="4123" y="1703"/>
                  </a:moveTo>
                  <a:cubicBezTo>
                    <a:pt x="4168" y="1703"/>
                    <a:pt x="4168" y="1748"/>
                    <a:pt x="4168" y="1748"/>
                  </a:cubicBezTo>
                  <a:cubicBezTo>
                    <a:pt x="4168" y="1972"/>
                    <a:pt x="4347" y="2151"/>
                    <a:pt x="4571" y="2151"/>
                  </a:cubicBezTo>
                  <a:cubicBezTo>
                    <a:pt x="4616" y="2151"/>
                    <a:pt x="4616" y="2196"/>
                    <a:pt x="4616" y="2196"/>
                  </a:cubicBezTo>
                  <a:lnTo>
                    <a:pt x="4616" y="2330"/>
                  </a:lnTo>
                  <a:lnTo>
                    <a:pt x="4347" y="2330"/>
                  </a:lnTo>
                  <a:cubicBezTo>
                    <a:pt x="4078" y="2330"/>
                    <a:pt x="3809" y="2375"/>
                    <a:pt x="3585" y="2509"/>
                  </a:cubicBezTo>
                  <a:cubicBezTo>
                    <a:pt x="3451" y="2554"/>
                    <a:pt x="3272" y="2599"/>
                    <a:pt x="3182" y="2599"/>
                  </a:cubicBezTo>
                  <a:lnTo>
                    <a:pt x="2465" y="2599"/>
                  </a:lnTo>
                  <a:lnTo>
                    <a:pt x="2465" y="2285"/>
                  </a:lnTo>
                  <a:cubicBezTo>
                    <a:pt x="2465" y="1927"/>
                    <a:pt x="2734" y="1703"/>
                    <a:pt x="3003" y="1703"/>
                  </a:cubicBezTo>
                  <a:close/>
                  <a:moveTo>
                    <a:pt x="4347" y="2823"/>
                  </a:moveTo>
                  <a:lnTo>
                    <a:pt x="4616" y="2868"/>
                  </a:lnTo>
                  <a:lnTo>
                    <a:pt x="4616" y="3361"/>
                  </a:lnTo>
                  <a:cubicBezTo>
                    <a:pt x="4526" y="3406"/>
                    <a:pt x="4392" y="3495"/>
                    <a:pt x="4392" y="3630"/>
                  </a:cubicBezTo>
                  <a:cubicBezTo>
                    <a:pt x="4392" y="4078"/>
                    <a:pt x="4033" y="4481"/>
                    <a:pt x="3496" y="4481"/>
                  </a:cubicBezTo>
                  <a:cubicBezTo>
                    <a:pt x="3048" y="4481"/>
                    <a:pt x="2689" y="4123"/>
                    <a:pt x="2599" y="3630"/>
                  </a:cubicBezTo>
                  <a:cubicBezTo>
                    <a:pt x="2689" y="3406"/>
                    <a:pt x="2555" y="3271"/>
                    <a:pt x="2465" y="3271"/>
                  </a:cubicBezTo>
                  <a:lnTo>
                    <a:pt x="2465" y="3092"/>
                  </a:lnTo>
                  <a:lnTo>
                    <a:pt x="3182" y="3092"/>
                  </a:lnTo>
                  <a:cubicBezTo>
                    <a:pt x="3406" y="3092"/>
                    <a:pt x="3675" y="3047"/>
                    <a:pt x="3854" y="2957"/>
                  </a:cubicBezTo>
                  <a:cubicBezTo>
                    <a:pt x="4033" y="2823"/>
                    <a:pt x="4168" y="2823"/>
                    <a:pt x="4347" y="2823"/>
                  </a:cubicBezTo>
                  <a:close/>
                  <a:moveTo>
                    <a:pt x="3899" y="4839"/>
                  </a:moveTo>
                  <a:lnTo>
                    <a:pt x="3899" y="4974"/>
                  </a:lnTo>
                  <a:cubicBezTo>
                    <a:pt x="3899" y="5019"/>
                    <a:pt x="3899" y="5064"/>
                    <a:pt x="3944" y="5153"/>
                  </a:cubicBezTo>
                  <a:cubicBezTo>
                    <a:pt x="3854" y="5198"/>
                    <a:pt x="3720" y="5243"/>
                    <a:pt x="3585" y="5243"/>
                  </a:cubicBezTo>
                  <a:cubicBezTo>
                    <a:pt x="3451" y="5243"/>
                    <a:pt x="3272" y="5198"/>
                    <a:pt x="3182" y="5153"/>
                  </a:cubicBezTo>
                  <a:cubicBezTo>
                    <a:pt x="3182" y="5064"/>
                    <a:pt x="3227" y="5019"/>
                    <a:pt x="3227" y="4974"/>
                  </a:cubicBezTo>
                  <a:lnTo>
                    <a:pt x="3227" y="4839"/>
                  </a:lnTo>
                  <a:cubicBezTo>
                    <a:pt x="3361" y="4929"/>
                    <a:pt x="3451" y="4929"/>
                    <a:pt x="3585" y="4929"/>
                  </a:cubicBezTo>
                  <a:cubicBezTo>
                    <a:pt x="3675" y="4929"/>
                    <a:pt x="3809" y="4929"/>
                    <a:pt x="3899" y="4839"/>
                  </a:cubicBezTo>
                  <a:close/>
                  <a:moveTo>
                    <a:pt x="4392" y="5332"/>
                  </a:moveTo>
                  <a:cubicBezTo>
                    <a:pt x="4795" y="5422"/>
                    <a:pt x="5064" y="5467"/>
                    <a:pt x="5243" y="5512"/>
                  </a:cubicBezTo>
                  <a:cubicBezTo>
                    <a:pt x="5422" y="5601"/>
                    <a:pt x="5512" y="5736"/>
                    <a:pt x="5512" y="5915"/>
                  </a:cubicBezTo>
                  <a:cubicBezTo>
                    <a:pt x="4974" y="6363"/>
                    <a:pt x="4302" y="6587"/>
                    <a:pt x="3585" y="6587"/>
                  </a:cubicBezTo>
                  <a:cubicBezTo>
                    <a:pt x="2823" y="6587"/>
                    <a:pt x="2151" y="6363"/>
                    <a:pt x="1614" y="5870"/>
                  </a:cubicBezTo>
                  <a:lnTo>
                    <a:pt x="1882" y="5601"/>
                  </a:lnTo>
                  <a:cubicBezTo>
                    <a:pt x="2062" y="5512"/>
                    <a:pt x="2331" y="5422"/>
                    <a:pt x="2734" y="5332"/>
                  </a:cubicBezTo>
                  <a:cubicBezTo>
                    <a:pt x="2958" y="5601"/>
                    <a:pt x="3227" y="5691"/>
                    <a:pt x="3585" y="5691"/>
                  </a:cubicBezTo>
                  <a:cubicBezTo>
                    <a:pt x="3899" y="5691"/>
                    <a:pt x="4168" y="5601"/>
                    <a:pt x="4392" y="5332"/>
                  </a:cubicBezTo>
                  <a:close/>
                  <a:moveTo>
                    <a:pt x="3585" y="0"/>
                  </a:moveTo>
                  <a:cubicBezTo>
                    <a:pt x="1793" y="0"/>
                    <a:pt x="269" y="1344"/>
                    <a:pt x="0" y="3047"/>
                  </a:cubicBezTo>
                  <a:cubicBezTo>
                    <a:pt x="0" y="3182"/>
                    <a:pt x="45" y="3361"/>
                    <a:pt x="225" y="3361"/>
                  </a:cubicBezTo>
                  <a:cubicBezTo>
                    <a:pt x="314" y="3361"/>
                    <a:pt x="493" y="3271"/>
                    <a:pt x="493" y="3092"/>
                  </a:cubicBezTo>
                  <a:cubicBezTo>
                    <a:pt x="717" y="1658"/>
                    <a:pt x="2017" y="493"/>
                    <a:pt x="3585" y="493"/>
                  </a:cubicBezTo>
                  <a:cubicBezTo>
                    <a:pt x="5288" y="493"/>
                    <a:pt x="6632" y="1882"/>
                    <a:pt x="6632" y="3585"/>
                  </a:cubicBezTo>
                  <a:cubicBezTo>
                    <a:pt x="6632" y="4302"/>
                    <a:pt x="6363" y="5019"/>
                    <a:pt x="5915" y="5601"/>
                  </a:cubicBezTo>
                  <a:cubicBezTo>
                    <a:pt x="5826" y="5332"/>
                    <a:pt x="5646" y="5243"/>
                    <a:pt x="5422" y="5108"/>
                  </a:cubicBezTo>
                  <a:cubicBezTo>
                    <a:pt x="5154" y="5019"/>
                    <a:pt x="4750" y="4974"/>
                    <a:pt x="4392" y="4884"/>
                  </a:cubicBezTo>
                  <a:lnTo>
                    <a:pt x="4392" y="4615"/>
                  </a:lnTo>
                  <a:cubicBezTo>
                    <a:pt x="4705" y="4391"/>
                    <a:pt x="4930" y="4123"/>
                    <a:pt x="4974" y="3719"/>
                  </a:cubicBezTo>
                  <a:cubicBezTo>
                    <a:pt x="5019" y="3719"/>
                    <a:pt x="5064" y="3674"/>
                    <a:pt x="5064" y="3630"/>
                  </a:cubicBezTo>
                  <a:cubicBezTo>
                    <a:pt x="5154" y="3585"/>
                    <a:pt x="5198" y="3450"/>
                    <a:pt x="5198" y="3271"/>
                  </a:cubicBezTo>
                  <a:lnTo>
                    <a:pt x="5198" y="2554"/>
                  </a:lnTo>
                  <a:lnTo>
                    <a:pt x="5198" y="2151"/>
                  </a:lnTo>
                  <a:cubicBezTo>
                    <a:pt x="5198" y="1882"/>
                    <a:pt x="4974" y="1658"/>
                    <a:pt x="4705" y="1613"/>
                  </a:cubicBezTo>
                  <a:cubicBezTo>
                    <a:pt x="4616" y="1344"/>
                    <a:pt x="4392" y="1165"/>
                    <a:pt x="4123" y="1165"/>
                  </a:cubicBezTo>
                  <a:lnTo>
                    <a:pt x="3003" y="1165"/>
                  </a:lnTo>
                  <a:cubicBezTo>
                    <a:pt x="2375" y="1165"/>
                    <a:pt x="1927" y="1658"/>
                    <a:pt x="1927" y="2241"/>
                  </a:cubicBezTo>
                  <a:lnTo>
                    <a:pt x="1927" y="2823"/>
                  </a:lnTo>
                  <a:lnTo>
                    <a:pt x="1927" y="3361"/>
                  </a:lnTo>
                  <a:cubicBezTo>
                    <a:pt x="1927" y="3495"/>
                    <a:pt x="2062" y="3674"/>
                    <a:pt x="2241" y="3719"/>
                  </a:cubicBezTo>
                  <a:cubicBezTo>
                    <a:pt x="2286" y="4078"/>
                    <a:pt x="2465" y="4391"/>
                    <a:pt x="2734" y="4571"/>
                  </a:cubicBezTo>
                  <a:lnTo>
                    <a:pt x="2734" y="4839"/>
                  </a:lnTo>
                  <a:cubicBezTo>
                    <a:pt x="2375" y="4884"/>
                    <a:pt x="1927" y="4974"/>
                    <a:pt x="1703" y="5064"/>
                  </a:cubicBezTo>
                  <a:cubicBezTo>
                    <a:pt x="1479" y="5198"/>
                    <a:pt x="1345" y="5288"/>
                    <a:pt x="1255" y="5512"/>
                  </a:cubicBezTo>
                  <a:cubicBezTo>
                    <a:pt x="941" y="5064"/>
                    <a:pt x="673" y="4615"/>
                    <a:pt x="583" y="4078"/>
                  </a:cubicBezTo>
                  <a:cubicBezTo>
                    <a:pt x="583" y="3943"/>
                    <a:pt x="449" y="3854"/>
                    <a:pt x="314" y="3854"/>
                  </a:cubicBezTo>
                  <a:cubicBezTo>
                    <a:pt x="225" y="3854"/>
                    <a:pt x="90" y="4033"/>
                    <a:pt x="90" y="4123"/>
                  </a:cubicBezTo>
                  <a:cubicBezTo>
                    <a:pt x="225" y="4839"/>
                    <a:pt x="538" y="5512"/>
                    <a:pt x="1121" y="6049"/>
                  </a:cubicBezTo>
                  <a:cubicBezTo>
                    <a:pt x="1703" y="6811"/>
                    <a:pt x="2599" y="7170"/>
                    <a:pt x="3585" y="7170"/>
                  </a:cubicBezTo>
                  <a:cubicBezTo>
                    <a:pt x="5602" y="7170"/>
                    <a:pt x="7170" y="5512"/>
                    <a:pt x="7170" y="3585"/>
                  </a:cubicBezTo>
                  <a:cubicBezTo>
                    <a:pt x="7170" y="1568"/>
                    <a:pt x="5512" y="0"/>
                    <a:pt x="35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45" name="Shape 3345"/>
        <p:cNvGrpSpPr/>
        <p:nvPr/>
      </p:nvGrpSpPr>
      <p:grpSpPr>
        <a:xfrm>
          <a:off x="0" y="0"/>
          <a:ext cx="0" cy="0"/>
          <a:chOff x="0" y="0"/>
          <a:chExt cx="0" cy="0"/>
        </a:xfrm>
      </p:grpSpPr>
      <p:sp>
        <p:nvSpPr>
          <p:cNvPr id="3346" name="Google Shape;3346;p53"/>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CONTACT</a:t>
            </a:r>
            <a:endParaRPr/>
          </a:p>
        </p:txBody>
      </p:sp>
      <p:sp>
        <p:nvSpPr>
          <p:cNvPr id="3347" name="Google Shape;3347;p53"/>
          <p:cNvSpPr txBox="1"/>
          <p:nvPr>
            <p:ph idx="1" type="subTitle"/>
          </p:nvPr>
        </p:nvSpPr>
        <p:spPr>
          <a:xfrm>
            <a:off x="2424850" y="2370038"/>
            <a:ext cx="1978200" cy="41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Your </a:t>
            </a:r>
            <a:r>
              <a:rPr lang="en"/>
              <a:t>address</a:t>
            </a:r>
            <a:r>
              <a:rPr lang="en"/>
              <a:t> here</a:t>
            </a:r>
            <a:endParaRPr/>
          </a:p>
        </p:txBody>
      </p:sp>
      <p:sp>
        <p:nvSpPr>
          <p:cNvPr id="3348" name="Google Shape;3348;p53"/>
          <p:cNvSpPr txBox="1"/>
          <p:nvPr>
            <p:ph idx="2" type="subTitle"/>
          </p:nvPr>
        </p:nvSpPr>
        <p:spPr>
          <a:xfrm>
            <a:off x="4740952" y="2370038"/>
            <a:ext cx="1978200" cy="41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Email address here</a:t>
            </a:r>
            <a:endParaRPr sz="1700"/>
          </a:p>
        </p:txBody>
      </p:sp>
      <p:sp>
        <p:nvSpPr>
          <p:cNvPr id="3349" name="Google Shape;3349;p53"/>
          <p:cNvSpPr txBox="1"/>
          <p:nvPr>
            <p:ph idx="3" type="subTitle"/>
          </p:nvPr>
        </p:nvSpPr>
        <p:spPr>
          <a:xfrm>
            <a:off x="2424850" y="4039113"/>
            <a:ext cx="1978200" cy="41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001 664 123 4567</a:t>
            </a:r>
            <a:endParaRPr sz="1700"/>
          </a:p>
        </p:txBody>
      </p:sp>
      <p:sp>
        <p:nvSpPr>
          <p:cNvPr id="3350" name="Google Shape;3350;p53"/>
          <p:cNvSpPr txBox="1"/>
          <p:nvPr>
            <p:ph idx="4" type="subTitle"/>
          </p:nvPr>
        </p:nvSpPr>
        <p:spPr>
          <a:xfrm>
            <a:off x="4740952" y="4039113"/>
            <a:ext cx="1978200" cy="419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001 664 123 4567</a:t>
            </a:r>
            <a:endParaRPr/>
          </a:p>
        </p:txBody>
      </p:sp>
      <p:sp>
        <p:nvSpPr>
          <p:cNvPr id="3351" name="Google Shape;3351;p53"/>
          <p:cNvSpPr txBox="1"/>
          <p:nvPr>
            <p:ph idx="5" type="subTitle"/>
          </p:nvPr>
        </p:nvSpPr>
        <p:spPr>
          <a:xfrm>
            <a:off x="2424850" y="2167075"/>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ADDRESS</a:t>
            </a:r>
            <a:endParaRPr/>
          </a:p>
        </p:txBody>
      </p:sp>
      <p:sp>
        <p:nvSpPr>
          <p:cNvPr id="3352" name="Google Shape;3352;p53"/>
          <p:cNvSpPr txBox="1"/>
          <p:nvPr>
            <p:ph idx="6" type="subTitle"/>
          </p:nvPr>
        </p:nvSpPr>
        <p:spPr>
          <a:xfrm>
            <a:off x="2424850" y="3836225"/>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PHONE</a:t>
            </a:r>
            <a:endParaRPr/>
          </a:p>
        </p:txBody>
      </p:sp>
      <p:sp>
        <p:nvSpPr>
          <p:cNvPr id="3353" name="Google Shape;3353;p53"/>
          <p:cNvSpPr txBox="1"/>
          <p:nvPr>
            <p:ph idx="7" type="subTitle"/>
          </p:nvPr>
        </p:nvSpPr>
        <p:spPr>
          <a:xfrm>
            <a:off x="4740950" y="2167075"/>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EMAIL</a:t>
            </a:r>
            <a:endParaRPr/>
          </a:p>
        </p:txBody>
      </p:sp>
      <p:sp>
        <p:nvSpPr>
          <p:cNvPr id="3354" name="Google Shape;3354;p53"/>
          <p:cNvSpPr txBox="1"/>
          <p:nvPr>
            <p:ph idx="8" type="subTitle"/>
          </p:nvPr>
        </p:nvSpPr>
        <p:spPr>
          <a:xfrm>
            <a:off x="4740950" y="3836225"/>
            <a:ext cx="1978200" cy="3771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CELL PHONE</a:t>
            </a:r>
            <a:endParaRPr/>
          </a:p>
        </p:txBody>
      </p:sp>
      <p:sp>
        <p:nvSpPr>
          <p:cNvPr id="3355" name="Google Shape;3355;p53"/>
          <p:cNvSpPr/>
          <p:nvPr/>
        </p:nvSpPr>
        <p:spPr>
          <a:xfrm>
            <a:off x="3080950" y="1377250"/>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3"/>
          <p:cNvSpPr/>
          <p:nvPr/>
        </p:nvSpPr>
        <p:spPr>
          <a:xfrm>
            <a:off x="5397050" y="1377250"/>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3"/>
          <p:cNvSpPr/>
          <p:nvPr/>
        </p:nvSpPr>
        <p:spPr>
          <a:xfrm>
            <a:off x="3080950" y="3065300"/>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3"/>
          <p:cNvSpPr/>
          <p:nvPr/>
        </p:nvSpPr>
        <p:spPr>
          <a:xfrm>
            <a:off x="5397050" y="3065300"/>
            <a:ext cx="666000" cy="6762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59" name="Google Shape;3359;p53"/>
          <p:cNvGrpSpPr/>
          <p:nvPr/>
        </p:nvGrpSpPr>
        <p:grpSpPr>
          <a:xfrm>
            <a:off x="5445444" y="1433958"/>
            <a:ext cx="569221" cy="562781"/>
            <a:chOff x="1493848" y="2203040"/>
            <a:chExt cx="423338" cy="418549"/>
          </a:xfrm>
        </p:grpSpPr>
        <p:sp>
          <p:nvSpPr>
            <p:cNvPr id="3360" name="Google Shape;3360;p53"/>
            <p:cNvSpPr/>
            <p:nvPr/>
          </p:nvSpPr>
          <p:spPr>
            <a:xfrm>
              <a:off x="1766920" y="2203040"/>
              <a:ext cx="147872" cy="120969"/>
            </a:xfrm>
            <a:custGeom>
              <a:rect b="b" l="l" r="r" t="t"/>
              <a:pathLst>
                <a:path extrusionOk="0" h="4546" w="5557">
                  <a:moveTo>
                    <a:pt x="4661" y="314"/>
                  </a:moveTo>
                  <a:cubicBezTo>
                    <a:pt x="4885" y="314"/>
                    <a:pt x="5109" y="538"/>
                    <a:pt x="5109" y="762"/>
                  </a:cubicBezTo>
                  <a:lnTo>
                    <a:pt x="5109" y="2510"/>
                  </a:lnTo>
                  <a:cubicBezTo>
                    <a:pt x="5109" y="2734"/>
                    <a:pt x="4885" y="2958"/>
                    <a:pt x="4661" y="2958"/>
                  </a:cubicBezTo>
                  <a:lnTo>
                    <a:pt x="2106" y="2958"/>
                  </a:lnTo>
                  <a:cubicBezTo>
                    <a:pt x="2017" y="2958"/>
                    <a:pt x="1972" y="3003"/>
                    <a:pt x="1882" y="3048"/>
                  </a:cubicBezTo>
                  <a:lnTo>
                    <a:pt x="1076" y="3899"/>
                  </a:lnTo>
                  <a:lnTo>
                    <a:pt x="1076" y="3272"/>
                  </a:lnTo>
                  <a:cubicBezTo>
                    <a:pt x="1076" y="3137"/>
                    <a:pt x="941" y="3003"/>
                    <a:pt x="762" y="2958"/>
                  </a:cubicBezTo>
                  <a:cubicBezTo>
                    <a:pt x="538" y="2913"/>
                    <a:pt x="448" y="2734"/>
                    <a:pt x="448" y="2510"/>
                  </a:cubicBezTo>
                  <a:lnTo>
                    <a:pt x="448" y="762"/>
                  </a:lnTo>
                  <a:cubicBezTo>
                    <a:pt x="448" y="538"/>
                    <a:pt x="672" y="314"/>
                    <a:pt x="897" y="314"/>
                  </a:cubicBezTo>
                  <a:close/>
                  <a:moveTo>
                    <a:pt x="897" y="1"/>
                  </a:moveTo>
                  <a:cubicBezTo>
                    <a:pt x="404" y="1"/>
                    <a:pt x="0" y="359"/>
                    <a:pt x="0" y="897"/>
                  </a:cubicBezTo>
                  <a:lnTo>
                    <a:pt x="0" y="2600"/>
                  </a:lnTo>
                  <a:cubicBezTo>
                    <a:pt x="0" y="2913"/>
                    <a:pt x="269" y="3227"/>
                    <a:pt x="628" y="3406"/>
                  </a:cubicBezTo>
                  <a:lnTo>
                    <a:pt x="628" y="4168"/>
                  </a:lnTo>
                  <a:cubicBezTo>
                    <a:pt x="628" y="4347"/>
                    <a:pt x="717" y="4482"/>
                    <a:pt x="852" y="4526"/>
                  </a:cubicBezTo>
                  <a:cubicBezTo>
                    <a:pt x="878" y="4540"/>
                    <a:pt x="912" y="4545"/>
                    <a:pt x="949" y="4545"/>
                  </a:cubicBezTo>
                  <a:cubicBezTo>
                    <a:pt x="1039" y="4545"/>
                    <a:pt x="1147" y="4513"/>
                    <a:pt x="1210" y="4482"/>
                  </a:cubicBezTo>
                  <a:lnTo>
                    <a:pt x="2196" y="3496"/>
                  </a:lnTo>
                  <a:lnTo>
                    <a:pt x="4661" y="3496"/>
                  </a:lnTo>
                  <a:cubicBezTo>
                    <a:pt x="5153" y="3496"/>
                    <a:pt x="5557" y="3137"/>
                    <a:pt x="5557" y="2600"/>
                  </a:cubicBezTo>
                  <a:lnTo>
                    <a:pt x="5557" y="897"/>
                  </a:lnTo>
                  <a:cubicBezTo>
                    <a:pt x="5557" y="359"/>
                    <a:pt x="5153" y="1"/>
                    <a:pt x="466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3"/>
            <p:cNvSpPr/>
            <p:nvPr/>
          </p:nvSpPr>
          <p:spPr>
            <a:xfrm>
              <a:off x="1493848" y="2248357"/>
              <a:ext cx="423338" cy="373232"/>
            </a:xfrm>
            <a:custGeom>
              <a:rect b="b" l="l" r="r" t="t"/>
              <a:pathLst>
                <a:path extrusionOk="0" h="14026" w="15909">
                  <a:moveTo>
                    <a:pt x="7170" y="583"/>
                  </a:moveTo>
                  <a:cubicBezTo>
                    <a:pt x="7395" y="583"/>
                    <a:pt x="7574" y="762"/>
                    <a:pt x="7574" y="986"/>
                  </a:cubicBezTo>
                  <a:cubicBezTo>
                    <a:pt x="7574" y="1210"/>
                    <a:pt x="7753" y="1434"/>
                    <a:pt x="8022" y="1434"/>
                  </a:cubicBezTo>
                  <a:cubicBezTo>
                    <a:pt x="8246" y="1434"/>
                    <a:pt x="8425" y="1569"/>
                    <a:pt x="8425" y="1793"/>
                  </a:cubicBezTo>
                  <a:lnTo>
                    <a:pt x="8425" y="2868"/>
                  </a:lnTo>
                  <a:lnTo>
                    <a:pt x="8246" y="2868"/>
                  </a:lnTo>
                  <a:cubicBezTo>
                    <a:pt x="8111" y="2868"/>
                    <a:pt x="8067" y="2779"/>
                    <a:pt x="8067" y="2689"/>
                  </a:cubicBezTo>
                  <a:lnTo>
                    <a:pt x="8067" y="2465"/>
                  </a:lnTo>
                  <a:cubicBezTo>
                    <a:pt x="8067" y="2105"/>
                    <a:pt x="7777" y="1831"/>
                    <a:pt x="7430" y="1831"/>
                  </a:cubicBezTo>
                  <a:cubicBezTo>
                    <a:pt x="7346" y="1831"/>
                    <a:pt x="7258" y="1847"/>
                    <a:pt x="7170" y="1882"/>
                  </a:cubicBezTo>
                  <a:cubicBezTo>
                    <a:pt x="6857" y="1995"/>
                    <a:pt x="6532" y="2051"/>
                    <a:pt x="6213" y="2051"/>
                  </a:cubicBezTo>
                  <a:cubicBezTo>
                    <a:pt x="5893" y="2051"/>
                    <a:pt x="5580" y="1995"/>
                    <a:pt x="5288" y="1882"/>
                  </a:cubicBezTo>
                  <a:cubicBezTo>
                    <a:pt x="5201" y="1847"/>
                    <a:pt x="5113" y="1831"/>
                    <a:pt x="5029" y="1831"/>
                  </a:cubicBezTo>
                  <a:cubicBezTo>
                    <a:pt x="4682" y="1831"/>
                    <a:pt x="4392" y="2105"/>
                    <a:pt x="4392" y="2465"/>
                  </a:cubicBezTo>
                  <a:lnTo>
                    <a:pt x="4392" y="2689"/>
                  </a:lnTo>
                  <a:cubicBezTo>
                    <a:pt x="4392" y="2823"/>
                    <a:pt x="4258" y="2868"/>
                    <a:pt x="4213" y="2868"/>
                  </a:cubicBezTo>
                  <a:lnTo>
                    <a:pt x="4034" y="2868"/>
                  </a:lnTo>
                  <a:lnTo>
                    <a:pt x="4034" y="1748"/>
                  </a:lnTo>
                  <a:lnTo>
                    <a:pt x="3944" y="1748"/>
                  </a:lnTo>
                  <a:cubicBezTo>
                    <a:pt x="3944" y="1121"/>
                    <a:pt x="4437" y="583"/>
                    <a:pt x="5109" y="583"/>
                  </a:cubicBezTo>
                  <a:close/>
                  <a:moveTo>
                    <a:pt x="7287" y="2185"/>
                  </a:moveTo>
                  <a:cubicBezTo>
                    <a:pt x="7406" y="2185"/>
                    <a:pt x="7529" y="2272"/>
                    <a:pt x="7529" y="2420"/>
                  </a:cubicBezTo>
                  <a:lnTo>
                    <a:pt x="7529" y="2644"/>
                  </a:lnTo>
                  <a:cubicBezTo>
                    <a:pt x="7529" y="2958"/>
                    <a:pt x="7798" y="3316"/>
                    <a:pt x="8201" y="3316"/>
                  </a:cubicBezTo>
                  <a:lnTo>
                    <a:pt x="8336" y="3316"/>
                  </a:lnTo>
                  <a:lnTo>
                    <a:pt x="8336" y="3764"/>
                  </a:lnTo>
                  <a:cubicBezTo>
                    <a:pt x="8336" y="3809"/>
                    <a:pt x="8291" y="3899"/>
                    <a:pt x="8246" y="3899"/>
                  </a:cubicBezTo>
                  <a:cubicBezTo>
                    <a:pt x="8067" y="3899"/>
                    <a:pt x="7887" y="3989"/>
                    <a:pt x="7887" y="4213"/>
                  </a:cubicBezTo>
                  <a:cubicBezTo>
                    <a:pt x="7843" y="5154"/>
                    <a:pt x="7081" y="5915"/>
                    <a:pt x="6095" y="5915"/>
                  </a:cubicBezTo>
                  <a:cubicBezTo>
                    <a:pt x="5154" y="5915"/>
                    <a:pt x="4347" y="5154"/>
                    <a:pt x="4303" y="4213"/>
                  </a:cubicBezTo>
                  <a:cubicBezTo>
                    <a:pt x="4303" y="4033"/>
                    <a:pt x="4123" y="3899"/>
                    <a:pt x="3989" y="3899"/>
                  </a:cubicBezTo>
                  <a:cubicBezTo>
                    <a:pt x="3944" y="3809"/>
                    <a:pt x="3944" y="3809"/>
                    <a:pt x="3944" y="3764"/>
                  </a:cubicBezTo>
                  <a:lnTo>
                    <a:pt x="3944" y="3316"/>
                  </a:lnTo>
                  <a:lnTo>
                    <a:pt x="4079" y="3316"/>
                  </a:lnTo>
                  <a:cubicBezTo>
                    <a:pt x="4437" y="3316"/>
                    <a:pt x="4751" y="3048"/>
                    <a:pt x="4751" y="2644"/>
                  </a:cubicBezTo>
                  <a:lnTo>
                    <a:pt x="4751" y="2420"/>
                  </a:lnTo>
                  <a:cubicBezTo>
                    <a:pt x="4751" y="2241"/>
                    <a:pt x="4930" y="2196"/>
                    <a:pt x="5064" y="2196"/>
                  </a:cubicBezTo>
                  <a:cubicBezTo>
                    <a:pt x="5423" y="2308"/>
                    <a:pt x="5793" y="2364"/>
                    <a:pt x="6157" y="2364"/>
                  </a:cubicBezTo>
                  <a:cubicBezTo>
                    <a:pt x="6521" y="2364"/>
                    <a:pt x="6879" y="2308"/>
                    <a:pt x="7215" y="2196"/>
                  </a:cubicBezTo>
                  <a:cubicBezTo>
                    <a:pt x="7238" y="2188"/>
                    <a:pt x="7263" y="2185"/>
                    <a:pt x="7287" y="2185"/>
                  </a:cubicBezTo>
                  <a:close/>
                  <a:moveTo>
                    <a:pt x="4258" y="5288"/>
                  </a:moveTo>
                  <a:cubicBezTo>
                    <a:pt x="4437" y="5512"/>
                    <a:pt x="4616" y="5691"/>
                    <a:pt x="4840" y="5826"/>
                  </a:cubicBezTo>
                  <a:lnTo>
                    <a:pt x="4840" y="6587"/>
                  </a:lnTo>
                  <a:cubicBezTo>
                    <a:pt x="4706" y="6587"/>
                    <a:pt x="4661" y="6587"/>
                    <a:pt x="4527" y="6632"/>
                  </a:cubicBezTo>
                  <a:lnTo>
                    <a:pt x="4213" y="6722"/>
                  </a:lnTo>
                  <a:cubicBezTo>
                    <a:pt x="4168" y="6722"/>
                    <a:pt x="4079" y="6767"/>
                    <a:pt x="4034" y="6856"/>
                  </a:cubicBezTo>
                  <a:lnTo>
                    <a:pt x="2869" y="7170"/>
                  </a:lnTo>
                  <a:lnTo>
                    <a:pt x="2869" y="5467"/>
                  </a:lnTo>
                  <a:cubicBezTo>
                    <a:pt x="2869" y="5378"/>
                    <a:pt x="2958" y="5288"/>
                    <a:pt x="3048" y="5288"/>
                  </a:cubicBezTo>
                  <a:close/>
                  <a:moveTo>
                    <a:pt x="6991" y="6139"/>
                  </a:moveTo>
                  <a:lnTo>
                    <a:pt x="6991" y="6856"/>
                  </a:lnTo>
                  <a:lnTo>
                    <a:pt x="6185" y="7528"/>
                  </a:lnTo>
                  <a:lnTo>
                    <a:pt x="5288" y="6856"/>
                  </a:lnTo>
                  <a:lnTo>
                    <a:pt x="5288" y="6184"/>
                  </a:lnTo>
                  <a:cubicBezTo>
                    <a:pt x="5542" y="6269"/>
                    <a:pt x="5816" y="6313"/>
                    <a:pt x="6091" y="6313"/>
                  </a:cubicBezTo>
                  <a:cubicBezTo>
                    <a:pt x="6399" y="6313"/>
                    <a:pt x="6707" y="6258"/>
                    <a:pt x="6991" y="6139"/>
                  </a:cubicBezTo>
                  <a:close/>
                  <a:moveTo>
                    <a:pt x="7484" y="7092"/>
                  </a:moveTo>
                  <a:cubicBezTo>
                    <a:pt x="7518" y="7092"/>
                    <a:pt x="7551" y="7103"/>
                    <a:pt x="7574" y="7125"/>
                  </a:cubicBezTo>
                  <a:lnTo>
                    <a:pt x="7843" y="7260"/>
                  </a:lnTo>
                  <a:cubicBezTo>
                    <a:pt x="7887" y="7260"/>
                    <a:pt x="7887" y="7304"/>
                    <a:pt x="7843" y="7304"/>
                  </a:cubicBezTo>
                  <a:lnTo>
                    <a:pt x="6991" y="8156"/>
                  </a:lnTo>
                  <a:lnTo>
                    <a:pt x="6902" y="8156"/>
                  </a:lnTo>
                  <a:lnTo>
                    <a:pt x="6498" y="7797"/>
                  </a:lnTo>
                  <a:lnTo>
                    <a:pt x="7395" y="7125"/>
                  </a:lnTo>
                  <a:cubicBezTo>
                    <a:pt x="7417" y="7103"/>
                    <a:pt x="7451" y="7092"/>
                    <a:pt x="7484" y="7092"/>
                  </a:cubicBezTo>
                  <a:close/>
                  <a:moveTo>
                    <a:pt x="4885" y="7125"/>
                  </a:moveTo>
                  <a:lnTo>
                    <a:pt x="5781" y="7797"/>
                  </a:lnTo>
                  <a:lnTo>
                    <a:pt x="5333" y="8201"/>
                  </a:lnTo>
                  <a:lnTo>
                    <a:pt x="5199" y="8201"/>
                  </a:lnTo>
                  <a:lnTo>
                    <a:pt x="4392" y="7349"/>
                  </a:lnTo>
                  <a:lnTo>
                    <a:pt x="4392" y="7260"/>
                  </a:lnTo>
                  <a:lnTo>
                    <a:pt x="4706" y="7125"/>
                  </a:lnTo>
                  <a:close/>
                  <a:moveTo>
                    <a:pt x="6095" y="8156"/>
                  </a:moveTo>
                  <a:lnTo>
                    <a:pt x="6454" y="8425"/>
                  </a:lnTo>
                  <a:lnTo>
                    <a:pt x="6274" y="8738"/>
                  </a:lnTo>
                  <a:lnTo>
                    <a:pt x="5961" y="8738"/>
                  </a:lnTo>
                  <a:lnTo>
                    <a:pt x="5961" y="8694"/>
                  </a:lnTo>
                  <a:lnTo>
                    <a:pt x="5781" y="8425"/>
                  </a:lnTo>
                  <a:lnTo>
                    <a:pt x="6095" y="8156"/>
                  </a:lnTo>
                  <a:close/>
                  <a:moveTo>
                    <a:pt x="7887" y="5243"/>
                  </a:moveTo>
                  <a:lnTo>
                    <a:pt x="12951" y="5288"/>
                  </a:lnTo>
                  <a:cubicBezTo>
                    <a:pt x="13041" y="5288"/>
                    <a:pt x="13130" y="5378"/>
                    <a:pt x="13130" y="5467"/>
                  </a:cubicBezTo>
                  <a:lnTo>
                    <a:pt x="13130" y="11741"/>
                  </a:lnTo>
                  <a:lnTo>
                    <a:pt x="11024" y="11741"/>
                  </a:lnTo>
                  <a:lnTo>
                    <a:pt x="11024" y="10889"/>
                  </a:lnTo>
                  <a:cubicBezTo>
                    <a:pt x="11024" y="10755"/>
                    <a:pt x="10934" y="10665"/>
                    <a:pt x="10800" y="10665"/>
                  </a:cubicBezTo>
                  <a:cubicBezTo>
                    <a:pt x="10710" y="10665"/>
                    <a:pt x="10576" y="10755"/>
                    <a:pt x="10576" y="10889"/>
                  </a:cubicBezTo>
                  <a:lnTo>
                    <a:pt x="10576" y="11741"/>
                  </a:lnTo>
                  <a:lnTo>
                    <a:pt x="9456" y="11741"/>
                  </a:lnTo>
                  <a:lnTo>
                    <a:pt x="9456" y="10979"/>
                  </a:lnTo>
                  <a:cubicBezTo>
                    <a:pt x="9456" y="10889"/>
                    <a:pt x="9366" y="10755"/>
                    <a:pt x="9232" y="10755"/>
                  </a:cubicBezTo>
                  <a:cubicBezTo>
                    <a:pt x="9142" y="10755"/>
                    <a:pt x="9008" y="10889"/>
                    <a:pt x="9008" y="10979"/>
                  </a:cubicBezTo>
                  <a:lnTo>
                    <a:pt x="9008" y="11741"/>
                  </a:lnTo>
                  <a:lnTo>
                    <a:pt x="7126" y="11741"/>
                  </a:lnTo>
                  <a:lnTo>
                    <a:pt x="6633" y="8918"/>
                  </a:lnTo>
                  <a:lnTo>
                    <a:pt x="6767" y="8604"/>
                  </a:lnTo>
                  <a:lnTo>
                    <a:pt x="6902" y="8604"/>
                  </a:lnTo>
                  <a:cubicBezTo>
                    <a:pt x="6991" y="8604"/>
                    <a:pt x="7170" y="8514"/>
                    <a:pt x="7305" y="8425"/>
                  </a:cubicBezTo>
                  <a:lnTo>
                    <a:pt x="8111" y="7573"/>
                  </a:lnTo>
                  <a:cubicBezTo>
                    <a:pt x="8201" y="7528"/>
                    <a:pt x="8246" y="7484"/>
                    <a:pt x="8246" y="7349"/>
                  </a:cubicBezTo>
                  <a:lnTo>
                    <a:pt x="9545" y="7753"/>
                  </a:lnTo>
                  <a:cubicBezTo>
                    <a:pt x="10128" y="7932"/>
                    <a:pt x="10531" y="8469"/>
                    <a:pt x="10531" y="9142"/>
                  </a:cubicBezTo>
                  <a:lnTo>
                    <a:pt x="10531" y="9814"/>
                  </a:lnTo>
                  <a:cubicBezTo>
                    <a:pt x="10531" y="9948"/>
                    <a:pt x="10666" y="10038"/>
                    <a:pt x="10755" y="10038"/>
                  </a:cubicBezTo>
                  <a:cubicBezTo>
                    <a:pt x="10890" y="10038"/>
                    <a:pt x="10979" y="9948"/>
                    <a:pt x="10979" y="9814"/>
                  </a:cubicBezTo>
                  <a:lnTo>
                    <a:pt x="10979" y="9142"/>
                  </a:lnTo>
                  <a:cubicBezTo>
                    <a:pt x="10979" y="8290"/>
                    <a:pt x="10442" y="7573"/>
                    <a:pt x="9635" y="7304"/>
                  </a:cubicBezTo>
                  <a:lnTo>
                    <a:pt x="8111" y="6856"/>
                  </a:lnTo>
                  <a:cubicBezTo>
                    <a:pt x="8067" y="6812"/>
                    <a:pt x="8022" y="6812"/>
                    <a:pt x="7977" y="6722"/>
                  </a:cubicBezTo>
                  <a:lnTo>
                    <a:pt x="7619" y="6587"/>
                  </a:lnTo>
                  <a:cubicBezTo>
                    <a:pt x="7529" y="6498"/>
                    <a:pt x="7439" y="6498"/>
                    <a:pt x="7350" y="6498"/>
                  </a:cubicBezTo>
                  <a:lnTo>
                    <a:pt x="7350" y="5781"/>
                  </a:lnTo>
                  <a:cubicBezTo>
                    <a:pt x="7574" y="5602"/>
                    <a:pt x="7753" y="5467"/>
                    <a:pt x="7887" y="5243"/>
                  </a:cubicBezTo>
                  <a:close/>
                  <a:moveTo>
                    <a:pt x="3944" y="7394"/>
                  </a:moveTo>
                  <a:cubicBezTo>
                    <a:pt x="3944" y="7484"/>
                    <a:pt x="3989" y="7573"/>
                    <a:pt x="4034" y="7618"/>
                  </a:cubicBezTo>
                  <a:lnTo>
                    <a:pt x="4885" y="8469"/>
                  </a:lnTo>
                  <a:cubicBezTo>
                    <a:pt x="4975" y="8604"/>
                    <a:pt x="5109" y="8649"/>
                    <a:pt x="5288" y="8649"/>
                  </a:cubicBezTo>
                  <a:lnTo>
                    <a:pt x="5378" y="8649"/>
                  </a:lnTo>
                  <a:lnTo>
                    <a:pt x="5557" y="8962"/>
                  </a:lnTo>
                  <a:lnTo>
                    <a:pt x="5064" y="11785"/>
                  </a:lnTo>
                  <a:lnTo>
                    <a:pt x="3138" y="11785"/>
                  </a:lnTo>
                  <a:lnTo>
                    <a:pt x="3138" y="11068"/>
                  </a:lnTo>
                  <a:cubicBezTo>
                    <a:pt x="3138" y="10934"/>
                    <a:pt x="3048" y="10844"/>
                    <a:pt x="2914" y="10844"/>
                  </a:cubicBezTo>
                  <a:cubicBezTo>
                    <a:pt x="2824" y="10844"/>
                    <a:pt x="2690" y="10934"/>
                    <a:pt x="2690" y="11068"/>
                  </a:cubicBezTo>
                  <a:lnTo>
                    <a:pt x="2690" y="11785"/>
                  </a:lnTo>
                  <a:lnTo>
                    <a:pt x="1569" y="11785"/>
                  </a:lnTo>
                  <a:lnTo>
                    <a:pt x="1569" y="9142"/>
                  </a:lnTo>
                  <a:lnTo>
                    <a:pt x="1614" y="9142"/>
                  </a:lnTo>
                  <a:cubicBezTo>
                    <a:pt x="1614" y="8514"/>
                    <a:pt x="2062" y="7977"/>
                    <a:pt x="2645" y="7753"/>
                  </a:cubicBezTo>
                  <a:lnTo>
                    <a:pt x="2690" y="7753"/>
                  </a:lnTo>
                  <a:lnTo>
                    <a:pt x="3944" y="7394"/>
                  </a:lnTo>
                  <a:close/>
                  <a:moveTo>
                    <a:pt x="6229" y="9142"/>
                  </a:moveTo>
                  <a:lnTo>
                    <a:pt x="6678" y="11785"/>
                  </a:lnTo>
                  <a:lnTo>
                    <a:pt x="5557" y="11785"/>
                  </a:lnTo>
                  <a:lnTo>
                    <a:pt x="6005" y="9142"/>
                  </a:lnTo>
                  <a:close/>
                  <a:moveTo>
                    <a:pt x="10083" y="12233"/>
                  </a:moveTo>
                  <a:cubicBezTo>
                    <a:pt x="9993" y="12458"/>
                    <a:pt x="9769" y="12637"/>
                    <a:pt x="9456" y="12637"/>
                  </a:cubicBezTo>
                  <a:lnTo>
                    <a:pt x="6543" y="12637"/>
                  </a:lnTo>
                  <a:cubicBezTo>
                    <a:pt x="6274" y="12637"/>
                    <a:pt x="6050" y="12458"/>
                    <a:pt x="5961" y="12233"/>
                  </a:cubicBezTo>
                  <a:close/>
                  <a:moveTo>
                    <a:pt x="15371" y="12233"/>
                  </a:moveTo>
                  <a:cubicBezTo>
                    <a:pt x="15415" y="12233"/>
                    <a:pt x="15505" y="12278"/>
                    <a:pt x="15505" y="12413"/>
                  </a:cubicBezTo>
                  <a:cubicBezTo>
                    <a:pt x="15460" y="12995"/>
                    <a:pt x="14923" y="13533"/>
                    <a:pt x="14295" y="13533"/>
                  </a:cubicBezTo>
                  <a:lnTo>
                    <a:pt x="1749" y="13533"/>
                  </a:lnTo>
                  <a:cubicBezTo>
                    <a:pt x="1121" y="13533"/>
                    <a:pt x="628" y="12995"/>
                    <a:pt x="628" y="12413"/>
                  </a:cubicBezTo>
                  <a:cubicBezTo>
                    <a:pt x="628" y="12323"/>
                    <a:pt x="673" y="12233"/>
                    <a:pt x="808" y="12233"/>
                  </a:cubicBezTo>
                  <a:lnTo>
                    <a:pt x="5557" y="12233"/>
                  </a:lnTo>
                  <a:cubicBezTo>
                    <a:pt x="5647" y="12726"/>
                    <a:pt x="6095" y="13130"/>
                    <a:pt x="6633" y="13130"/>
                  </a:cubicBezTo>
                  <a:lnTo>
                    <a:pt x="9545" y="13130"/>
                  </a:lnTo>
                  <a:cubicBezTo>
                    <a:pt x="10083" y="13130"/>
                    <a:pt x="10486" y="12726"/>
                    <a:pt x="10576" y="12233"/>
                  </a:cubicBezTo>
                  <a:close/>
                  <a:moveTo>
                    <a:pt x="4975" y="0"/>
                  </a:moveTo>
                  <a:cubicBezTo>
                    <a:pt x="4079" y="0"/>
                    <a:pt x="3362" y="762"/>
                    <a:pt x="3362" y="1658"/>
                  </a:cubicBezTo>
                  <a:lnTo>
                    <a:pt x="3362" y="3675"/>
                  </a:lnTo>
                  <a:cubicBezTo>
                    <a:pt x="3362" y="3944"/>
                    <a:pt x="3541" y="4168"/>
                    <a:pt x="3810" y="4213"/>
                  </a:cubicBezTo>
                  <a:cubicBezTo>
                    <a:pt x="3810" y="4392"/>
                    <a:pt x="3855" y="4616"/>
                    <a:pt x="3944" y="4795"/>
                  </a:cubicBezTo>
                  <a:lnTo>
                    <a:pt x="3048" y="4795"/>
                  </a:lnTo>
                  <a:cubicBezTo>
                    <a:pt x="2690" y="4795"/>
                    <a:pt x="2331" y="5064"/>
                    <a:pt x="2331" y="5467"/>
                  </a:cubicBezTo>
                  <a:lnTo>
                    <a:pt x="2331" y="7349"/>
                  </a:lnTo>
                  <a:cubicBezTo>
                    <a:pt x="2062" y="7484"/>
                    <a:pt x="1793" y="7618"/>
                    <a:pt x="1569" y="7932"/>
                  </a:cubicBezTo>
                  <a:lnTo>
                    <a:pt x="1569" y="4437"/>
                  </a:lnTo>
                  <a:cubicBezTo>
                    <a:pt x="1569" y="4213"/>
                    <a:pt x="1749" y="4033"/>
                    <a:pt x="1973" y="4033"/>
                  </a:cubicBezTo>
                  <a:lnTo>
                    <a:pt x="2510" y="4033"/>
                  </a:lnTo>
                  <a:cubicBezTo>
                    <a:pt x="2645" y="4033"/>
                    <a:pt x="2734" y="3944"/>
                    <a:pt x="2734" y="3809"/>
                  </a:cubicBezTo>
                  <a:cubicBezTo>
                    <a:pt x="2734" y="3720"/>
                    <a:pt x="2645" y="3585"/>
                    <a:pt x="2510" y="3585"/>
                  </a:cubicBezTo>
                  <a:lnTo>
                    <a:pt x="1973" y="3585"/>
                  </a:lnTo>
                  <a:cubicBezTo>
                    <a:pt x="1480" y="3585"/>
                    <a:pt x="1076" y="3989"/>
                    <a:pt x="1076" y="4481"/>
                  </a:cubicBezTo>
                  <a:lnTo>
                    <a:pt x="1076" y="9186"/>
                  </a:lnTo>
                  <a:lnTo>
                    <a:pt x="1076" y="11785"/>
                  </a:lnTo>
                  <a:lnTo>
                    <a:pt x="628" y="11785"/>
                  </a:lnTo>
                  <a:cubicBezTo>
                    <a:pt x="270" y="11785"/>
                    <a:pt x="1" y="12054"/>
                    <a:pt x="1" y="12413"/>
                  </a:cubicBezTo>
                  <a:cubicBezTo>
                    <a:pt x="1" y="13309"/>
                    <a:pt x="718" y="14026"/>
                    <a:pt x="1614" y="14026"/>
                  </a:cubicBezTo>
                  <a:lnTo>
                    <a:pt x="14250" y="14026"/>
                  </a:lnTo>
                  <a:cubicBezTo>
                    <a:pt x="15147" y="14026"/>
                    <a:pt x="15864" y="13309"/>
                    <a:pt x="15864" y="12413"/>
                  </a:cubicBezTo>
                  <a:cubicBezTo>
                    <a:pt x="15908" y="12054"/>
                    <a:pt x="15639" y="11785"/>
                    <a:pt x="15281" y="11785"/>
                  </a:cubicBezTo>
                  <a:lnTo>
                    <a:pt x="14833" y="11785"/>
                  </a:lnTo>
                  <a:lnTo>
                    <a:pt x="14833" y="4481"/>
                  </a:lnTo>
                  <a:cubicBezTo>
                    <a:pt x="14833" y="3989"/>
                    <a:pt x="14474" y="3585"/>
                    <a:pt x="13937" y="3585"/>
                  </a:cubicBezTo>
                  <a:lnTo>
                    <a:pt x="9635" y="3585"/>
                  </a:lnTo>
                  <a:cubicBezTo>
                    <a:pt x="9501" y="3585"/>
                    <a:pt x="9411" y="3720"/>
                    <a:pt x="9411" y="3809"/>
                  </a:cubicBezTo>
                  <a:cubicBezTo>
                    <a:pt x="9411" y="3944"/>
                    <a:pt x="9545" y="4033"/>
                    <a:pt x="9635" y="4033"/>
                  </a:cubicBezTo>
                  <a:lnTo>
                    <a:pt x="13937" y="4033"/>
                  </a:lnTo>
                  <a:cubicBezTo>
                    <a:pt x="14161" y="4033"/>
                    <a:pt x="14340" y="4213"/>
                    <a:pt x="14340" y="4437"/>
                  </a:cubicBezTo>
                  <a:lnTo>
                    <a:pt x="14340" y="11741"/>
                  </a:lnTo>
                  <a:lnTo>
                    <a:pt x="13578" y="11741"/>
                  </a:lnTo>
                  <a:lnTo>
                    <a:pt x="13578" y="5467"/>
                  </a:lnTo>
                  <a:cubicBezTo>
                    <a:pt x="13578" y="5109"/>
                    <a:pt x="13265" y="4795"/>
                    <a:pt x="12906" y="4795"/>
                  </a:cubicBezTo>
                  <a:lnTo>
                    <a:pt x="8201" y="4795"/>
                  </a:lnTo>
                  <a:cubicBezTo>
                    <a:pt x="8246" y="4616"/>
                    <a:pt x="8291" y="4437"/>
                    <a:pt x="8291" y="4213"/>
                  </a:cubicBezTo>
                  <a:cubicBezTo>
                    <a:pt x="8515" y="4168"/>
                    <a:pt x="8739" y="3944"/>
                    <a:pt x="8739" y="3675"/>
                  </a:cubicBezTo>
                  <a:lnTo>
                    <a:pt x="8739" y="1658"/>
                  </a:lnTo>
                  <a:cubicBezTo>
                    <a:pt x="8739" y="1210"/>
                    <a:pt x="8336" y="807"/>
                    <a:pt x="7887" y="807"/>
                  </a:cubicBezTo>
                  <a:cubicBezTo>
                    <a:pt x="7887" y="359"/>
                    <a:pt x="7529" y="0"/>
                    <a:pt x="7081"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62" name="Google Shape;3362;p53"/>
          <p:cNvSpPr/>
          <p:nvPr/>
        </p:nvSpPr>
        <p:spPr>
          <a:xfrm>
            <a:off x="3129324" y="1430513"/>
            <a:ext cx="569237" cy="569653"/>
          </a:xfrm>
          <a:custGeom>
            <a:rect b="b" l="l" r="r" t="t"/>
            <a:pathLst>
              <a:path extrusionOk="0" h="16458" w="16446">
                <a:moveTo>
                  <a:pt x="9859" y="3003"/>
                </a:moveTo>
                <a:cubicBezTo>
                  <a:pt x="10665" y="3451"/>
                  <a:pt x="11292" y="4482"/>
                  <a:pt x="11292" y="5602"/>
                </a:cubicBezTo>
                <a:cubicBezTo>
                  <a:pt x="11203" y="5557"/>
                  <a:pt x="11068" y="5557"/>
                  <a:pt x="10979" y="5557"/>
                </a:cubicBezTo>
                <a:lnTo>
                  <a:pt x="10800" y="5557"/>
                </a:lnTo>
                <a:cubicBezTo>
                  <a:pt x="10710" y="5423"/>
                  <a:pt x="10665" y="5333"/>
                  <a:pt x="10620" y="5243"/>
                </a:cubicBezTo>
                <a:cubicBezTo>
                  <a:pt x="9948" y="4527"/>
                  <a:pt x="9724" y="3810"/>
                  <a:pt x="9679" y="3630"/>
                </a:cubicBezTo>
                <a:cubicBezTo>
                  <a:pt x="9724" y="3406"/>
                  <a:pt x="9769" y="3227"/>
                  <a:pt x="9859" y="3003"/>
                </a:cubicBezTo>
                <a:close/>
                <a:moveTo>
                  <a:pt x="10844" y="5916"/>
                </a:moveTo>
                <a:lnTo>
                  <a:pt x="10979" y="6005"/>
                </a:lnTo>
                <a:cubicBezTo>
                  <a:pt x="11113" y="6005"/>
                  <a:pt x="11292" y="6140"/>
                  <a:pt x="11292" y="6319"/>
                </a:cubicBezTo>
                <a:cubicBezTo>
                  <a:pt x="11292" y="6498"/>
                  <a:pt x="11113" y="6677"/>
                  <a:pt x="10979" y="6677"/>
                </a:cubicBezTo>
                <a:lnTo>
                  <a:pt x="10844" y="6677"/>
                </a:lnTo>
                <a:lnTo>
                  <a:pt x="10844" y="5916"/>
                </a:lnTo>
                <a:close/>
                <a:moveTo>
                  <a:pt x="9410" y="4213"/>
                </a:moveTo>
                <a:cubicBezTo>
                  <a:pt x="9545" y="4527"/>
                  <a:pt x="9859" y="5019"/>
                  <a:pt x="10307" y="5557"/>
                </a:cubicBezTo>
                <a:cubicBezTo>
                  <a:pt x="10351" y="5602"/>
                  <a:pt x="10351" y="5647"/>
                  <a:pt x="10351" y="5781"/>
                </a:cubicBezTo>
                <a:lnTo>
                  <a:pt x="10351" y="7036"/>
                </a:lnTo>
                <a:cubicBezTo>
                  <a:pt x="10351" y="7618"/>
                  <a:pt x="10127" y="8111"/>
                  <a:pt x="9724" y="8515"/>
                </a:cubicBezTo>
                <a:cubicBezTo>
                  <a:pt x="9310" y="8928"/>
                  <a:pt x="8780" y="9120"/>
                  <a:pt x="8257" y="9120"/>
                </a:cubicBezTo>
                <a:cubicBezTo>
                  <a:pt x="7703" y="9120"/>
                  <a:pt x="7158" y="8906"/>
                  <a:pt x="6767" y="8515"/>
                </a:cubicBezTo>
                <a:cubicBezTo>
                  <a:pt x="6363" y="8111"/>
                  <a:pt x="6139" y="7618"/>
                  <a:pt x="6139" y="7036"/>
                </a:cubicBezTo>
                <a:lnTo>
                  <a:pt x="6139" y="6095"/>
                </a:lnTo>
                <a:cubicBezTo>
                  <a:pt x="6095" y="5871"/>
                  <a:pt x="6274" y="5781"/>
                  <a:pt x="6408" y="5781"/>
                </a:cubicBezTo>
                <a:cubicBezTo>
                  <a:pt x="6449" y="5783"/>
                  <a:pt x="6489" y="5783"/>
                  <a:pt x="6530" y="5783"/>
                </a:cubicBezTo>
                <a:cubicBezTo>
                  <a:pt x="7696" y="5783"/>
                  <a:pt x="8804" y="5166"/>
                  <a:pt x="9410" y="4213"/>
                </a:cubicBezTo>
                <a:close/>
                <a:moveTo>
                  <a:pt x="11292" y="7125"/>
                </a:moveTo>
                <a:lnTo>
                  <a:pt x="11292" y="8335"/>
                </a:lnTo>
                <a:cubicBezTo>
                  <a:pt x="11292" y="8828"/>
                  <a:pt x="11024" y="9366"/>
                  <a:pt x="10576" y="9635"/>
                </a:cubicBezTo>
                <a:cubicBezTo>
                  <a:pt x="10307" y="9814"/>
                  <a:pt x="10127" y="9904"/>
                  <a:pt x="9769" y="10038"/>
                </a:cubicBezTo>
                <a:lnTo>
                  <a:pt x="9724" y="9948"/>
                </a:lnTo>
                <a:lnTo>
                  <a:pt x="9724" y="9142"/>
                </a:lnTo>
                <a:cubicBezTo>
                  <a:pt x="9859" y="9052"/>
                  <a:pt x="9948" y="8963"/>
                  <a:pt x="10083" y="8828"/>
                </a:cubicBezTo>
                <a:cubicBezTo>
                  <a:pt x="10531" y="8380"/>
                  <a:pt x="10800" y="7798"/>
                  <a:pt x="10844" y="7170"/>
                </a:cubicBezTo>
                <a:lnTo>
                  <a:pt x="10979" y="7170"/>
                </a:lnTo>
                <a:cubicBezTo>
                  <a:pt x="11068" y="7170"/>
                  <a:pt x="11203" y="7170"/>
                  <a:pt x="11292" y="7125"/>
                </a:cubicBezTo>
                <a:close/>
                <a:moveTo>
                  <a:pt x="9231" y="9411"/>
                </a:moveTo>
                <a:lnTo>
                  <a:pt x="9231" y="11382"/>
                </a:lnTo>
                <a:cubicBezTo>
                  <a:pt x="8918" y="11562"/>
                  <a:pt x="8570" y="11651"/>
                  <a:pt x="8229" y="11651"/>
                </a:cubicBezTo>
                <a:cubicBezTo>
                  <a:pt x="7887" y="11651"/>
                  <a:pt x="7551" y="11562"/>
                  <a:pt x="7260" y="11382"/>
                </a:cubicBezTo>
                <a:cubicBezTo>
                  <a:pt x="7215" y="10979"/>
                  <a:pt x="7260" y="10845"/>
                  <a:pt x="7260" y="9411"/>
                </a:cubicBezTo>
                <a:cubicBezTo>
                  <a:pt x="7573" y="9545"/>
                  <a:pt x="7909" y="9612"/>
                  <a:pt x="8245" y="9612"/>
                </a:cubicBezTo>
                <a:cubicBezTo>
                  <a:pt x="8582" y="9612"/>
                  <a:pt x="8918" y="9545"/>
                  <a:pt x="9231" y="9411"/>
                </a:cubicBezTo>
                <a:close/>
                <a:moveTo>
                  <a:pt x="8201" y="494"/>
                </a:moveTo>
                <a:cubicBezTo>
                  <a:pt x="12458" y="494"/>
                  <a:pt x="15953" y="3989"/>
                  <a:pt x="15953" y="8246"/>
                </a:cubicBezTo>
                <a:cubicBezTo>
                  <a:pt x="15953" y="10083"/>
                  <a:pt x="15281" y="11875"/>
                  <a:pt x="14115" y="13264"/>
                </a:cubicBezTo>
                <a:lnTo>
                  <a:pt x="14115" y="13175"/>
                </a:lnTo>
                <a:cubicBezTo>
                  <a:pt x="14115" y="12144"/>
                  <a:pt x="13354" y="11248"/>
                  <a:pt x="12368" y="11069"/>
                </a:cubicBezTo>
                <a:lnTo>
                  <a:pt x="11068" y="10845"/>
                </a:lnTo>
                <a:lnTo>
                  <a:pt x="10979" y="10755"/>
                </a:lnTo>
                <a:lnTo>
                  <a:pt x="10307" y="10307"/>
                </a:lnTo>
                <a:cubicBezTo>
                  <a:pt x="10396" y="10262"/>
                  <a:pt x="10441" y="10173"/>
                  <a:pt x="10800" y="10038"/>
                </a:cubicBezTo>
                <a:cubicBezTo>
                  <a:pt x="11427" y="9680"/>
                  <a:pt x="11741" y="9007"/>
                  <a:pt x="11741" y="8335"/>
                </a:cubicBezTo>
                <a:lnTo>
                  <a:pt x="11741" y="5602"/>
                </a:lnTo>
                <a:cubicBezTo>
                  <a:pt x="11741" y="3630"/>
                  <a:pt x="10127" y="2062"/>
                  <a:pt x="8201" y="2062"/>
                </a:cubicBezTo>
                <a:cubicBezTo>
                  <a:pt x="7260" y="2062"/>
                  <a:pt x="6363" y="2465"/>
                  <a:pt x="5691" y="3093"/>
                </a:cubicBezTo>
                <a:cubicBezTo>
                  <a:pt x="5602" y="3182"/>
                  <a:pt x="5602" y="3317"/>
                  <a:pt x="5691" y="3406"/>
                </a:cubicBezTo>
                <a:cubicBezTo>
                  <a:pt x="5736" y="3474"/>
                  <a:pt x="5792" y="3507"/>
                  <a:pt x="5854" y="3507"/>
                </a:cubicBezTo>
                <a:cubicBezTo>
                  <a:pt x="5915" y="3507"/>
                  <a:pt x="5983" y="3474"/>
                  <a:pt x="6050" y="3406"/>
                </a:cubicBezTo>
                <a:cubicBezTo>
                  <a:pt x="6587" y="2869"/>
                  <a:pt x="7349" y="2510"/>
                  <a:pt x="8201" y="2510"/>
                </a:cubicBezTo>
                <a:cubicBezTo>
                  <a:pt x="8604" y="2510"/>
                  <a:pt x="9007" y="2555"/>
                  <a:pt x="9321" y="2734"/>
                </a:cubicBezTo>
                <a:cubicBezTo>
                  <a:pt x="9145" y="4185"/>
                  <a:pt x="7977" y="5334"/>
                  <a:pt x="6493" y="5334"/>
                </a:cubicBezTo>
                <a:cubicBezTo>
                  <a:pt x="6465" y="5334"/>
                  <a:pt x="6437" y="5334"/>
                  <a:pt x="6408" y="5333"/>
                </a:cubicBezTo>
                <a:cubicBezTo>
                  <a:pt x="5960" y="5333"/>
                  <a:pt x="5646" y="5647"/>
                  <a:pt x="5646" y="6095"/>
                </a:cubicBezTo>
                <a:lnTo>
                  <a:pt x="5646" y="7036"/>
                </a:lnTo>
                <a:cubicBezTo>
                  <a:pt x="5646" y="7708"/>
                  <a:pt x="5915" y="8380"/>
                  <a:pt x="6408" y="8828"/>
                </a:cubicBezTo>
                <a:cubicBezTo>
                  <a:pt x="6543" y="8963"/>
                  <a:pt x="6632" y="9007"/>
                  <a:pt x="6767" y="9142"/>
                </a:cubicBezTo>
                <a:lnTo>
                  <a:pt x="6767" y="10038"/>
                </a:lnTo>
                <a:lnTo>
                  <a:pt x="6722" y="10083"/>
                </a:lnTo>
                <a:cubicBezTo>
                  <a:pt x="6363" y="9948"/>
                  <a:pt x="6229" y="9859"/>
                  <a:pt x="5915" y="9680"/>
                </a:cubicBezTo>
                <a:cubicBezTo>
                  <a:pt x="5467" y="9411"/>
                  <a:pt x="5198" y="8918"/>
                  <a:pt x="5198" y="8380"/>
                </a:cubicBezTo>
                <a:lnTo>
                  <a:pt x="5198" y="5647"/>
                </a:lnTo>
                <a:cubicBezTo>
                  <a:pt x="5198" y="5199"/>
                  <a:pt x="5288" y="4751"/>
                  <a:pt x="5467" y="4302"/>
                </a:cubicBezTo>
                <a:cubicBezTo>
                  <a:pt x="5512" y="4213"/>
                  <a:pt x="5467" y="4034"/>
                  <a:pt x="5378" y="3989"/>
                </a:cubicBezTo>
                <a:cubicBezTo>
                  <a:pt x="5338" y="3963"/>
                  <a:pt x="5295" y="3952"/>
                  <a:pt x="5252" y="3952"/>
                </a:cubicBezTo>
                <a:cubicBezTo>
                  <a:pt x="5150" y="3952"/>
                  <a:pt x="5051" y="4015"/>
                  <a:pt x="5019" y="4078"/>
                </a:cubicBezTo>
                <a:cubicBezTo>
                  <a:pt x="4795" y="4571"/>
                  <a:pt x="4661" y="5109"/>
                  <a:pt x="4661" y="5602"/>
                </a:cubicBezTo>
                <a:lnTo>
                  <a:pt x="4661" y="8335"/>
                </a:lnTo>
                <a:cubicBezTo>
                  <a:pt x="4661" y="9007"/>
                  <a:pt x="5064" y="9680"/>
                  <a:pt x="5646" y="9993"/>
                </a:cubicBezTo>
                <a:cubicBezTo>
                  <a:pt x="5960" y="10217"/>
                  <a:pt x="6005" y="10217"/>
                  <a:pt x="6139" y="10307"/>
                </a:cubicBezTo>
                <a:lnTo>
                  <a:pt x="5467" y="10755"/>
                </a:lnTo>
                <a:cubicBezTo>
                  <a:pt x="5422" y="10755"/>
                  <a:pt x="5422" y="10800"/>
                  <a:pt x="5333" y="10845"/>
                </a:cubicBezTo>
                <a:lnTo>
                  <a:pt x="4078" y="11069"/>
                </a:lnTo>
                <a:cubicBezTo>
                  <a:pt x="3048" y="11248"/>
                  <a:pt x="2331" y="12144"/>
                  <a:pt x="2331" y="13130"/>
                </a:cubicBezTo>
                <a:lnTo>
                  <a:pt x="2331" y="13264"/>
                </a:lnTo>
                <a:cubicBezTo>
                  <a:pt x="1076" y="11875"/>
                  <a:pt x="493" y="10083"/>
                  <a:pt x="493" y="8201"/>
                </a:cubicBezTo>
                <a:cubicBezTo>
                  <a:pt x="493" y="3989"/>
                  <a:pt x="3944" y="494"/>
                  <a:pt x="8201" y="494"/>
                </a:cubicBezTo>
                <a:close/>
                <a:moveTo>
                  <a:pt x="6722" y="10576"/>
                </a:moveTo>
                <a:cubicBezTo>
                  <a:pt x="6722" y="10755"/>
                  <a:pt x="6722" y="11024"/>
                  <a:pt x="6767" y="11517"/>
                </a:cubicBezTo>
                <a:cubicBezTo>
                  <a:pt x="6856" y="12861"/>
                  <a:pt x="7260" y="14340"/>
                  <a:pt x="7618" y="15415"/>
                </a:cubicBezTo>
                <a:cubicBezTo>
                  <a:pt x="6139" y="13623"/>
                  <a:pt x="5915" y="12816"/>
                  <a:pt x="5871" y="12592"/>
                </a:cubicBezTo>
                <a:lnTo>
                  <a:pt x="6184" y="12323"/>
                </a:lnTo>
                <a:cubicBezTo>
                  <a:pt x="6319" y="12279"/>
                  <a:pt x="6319" y="12144"/>
                  <a:pt x="6363" y="12055"/>
                </a:cubicBezTo>
                <a:cubicBezTo>
                  <a:pt x="6363" y="11920"/>
                  <a:pt x="6319" y="11830"/>
                  <a:pt x="6274" y="11696"/>
                </a:cubicBezTo>
                <a:lnTo>
                  <a:pt x="5826" y="11203"/>
                </a:lnTo>
                <a:lnTo>
                  <a:pt x="6722" y="10576"/>
                </a:lnTo>
                <a:close/>
                <a:moveTo>
                  <a:pt x="7260" y="11920"/>
                </a:moveTo>
                <a:lnTo>
                  <a:pt x="7260" y="11920"/>
                </a:lnTo>
                <a:cubicBezTo>
                  <a:pt x="7573" y="12055"/>
                  <a:pt x="7898" y="12122"/>
                  <a:pt x="8223" y="12122"/>
                </a:cubicBezTo>
                <a:cubicBezTo>
                  <a:pt x="8548" y="12122"/>
                  <a:pt x="8873" y="12055"/>
                  <a:pt x="9186" y="11920"/>
                </a:cubicBezTo>
                <a:lnTo>
                  <a:pt x="9186" y="11920"/>
                </a:lnTo>
                <a:cubicBezTo>
                  <a:pt x="9052" y="12637"/>
                  <a:pt x="8828" y="13981"/>
                  <a:pt x="8201" y="15729"/>
                </a:cubicBezTo>
                <a:cubicBezTo>
                  <a:pt x="7618" y="13981"/>
                  <a:pt x="7394" y="12637"/>
                  <a:pt x="7260" y="11920"/>
                </a:cubicBezTo>
                <a:close/>
                <a:moveTo>
                  <a:pt x="5288" y="11382"/>
                </a:moveTo>
                <a:lnTo>
                  <a:pt x="5378" y="11427"/>
                </a:lnTo>
                <a:lnTo>
                  <a:pt x="5826" y="11920"/>
                </a:lnTo>
                <a:lnTo>
                  <a:pt x="5512" y="12189"/>
                </a:lnTo>
                <a:cubicBezTo>
                  <a:pt x="5422" y="12323"/>
                  <a:pt x="5378" y="12503"/>
                  <a:pt x="5378" y="12637"/>
                </a:cubicBezTo>
                <a:cubicBezTo>
                  <a:pt x="5512" y="13533"/>
                  <a:pt x="6632" y="15057"/>
                  <a:pt x="7439" y="15953"/>
                </a:cubicBezTo>
                <a:cubicBezTo>
                  <a:pt x="5691" y="15774"/>
                  <a:pt x="4078" y="15057"/>
                  <a:pt x="2779" y="13847"/>
                </a:cubicBezTo>
                <a:lnTo>
                  <a:pt x="2779" y="13220"/>
                </a:lnTo>
                <a:cubicBezTo>
                  <a:pt x="2779" y="12413"/>
                  <a:pt x="3361" y="11741"/>
                  <a:pt x="4123" y="11606"/>
                </a:cubicBezTo>
                <a:lnTo>
                  <a:pt x="5288" y="11382"/>
                </a:lnTo>
                <a:close/>
                <a:moveTo>
                  <a:pt x="9724" y="10576"/>
                </a:moveTo>
                <a:lnTo>
                  <a:pt x="10665" y="11158"/>
                </a:lnTo>
                <a:lnTo>
                  <a:pt x="10217" y="11651"/>
                </a:lnTo>
                <a:cubicBezTo>
                  <a:pt x="10172" y="11741"/>
                  <a:pt x="10127" y="11875"/>
                  <a:pt x="10127" y="11965"/>
                </a:cubicBezTo>
                <a:cubicBezTo>
                  <a:pt x="10127" y="12099"/>
                  <a:pt x="10172" y="12189"/>
                  <a:pt x="10307" y="12279"/>
                </a:cubicBezTo>
                <a:lnTo>
                  <a:pt x="10620" y="12547"/>
                </a:lnTo>
                <a:cubicBezTo>
                  <a:pt x="10620" y="12727"/>
                  <a:pt x="10531" y="12861"/>
                  <a:pt x="10396" y="13085"/>
                </a:cubicBezTo>
                <a:cubicBezTo>
                  <a:pt x="10351" y="13220"/>
                  <a:pt x="10396" y="13399"/>
                  <a:pt x="10531" y="13444"/>
                </a:cubicBezTo>
                <a:cubicBezTo>
                  <a:pt x="10553" y="13455"/>
                  <a:pt x="10581" y="13460"/>
                  <a:pt x="10611" y="13460"/>
                </a:cubicBezTo>
                <a:cubicBezTo>
                  <a:pt x="10702" y="13460"/>
                  <a:pt x="10811" y="13410"/>
                  <a:pt x="10844" y="13309"/>
                </a:cubicBezTo>
                <a:cubicBezTo>
                  <a:pt x="10979" y="13040"/>
                  <a:pt x="11068" y="12816"/>
                  <a:pt x="11068" y="12637"/>
                </a:cubicBezTo>
                <a:cubicBezTo>
                  <a:pt x="11113" y="12503"/>
                  <a:pt x="11024" y="12323"/>
                  <a:pt x="10889" y="12189"/>
                </a:cubicBezTo>
                <a:lnTo>
                  <a:pt x="10620" y="11920"/>
                </a:lnTo>
                <a:lnTo>
                  <a:pt x="11068" y="11427"/>
                </a:lnTo>
                <a:lnTo>
                  <a:pt x="11113" y="11382"/>
                </a:lnTo>
                <a:lnTo>
                  <a:pt x="12323" y="11606"/>
                </a:lnTo>
                <a:cubicBezTo>
                  <a:pt x="13085" y="11741"/>
                  <a:pt x="13667" y="12413"/>
                  <a:pt x="13667" y="13220"/>
                </a:cubicBezTo>
                <a:lnTo>
                  <a:pt x="13667" y="13847"/>
                </a:lnTo>
                <a:cubicBezTo>
                  <a:pt x="12368" y="15057"/>
                  <a:pt x="10800" y="15774"/>
                  <a:pt x="9007" y="15953"/>
                </a:cubicBezTo>
                <a:cubicBezTo>
                  <a:pt x="9321" y="15505"/>
                  <a:pt x="9859" y="14967"/>
                  <a:pt x="10217" y="14340"/>
                </a:cubicBezTo>
                <a:cubicBezTo>
                  <a:pt x="10307" y="14205"/>
                  <a:pt x="10217" y="14116"/>
                  <a:pt x="10127" y="13981"/>
                </a:cubicBezTo>
                <a:cubicBezTo>
                  <a:pt x="10078" y="13965"/>
                  <a:pt x="10029" y="13955"/>
                  <a:pt x="9982" y="13955"/>
                </a:cubicBezTo>
                <a:cubicBezTo>
                  <a:pt x="9901" y="13955"/>
                  <a:pt x="9826" y="13986"/>
                  <a:pt x="9769" y="14071"/>
                </a:cubicBezTo>
                <a:cubicBezTo>
                  <a:pt x="9500" y="14519"/>
                  <a:pt x="9097" y="14922"/>
                  <a:pt x="8828" y="15326"/>
                </a:cubicBezTo>
                <a:cubicBezTo>
                  <a:pt x="9186" y="14340"/>
                  <a:pt x="9545" y="12861"/>
                  <a:pt x="9679" y="11517"/>
                </a:cubicBezTo>
                <a:cubicBezTo>
                  <a:pt x="9724" y="11024"/>
                  <a:pt x="9724" y="10755"/>
                  <a:pt x="9724" y="10576"/>
                </a:cubicBezTo>
                <a:close/>
                <a:moveTo>
                  <a:pt x="8201" y="1"/>
                </a:moveTo>
                <a:cubicBezTo>
                  <a:pt x="3675" y="1"/>
                  <a:pt x="0" y="3675"/>
                  <a:pt x="0" y="8246"/>
                </a:cubicBezTo>
                <a:cubicBezTo>
                  <a:pt x="0" y="10397"/>
                  <a:pt x="807" y="12503"/>
                  <a:pt x="2375" y="14071"/>
                </a:cubicBezTo>
                <a:cubicBezTo>
                  <a:pt x="3955" y="15650"/>
                  <a:pt x="6045" y="16457"/>
                  <a:pt x="8155" y="16457"/>
                </a:cubicBezTo>
                <a:cubicBezTo>
                  <a:pt x="10236" y="16457"/>
                  <a:pt x="12335" y="15673"/>
                  <a:pt x="13981" y="14071"/>
                </a:cubicBezTo>
                <a:cubicBezTo>
                  <a:pt x="15549" y="12503"/>
                  <a:pt x="16446" y="10397"/>
                  <a:pt x="16446" y="8246"/>
                </a:cubicBezTo>
                <a:cubicBezTo>
                  <a:pt x="16446" y="3675"/>
                  <a:pt x="12771" y="1"/>
                  <a:pt x="8201"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63" name="Google Shape;3363;p53"/>
          <p:cNvGrpSpPr/>
          <p:nvPr/>
        </p:nvGrpSpPr>
        <p:grpSpPr>
          <a:xfrm>
            <a:off x="3129334" y="3128700"/>
            <a:ext cx="569232" cy="570875"/>
            <a:chOff x="3516129" y="4123963"/>
            <a:chExt cx="414983" cy="416180"/>
          </a:xfrm>
        </p:grpSpPr>
        <p:sp>
          <p:nvSpPr>
            <p:cNvPr id="3364" name="Google Shape;3364;p53"/>
            <p:cNvSpPr/>
            <p:nvPr/>
          </p:nvSpPr>
          <p:spPr>
            <a:xfrm>
              <a:off x="3650882" y="4123963"/>
              <a:ext cx="195583" cy="201544"/>
            </a:xfrm>
            <a:custGeom>
              <a:rect b="b" l="l" r="r" t="t"/>
              <a:pathLst>
                <a:path extrusionOk="0" h="7574" w="7350">
                  <a:moveTo>
                    <a:pt x="2734" y="1"/>
                  </a:moveTo>
                  <a:cubicBezTo>
                    <a:pt x="1793" y="1"/>
                    <a:pt x="897" y="270"/>
                    <a:pt x="90" y="852"/>
                  </a:cubicBezTo>
                  <a:cubicBezTo>
                    <a:pt x="0" y="897"/>
                    <a:pt x="0" y="1076"/>
                    <a:pt x="45" y="1166"/>
                  </a:cubicBezTo>
                  <a:cubicBezTo>
                    <a:pt x="19" y="1244"/>
                    <a:pt x="69" y="1292"/>
                    <a:pt x="132" y="1292"/>
                  </a:cubicBezTo>
                  <a:cubicBezTo>
                    <a:pt x="178" y="1292"/>
                    <a:pt x="232" y="1267"/>
                    <a:pt x="269" y="1211"/>
                  </a:cubicBezTo>
                  <a:cubicBezTo>
                    <a:pt x="986" y="718"/>
                    <a:pt x="1793" y="449"/>
                    <a:pt x="2689" y="449"/>
                  </a:cubicBezTo>
                  <a:cubicBezTo>
                    <a:pt x="4974" y="449"/>
                    <a:pt x="6811" y="2286"/>
                    <a:pt x="6811" y="4571"/>
                  </a:cubicBezTo>
                  <a:cubicBezTo>
                    <a:pt x="6811" y="5557"/>
                    <a:pt x="6498" y="6453"/>
                    <a:pt x="5915" y="7170"/>
                  </a:cubicBezTo>
                  <a:cubicBezTo>
                    <a:pt x="5870" y="7260"/>
                    <a:pt x="5870" y="7394"/>
                    <a:pt x="6005" y="7484"/>
                  </a:cubicBezTo>
                  <a:cubicBezTo>
                    <a:pt x="6050" y="7574"/>
                    <a:pt x="6094" y="7574"/>
                    <a:pt x="6139" y="7574"/>
                  </a:cubicBezTo>
                  <a:cubicBezTo>
                    <a:pt x="6229" y="7574"/>
                    <a:pt x="6274" y="7484"/>
                    <a:pt x="6318" y="7439"/>
                  </a:cubicBezTo>
                  <a:cubicBezTo>
                    <a:pt x="6991" y="6588"/>
                    <a:pt x="7349" y="5647"/>
                    <a:pt x="7349" y="4571"/>
                  </a:cubicBezTo>
                  <a:cubicBezTo>
                    <a:pt x="7349" y="2062"/>
                    <a:pt x="5243" y="1"/>
                    <a:pt x="2734"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3"/>
            <p:cNvSpPr/>
            <p:nvPr/>
          </p:nvSpPr>
          <p:spPr>
            <a:xfrm>
              <a:off x="3598407" y="4162734"/>
              <a:ext cx="200347" cy="206893"/>
            </a:xfrm>
            <a:custGeom>
              <a:rect b="b" l="l" r="r" t="t"/>
              <a:pathLst>
                <a:path extrusionOk="0" h="7775" w="7529">
                  <a:moveTo>
                    <a:pt x="1300" y="0"/>
                  </a:moveTo>
                  <a:cubicBezTo>
                    <a:pt x="1244" y="0"/>
                    <a:pt x="1188" y="22"/>
                    <a:pt x="1121" y="67"/>
                  </a:cubicBezTo>
                  <a:cubicBezTo>
                    <a:pt x="404" y="874"/>
                    <a:pt x="1" y="1949"/>
                    <a:pt x="1" y="3070"/>
                  </a:cubicBezTo>
                  <a:cubicBezTo>
                    <a:pt x="1" y="5713"/>
                    <a:pt x="2062" y="7775"/>
                    <a:pt x="4616" y="7775"/>
                  </a:cubicBezTo>
                  <a:cubicBezTo>
                    <a:pt x="5602" y="7775"/>
                    <a:pt x="6633" y="7461"/>
                    <a:pt x="7394" y="6834"/>
                  </a:cubicBezTo>
                  <a:cubicBezTo>
                    <a:pt x="7529" y="6789"/>
                    <a:pt x="7529" y="6609"/>
                    <a:pt x="7439" y="6475"/>
                  </a:cubicBezTo>
                  <a:cubicBezTo>
                    <a:pt x="7413" y="6423"/>
                    <a:pt x="7340" y="6401"/>
                    <a:pt x="7267" y="6401"/>
                  </a:cubicBezTo>
                  <a:cubicBezTo>
                    <a:pt x="7215" y="6401"/>
                    <a:pt x="7163" y="6412"/>
                    <a:pt x="7125" y="6430"/>
                  </a:cubicBezTo>
                  <a:cubicBezTo>
                    <a:pt x="6408" y="7013"/>
                    <a:pt x="5512" y="7282"/>
                    <a:pt x="4616" y="7282"/>
                  </a:cubicBezTo>
                  <a:cubicBezTo>
                    <a:pt x="2286" y="7282"/>
                    <a:pt x="449" y="5444"/>
                    <a:pt x="449" y="3114"/>
                  </a:cubicBezTo>
                  <a:cubicBezTo>
                    <a:pt x="449" y="2129"/>
                    <a:pt x="807" y="1188"/>
                    <a:pt x="1479" y="381"/>
                  </a:cubicBezTo>
                  <a:cubicBezTo>
                    <a:pt x="1524" y="291"/>
                    <a:pt x="1524" y="157"/>
                    <a:pt x="1479" y="67"/>
                  </a:cubicBezTo>
                  <a:cubicBezTo>
                    <a:pt x="1412" y="22"/>
                    <a:pt x="1356" y="0"/>
                    <a:pt x="13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3"/>
            <p:cNvSpPr/>
            <p:nvPr/>
          </p:nvSpPr>
          <p:spPr>
            <a:xfrm>
              <a:off x="3655645" y="4184793"/>
              <a:ext cx="116871" cy="118654"/>
            </a:xfrm>
            <a:custGeom>
              <a:rect b="b" l="l" r="r" t="t"/>
              <a:pathLst>
                <a:path extrusionOk="0" h="4459" w="4392">
                  <a:moveTo>
                    <a:pt x="4033" y="627"/>
                  </a:moveTo>
                  <a:lnTo>
                    <a:pt x="3899" y="2689"/>
                  </a:lnTo>
                  <a:lnTo>
                    <a:pt x="3585" y="2375"/>
                  </a:lnTo>
                  <a:cubicBezTo>
                    <a:pt x="3518" y="2308"/>
                    <a:pt x="3428" y="2274"/>
                    <a:pt x="3333" y="2274"/>
                  </a:cubicBezTo>
                  <a:cubicBezTo>
                    <a:pt x="3238" y="2274"/>
                    <a:pt x="3137" y="2308"/>
                    <a:pt x="3048" y="2375"/>
                  </a:cubicBezTo>
                  <a:lnTo>
                    <a:pt x="1345" y="4078"/>
                  </a:lnTo>
                  <a:lnTo>
                    <a:pt x="583" y="3361"/>
                  </a:lnTo>
                  <a:lnTo>
                    <a:pt x="2286" y="1524"/>
                  </a:lnTo>
                  <a:cubicBezTo>
                    <a:pt x="2331" y="1479"/>
                    <a:pt x="2375" y="1344"/>
                    <a:pt x="2375" y="1300"/>
                  </a:cubicBezTo>
                  <a:cubicBezTo>
                    <a:pt x="2375" y="1165"/>
                    <a:pt x="2331" y="1120"/>
                    <a:pt x="2286" y="1075"/>
                  </a:cubicBezTo>
                  <a:lnTo>
                    <a:pt x="1927" y="717"/>
                  </a:lnTo>
                  <a:lnTo>
                    <a:pt x="4033" y="627"/>
                  </a:lnTo>
                  <a:close/>
                  <a:moveTo>
                    <a:pt x="4033" y="0"/>
                  </a:moveTo>
                  <a:lnTo>
                    <a:pt x="1569" y="134"/>
                  </a:lnTo>
                  <a:cubicBezTo>
                    <a:pt x="1255" y="134"/>
                    <a:pt x="1121" y="493"/>
                    <a:pt x="1345" y="672"/>
                  </a:cubicBezTo>
                  <a:lnTo>
                    <a:pt x="1793" y="1120"/>
                  </a:lnTo>
                  <a:lnTo>
                    <a:pt x="45" y="2868"/>
                  </a:lnTo>
                  <a:cubicBezTo>
                    <a:pt x="1" y="3137"/>
                    <a:pt x="1" y="3361"/>
                    <a:pt x="135" y="3495"/>
                  </a:cubicBezTo>
                  <a:lnTo>
                    <a:pt x="1031" y="4391"/>
                  </a:lnTo>
                  <a:cubicBezTo>
                    <a:pt x="1098" y="4436"/>
                    <a:pt x="1188" y="4459"/>
                    <a:pt x="1283" y="4459"/>
                  </a:cubicBezTo>
                  <a:cubicBezTo>
                    <a:pt x="1378" y="4459"/>
                    <a:pt x="1479" y="4436"/>
                    <a:pt x="1569" y="4391"/>
                  </a:cubicBezTo>
                  <a:lnTo>
                    <a:pt x="3272" y="2644"/>
                  </a:lnTo>
                  <a:lnTo>
                    <a:pt x="3720" y="3092"/>
                  </a:lnTo>
                  <a:cubicBezTo>
                    <a:pt x="3791" y="3163"/>
                    <a:pt x="3875" y="3193"/>
                    <a:pt x="3957" y="3193"/>
                  </a:cubicBezTo>
                  <a:cubicBezTo>
                    <a:pt x="4135" y="3193"/>
                    <a:pt x="4302" y="3052"/>
                    <a:pt x="4302" y="2868"/>
                  </a:cubicBezTo>
                  <a:lnTo>
                    <a:pt x="4392" y="403"/>
                  </a:lnTo>
                  <a:cubicBezTo>
                    <a:pt x="4392" y="269"/>
                    <a:pt x="4347" y="224"/>
                    <a:pt x="4302" y="134"/>
                  </a:cubicBezTo>
                  <a:cubicBezTo>
                    <a:pt x="4257" y="45"/>
                    <a:pt x="4123" y="0"/>
                    <a:pt x="4033"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3"/>
            <p:cNvSpPr/>
            <p:nvPr/>
          </p:nvSpPr>
          <p:spPr>
            <a:xfrm>
              <a:off x="3516129" y="4349323"/>
              <a:ext cx="414983" cy="190820"/>
            </a:xfrm>
            <a:custGeom>
              <a:rect b="b" l="l" r="r" t="t"/>
              <a:pathLst>
                <a:path extrusionOk="0" h="7171" w="15595">
                  <a:moveTo>
                    <a:pt x="1614" y="449"/>
                  </a:moveTo>
                  <a:cubicBezTo>
                    <a:pt x="1748" y="449"/>
                    <a:pt x="1838" y="538"/>
                    <a:pt x="1838" y="673"/>
                  </a:cubicBezTo>
                  <a:lnTo>
                    <a:pt x="1838" y="1928"/>
                  </a:lnTo>
                  <a:cubicBezTo>
                    <a:pt x="1838" y="2062"/>
                    <a:pt x="1972" y="2152"/>
                    <a:pt x="2062" y="2152"/>
                  </a:cubicBezTo>
                  <a:cubicBezTo>
                    <a:pt x="2197" y="2152"/>
                    <a:pt x="2286" y="2062"/>
                    <a:pt x="2286" y="1928"/>
                  </a:cubicBezTo>
                  <a:lnTo>
                    <a:pt x="2286" y="1211"/>
                  </a:lnTo>
                  <a:cubicBezTo>
                    <a:pt x="3093" y="1211"/>
                    <a:pt x="3899" y="1435"/>
                    <a:pt x="4482" y="1838"/>
                  </a:cubicBezTo>
                  <a:cubicBezTo>
                    <a:pt x="5064" y="2152"/>
                    <a:pt x="5333" y="2331"/>
                    <a:pt x="6005" y="2465"/>
                  </a:cubicBezTo>
                  <a:lnTo>
                    <a:pt x="8559" y="2734"/>
                  </a:lnTo>
                  <a:cubicBezTo>
                    <a:pt x="9008" y="2779"/>
                    <a:pt x="9366" y="3182"/>
                    <a:pt x="9411" y="3630"/>
                  </a:cubicBezTo>
                  <a:lnTo>
                    <a:pt x="9411" y="4078"/>
                  </a:lnTo>
                  <a:lnTo>
                    <a:pt x="7126" y="4078"/>
                  </a:lnTo>
                  <a:cubicBezTo>
                    <a:pt x="7036" y="4078"/>
                    <a:pt x="6902" y="4168"/>
                    <a:pt x="6902" y="4302"/>
                  </a:cubicBezTo>
                  <a:cubicBezTo>
                    <a:pt x="6902" y="4392"/>
                    <a:pt x="7036" y="4527"/>
                    <a:pt x="7126" y="4527"/>
                  </a:cubicBezTo>
                  <a:lnTo>
                    <a:pt x="9859" y="4527"/>
                  </a:lnTo>
                  <a:lnTo>
                    <a:pt x="14116" y="2600"/>
                  </a:lnTo>
                  <a:cubicBezTo>
                    <a:pt x="14213" y="2561"/>
                    <a:pt x="14336" y="2530"/>
                    <a:pt x="14462" y="2530"/>
                  </a:cubicBezTo>
                  <a:cubicBezTo>
                    <a:pt x="14626" y="2530"/>
                    <a:pt x="14796" y="2582"/>
                    <a:pt x="14922" y="2734"/>
                  </a:cubicBezTo>
                  <a:cubicBezTo>
                    <a:pt x="15102" y="3003"/>
                    <a:pt x="15012" y="3272"/>
                    <a:pt x="14878" y="3496"/>
                  </a:cubicBezTo>
                  <a:lnTo>
                    <a:pt x="10486" y="6274"/>
                  </a:lnTo>
                  <a:cubicBezTo>
                    <a:pt x="10083" y="6498"/>
                    <a:pt x="9635" y="6633"/>
                    <a:pt x="9187" y="6633"/>
                  </a:cubicBezTo>
                  <a:lnTo>
                    <a:pt x="5647" y="6633"/>
                  </a:lnTo>
                  <a:cubicBezTo>
                    <a:pt x="5378" y="6633"/>
                    <a:pt x="5109" y="6588"/>
                    <a:pt x="4840" y="6453"/>
                  </a:cubicBezTo>
                  <a:lnTo>
                    <a:pt x="2286" y="5512"/>
                  </a:lnTo>
                  <a:lnTo>
                    <a:pt x="2286" y="3003"/>
                  </a:lnTo>
                  <a:cubicBezTo>
                    <a:pt x="2286" y="2913"/>
                    <a:pt x="2197" y="2779"/>
                    <a:pt x="2062" y="2779"/>
                  </a:cubicBezTo>
                  <a:cubicBezTo>
                    <a:pt x="1972" y="2779"/>
                    <a:pt x="1838" y="2869"/>
                    <a:pt x="1838" y="3003"/>
                  </a:cubicBezTo>
                  <a:lnTo>
                    <a:pt x="1838" y="6095"/>
                  </a:lnTo>
                  <a:cubicBezTo>
                    <a:pt x="1838" y="6184"/>
                    <a:pt x="1748" y="6319"/>
                    <a:pt x="1614" y="6319"/>
                  </a:cubicBezTo>
                  <a:lnTo>
                    <a:pt x="583" y="6319"/>
                  </a:lnTo>
                  <a:cubicBezTo>
                    <a:pt x="449" y="6319"/>
                    <a:pt x="359" y="6184"/>
                    <a:pt x="359" y="6095"/>
                  </a:cubicBezTo>
                  <a:lnTo>
                    <a:pt x="359" y="673"/>
                  </a:lnTo>
                  <a:cubicBezTo>
                    <a:pt x="359" y="538"/>
                    <a:pt x="449" y="449"/>
                    <a:pt x="583" y="449"/>
                  </a:cubicBezTo>
                  <a:close/>
                  <a:moveTo>
                    <a:pt x="673" y="1"/>
                  </a:moveTo>
                  <a:cubicBezTo>
                    <a:pt x="315" y="1"/>
                    <a:pt x="1" y="270"/>
                    <a:pt x="1" y="673"/>
                  </a:cubicBezTo>
                  <a:lnTo>
                    <a:pt x="1" y="6140"/>
                  </a:lnTo>
                  <a:cubicBezTo>
                    <a:pt x="1" y="6543"/>
                    <a:pt x="315" y="6812"/>
                    <a:pt x="673" y="6812"/>
                  </a:cubicBezTo>
                  <a:lnTo>
                    <a:pt x="1748" y="6812"/>
                  </a:lnTo>
                  <a:cubicBezTo>
                    <a:pt x="2152" y="6812"/>
                    <a:pt x="2421" y="6543"/>
                    <a:pt x="2421" y="6140"/>
                  </a:cubicBezTo>
                  <a:lnTo>
                    <a:pt x="2421" y="6095"/>
                  </a:lnTo>
                  <a:lnTo>
                    <a:pt x="4795" y="6991"/>
                  </a:lnTo>
                  <a:cubicBezTo>
                    <a:pt x="5109" y="7081"/>
                    <a:pt x="5423" y="7170"/>
                    <a:pt x="5781" y="7170"/>
                  </a:cubicBezTo>
                  <a:lnTo>
                    <a:pt x="9321" y="7170"/>
                  </a:lnTo>
                  <a:cubicBezTo>
                    <a:pt x="9859" y="7170"/>
                    <a:pt x="10397" y="6991"/>
                    <a:pt x="10845" y="6722"/>
                  </a:cubicBezTo>
                  <a:lnTo>
                    <a:pt x="15191" y="3899"/>
                  </a:lnTo>
                  <a:lnTo>
                    <a:pt x="15236" y="3899"/>
                  </a:lnTo>
                  <a:cubicBezTo>
                    <a:pt x="15550" y="3496"/>
                    <a:pt x="15595" y="2958"/>
                    <a:pt x="15326" y="2555"/>
                  </a:cubicBezTo>
                  <a:cubicBezTo>
                    <a:pt x="15130" y="2275"/>
                    <a:pt x="14864" y="2135"/>
                    <a:pt x="14560" y="2135"/>
                  </a:cubicBezTo>
                  <a:cubicBezTo>
                    <a:pt x="14378" y="2135"/>
                    <a:pt x="14183" y="2185"/>
                    <a:pt x="13981" y="2286"/>
                  </a:cubicBezTo>
                  <a:lnTo>
                    <a:pt x="10038" y="4034"/>
                  </a:lnTo>
                  <a:lnTo>
                    <a:pt x="10038" y="3675"/>
                  </a:lnTo>
                  <a:cubicBezTo>
                    <a:pt x="10038" y="3182"/>
                    <a:pt x="9590" y="2465"/>
                    <a:pt x="8828" y="2331"/>
                  </a:cubicBezTo>
                  <a:lnTo>
                    <a:pt x="6229" y="2062"/>
                  </a:lnTo>
                  <a:cubicBezTo>
                    <a:pt x="5692" y="2017"/>
                    <a:pt x="5378" y="1793"/>
                    <a:pt x="4885" y="1479"/>
                  </a:cubicBezTo>
                  <a:cubicBezTo>
                    <a:pt x="4168" y="1031"/>
                    <a:pt x="3317" y="807"/>
                    <a:pt x="2421" y="807"/>
                  </a:cubicBezTo>
                  <a:lnTo>
                    <a:pt x="2421" y="673"/>
                  </a:lnTo>
                  <a:cubicBezTo>
                    <a:pt x="2421" y="270"/>
                    <a:pt x="2152" y="1"/>
                    <a:pt x="1748"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8" name="Google Shape;3368;p53"/>
          <p:cNvGrpSpPr/>
          <p:nvPr/>
        </p:nvGrpSpPr>
        <p:grpSpPr>
          <a:xfrm>
            <a:off x="5445436" y="3125141"/>
            <a:ext cx="569234" cy="556496"/>
            <a:chOff x="4757405" y="2844554"/>
            <a:chExt cx="426904" cy="417351"/>
          </a:xfrm>
        </p:grpSpPr>
        <p:sp>
          <p:nvSpPr>
            <p:cNvPr id="3369" name="Google Shape;3369;p53"/>
            <p:cNvSpPr/>
            <p:nvPr/>
          </p:nvSpPr>
          <p:spPr>
            <a:xfrm>
              <a:off x="5107965" y="2876752"/>
              <a:ext cx="35790" cy="60351"/>
            </a:xfrm>
            <a:custGeom>
              <a:rect b="b" l="l" r="r" t="t"/>
              <a:pathLst>
                <a:path extrusionOk="0" h="2268" w="1345">
                  <a:moveTo>
                    <a:pt x="225" y="0"/>
                  </a:moveTo>
                  <a:cubicBezTo>
                    <a:pt x="135" y="0"/>
                    <a:pt x="0" y="90"/>
                    <a:pt x="0" y="224"/>
                  </a:cubicBezTo>
                  <a:lnTo>
                    <a:pt x="0" y="1389"/>
                  </a:lnTo>
                  <a:cubicBezTo>
                    <a:pt x="0" y="1479"/>
                    <a:pt x="90" y="1568"/>
                    <a:pt x="135" y="1613"/>
                  </a:cubicBezTo>
                  <a:lnTo>
                    <a:pt x="986" y="2241"/>
                  </a:lnTo>
                  <a:cubicBezTo>
                    <a:pt x="1019" y="2257"/>
                    <a:pt x="1058" y="2267"/>
                    <a:pt x="1098" y="2267"/>
                  </a:cubicBezTo>
                  <a:cubicBezTo>
                    <a:pt x="1168" y="2267"/>
                    <a:pt x="1243" y="2236"/>
                    <a:pt x="1300" y="2151"/>
                  </a:cubicBezTo>
                  <a:cubicBezTo>
                    <a:pt x="1345" y="2061"/>
                    <a:pt x="1345" y="1927"/>
                    <a:pt x="1255" y="1837"/>
                  </a:cubicBezTo>
                  <a:lnTo>
                    <a:pt x="449" y="1255"/>
                  </a:lnTo>
                  <a:lnTo>
                    <a:pt x="449" y="224"/>
                  </a:lnTo>
                  <a:cubicBezTo>
                    <a:pt x="449" y="90"/>
                    <a:pt x="359"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3"/>
            <p:cNvSpPr/>
            <p:nvPr/>
          </p:nvSpPr>
          <p:spPr>
            <a:xfrm>
              <a:off x="4757405" y="2967359"/>
              <a:ext cx="426904" cy="294546"/>
            </a:xfrm>
            <a:custGeom>
              <a:rect b="b" l="l" r="r" t="t"/>
              <a:pathLst>
                <a:path extrusionOk="0" h="11069" w="16043">
                  <a:moveTo>
                    <a:pt x="13085" y="5154"/>
                  </a:moveTo>
                  <a:cubicBezTo>
                    <a:pt x="13174" y="5154"/>
                    <a:pt x="13309" y="5243"/>
                    <a:pt x="13309" y="5378"/>
                  </a:cubicBezTo>
                  <a:lnTo>
                    <a:pt x="13309" y="5647"/>
                  </a:lnTo>
                  <a:lnTo>
                    <a:pt x="11741" y="5647"/>
                  </a:lnTo>
                  <a:lnTo>
                    <a:pt x="11741" y="5378"/>
                  </a:lnTo>
                  <a:lnTo>
                    <a:pt x="11785" y="5378"/>
                  </a:lnTo>
                  <a:cubicBezTo>
                    <a:pt x="11785" y="5243"/>
                    <a:pt x="11920" y="5154"/>
                    <a:pt x="12009" y="5154"/>
                  </a:cubicBezTo>
                  <a:close/>
                  <a:moveTo>
                    <a:pt x="9769" y="449"/>
                  </a:moveTo>
                  <a:cubicBezTo>
                    <a:pt x="10038" y="449"/>
                    <a:pt x="10351" y="673"/>
                    <a:pt x="10351" y="986"/>
                  </a:cubicBezTo>
                  <a:lnTo>
                    <a:pt x="10351" y="5691"/>
                  </a:lnTo>
                  <a:lnTo>
                    <a:pt x="10217" y="5691"/>
                  </a:lnTo>
                  <a:cubicBezTo>
                    <a:pt x="9993" y="5691"/>
                    <a:pt x="9814" y="5781"/>
                    <a:pt x="9724" y="5871"/>
                  </a:cubicBezTo>
                  <a:lnTo>
                    <a:pt x="2779" y="5871"/>
                  </a:lnTo>
                  <a:cubicBezTo>
                    <a:pt x="2644" y="5871"/>
                    <a:pt x="2555" y="6005"/>
                    <a:pt x="2555" y="6095"/>
                  </a:cubicBezTo>
                  <a:cubicBezTo>
                    <a:pt x="2555" y="6229"/>
                    <a:pt x="2644" y="6319"/>
                    <a:pt x="2779" y="6319"/>
                  </a:cubicBezTo>
                  <a:lnTo>
                    <a:pt x="9455" y="6319"/>
                  </a:lnTo>
                  <a:lnTo>
                    <a:pt x="9455" y="6498"/>
                  </a:lnTo>
                  <a:lnTo>
                    <a:pt x="9455" y="7170"/>
                  </a:lnTo>
                  <a:lnTo>
                    <a:pt x="1166" y="7170"/>
                  </a:lnTo>
                  <a:cubicBezTo>
                    <a:pt x="807" y="7170"/>
                    <a:pt x="583" y="6946"/>
                    <a:pt x="583" y="6588"/>
                  </a:cubicBezTo>
                  <a:lnTo>
                    <a:pt x="583" y="6319"/>
                  </a:lnTo>
                  <a:lnTo>
                    <a:pt x="1658" y="6319"/>
                  </a:lnTo>
                  <a:cubicBezTo>
                    <a:pt x="1748" y="6319"/>
                    <a:pt x="1883" y="6229"/>
                    <a:pt x="1883" y="6095"/>
                  </a:cubicBezTo>
                  <a:cubicBezTo>
                    <a:pt x="1883" y="6005"/>
                    <a:pt x="1748" y="5871"/>
                    <a:pt x="1658" y="5871"/>
                  </a:cubicBezTo>
                  <a:lnTo>
                    <a:pt x="583" y="5871"/>
                  </a:lnTo>
                  <a:lnTo>
                    <a:pt x="583" y="986"/>
                  </a:lnTo>
                  <a:cubicBezTo>
                    <a:pt x="583" y="718"/>
                    <a:pt x="807" y="449"/>
                    <a:pt x="1166" y="449"/>
                  </a:cubicBezTo>
                  <a:close/>
                  <a:moveTo>
                    <a:pt x="15056" y="6139"/>
                  </a:moveTo>
                  <a:cubicBezTo>
                    <a:pt x="15101" y="6139"/>
                    <a:pt x="15281" y="6274"/>
                    <a:pt x="15281" y="6498"/>
                  </a:cubicBezTo>
                  <a:lnTo>
                    <a:pt x="15281" y="6722"/>
                  </a:lnTo>
                  <a:cubicBezTo>
                    <a:pt x="15281" y="7170"/>
                    <a:pt x="14922" y="7484"/>
                    <a:pt x="14474" y="7484"/>
                  </a:cubicBezTo>
                  <a:lnTo>
                    <a:pt x="14384" y="7484"/>
                  </a:lnTo>
                  <a:lnTo>
                    <a:pt x="14384" y="7260"/>
                  </a:lnTo>
                  <a:cubicBezTo>
                    <a:pt x="14384" y="7170"/>
                    <a:pt x="14250" y="7036"/>
                    <a:pt x="14160" y="7036"/>
                  </a:cubicBezTo>
                  <a:cubicBezTo>
                    <a:pt x="14026" y="7036"/>
                    <a:pt x="13936" y="7170"/>
                    <a:pt x="13936" y="7260"/>
                  </a:cubicBezTo>
                  <a:lnTo>
                    <a:pt x="13936" y="7484"/>
                  </a:lnTo>
                  <a:lnTo>
                    <a:pt x="11337" y="7484"/>
                  </a:lnTo>
                  <a:lnTo>
                    <a:pt x="11337" y="7260"/>
                  </a:lnTo>
                  <a:cubicBezTo>
                    <a:pt x="11337" y="7170"/>
                    <a:pt x="11248" y="7036"/>
                    <a:pt x="11113" y="7036"/>
                  </a:cubicBezTo>
                  <a:cubicBezTo>
                    <a:pt x="11024" y="7036"/>
                    <a:pt x="10889" y="7170"/>
                    <a:pt x="10889" y="7260"/>
                  </a:cubicBezTo>
                  <a:lnTo>
                    <a:pt x="10889" y="7484"/>
                  </a:lnTo>
                  <a:lnTo>
                    <a:pt x="10800" y="7484"/>
                  </a:lnTo>
                  <a:cubicBezTo>
                    <a:pt x="10351" y="7484"/>
                    <a:pt x="9993" y="7170"/>
                    <a:pt x="9993" y="6722"/>
                  </a:cubicBezTo>
                  <a:lnTo>
                    <a:pt x="9993" y="6498"/>
                  </a:lnTo>
                  <a:cubicBezTo>
                    <a:pt x="9993" y="6319"/>
                    <a:pt x="10172" y="6139"/>
                    <a:pt x="10351" y="6139"/>
                  </a:cubicBezTo>
                  <a:close/>
                  <a:moveTo>
                    <a:pt x="5960" y="7618"/>
                  </a:moveTo>
                  <a:lnTo>
                    <a:pt x="6184" y="8559"/>
                  </a:lnTo>
                  <a:lnTo>
                    <a:pt x="4750" y="8559"/>
                  </a:lnTo>
                  <a:lnTo>
                    <a:pt x="4885" y="7618"/>
                  </a:lnTo>
                  <a:close/>
                  <a:moveTo>
                    <a:pt x="7036" y="9007"/>
                  </a:moveTo>
                  <a:cubicBezTo>
                    <a:pt x="7170" y="9007"/>
                    <a:pt x="7304" y="9097"/>
                    <a:pt x="7304" y="9276"/>
                  </a:cubicBezTo>
                  <a:cubicBezTo>
                    <a:pt x="7304" y="9321"/>
                    <a:pt x="7304" y="9411"/>
                    <a:pt x="7260" y="9455"/>
                  </a:cubicBezTo>
                  <a:lnTo>
                    <a:pt x="3720" y="9455"/>
                  </a:lnTo>
                  <a:cubicBezTo>
                    <a:pt x="3675" y="9455"/>
                    <a:pt x="3630" y="9366"/>
                    <a:pt x="3630" y="9276"/>
                  </a:cubicBezTo>
                  <a:cubicBezTo>
                    <a:pt x="3630" y="9097"/>
                    <a:pt x="3720" y="9007"/>
                    <a:pt x="3899" y="9007"/>
                  </a:cubicBezTo>
                  <a:close/>
                  <a:moveTo>
                    <a:pt x="9366" y="7618"/>
                  </a:moveTo>
                  <a:lnTo>
                    <a:pt x="9366" y="9231"/>
                  </a:lnTo>
                  <a:cubicBezTo>
                    <a:pt x="9366" y="9276"/>
                    <a:pt x="9366" y="9411"/>
                    <a:pt x="9455" y="9455"/>
                  </a:cubicBezTo>
                  <a:lnTo>
                    <a:pt x="7753" y="9455"/>
                  </a:lnTo>
                  <a:lnTo>
                    <a:pt x="7753" y="9276"/>
                  </a:lnTo>
                  <a:cubicBezTo>
                    <a:pt x="7753" y="8918"/>
                    <a:pt x="7439" y="8559"/>
                    <a:pt x="7036" y="8559"/>
                  </a:cubicBezTo>
                  <a:lnTo>
                    <a:pt x="6677" y="8559"/>
                  </a:lnTo>
                  <a:lnTo>
                    <a:pt x="6453" y="7618"/>
                  </a:lnTo>
                  <a:close/>
                  <a:moveTo>
                    <a:pt x="15325" y="9948"/>
                  </a:moveTo>
                  <a:cubicBezTo>
                    <a:pt x="15505" y="9948"/>
                    <a:pt x="15594" y="10083"/>
                    <a:pt x="15594" y="10262"/>
                  </a:cubicBezTo>
                  <a:cubicBezTo>
                    <a:pt x="15594" y="10396"/>
                    <a:pt x="15415" y="10531"/>
                    <a:pt x="15325" y="10531"/>
                  </a:cubicBezTo>
                  <a:lnTo>
                    <a:pt x="942" y="10531"/>
                  </a:lnTo>
                  <a:cubicBezTo>
                    <a:pt x="762" y="10531"/>
                    <a:pt x="628" y="10396"/>
                    <a:pt x="628" y="10262"/>
                  </a:cubicBezTo>
                  <a:cubicBezTo>
                    <a:pt x="628" y="10083"/>
                    <a:pt x="762" y="9948"/>
                    <a:pt x="942" y="9948"/>
                  </a:cubicBezTo>
                  <a:close/>
                  <a:moveTo>
                    <a:pt x="1076" y="1"/>
                  </a:moveTo>
                  <a:cubicBezTo>
                    <a:pt x="538" y="1"/>
                    <a:pt x="90" y="449"/>
                    <a:pt x="90" y="986"/>
                  </a:cubicBezTo>
                  <a:lnTo>
                    <a:pt x="90" y="6632"/>
                  </a:lnTo>
                  <a:cubicBezTo>
                    <a:pt x="90" y="7215"/>
                    <a:pt x="538" y="7663"/>
                    <a:pt x="1076" y="7663"/>
                  </a:cubicBezTo>
                  <a:lnTo>
                    <a:pt x="4392" y="7663"/>
                  </a:lnTo>
                  <a:lnTo>
                    <a:pt x="4168" y="8604"/>
                  </a:lnTo>
                  <a:lnTo>
                    <a:pt x="3809" y="8604"/>
                  </a:lnTo>
                  <a:cubicBezTo>
                    <a:pt x="3451" y="8604"/>
                    <a:pt x="3092" y="8962"/>
                    <a:pt x="3092" y="9321"/>
                  </a:cubicBezTo>
                  <a:lnTo>
                    <a:pt x="3092" y="9500"/>
                  </a:lnTo>
                  <a:lnTo>
                    <a:pt x="807" y="9500"/>
                  </a:lnTo>
                  <a:cubicBezTo>
                    <a:pt x="404" y="9500"/>
                    <a:pt x="1" y="9859"/>
                    <a:pt x="1" y="10307"/>
                  </a:cubicBezTo>
                  <a:cubicBezTo>
                    <a:pt x="1" y="10755"/>
                    <a:pt x="359" y="11069"/>
                    <a:pt x="807" y="11069"/>
                  </a:cubicBezTo>
                  <a:lnTo>
                    <a:pt x="15191" y="11069"/>
                  </a:lnTo>
                  <a:cubicBezTo>
                    <a:pt x="15594" y="11069"/>
                    <a:pt x="15997" y="10755"/>
                    <a:pt x="15997" y="10307"/>
                  </a:cubicBezTo>
                  <a:cubicBezTo>
                    <a:pt x="16042" y="9948"/>
                    <a:pt x="15863" y="9679"/>
                    <a:pt x="15639" y="9590"/>
                  </a:cubicBezTo>
                  <a:cubicBezTo>
                    <a:pt x="15729" y="9455"/>
                    <a:pt x="15729" y="9321"/>
                    <a:pt x="15729" y="9276"/>
                  </a:cubicBezTo>
                  <a:lnTo>
                    <a:pt x="15729" y="9187"/>
                  </a:lnTo>
                  <a:cubicBezTo>
                    <a:pt x="15729" y="9052"/>
                    <a:pt x="15594" y="8962"/>
                    <a:pt x="15505" y="8962"/>
                  </a:cubicBezTo>
                  <a:cubicBezTo>
                    <a:pt x="15370" y="8962"/>
                    <a:pt x="15281" y="9052"/>
                    <a:pt x="15281" y="9187"/>
                  </a:cubicBezTo>
                  <a:lnTo>
                    <a:pt x="15281" y="9276"/>
                  </a:lnTo>
                  <a:cubicBezTo>
                    <a:pt x="15281" y="9321"/>
                    <a:pt x="15191" y="9455"/>
                    <a:pt x="15146" y="9500"/>
                  </a:cubicBezTo>
                  <a:lnTo>
                    <a:pt x="9948" y="9500"/>
                  </a:lnTo>
                  <a:cubicBezTo>
                    <a:pt x="9903" y="9455"/>
                    <a:pt x="9814" y="9411"/>
                    <a:pt x="9814" y="9276"/>
                  </a:cubicBezTo>
                  <a:lnTo>
                    <a:pt x="9814" y="7708"/>
                  </a:lnTo>
                  <a:cubicBezTo>
                    <a:pt x="10038" y="7887"/>
                    <a:pt x="10351" y="7977"/>
                    <a:pt x="10620" y="7977"/>
                  </a:cubicBezTo>
                  <a:lnTo>
                    <a:pt x="10710" y="7977"/>
                  </a:lnTo>
                  <a:lnTo>
                    <a:pt x="10710" y="8201"/>
                  </a:lnTo>
                  <a:cubicBezTo>
                    <a:pt x="10710" y="8335"/>
                    <a:pt x="10844" y="8425"/>
                    <a:pt x="10934" y="8425"/>
                  </a:cubicBezTo>
                  <a:cubicBezTo>
                    <a:pt x="11068" y="8425"/>
                    <a:pt x="11158" y="8335"/>
                    <a:pt x="11158" y="8201"/>
                  </a:cubicBezTo>
                  <a:lnTo>
                    <a:pt x="11158" y="7977"/>
                  </a:lnTo>
                  <a:lnTo>
                    <a:pt x="13757" y="7977"/>
                  </a:lnTo>
                  <a:lnTo>
                    <a:pt x="13757" y="8201"/>
                  </a:lnTo>
                  <a:cubicBezTo>
                    <a:pt x="13757" y="8335"/>
                    <a:pt x="13847" y="8425"/>
                    <a:pt x="13981" y="8425"/>
                  </a:cubicBezTo>
                  <a:cubicBezTo>
                    <a:pt x="14071" y="8425"/>
                    <a:pt x="14205" y="8335"/>
                    <a:pt x="14205" y="8201"/>
                  </a:cubicBezTo>
                  <a:lnTo>
                    <a:pt x="14205" y="7977"/>
                  </a:lnTo>
                  <a:lnTo>
                    <a:pt x="14295" y="7977"/>
                  </a:lnTo>
                  <a:cubicBezTo>
                    <a:pt x="14564" y="7977"/>
                    <a:pt x="14877" y="7887"/>
                    <a:pt x="15101" y="7708"/>
                  </a:cubicBezTo>
                  <a:lnTo>
                    <a:pt x="15101" y="8066"/>
                  </a:lnTo>
                  <a:cubicBezTo>
                    <a:pt x="15101" y="8156"/>
                    <a:pt x="15191" y="8290"/>
                    <a:pt x="15325" y="8290"/>
                  </a:cubicBezTo>
                  <a:cubicBezTo>
                    <a:pt x="15415" y="8290"/>
                    <a:pt x="15549" y="8156"/>
                    <a:pt x="15549" y="8066"/>
                  </a:cubicBezTo>
                  <a:lnTo>
                    <a:pt x="15549" y="6498"/>
                  </a:lnTo>
                  <a:cubicBezTo>
                    <a:pt x="15549" y="6050"/>
                    <a:pt x="15191" y="5691"/>
                    <a:pt x="14743" y="5691"/>
                  </a:cubicBezTo>
                  <a:lnTo>
                    <a:pt x="13623" y="5691"/>
                  </a:lnTo>
                  <a:lnTo>
                    <a:pt x="13623" y="5423"/>
                  </a:lnTo>
                  <a:cubicBezTo>
                    <a:pt x="13623" y="5019"/>
                    <a:pt x="13309" y="4706"/>
                    <a:pt x="12906" y="4706"/>
                  </a:cubicBezTo>
                  <a:lnTo>
                    <a:pt x="12009" y="4706"/>
                  </a:lnTo>
                  <a:cubicBezTo>
                    <a:pt x="11606" y="4706"/>
                    <a:pt x="11292" y="5019"/>
                    <a:pt x="11292" y="5423"/>
                  </a:cubicBezTo>
                  <a:lnTo>
                    <a:pt x="11292" y="5691"/>
                  </a:lnTo>
                  <a:lnTo>
                    <a:pt x="10800" y="5691"/>
                  </a:lnTo>
                  <a:lnTo>
                    <a:pt x="10800" y="986"/>
                  </a:lnTo>
                  <a:cubicBezTo>
                    <a:pt x="10800" y="449"/>
                    <a:pt x="10351" y="1"/>
                    <a:pt x="97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3"/>
            <p:cNvSpPr/>
            <p:nvPr/>
          </p:nvSpPr>
          <p:spPr>
            <a:xfrm>
              <a:off x="5044767" y="2844554"/>
              <a:ext cx="139543" cy="140714"/>
            </a:xfrm>
            <a:custGeom>
              <a:rect b="b" l="l" r="r" t="t"/>
              <a:pathLst>
                <a:path extrusionOk="0" h="5288" w="5244">
                  <a:moveTo>
                    <a:pt x="2600" y="448"/>
                  </a:moveTo>
                  <a:cubicBezTo>
                    <a:pt x="3809" y="448"/>
                    <a:pt x="4750" y="1389"/>
                    <a:pt x="4750" y="2599"/>
                  </a:cubicBezTo>
                  <a:cubicBezTo>
                    <a:pt x="4750" y="3764"/>
                    <a:pt x="3809" y="4705"/>
                    <a:pt x="2600" y="4705"/>
                  </a:cubicBezTo>
                  <a:cubicBezTo>
                    <a:pt x="1434" y="4705"/>
                    <a:pt x="493" y="3764"/>
                    <a:pt x="493" y="2599"/>
                  </a:cubicBezTo>
                  <a:cubicBezTo>
                    <a:pt x="493" y="1389"/>
                    <a:pt x="1434" y="448"/>
                    <a:pt x="2600" y="448"/>
                  </a:cubicBezTo>
                  <a:close/>
                  <a:moveTo>
                    <a:pt x="2600" y="0"/>
                  </a:moveTo>
                  <a:cubicBezTo>
                    <a:pt x="1166" y="0"/>
                    <a:pt x="1" y="1210"/>
                    <a:pt x="1" y="2644"/>
                  </a:cubicBezTo>
                  <a:cubicBezTo>
                    <a:pt x="45" y="4078"/>
                    <a:pt x="1210" y="5288"/>
                    <a:pt x="2600" y="5288"/>
                  </a:cubicBezTo>
                  <a:cubicBezTo>
                    <a:pt x="4078" y="5288"/>
                    <a:pt x="5243" y="4123"/>
                    <a:pt x="5243" y="2644"/>
                  </a:cubicBezTo>
                  <a:cubicBezTo>
                    <a:pt x="5243" y="1210"/>
                    <a:pt x="4078" y="0"/>
                    <a:pt x="26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75" name="Shape 3375"/>
        <p:cNvGrpSpPr/>
        <p:nvPr/>
      </p:nvGrpSpPr>
      <p:grpSpPr>
        <a:xfrm>
          <a:off x="0" y="0"/>
          <a:ext cx="0" cy="0"/>
          <a:chOff x="0" y="0"/>
          <a:chExt cx="0" cy="0"/>
        </a:xfrm>
      </p:grpSpPr>
      <p:sp>
        <p:nvSpPr>
          <p:cNvPr id="3376" name="Google Shape;3376;p5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SOCIAL SKILLS</a:t>
            </a:r>
            <a:endParaRPr/>
          </a:p>
        </p:txBody>
      </p:sp>
      <p:sp>
        <p:nvSpPr>
          <p:cNvPr id="3377" name="Google Shape;3377;p54"/>
          <p:cNvSpPr txBox="1"/>
          <p:nvPr>
            <p:ph idx="4294967295" type="subTitle"/>
          </p:nvPr>
        </p:nvSpPr>
        <p:spPr>
          <a:xfrm>
            <a:off x="720005" y="2345575"/>
            <a:ext cx="1986000" cy="48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closest planet to the Sun</a:t>
            </a:r>
            <a:endParaRPr/>
          </a:p>
        </p:txBody>
      </p:sp>
      <p:sp>
        <p:nvSpPr>
          <p:cNvPr id="3378" name="Google Shape;3378;p54"/>
          <p:cNvSpPr txBox="1"/>
          <p:nvPr>
            <p:ph idx="4294967295" type="subTitle"/>
          </p:nvPr>
        </p:nvSpPr>
        <p:spPr>
          <a:xfrm>
            <a:off x="720005" y="3778975"/>
            <a:ext cx="1986000" cy="4848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Jupiter is the biggest planet of them all</a:t>
            </a:r>
            <a:endParaRPr/>
          </a:p>
        </p:txBody>
      </p:sp>
      <p:sp>
        <p:nvSpPr>
          <p:cNvPr id="3379" name="Google Shape;3379;p54"/>
          <p:cNvSpPr txBox="1"/>
          <p:nvPr>
            <p:ph idx="4294967295" type="subTitle"/>
          </p:nvPr>
        </p:nvSpPr>
        <p:spPr>
          <a:xfrm>
            <a:off x="723900" y="1784734"/>
            <a:ext cx="1978200" cy="658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latin typeface="Montserrat"/>
                <a:ea typeface="Montserrat"/>
                <a:cs typeface="Montserrat"/>
                <a:sym typeface="Montserrat"/>
              </a:rPr>
              <a:t>CONFLICT RESOLUTION</a:t>
            </a:r>
            <a:endParaRPr b="1" sz="1800">
              <a:latin typeface="Montserrat"/>
              <a:ea typeface="Montserrat"/>
              <a:cs typeface="Montserrat"/>
              <a:sym typeface="Montserrat"/>
            </a:endParaRPr>
          </a:p>
        </p:txBody>
      </p:sp>
      <p:sp>
        <p:nvSpPr>
          <p:cNvPr id="3380" name="Google Shape;3380;p54"/>
          <p:cNvSpPr txBox="1"/>
          <p:nvPr>
            <p:ph idx="4294967295" type="subTitle"/>
          </p:nvPr>
        </p:nvSpPr>
        <p:spPr>
          <a:xfrm>
            <a:off x="723900" y="3216925"/>
            <a:ext cx="1978200" cy="6585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b="1" lang="en" sz="1800">
                <a:latin typeface="Montserrat"/>
                <a:ea typeface="Montserrat"/>
                <a:cs typeface="Montserrat"/>
                <a:sym typeface="Montserrat"/>
              </a:rPr>
              <a:t>RELATIONSHIP MANAGEMENT</a:t>
            </a:r>
            <a:endParaRPr b="1" sz="1800">
              <a:latin typeface="Montserrat"/>
              <a:ea typeface="Montserrat"/>
              <a:cs typeface="Montserrat"/>
              <a:sym typeface="Montserrat"/>
            </a:endParaRPr>
          </a:p>
        </p:txBody>
      </p:sp>
      <p:sp>
        <p:nvSpPr>
          <p:cNvPr id="3381" name="Google Shape;3381;p54"/>
          <p:cNvSpPr txBox="1"/>
          <p:nvPr>
            <p:ph idx="4294967295" type="subTitle"/>
          </p:nvPr>
        </p:nvSpPr>
        <p:spPr>
          <a:xfrm>
            <a:off x="6444780" y="2345575"/>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Venus is the second planet from the Sun</a:t>
            </a:r>
            <a:endParaRPr/>
          </a:p>
        </p:txBody>
      </p:sp>
      <p:sp>
        <p:nvSpPr>
          <p:cNvPr id="3382" name="Google Shape;3382;p54"/>
          <p:cNvSpPr txBox="1"/>
          <p:nvPr>
            <p:ph idx="4294967295" type="subTitle"/>
          </p:nvPr>
        </p:nvSpPr>
        <p:spPr>
          <a:xfrm>
            <a:off x="6444780" y="3778975"/>
            <a:ext cx="1986000" cy="484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Neptune is the farthest planet from the Sun</a:t>
            </a:r>
            <a:endParaRPr/>
          </a:p>
        </p:txBody>
      </p:sp>
      <p:sp>
        <p:nvSpPr>
          <p:cNvPr id="3383" name="Google Shape;3383;p54"/>
          <p:cNvSpPr txBox="1"/>
          <p:nvPr>
            <p:ph idx="4294967295" type="subTitle"/>
          </p:nvPr>
        </p:nvSpPr>
        <p:spPr>
          <a:xfrm>
            <a:off x="6448675" y="1784735"/>
            <a:ext cx="1978200" cy="658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800">
                <a:latin typeface="Montserrat"/>
                <a:ea typeface="Montserrat"/>
                <a:cs typeface="Montserrat"/>
                <a:sym typeface="Montserrat"/>
              </a:rPr>
              <a:t>ACTIVE LISTENING</a:t>
            </a:r>
            <a:endParaRPr b="1" sz="1800">
              <a:latin typeface="Montserrat"/>
              <a:ea typeface="Montserrat"/>
              <a:cs typeface="Montserrat"/>
              <a:sym typeface="Montserrat"/>
            </a:endParaRPr>
          </a:p>
        </p:txBody>
      </p:sp>
      <p:sp>
        <p:nvSpPr>
          <p:cNvPr id="3384" name="Google Shape;3384;p54"/>
          <p:cNvSpPr txBox="1"/>
          <p:nvPr>
            <p:ph idx="4294967295" type="subTitle"/>
          </p:nvPr>
        </p:nvSpPr>
        <p:spPr>
          <a:xfrm>
            <a:off x="6448675" y="3216935"/>
            <a:ext cx="1978200" cy="6585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b="1" lang="en" sz="1800">
                <a:latin typeface="Montserrat"/>
                <a:ea typeface="Montserrat"/>
                <a:cs typeface="Montserrat"/>
                <a:sym typeface="Montserrat"/>
              </a:rPr>
              <a:t>EFFECTIVE DIALOGUE</a:t>
            </a:r>
            <a:endParaRPr b="1" sz="1800">
              <a:latin typeface="Montserrat"/>
              <a:ea typeface="Montserrat"/>
              <a:cs typeface="Montserrat"/>
              <a:sym typeface="Montserrat"/>
            </a:endParaRPr>
          </a:p>
        </p:txBody>
      </p:sp>
      <p:sp>
        <p:nvSpPr>
          <p:cNvPr id="3385" name="Google Shape;3385;p54"/>
          <p:cNvSpPr/>
          <p:nvPr/>
        </p:nvSpPr>
        <p:spPr>
          <a:xfrm rot="2700000">
            <a:off x="4191442" y="2098618"/>
            <a:ext cx="759008" cy="770464"/>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4"/>
          <p:cNvSpPr/>
          <p:nvPr/>
        </p:nvSpPr>
        <p:spPr>
          <a:xfrm rot="2700000">
            <a:off x="4191442" y="3337903"/>
            <a:ext cx="759008" cy="770464"/>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4"/>
          <p:cNvSpPr/>
          <p:nvPr/>
        </p:nvSpPr>
        <p:spPr>
          <a:xfrm rot="2700000">
            <a:off x="4792250" y="2715057"/>
            <a:ext cx="759008" cy="770464"/>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4"/>
          <p:cNvSpPr/>
          <p:nvPr/>
        </p:nvSpPr>
        <p:spPr>
          <a:xfrm rot="2700000">
            <a:off x="3592742" y="2715057"/>
            <a:ext cx="759008" cy="770464"/>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89" name="Google Shape;3389;p54"/>
          <p:cNvGrpSpPr/>
          <p:nvPr/>
        </p:nvGrpSpPr>
        <p:grpSpPr>
          <a:xfrm rot="2700000">
            <a:off x="4966711" y="2806543"/>
            <a:ext cx="409804" cy="586134"/>
            <a:chOff x="4151682" y="2844554"/>
            <a:chExt cx="282625" cy="404233"/>
          </a:xfrm>
        </p:grpSpPr>
        <p:sp>
          <p:nvSpPr>
            <p:cNvPr id="3390" name="Google Shape;3390;p54"/>
            <p:cNvSpPr/>
            <p:nvPr/>
          </p:nvSpPr>
          <p:spPr>
            <a:xfrm>
              <a:off x="4189840" y="2880318"/>
              <a:ext cx="207505" cy="208702"/>
            </a:xfrm>
            <a:custGeom>
              <a:rect b="b" l="l" r="r" t="t"/>
              <a:pathLst>
                <a:path extrusionOk="0" h="7843" w="7798">
                  <a:moveTo>
                    <a:pt x="4212" y="538"/>
                  </a:moveTo>
                  <a:cubicBezTo>
                    <a:pt x="4257" y="538"/>
                    <a:pt x="4302" y="583"/>
                    <a:pt x="4302" y="628"/>
                  </a:cubicBezTo>
                  <a:cubicBezTo>
                    <a:pt x="4302" y="852"/>
                    <a:pt x="4481" y="1076"/>
                    <a:pt x="4705" y="1121"/>
                  </a:cubicBezTo>
                  <a:cubicBezTo>
                    <a:pt x="4929" y="1210"/>
                    <a:pt x="5108" y="1300"/>
                    <a:pt x="5288" y="1345"/>
                  </a:cubicBezTo>
                  <a:cubicBezTo>
                    <a:pt x="5376" y="1398"/>
                    <a:pt x="5471" y="1423"/>
                    <a:pt x="5566" y="1423"/>
                  </a:cubicBezTo>
                  <a:cubicBezTo>
                    <a:pt x="5710" y="1423"/>
                    <a:pt x="5851" y="1364"/>
                    <a:pt x="5960" y="1255"/>
                  </a:cubicBezTo>
                  <a:cubicBezTo>
                    <a:pt x="5982" y="1233"/>
                    <a:pt x="6005" y="1222"/>
                    <a:pt x="6027" y="1222"/>
                  </a:cubicBezTo>
                  <a:cubicBezTo>
                    <a:pt x="6049" y="1222"/>
                    <a:pt x="6072" y="1233"/>
                    <a:pt x="6094" y="1255"/>
                  </a:cubicBezTo>
                  <a:lnTo>
                    <a:pt x="6542" y="1703"/>
                  </a:lnTo>
                  <a:cubicBezTo>
                    <a:pt x="6632" y="1748"/>
                    <a:pt x="6632" y="1793"/>
                    <a:pt x="6542" y="1883"/>
                  </a:cubicBezTo>
                  <a:cubicBezTo>
                    <a:pt x="6408" y="2017"/>
                    <a:pt x="6318" y="2331"/>
                    <a:pt x="6453" y="2555"/>
                  </a:cubicBezTo>
                  <a:cubicBezTo>
                    <a:pt x="6542" y="2689"/>
                    <a:pt x="6632" y="2913"/>
                    <a:pt x="6677" y="3092"/>
                  </a:cubicBezTo>
                  <a:cubicBezTo>
                    <a:pt x="6722" y="3316"/>
                    <a:pt x="6946" y="3496"/>
                    <a:pt x="7170" y="3496"/>
                  </a:cubicBezTo>
                  <a:lnTo>
                    <a:pt x="7215" y="3496"/>
                  </a:lnTo>
                  <a:cubicBezTo>
                    <a:pt x="7304" y="3496"/>
                    <a:pt x="7349" y="3540"/>
                    <a:pt x="7349" y="3585"/>
                  </a:cubicBezTo>
                  <a:lnTo>
                    <a:pt x="7349" y="4213"/>
                  </a:lnTo>
                  <a:cubicBezTo>
                    <a:pt x="7349" y="4257"/>
                    <a:pt x="7304" y="4347"/>
                    <a:pt x="7259" y="4347"/>
                  </a:cubicBezTo>
                  <a:lnTo>
                    <a:pt x="7170" y="4347"/>
                  </a:lnTo>
                  <a:cubicBezTo>
                    <a:pt x="6946" y="4347"/>
                    <a:pt x="6722" y="4481"/>
                    <a:pt x="6677" y="4706"/>
                  </a:cubicBezTo>
                  <a:cubicBezTo>
                    <a:pt x="6632" y="4885"/>
                    <a:pt x="6587" y="5109"/>
                    <a:pt x="6453" y="5288"/>
                  </a:cubicBezTo>
                  <a:cubicBezTo>
                    <a:pt x="6363" y="5512"/>
                    <a:pt x="6408" y="5781"/>
                    <a:pt x="6587" y="5960"/>
                  </a:cubicBezTo>
                  <a:lnTo>
                    <a:pt x="6632" y="6005"/>
                  </a:lnTo>
                  <a:cubicBezTo>
                    <a:pt x="6677" y="6050"/>
                    <a:pt x="6677" y="6095"/>
                    <a:pt x="6632" y="6184"/>
                  </a:cubicBezTo>
                  <a:lnTo>
                    <a:pt x="6184" y="6632"/>
                  </a:lnTo>
                  <a:cubicBezTo>
                    <a:pt x="6139" y="6655"/>
                    <a:pt x="6105" y="6666"/>
                    <a:pt x="6077" y="6666"/>
                  </a:cubicBezTo>
                  <a:cubicBezTo>
                    <a:pt x="6049" y="6666"/>
                    <a:pt x="6027" y="6655"/>
                    <a:pt x="6005" y="6632"/>
                  </a:cubicBezTo>
                  <a:lnTo>
                    <a:pt x="5960" y="6587"/>
                  </a:lnTo>
                  <a:cubicBezTo>
                    <a:pt x="5840" y="6468"/>
                    <a:pt x="5681" y="6408"/>
                    <a:pt x="5535" y="6408"/>
                  </a:cubicBezTo>
                  <a:cubicBezTo>
                    <a:pt x="5462" y="6408"/>
                    <a:pt x="5392" y="6423"/>
                    <a:pt x="5333" y="6453"/>
                  </a:cubicBezTo>
                  <a:cubicBezTo>
                    <a:pt x="5153" y="6587"/>
                    <a:pt x="4974" y="6632"/>
                    <a:pt x="4750" y="6677"/>
                  </a:cubicBezTo>
                  <a:cubicBezTo>
                    <a:pt x="4526" y="6722"/>
                    <a:pt x="4392" y="6946"/>
                    <a:pt x="4392" y="7170"/>
                  </a:cubicBezTo>
                  <a:lnTo>
                    <a:pt x="4392" y="7304"/>
                  </a:lnTo>
                  <a:cubicBezTo>
                    <a:pt x="4392" y="7349"/>
                    <a:pt x="4347" y="7394"/>
                    <a:pt x="4257" y="7394"/>
                  </a:cubicBezTo>
                  <a:lnTo>
                    <a:pt x="3675" y="7394"/>
                  </a:lnTo>
                  <a:cubicBezTo>
                    <a:pt x="3585" y="7394"/>
                    <a:pt x="3540" y="7349"/>
                    <a:pt x="3540" y="7304"/>
                  </a:cubicBezTo>
                  <a:lnTo>
                    <a:pt x="3540" y="7170"/>
                  </a:lnTo>
                  <a:cubicBezTo>
                    <a:pt x="3540" y="6946"/>
                    <a:pt x="3361" y="6722"/>
                    <a:pt x="3137" y="6677"/>
                  </a:cubicBezTo>
                  <a:cubicBezTo>
                    <a:pt x="3002" y="6632"/>
                    <a:pt x="2778" y="6587"/>
                    <a:pt x="2599" y="6453"/>
                  </a:cubicBezTo>
                  <a:cubicBezTo>
                    <a:pt x="2554" y="6408"/>
                    <a:pt x="2420" y="6408"/>
                    <a:pt x="2330" y="6408"/>
                  </a:cubicBezTo>
                  <a:cubicBezTo>
                    <a:pt x="2151" y="6408"/>
                    <a:pt x="2017" y="6453"/>
                    <a:pt x="1927" y="6587"/>
                  </a:cubicBezTo>
                  <a:lnTo>
                    <a:pt x="1882" y="6632"/>
                  </a:lnTo>
                  <a:cubicBezTo>
                    <a:pt x="1837" y="6655"/>
                    <a:pt x="1804" y="6666"/>
                    <a:pt x="1776" y="6666"/>
                  </a:cubicBezTo>
                  <a:cubicBezTo>
                    <a:pt x="1748" y="6666"/>
                    <a:pt x="1725" y="6655"/>
                    <a:pt x="1703" y="6632"/>
                  </a:cubicBezTo>
                  <a:lnTo>
                    <a:pt x="1255" y="6184"/>
                  </a:lnTo>
                  <a:cubicBezTo>
                    <a:pt x="1210" y="6139"/>
                    <a:pt x="1210" y="6050"/>
                    <a:pt x="1255" y="6005"/>
                  </a:cubicBezTo>
                  <a:lnTo>
                    <a:pt x="1300" y="5960"/>
                  </a:lnTo>
                  <a:cubicBezTo>
                    <a:pt x="1479" y="5781"/>
                    <a:pt x="1524" y="5512"/>
                    <a:pt x="1434" y="5288"/>
                  </a:cubicBezTo>
                  <a:cubicBezTo>
                    <a:pt x="1300" y="5109"/>
                    <a:pt x="1255" y="4930"/>
                    <a:pt x="1210" y="4706"/>
                  </a:cubicBezTo>
                  <a:cubicBezTo>
                    <a:pt x="1120" y="4481"/>
                    <a:pt x="896" y="4347"/>
                    <a:pt x="672" y="4347"/>
                  </a:cubicBezTo>
                  <a:lnTo>
                    <a:pt x="628" y="4347"/>
                  </a:lnTo>
                  <a:cubicBezTo>
                    <a:pt x="583" y="4347"/>
                    <a:pt x="538" y="4257"/>
                    <a:pt x="538" y="4213"/>
                  </a:cubicBezTo>
                  <a:lnTo>
                    <a:pt x="538" y="3585"/>
                  </a:lnTo>
                  <a:cubicBezTo>
                    <a:pt x="538" y="3540"/>
                    <a:pt x="583" y="3496"/>
                    <a:pt x="628" y="3496"/>
                  </a:cubicBezTo>
                  <a:lnTo>
                    <a:pt x="672" y="3496"/>
                  </a:lnTo>
                  <a:cubicBezTo>
                    <a:pt x="896" y="3496"/>
                    <a:pt x="1120" y="3316"/>
                    <a:pt x="1210" y="3092"/>
                  </a:cubicBezTo>
                  <a:cubicBezTo>
                    <a:pt x="1255" y="2913"/>
                    <a:pt x="1300" y="2689"/>
                    <a:pt x="1434" y="2555"/>
                  </a:cubicBezTo>
                  <a:cubicBezTo>
                    <a:pt x="1524" y="2331"/>
                    <a:pt x="1479" y="2017"/>
                    <a:pt x="1300" y="1883"/>
                  </a:cubicBezTo>
                  <a:cubicBezTo>
                    <a:pt x="1255" y="1793"/>
                    <a:pt x="1255" y="1748"/>
                    <a:pt x="1300" y="1703"/>
                  </a:cubicBezTo>
                  <a:lnTo>
                    <a:pt x="1748" y="1255"/>
                  </a:lnTo>
                  <a:lnTo>
                    <a:pt x="1793" y="1210"/>
                  </a:lnTo>
                  <a:cubicBezTo>
                    <a:pt x="1793" y="1210"/>
                    <a:pt x="1882" y="1210"/>
                    <a:pt x="1882" y="1255"/>
                  </a:cubicBezTo>
                  <a:cubicBezTo>
                    <a:pt x="1964" y="1364"/>
                    <a:pt x="2111" y="1423"/>
                    <a:pt x="2264" y="1423"/>
                  </a:cubicBezTo>
                  <a:cubicBezTo>
                    <a:pt x="2364" y="1423"/>
                    <a:pt x="2466" y="1398"/>
                    <a:pt x="2554" y="1345"/>
                  </a:cubicBezTo>
                  <a:cubicBezTo>
                    <a:pt x="2689" y="1255"/>
                    <a:pt x="2913" y="1210"/>
                    <a:pt x="3092" y="1121"/>
                  </a:cubicBezTo>
                  <a:cubicBezTo>
                    <a:pt x="3316" y="1076"/>
                    <a:pt x="3495" y="852"/>
                    <a:pt x="3495" y="628"/>
                  </a:cubicBezTo>
                  <a:cubicBezTo>
                    <a:pt x="3495" y="583"/>
                    <a:pt x="3540" y="538"/>
                    <a:pt x="3585" y="538"/>
                  </a:cubicBezTo>
                  <a:close/>
                  <a:moveTo>
                    <a:pt x="3675" y="1"/>
                  </a:moveTo>
                  <a:cubicBezTo>
                    <a:pt x="3361" y="1"/>
                    <a:pt x="3092" y="225"/>
                    <a:pt x="3092" y="583"/>
                  </a:cubicBezTo>
                  <a:cubicBezTo>
                    <a:pt x="3092" y="628"/>
                    <a:pt x="3047" y="673"/>
                    <a:pt x="3047" y="673"/>
                  </a:cubicBezTo>
                  <a:cubicBezTo>
                    <a:pt x="2823" y="762"/>
                    <a:pt x="2599" y="852"/>
                    <a:pt x="2375" y="986"/>
                  </a:cubicBezTo>
                  <a:lnTo>
                    <a:pt x="2241" y="986"/>
                  </a:lnTo>
                  <a:cubicBezTo>
                    <a:pt x="2129" y="874"/>
                    <a:pt x="1994" y="818"/>
                    <a:pt x="1860" y="818"/>
                  </a:cubicBezTo>
                  <a:cubicBezTo>
                    <a:pt x="1725" y="818"/>
                    <a:pt x="1591" y="874"/>
                    <a:pt x="1479" y="986"/>
                  </a:cubicBezTo>
                  <a:lnTo>
                    <a:pt x="1031" y="1434"/>
                  </a:lnTo>
                  <a:cubicBezTo>
                    <a:pt x="807" y="1658"/>
                    <a:pt x="807" y="1972"/>
                    <a:pt x="1031" y="2196"/>
                  </a:cubicBezTo>
                  <a:cubicBezTo>
                    <a:pt x="1076" y="2241"/>
                    <a:pt x="1076" y="2241"/>
                    <a:pt x="1031" y="2331"/>
                  </a:cubicBezTo>
                  <a:cubicBezTo>
                    <a:pt x="896" y="2555"/>
                    <a:pt x="807" y="2779"/>
                    <a:pt x="762" y="3003"/>
                  </a:cubicBezTo>
                  <a:cubicBezTo>
                    <a:pt x="762" y="3048"/>
                    <a:pt x="672" y="3048"/>
                    <a:pt x="628" y="3048"/>
                  </a:cubicBezTo>
                  <a:lnTo>
                    <a:pt x="583" y="3048"/>
                  </a:lnTo>
                  <a:cubicBezTo>
                    <a:pt x="314" y="3048"/>
                    <a:pt x="0" y="3272"/>
                    <a:pt x="0" y="3585"/>
                  </a:cubicBezTo>
                  <a:lnTo>
                    <a:pt x="0" y="4213"/>
                  </a:lnTo>
                  <a:cubicBezTo>
                    <a:pt x="0" y="4481"/>
                    <a:pt x="224" y="4750"/>
                    <a:pt x="583" y="4750"/>
                  </a:cubicBezTo>
                  <a:lnTo>
                    <a:pt x="628" y="4750"/>
                  </a:lnTo>
                  <a:cubicBezTo>
                    <a:pt x="672" y="4750"/>
                    <a:pt x="762" y="4840"/>
                    <a:pt x="762" y="4840"/>
                  </a:cubicBezTo>
                  <a:cubicBezTo>
                    <a:pt x="807" y="5064"/>
                    <a:pt x="896" y="5288"/>
                    <a:pt x="1031" y="5422"/>
                  </a:cubicBezTo>
                  <a:lnTo>
                    <a:pt x="1031" y="5557"/>
                  </a:lnTo>
                  <a:lnTo>
                    <a:pt x="986" y="5602"/>
                  </a:lnTo>
                  <a:cubicBezTo>
                    <a:pt x="762" y="5826"/>
                    <a:pt x="762" y="6184"/>
                    <a:pt x="986" y="6408"/>
                  </a:cubicBezTo>
                  <a:lnTo>
                    <a:pt x="1434" y="6856"/>
                  </a:lnTo>
                  <a:cubicBezTo>
                    <a:pt x="1546" y="6968"/>
                    <a:pt x="1681" y="7024"/>
                    <a:pt x="1815" y="7024"/>
                  </a:cubicBezTo>
                  <a:cubicBezTo>
                    <a:pt x="1949" y="7024"/>
                    <a:pt x="2084" y="6968"/>
                    <a:pt x="2196" y="6856"/>
                  </a:cubicBezTo>
                  <a:lnTo>
                    <a:pt x="2241" y="6767"/>
                  </a:lnTo>
                  <a:cubicBezTo>
                    <a:pt x="2285" y="6744"/>
                    <a:pt x="2308" y="6733"/>
                    <a:pt x="2325" y="6733"/>
                  </a:cubicBezTo>
                  <a:cubicBezTo>
                    <a:pt x="2341" y="6733"/>
                    <a:pt x="2353" y="6744"/>
                    <a:pt x="2375" y="6767"/>
                  </a:cubicBezTo>
                  <a:cubicBezTo>
                    <a:pt x="2599" y="6901"/>
                    <a:pt x="2778" y="6946"/>
                    <a:pt x="3002" y="7080"/>
                  </a:cubicBezTo>
                  <a:cubicBezTo>
                    <a:pt x="3047" y="7080"/>
                    <a:pt x="3047" y="7125"/>
                    <a:pt x="3047" y="7170"/>
                  </a:cubicBezTo>
                  <a:lnTo>
                    <a:pt x="3047" y="7304"/>
                  </a:lnTo>
                  <a:cubicBezTo>
                    <a:pt x="3047" y="7573"/>
                    <a:pt x="3271" y="7842"/>
                    <a:pt x="3585" y="7842"/>
                  </a:cubicBezTo>
                  <a:lnTo>
                    <a:pt x="4212" y="7842"/>
                  </a:lnTo>
                  <a:cubicBezTo>
                    <a:pt x="4481" y="7842"/>
                    <a:pt x="4795" y="7618"/>
                    <a:pt x="4795" y="7304"/>
                  </a:cubicBezTo>
                  <a:lnTo>
                    <a:pt x="4795" y="7170"/>
                  </a:lnTo>
                  <a:cubicBezTo>
                    <a:pt x="4795" y="7125"/>
                    <a:pt x="4840" y="7080"/>
                    <a:pt x="4840" y="7080"/>
                  </a:cubicBezTo>
                  <a:cubicBezTo>
                    <a:pt x="5064" y="6991"/>
                    <a:pt x="5288" y="6901"/>
                    <a:pt x="5467" y="6767"/>
                  </a:cubicBezTo>
                  <a:lnTo>
                    <a:pt x="5557" y="6767"/>
                  </a:lnTo>
                  <a:lnTo>
                    <a:pt x="5601" y="6856"/>
                  </a:lnTo>
                  <a:cubicBezTo>
                    <a:pt x="5713" y="6968"/>
                    <a:pt x="5859" y="7024"/>
                    <a:pt x="6005" y="7024"/>
                  </a:cubicBezTo>
                  <a:cubicBezTo>
                    <a:pt x="6150" y="7024"/>
                    <a:pt x="6296" y="6968"/>
                    <a:pt x="6408" y="6856"/>
                  </a:cubicBezTo>
                  <a:lnTo>
                    <a:pt x="6856" y="6408"/>
                  </a:lnTo>
                  <a:cubicBezTo>
                    <a:pt x="7080" y="6184"/>
                    <a:pt x="7080" y="5826"/>
                    <a:pt x="6856" y="5602"/>
                  </a:cubicBezTo>
                  <a:lnTo>
                    <a:pt x="6811" y="5557"/>
                  </a:lnTo>
                  <a:cubicBezTo>
                    <a:pt x="6722" y="5512"/>
                    <a:pt x="6722" y="5512"/>
                    <a:pt x="6811" y="5422"/>
                  </a:cubicBezTo>
                  <a:cubicBezTo>
                    <a:pt x="6901" y="5198"/>
                    <a:pt x="7035" y="5064"/>
                    <a:pt x="7080" y="4840"/>
                  </a:cubicBezTo>
                  <a:cubicBezTo>
                    <a:pt x="7080" y="4750"/>
                    <a:pt x="7125" y="4750"/>
                    <a:pt x="7170" y="4750"/>
                  </a:cubicBezTo>
                  <a:lnTo>
                    <a:pt x="7215" y="4750"/>
                  </a:lnTo>
                  <a:cubicBezTo>
                    <a:pt x="7528" y="4750"/>
                    <a:pt x="7797" y="4526"/>
                    <a:pt x="7797" y="4213"/>
                  </a:cubicBezTo>
                  <a:lnTo>
                    <a:pt x="7797" y="3585"/>
                  </a:lnTo>
                  <a:cubicBezTo>
                    <a:pt x="7797" y="3316"/>
                    <a:pt x="7573" y="3048"/>
                    <a:pt x="7259" y="3048"/>
                  </a:cubicBezTo>
                  <a:lnTo>
                    <a:pt x="7170" y="3048"/>
                  </a:lnTo>
                  <a:cubicBezTo>
                    <a:pt x="7125" y="3048"/>
                    <a:pt x="7080" y="3003"/>
                    <a:pt x="7080" y="3003"/>
                  </a:cubicBezTo>
                  <a:cubicBezTo>
                    <a:pt x="7035" y="2734"/>
                    <a:pt x="6901" y="2510"/>
                    <a:pt x="6811" y="2331"/>
                  </a:cubicBezTo>
                  <a:lnTo>
                    <a:pt x="6811" y="2196"/>
                  </a:lnTo>
                  <a:cubicBezTo>
                    <a:pt x="7035" y="1972"/>
                    <a:pt x="7035" y="1658"/>
                    <a:pt x="6811" y="1434"/>
                  </a:cubicBezTo>
                  <a:lnTo>
                    <a:pt x="6453" y="986"/>
                  </a:lnTo>
                  <a:cubicBezTo>
                    <a:pt x="6341" y="874"/>
                    <a:pt x="6206" y="818"/>
                    <a:pt x="6072" y="818"/>
                  </a:cubicBezTo>
                  <a:cubicBezTo>
                    <a:pt x="5937" y="818"/>
                    <a:pt x="5803" y="874"/>
                    <a:pt x="5691" y="986"/>
                  </a:cubicBezTo>
                  <a:cubicBezTo>
                    <a:pt x="5646" y="1009"/>
                    <a:pt x="5613" y="1020"/>
                    <a:pt x="5590" y="1020"/>
                  </a:cubicBezTo>
                  <a:cubicBezTo>
                    <a:pt x="5568" y="1020"/>
                    <a:pt x="5557" y="1009"/>
                    <a:pt x="5557" y="986"/>
                  </a:cubicBezTo>
                  <a:cubicBezTo>
                    <a:pt x="5333" y="852"/>
                    <a:pt x="5108" y="762"/>
                    <a:pt x="4884" y="673"/>
                  </a:cubicBezTo>
                  <a:cubicBezTo>
                    <a:pt x="4840" y="673"/>
                    <a:pt x="4840" y="628"/>
                    <a:pt x="4840" y="583"/>
                  </a:cubicBezTo>
                  <a:cubicBezTo>
                    <a:pt x="4840" y="314"/>
                    <a:pt x="4616" y="1"/>
                    <a:pt x="4257"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4"/>
            <p:cNvSpPr/>
            <p:nvPr/>
          </p:nvSpPr>
          <p:spPr>
            <a:xfrm>
              <a:off x="4233960" y="2920872"/>
              <a:ext cx="122832" cy="121634"/>
            </a:xfrm>
            <a:custGeom>
              <a:rect b="b" l="l" r="r" t="t"/>
              <a:pathLst>
                <a:path extrusionOk="0" h="4571" w="4616">
                  <a:moveTo>
                    <a:pt x="2285" y="1524"/>
                  </a:moveTo>
                  <a:cubicBezTo>
                    <a:pt x="2554" y="1524"/>
                    <a:pt x="2823" y="1748"/>
                    <a:pt x="2823" y="2061"/>
                  </a:cubicBezTo>
                  <a:cubicBezTo>
                    <a:pt x="2823" y="2330"/>
                    <a:pt x="2599" y="2644"/>
                    <a:pt x="2285" y="2644"/>
                  </a:cubicBezTo>
                  <a:cubicBezTo>
                    <a:pt x="1927" y="2644"/>
                    <a:pt x="1703" y="2420"/>
                    <a:pt x="1703" y="2061"/>
                  </a:cubicBezTo>
                  <a:cubicBezTo>
                    <a:pt x="1703" y="1792"/>
                    <a:pt x="1927" y="1524"/>
                    <a:pt x="2285" y="1524"/>
                  </a:cubicBezTo>
                  <a:close/>
                  <a:moveTo>
                    <a:pt x="2285" y="403"/>
                  </a:moveTo>
                  <a:cubicBezTo>
                    <a:pt x="3271" y="403"/>
                    <a:pt x="4167" y="1255"/>
                    <a:pt x="4167" y="2285"/>
                  </a:cubicBezTo>
                  <a:cubicBezTo>
                    <a:pt x="4167" y="2644"/>
                    <a:pt x="4078" y="2957"/>
                    <a:pt x="3899" y="3271"/>
                  </a:cubicBezTo>
                  <a:cubicBezTo>
                    <a:pt x="3675" y="2957"/>
                    <a:pt x="3406" y="2733"/>
                    <a:pt x="3137" y="2644"/>
                  </a:cubicBezTo>
                  <a:cubicBezTo>
                    <a:pt x="3226" y="2465"/>
                    <a:pt x="3271" y="2285"/>
                    <a:pt x="3271" y="2061"/>
                  </a:cubicBezTo>
                  <a:cubicBezTo>
                    <a:pt x="3271" y="1524"/>
                    <a:pt x="2823" y="1075"/>
                    <a:pt x="2285" y="1075"/>
                  </a:cubicBezTo>
                  <a:cubicBezTo>
                    <a:pt x="1703" y="1075"/>
                    <a:pt x="1255" y="1524"/>
                    <a:pt x="1255" y="2061"/>
                  </a:cubicBezTo>
                  <a:cubicBezTo>
                    <a:pt x="1255" y="2285"/>
                    <a:pt x="1344" y="2465"/>
                    <a:pt x="1434" y="2644"/>
                  </a:cubicBezTo>
                  <a:cubicBezTo>
                    <a:pt x="1120" y="2733"/>
                    <a:pt x="896" y="2957"/>
                    <a:pt x="672" y="3271"/>
                  </a:cubicBezTo>
                  <a:cubicBezTo>
                    <a:pt x="493" y="2957"/>
                    <a:pt x="359" y="2644"/>
                    <a:pt x="359" y="2285"/>
                  </a:cubicBezTo>
                  <a:cubicBezTo>
                    <a:pt x="359" y="1300"/>
                    <a:pt x="1210" y="403"/>
                    <a:pt x="2285" y="403"/>
                  </a:cubicBezTo>
                  <a:close/>
                  <a:moveTo>
                    <a:pt x="2734" y="2957"/>
                  </a:moveTo>
                  <a:cubicBezTo>
                    <a:pt x="3047" y="3092"/>
                    <a:pt x="3406" y="3316"/>
                    <a:pt x="3630" y="3630"/>
                  </a:cubicBezTo>
                  <a:cubicBezTo>
                    <a:pt x="3271" y="3988"/>
                    <a:pt x="2823" y="4212"/>
                    <a:pt x="2285" y="4212"/>
                  </a:cubicBezTo>
                  <a:cubicBezTo>
                    <a:pt x="1793" y="4212"/>
                    <a:pt x="1255" y="3988"/>
                    <a:pt x="941" y="3630"/>
                  </a:cubicBezTo>
                  <a:cubicBezTo>
                    <a:pt x="1165" y="3316"/>
                    <a:pt x="1434" y="3092"/>
                    <a:pt x="1837" y="2957"/>
                  </a:cubicBezTo>
                  <a:cubicBezTo>
                    <a:pt x="1927" y="3047"/>
                    <a:pt x="2106" y="3092"/>
                    <a:pt x="2285" y="3092"/>
                  </a:cubicBezTo>
                  <a:cubicBezTo>
                    <a:pt x="2465" y="3092"/>
                    <a:pt x="2599" y="3047"/>
                    <a:pt x="2734" y="2957"/>
                  </a:cubicBezTo>
                  <a:close/>
                  <a:moveTo>
                    <a:pt x="2285" y="0"/>
                  </a:moveTo>
                  <a:cubicBezTo>
                    <a:pt x="986" y="0"/>
                    <a:pt x="0" y="1075"/>
                    <a:pt x="0" y="2285"/>
                  </a:cubicBezTo>
                  <a:cubicBezTo>
                    <a:pt x="0" y="3585"/>
                    <a:pt x="1031" y="4571"/>
                    <a:pt x="2285" y="4571"/>
                  </a:cubicBezTo>
                  <a:cubicBezTo>
                    <a:pt x="3585" y="4571"/>
                    <a:pt x="4571" y="3540"/>
                    <a:pt x="4571" y="2285"/>
                  </a:cubicBezTo>
                  <a:cubicBezTo>
                    <a:pt x="4616" y="1031"/>
                    <a:pt x="3585" y="0"/>
                    <a:pt x="228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4"/>
            <p:cNvSpPr/>
            <p:nvPr/>
          </p:nvSpPr>
          <p:spPr>
            <a:xfrm>
              <a:off x="4204130" y="2844554"/>
              <a:ext cx="230176" cy="232545"/>
            </a:xfrm>
            <a:custGeom>
              <a:rect b="b" l="l" r="r" t="t"/>
              <a:pathLst>
                <a:path extrusionOk="0" h="8739" w="8650">
                  <a:moveTo>
                    <a:pt x="3362" y="0"/>
                  </a:moveTo>
                  <a:cubicBezTo>
                    <a:pt x="2152" y="0"/>
                    <a:pt x="1032" y="404"/>
                    <a:pt x="91" y="1210"/>
                  </a:cubicBezTo>
                  <a:cubicBezTo>
                    <a:pt x="1" y="1255"/>
                    <a:pt x="1" y="1434"/>
                    <a:pt x="46" y="1524"/>
                  </a:cubicBezTo>
                  <a:cubicBezTo>
                    <a:pt x="72" y="1576"/>
                    <a:pt x="144" y="1598"/>
                    <a:pt x="218" y="1598"/>
                  </a:cubicBezTo>
                  <a:cubicBezTo>
                    <a:pt x="270" y="1598"/>
                    <a:pt x="322" y="1587"/>
                    <a:pt x="359" y="1569"/>
                  </a:cubicBezTo>
                  <a:cubicBezTo>
                    <a:pt x="1211" y="896"/>
                    <a:pt x="2286" y="493"/>
                    <a:pt x="3362" y="493"/>
                  </a:cubicBezTo>
                  <a:cubicBezTo>
                    <a:pt x="4616" y="493"/>
                    <a:pt x="5871" y="1031"/>
                    <a:pt x="6767" y="1927"/>
                  </a:cubicBezTo>
                  <a:cubicBezTo>
                    <a:pt x="7663" y="2823"/>
                    <a:pt x="8156" y="4033"/>
                    <a:pt x="8156" y="5333"/>
                  </a:cubicBezTo>
                  <a:cubicBezTo>
                    <a:pt x="8156" y="6453"/>
                    <a:pt x="7753" y="7439"/>
                    <a:pt x="7081" y="8335"/>
                  </a:cubicBezTo>
                  <a:cubicBezTo>
                    <a:pt x="7036" y="8469"/>
                    <a:pt x="7036" y="8559"/>
                    <a:pt x="7170" y="8693"/>
                  </a:cubicBezTo>
                  <a:cubicBezTo>
                    <a:pt x="7215" y="8738"/>
                    <a:pt x="7260" y="8738"/>
                    <a:pt x="7260" y="8738"/>
                  </a:cubicBezTo>
                  <a:cubicBezTo>
                    <a:pt x="7305" y="8738"/>
                    <a:pt x="7350" y="8693"/>
                    <a:pt x="7439" y="8693"/>
                  </a:cubicBezTo>
                  <a:cubicBezTo>
                    <a:pt x="8156" y="7752"/>
                    <a:pt x="8604" y="6632"/>
                    <a:pt x="8604" y="5377"/>
                  </a:cubicBezTo>
                  <a:cubicBezTo>
                    <a:pt x="8649" y="3899"/>
                    <a:pt x="8111" y="2554"/>
                    <a:pt x="7081" y="1524"/>
                  </a:cubicBezTo>
                  <a:cubicBezTo>
                    <a:pt x="6095" y="493"/>
                    <a:pt x="4751" y="0"/>
                    <a:pt x="336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4"/>
            <p:cNvSpPr/>
            <p:nvPr/>
          </p:nvSpPr>
          <p:spPr>
            <a:xfrm>
              <a:off x="4151682" y="2892718"/>
              <a:ext cx="237308" cy="356068"/>
            </a:xfrm>
            <a:custGeom>
              <a:rect b="b" l="l" r="r" t="t"/>
              <a:pathLst>
                <a:path extrusionOk="0" h="13381" w="8918">
                  <a:moveTo>
                    <a:pt x="7842" y="9034"/>
                  </a:moveTo>
                  <a:cubicBezTo>
                    <a:pt x="8021" y="9079"/>
                    <a:pt x="8111" y="9169"/>
                    <a:pt x="8111" y="9348"/>
                  </a:cubicBezTo>
                  <a:cubicBezTo>
                    <a:pt x="8066" y="9572"/>
                    <a:pt x="7932" y="9706"/>
                    <a:pt x="7797" y="9706"/>
                  </a:cubicBezTo>
                  <a:lnTo>
                    <a:pt x="3003" y="9706"/>
                  </a:lnTo>
                  <a:cubicBezTo>
                    <a:pt x="2868" y="9706"/>
                    <a:pt x="2689" y="9527"/>
                    <a:pt x="2689" y="9348"/>
                  </a:cubicBezTo>
                  <a:cubicBezTo>
                    <a:pt x="2689" y="9169"/>
                    <a:pt x="2778" y="9079"/>
                    <a:pt x="2958" y="9034"/>
                  </a:cubicBezTo>
                  <a:close/>
                  <a:moveTo>
                    <a:pt x="7797" y="10110"/>
                  </a:moveTo>
                  <a:cubicBezTo>
                    <a:pt x="7932" y="10110"/>
                    <a:pt x="8111" y="10289"/>
                    <a:pt x="8111" y="10468"/>
                  </a:cubicBezTo>
                  <a:cubicBezTo>
                    <a:pt x="8111" y="10647"/>
                    <a:pt x="7932" y="10782"/>
                    <a:pt x="7797" y="10782"/>
                  </a:cubicBezTo>
                  <a:lnTo>
                    <a:pt x="4436" y="10782"/>
                  </a:lnTo>
                  <a:cubicBezTo>
                    <a:pt x="4302" y="10782"/>
                    <a:pt x="4212" y="10916"/>
                    <a:pt x="4212" y="11006"/>
                  </a:cubicBezTo>
                  <a:cubicBezTo>
                    <a:pt x="4212" y="11140"/>
                    <a:pt x="4302" y="11230"/>
                    <a:pt x="4436" y="11230"/>
                  </a:cubicBezTo>
                  <a:lnTo>
                    <a:pt x="7797" y="11230"/>
                  </a:lnTo>
                  <a:cubicBezTo>
                    <a:pt x="7932" y="11230"/>
                    <a:pt x="8111" y="11409"/>
                    <a:pt x="8111" y="11588"/>
                  </a:cubicBezTo>
                  <a:cubicBezTo>
                    <a:pt x="8111" y="11767"/>
                    <a:pt x="7932" y="11902"/>
                    <a:pt x="7797" y="11902"/>
                  </a:cubicBezTo>
                  <a:lnTo>
                    <a:pt x="3003" y="11902"/>
                  </a:lnTo>
                  <a:cubicBezTo>
                    <a:pt x="2868" y="11902"/>
                    <a:pt x="2689" y="11767"/>
                    <a:pt x="2689" y="11588"/>
                  </a:cubicBezTo>
                  <a:cubicBezTo>
                    <a:pt x="2689" y="11409"/>
                    <a:pt x="2868" y="11230"/>
                    <a:pt x="3003" y="11230"/>
                  </a:cubicBezTo>
                  <a:lnTo>
                    <a:pt x="3406" y="11230"/>
                  </a:lnTo>
                  <a:cubicBezTo>
                    <a:pt x="3540" y="11230"/>
                    <a:pt x="3630" y="11140"/>
                    <a:pt x="3630" y="11006"/>
                  </a:cubicBezTo>
                  <a:cubicBezTo>
                    <a:pt x="3630" y="10916"/>
                    <a:pt x="3540" y="10782"/>
                    <a:pt x="3406" y="10782"/>
                  </a:cubicBezTo>
                  <a:lnTo>
                    <a:pt x="3003" y="10782"/>
                  </a:lnTo>
                  <a:cubicBezTo>
                    <a:pt x="2868" y="10782"/>
                    <a:pt x="2689" y="10647"/>
                    <a:pt x="2689" y="10468"/>
                  </a:cubicBezTo>
                  <a:cubicBezTo>
                    <a:pt x="2689" y="10289"/>
                    <a:pt x="2868" y="10110"/>
                    <a:pt x="3003" y="10110"/>
                  </a:cubicBezTo>
                  <a:close/>
                  <a:moveTo>
                    <a:pt x="7394" y="12305"/>
                  </a:moveTo>
                  <a:lnTo>
                    <a:pt x="7349" y="12395"/>
                  </a:lnTo>
                  <a:cubicBezTo>
                    <a:pt x="7349" y="12664"/>
                    <a:pt x="7125" y="12888"/>
                    <a:pt x="6811" y="12888"/>
                  </a:cubicBezTo>
                  <a:lnTo>
                    <a:pt x="4033" y="12888"/>
                  </a:lnTo>
                  <a:cubicBezTo>
                    <a:pt x="3764" y="12888"/>
                    <a:pt x="3540" y="12664"/>
                    <a:pt x="3540" y="12395"/>
                  </a:cubicBezTo>
                  <a:lnTo>
                    <a:pt x="3540" y="12305"/>
                  </a:lnTo>
                  <a:close/>
                  <a:moveTo>
                    <a:pt x="1435" y="1"/>
                  </a:moveTo>
                  <a:cubicBezTo>
                    <a:pt x="1363" y="1"/>
                    <a:pt x="1295" y="32"/>
                    <a:pt x="1210" y="117"/>
                  </a:cubicBezTo>
                  <a:cubicBezTo>
                    <a:pt x="448" y="1058"/>
                    <a:pt x="0" y="2223"/>
                    <a:pt x="0" y="3478"/>
                  </a:cubicBezTo>
                  <a:cubicBezTo>
                    <a:pt x="0" y="4777"/>
                    <a:pt x="493" y="6032"/>
                    <a:pt x="1389" y="7018"/>
                  </a:cubicBezTo>
                  <a:cubicBezTo>
                    <a:pt x="1837" y="7511"/>
                    <a:pt x="2241" y="8048"/>
                    <a:pt x="2510" y="8676"/>
                  </a:cubicBezTo>
                  <a:cubicBezTo>
                    <a:pt x="2286" y="8765"/>
                    <a:pt x="2106" y="9079"/>
                    <a:pt x="2106" y="9348"/>
                  </a:cubicBezTo>
                  <a:cubicBezTo>
                    <a:pt x="2106" y="9572"/>
                    <a:pt x="2241" y="9751"/>
                    <a:pt x="2330" y="9885"/>
                  </a:cubicBezTo>
                  <a:cubicBezTo>
                    <a:pt x="2196" y="10020"/>
                    <a:pt x="2106" y="10244"/>
                    <a:pt x="2106" y="10468"/>
                  </a:cubicBezTo>
                  <a:cubicBezTo>
                    <a:pt x="2106" y="10692"/>
                    <a:pt x="2241" y="10871"/>
                    <a:pt x="2330" y="11006"/>
                  </a:cubicBezTo>
                  <a:cubicBezTo>
                    <a:pt x="2196" y="11140"/>
                    <a:pt x="2106" y="11364"/>
                    <a:pt x="2106" y="11588"/>
                  </a:cubicBezTo>
                  <a:cubicBezTo>
                    <a:pt x="2106" y="12036"/>
                    <a:pt x="2465" y="12395"/>
                    <a:pt x="2913" y="12395"/>
                  </a:cubicBezTo>
                  <a:lnTo>
                    <a:pt x="2913" y="12440"/>
                  </a:lnTo>
                  <a:cubicBezTo>
                    <a:pt x="2913" y="12977"/>
                    <a:pt x="3361" y="13381"/>
                    <a:pt x="3854" y="13381"/>
                  </a:cubicBezTo>
                  <a:lnTo>
                    <a:pt x="6677" y="13381"/>
                  </a:lnTo>
                  <a:cubicBezTo>
                    <a:pt x="7215" y="13381"/>
                    <a:pt x="7618" y="12933"/>
                    <a:pt x="7618" y="12440"/>
                  </a:cubicBezTo>
                  <a:lnTo>
                    <a:pt x="7618" y="12395"/>
                  </a:lnTo>
                  <a:cubicBezTo>
                    <a:pt x="8066" y="12395"/>
                    <a:pt x="8380" y="12036"/>
                    <a:pt x="8380" y="11588"/>
                  </a:cubicBezTo>
                  <a:cubicBezTo>
                    <a:pt x="8380" y="11364"/>
                    <a:pt x="8290" y="11185"/>
                    <a:pt x="8156" y="11006"/>
                  </a:cubicBezTo>
                  <a:cubicBezTo>
                    <a:pt x="8335" y="10916"/>
                    <a:pt x="8380" y="10692"/>
                    <a:pt x="8380" y="10468"/>
                  </a:cubicBezTo>
                  <a:cubicBezTo>
                    <a:pt x="8380" y="10244"/>
                    <a:pt x="8290" y="10065"/>
                    <a:pt x="8156" y="9885"/>
                  </a:cubicBezTo>
                  <a:cubicBezTo>
                    <a:pt x="8335" y="9796"/>
                    <a:pt x="8380" y="9572"/>
                    <a:pt x="8380" y="9348"/>
                  </a:cubicBezTo>
                  <a:cubicBezTo>
                    <a:pt x="8380" y="9079"/>
                    <a:pt x="8245" y="8855"/>
                    <a:pt x="8021" y="8676"/>
                  </a:cubicBezTo>
                  <a:cubicBezTo>
                    <a:pt x="8156" y="8272"/>
                    <a:pt x="8380" y="7869"/>
                    <a:pt x="8693" y="7511"/>
                  </a:cubicBezTo>
                  <a:cubicBezTo>
                    <a:pt x="8917" y="7466"/>
                    <a:pt x="8917" y="7331"/>
                    <a:pt x="8783" y="7242"/>
                  </a:cubicBezTo>
                  <a:cubicBezTo>
                    <a:pt x="8743" y="7201"/>
                    <a:pt x="8693" y="7179"/>
                    <a:pt x="8643" y="7179"/>
                  </a:cubicBezTo>
                  <a:cubicBezTo>
                    <a:pt x="8582" y="7179"/>
                    <a:pt x="8519" y="7213"/>
                    <a:pt x="8469" y="7287"/>
                  </a:cubicBezTo>
                  <a:cubicBezTo>
                    <a:pt x="8156" y="7645"/>
                    <a:pt x="7887" y="8138"/>
                    <a:pt x="7663" y="8631"/>
                  </a:cubicBezTo>
                  <a:lnTo>
                    <a:pt x="3003" y="8631"/>
                  </a:lnTo>
                  <a:cubicBezTo>
                    <a:pt x="2734" y="7959"/>
                    <a:pt x="2286" y="7287"/>
                    <a:pt x="1793" y="6704"/>
                  </a:cubicBezTo>
                  <a:cubicBezTo>
                    <a:pt x="986" y="5808"/>
                    <a:pt x="538" y="4688"/>
                    <a:pt x="493" y="3478"/>
                  </a:cubicBezTo>
                  <a:cubicBezTo>
                    <a:pt x="493" y="2358"/>
                    <a:pt x="896" y="1237"/>
                    <a:pt x="1613" y="386"/>
                  </a:cubicBezTo>
                  <a:cubicBezTo>
                    <a:pt x="1658" y="296"/>
                    <a:pt x="1658" y="162"/>
                    <a:pt x="1569" y="27"/>
                  </a:cubicBezTo>
                  <a:cubicBezTo>
                    <a:pt x="1519" y="11"/>
                    <a:pt x="1476" y="1"/>
                    <a:pt x="1435"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4" name="Google Shape;3394;p54"/>
          <p:cNvGrpSpPr/>
          <p:nvPr/>
        </p:nvGrpSpPr>
        <p:grpSpPr>
          <a:xfrm rot="-2700000">
            <a:off x="4318877" y="3476825"/>
            <a:ext cx="503635" cy="492365"/>
            <a:chOff x="5334523" y="2843357"/>
            <a:chExt cx="426904" cy="417351"/>
          </a:xfrm>
        </p:grpSpPr>
        <p:sp>
          <p:nvSpPr>
            <p:cNvPr id="3395" name="Google Shape;3395;p54"/>
            <p:cNvSpPr/>
            <p:nvPr/>
          </p:nvSpPr>
          <p:spPr>
            <a:xfrm>
              <a:off x="5465684" y="3187956"/>
              <a:ext cx="165754" cy="11948"/>
            </a:xfrm>
            <a:custGeom>
              <a:rect b="b" l="l" r="r" t="t"/>
              <a:pathLst>
                <a:path extrusionOk="0" h="449" w="6229">
                  <a:moveTo>
                    <a:pt x="224" y="0"/>
                  </a:moveTo>
                  <a:cubicBezTo>
                    <a:pt x="135" y="0"/>
                    <a:pt x="0" y="90"/>
                    <a:pt x="0" y="224"/>
                  </a:cubicBezTo>
                  <a:cubicBezTo>
                    <a:pt x="0" y="314"/>
                    <a:pt x="135" y="448"/>
                    <a:pt x="224" y="448"/>
                  </a:cubicBezTo>
                  <a:lnTo>
                    <a:pt x="6005" y="448"/>
                  </a:lnTo>
                  <a:cubicBezTo>
                    <a:pt x="6139" y="448"/>
                    <a:pt x="6229" y="314"/>
                    <a:pt x="6229" y="224"/>
                  </a:cubicBezTo>
                  <a:cubicBezTo>
                    <a:pt x="6229" y="90"/>
                    <a:pt x="6139" y="0"/>
                    <a:pt x="60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4"/>
            <p:cNvSpPr/>
            <p:nvPr/>
          </p:nvSpPr>
          <p:spPr>
            <a:xfrm>
              <a:off x="5334523" y="2843357"/>
              <a:ext cx="426904" cy="417351"/>
            </a:xfrm>
            <a:custGeom>
              <a:rect b="b" l="l" r="r" t="t"/>
              <a:pathLst>
                <a:path extrusionOk="0" h="15684" w="16043">
                  <a:moveTo>
                    <a:pt x="3719" y="2913"/>
                  </a:moveTo>
                  <a:cubicBezTo>
                    <a:pt x="3719" y="3988"/>
                    <a:pt x="3585" y="5064"/>
                    <a:pt x="4436" y="6632"/>
                  </a:cubicBezTo>
                  <a:cubicBezTo>
                    <a:pt x="4436" y="6632"/>
                    <a:pt x="2778" y="6498"/>
                    <a:pt x="2375" y="4885"/>
                  </a:cubicBezTo>
                  <a:lnTo>
                    <a:pt x="1882" y="2913"/>
                  </a:lnTo>
                  <a:close/>
                  <a:moveTo>
                    <a:pt x="14205" y="2913"/>
                  </a:moveTo>
                  <a:lnTo>
                    <a:pt x="13667" y="4885"/>
                  </a:lnTo>
                  <a:cubicBezTo>
                    <a:pt x="13309" y="6498"/>
                    <a:pt x="11651" y="6632"/>
                    <a:pt x="11606" y="6632"/>
                  </a:cubicBezTo>
                  <a:cubicBezTo>
                    <a:pt x="12323" y="5243"/>
                    <a:pt x="12323" y="4392"/>
                    <a:pt x="12323" y="2913"/>
                  </a:cubicBezTo>
                  <a:close/>
                  <a:moveTo>
                    <a:pt x="3719" y="1793"/>
                  </a:moveTo>
                  <a:lnTo>
                    <a:pt x="3719" y="2420"/>
                  </a:lnTo>
                  <a:lnTo>
                    <a:pt x="1569" y="2420"/>
                  </a:lnTo>
                  <a:cubicBezTo>
                    <a:pt x="1389" y="2420"/>
                    <a:pt x="1300" y="2599"/>
                    <a:pt x="1345" y="2689"/>
                  </a:cubicBezTo>
                  <a:lnTo>
                    <a:pt x="1927" y="4929"/>
                  </a:lnTo>
                  <a:cubicBezTo>
                    <a:pt x="2196" y="5960"/>
                    <a:pt x="2913" y="6677"/>
                    <a:pt x="3944" y="6946"/>
                  </a:cubicBezTo>
                  <a:cubicBezTo>
                    <a:pt x="3944" y="6946"/>
                    <a:pt x="3899" y="6946"/>
                    <a:pt x="4795" y="7125"/>
                  </a:cubicBezTo>
                  <a:cubicBezTo>
                    <a:pt x="4929" y="7394"/>
                    <a:pt x="5153" y="7618"/>
                    <a:pt x="5377" y="7887"/>
                  </a:cubicBezTo>
                  <a:lnTo>
                    <a:pt x="3809" y="7573"/>
                  </a:lnTo>
                  <a:cubicBezTo>
                    <a:pt x="2689" y="7394"/>
                    <a:pt x="1658" y="6453"/>
                    <a:pt x="1300" y="5109"/>
                  </a:cubicBezTo>
                  <a:lnTo>
                    <a:pt x="672" y="2644"/>
                  </a:lnTo>
                  <a:cubicBezTo>
                    <a:pt x="583" y="2196"/>
                    <a:pt x="896" y="1793"/>
                    <a:pt x="1345" y="1793"/>
                  </a:cubicBezTo>
                  <a:close/>
                  <a:moveTo>
                    <a:pt x="14743" y="1793"/>
                  </a:moveTo>
                  <a:cubicBezTo>
                    <a:pt x="15191" y="1793"/>
                    <a:pt x="15549" y="2241"/>
                    <a:pt x="15415" y="2689"/>
                  </a:cubicBezTo>
                  <a:lnTo>
                    <a:pt x="14787" y="5154"/>
                  </a:lnTo>
                  <a:cubicBezTo>
                    <a:pt x="14474" y="6498"/>
                    <a:pt x="13354" y="7394"/>
                    <a:pt x="12278" y="7618"/>
                  </a:cubicBezTo>
                  <a:lnTo>
                    <a:pt x="10710" y="7976"/>
                  </a:lnTo>
                  <a:cubicBezTo>
                    <a:pt x="10934" y="7752"/>
                    <a:pt x="11158" y="7439"/>
                    <a:pt x="11337" y="7170"/>
                  </a:cubicBezTo>
                  <a:cubicBezTo>
                    <a:pt x="12233" y="6991"/>
                    <a:pt x="12188" y="6991"/>
                    <a:pt x="12188" y="6991"/>
                  </a:cubicBezTo>
                  <a:cubicBezTo>
                    <a:pt x="13174" y="6722"/>
                    <a:pt x="13891" y="6005"/>
                    <a:pt x="14205" y="4974"/>
                  </a:cubicBezTo>
                  <a:lnTo>
                    <a:pt x="14743" y="2734"/>
                  </a:lnTo>
                  <a:cubicBezTo>
                    <a:pt x="14787" y="2555"/>
                    <a:pt x="14698" y="2465"/>
                    <a:pt x="14519" y="2465"/>
                  </a:cubicBezTo>
                  <a:lnTo>
                    <a:pt x="12413" y="2465"/>
                  </a:lnTo>
                  <a:lnTo>
                    <a:pt x="12413" y="1793"/>
                  </a:lnTo>
                  <a:close/>
                  <a:moveTo>
                    <a:pt x="12547" y="493"/>
                  </a:moveTo>
                  <a:cubicBezTo>
                    <a:pt x="12771" y="493"/>
                    <a:pt x="12995" y="673"/>
                    <a:pt x="12995" y="941"/>
                  </a:cubicBezTo>
                  <a:cubicBezTo>
                    <a:pt x="12995" y="1165"/>
                    <a:pt x="12861" y="1390"/>
                    <a:pt x="12547" y="1390"/>
                  </a:cubicBezTo>
                  <a:lnTo>
                    <a:pt x="6274" y="1390"/>
                  </a:lnTo>
                  <a:cubicBezTo>
                    <a:pt x="6184" y="1390"/>
                    <a:pt x="6050" y="1524"/>
                    <a:pt x="6050" y="1614"/>
                  </a:cubicBezTo>
                  <a:cubicBezTo>
                    <a:pt x="6050" y="1748"/>
                    <a:pt x="6184" y="1838"/>
                    <a:pt x="6274" y="1838"/>
                  </a:cubicBezTo>
                  <a:lnTo>
                    <a:pt x="11964" y="1838"/>
                  </a:lnTo>
                  <a:lnTo>
                    <a:pt x="11964" y="2689"/>
                  </a:lnTo>
                  <a:lnTo>
                    <a:pt x="11964" y="3630"/>
                  </a:lnTo>
                  <a:cubicBezTo>
                    <a:pt x="11964" y="4750"/>
                    <a:pt x="11606" y="5870"/>
                    <a:pt x="10979" y="6856"/>
                  </a:cubicBezTo>
                  <a:cubicBezTo>
                    <a:pt x="10665" y="7349"/>
                    <a:pt x="10262" y="7797"/>
                    <a:pt x="9814" y="8111"/>
                  </a:cubicBezTo>
                  <a:cubicBezTo>
                    <a:pt x="9545" y="8335"/>
                    <a:pt x="9276" y="8559"/>
                    <a:pt x="8917" y="8738"/>
                  </a:cubicBezTo>
                  <a:cubicBezTo>
                    <a:pt x="8649" y="8917"/>
                    <a:pt x="8346" y="9007"/>
                    <a:pt x="8038" y="9007"/>
                  </a:cubicBezTo>
                  <a:cubicBezTo>
                    <a:pt x="7730" y="9007"/>
                    <a:pt x="7416" y="8917"/>
                    <a:pt x="7125" y="8738"/>
                  </a:cubicBezTo>
                  <a:cubicBezTo>
                    <a:pt x="6856" y="8559"/>
                    <a:pt x="6498" y="8335"/>
                    <a:pt x="6229" y="8111"/>
                  </a:cubicBezTo>
                  <a:cubicBezTo>
                    <a:pt x="4885" y="7080"/>
                    <a:pt x="4078" y="5378"/>
                    <a:pt x="4078" y="3630"/>
                  </a:cubicBezTo>
                  <a:lnTo>
                    <a:pt x="4078" y="2689"/>
                  </a:lnTo>
                  <a:lnTo>
                    <a:pt x="4078" y="1793"/>
                  </a:lnTo>
                  <a:lnTo>
                    <a:pt x="5109" y="1793"/>
                  </a:lnTo>
                  <a:cubicBezTo>
                    <a:pt x="5198" y="1793"/>
                    <a:pt x="5333" y="1703"/>
                    <a:pt x="5333" y="1569"/>
                  </a:cubicBezTo>
                  <a:cubicBezTo>
                    <a:pt x="5333" y="1434"/>
                    <a:pt x="5198" y="1345"/>
                    <a:pt x="5109" y="1345"/>
                  </a:cubicBezTo>
                  <a:lnTo>
                    <a:pt x="3540" y="1345"/>
                  </a:lnTo>
                  <a:cubicBezTo>
                    <a:pt x="3316" y="1345"/>
                    <a:pt x="3137" y="1165"/>
                    <a:pt x="3137" y="941"/>
                  </a:cubicBezTo>
                  <a:cubicBezTo>
                    <a:pt x="3137" y="717"/>
                    <a:pt x="3316" y="493"/>
                    <a:pt x="3585" y="493"/>
                  </a:cubicBezTo>
                  <a:close/>
                  <a:moveTo>
                    <a:pt x="7259" y="9231"/>
                  </a:moveTo>
                  <a:cubicBezTo>
                    <a:pt x="7528" y="9366"/>
                    <a:pt x="7797" y="9410"/>
                    <a:pt x="8066" y="9410"/>
                  </a:cubicBezTo>
                  <a:cubicBezTo>
                    <a:pt x="8380" y="9410"/>
                    <a:pt x="8559" y="9366"/>
                    <a:pt x="8828" y="9321"/>
                  </a:cubicBezTo>
                  <a:cubicBezTo>
                    <a:pt x="9007" y="10307"/>
                    <a:pt x="9634" y="11158"/>
                    <a:pt x="10486" y="11651"/>
                  </a:cubicBezTo>
                  <a:lnTo>
                    <a:pt x="5467" y="11651"/>
                  </a:lnTo>
                  <a:cubicBezTo>
                    <a:pt x="6274" y="11113"/>
                    <a:pt x="6946" y="10262"/>
                    <a:pt x="7259" y="9231"/>
                  </a:cubicBezTo>
                  <a:close/>
                  <a:moveTo>
                    <a:pt x="13354" y="14608"/>
                  </a:moveTo>
                  <a:cubicBezTo>
                    <a:pt x="13488" y="14608"/>
                    <a:pt x="13667" y="14788"/>
                    <a:pt x="13667" y="14967"/>
                  </a:cubicBezTo>
                  <a:cubicBezTo>
                    <a:pt x="13667" y="15146"/>
                    <a:pt x="13488" y="15280"/>
                    <a:pt x="13354" y="15280"/>
                  </a:cubicBezTo>
                  <a:lnTo>
                    <a:pt x="2778" y="15280"/>
                  </a:lnTo>
                  <a:cubicBezTo>
                    <a:pt x="2599" y="15280"/>
                    <a:pt x="2420" y="15146"/>
                    <a:pt x="2420" y="14967"/>
                  </a:cubicBezTo>
                  <a:cubicBezTo>
                    <a:pt x="2420" y="14788"/>
                    <a:pt x="2599" y="14608"/>
                    <a:pt x="2778" y="14608"/>
                  </a:cubicBezTo>
                  <a:close/>
                  <a:moveTo>
                    <a:pt x="3540" y="0"/>
                  </a:moveTo>
                  <a:cubicBezTo>
                    <a:pt x="3047" y="0"/>
                    <a:pt x="2644" y="404"/>
                    <a:pt x="2644" y="897"/>
                  </a:cubicBezTo>
                  <a:cubicBezTo>
                    <a:pt x="2644" y="1076"/>
                    <a:pt x="2689" y="1165"/>
                    <a:pt x="2734" y="1345"/>
                  </a:cubicBezTo>
                  <a:lnTo>
                    <a:pt x="1300" y="1345"/>
                  </a:lnTo>
                  <a:cubicBezTo>
                    <a:pt x="583" y="1345"/>
                    <a:pt x="0" y="2062"/>
                    <a:pt x="180" y="2779"/>
                  </a:cubicBezTo>
                  <a:lnTo>
                    <a:pt x="807" y="5243"/>
                  </a:lnTo>
                  <a:cubicBezTo>
                    <a:pt x="1165" y="6767"/>
                    <a:pt x="2465" y="7842"/>
                    <a:pt x="3630" y="8066"/>
                  </a:cubicBezTo>
                  <a:lnTo>
                    <a:pt x="6005" y="8514"/>
                  </a:lnTo>
                  <a:cubicBezTo>
                    <a:pt x="6229" y="8693"/>
                    <a:pt x="6498" y="8917"/>
                    <a:pt x="6767" y="9007"/>
                  </a:cubicBezTo>
                  <a:cubicBezTo>
                    <a:pt x="6453" y="10262"/>
                    <a:pt x="5557" y="11248"/>
                    <a:pt x="4302" y="11606"/>
                  </a:cubicBezTo>
                  <a:lnTo>
                    <a:pt x="3630" y="11606"/>
                  </a:lnTo>
                  <a:cubicBezTo>
                    <a:pt x="3271" y="11606"/>
                    <a:pt x="2913" y="11920"/>
                    <a:pt x="2913" y="12323"/>
                  </a:cubicBezTo>
                  <a:lnTo>
                    <a:pt x="2913" y="14115"/>
                  </a:lnTo>
                  <a:lnTo>
                    <a:pt x="2689" y="14115"/>
                  </a:lnTo>
                  <a:cubicBezTo>
                    <a:pt x="2241" y="14115"/>
                    <a:pt x="1927" y="14474"/>
                    <a:pt x="1927" y="14922"/>
                  </a:cubicBezTo>
                  <a:cubicBezTo>
                    <a:pt x="1927" y="15370"/>
                    <a:pt x="2241" y="15684"/>
                    <a:pt x="2689" y="15684"/>
                  </a:cubicBezTo>
                  <a:lnTo>
                    <a:pt x="13264" y="15684"/>
                  </a:lnTo>
                  <a:cubicBezTo>
                    <a:pt x="13712" y="15684"/>
                    <a:pt x="14070" y="15370"/>
                    <a:pt x="14070" y="14922"/>
                  </a:cubicBezTo>
                  <a:cubicBezTo>
                    <a:pt x="14070" y="14474"/>
                    <a:pt x="13712" y="14115"/>
                    <a:pt x="13264" y="14115"/>
                  </a:cubicBezTo>
                  <a:lnTo>
                    <a:pt x="13040" y="14115"/>
                  </a:lnTo>
                  <a:lnTo>
                    <a:pt x="13040" y="13667"/>
                  </a:lnTo>
                  <a:cubicBezTo>
                    <a:pt x="13040" y="13578"/>
                    <a:pt x="12950" y="13443"/>
                    <a:pt x="12861" y="13443"/>
                  </a:cubicBezTo>
                  <a:cubicBezTo>
                    <a:pt x="12726" y="13443"/>
                    <a:pt x="12637" y="13533"/>
                    <a:pt x="12637" y="13667"/>
                  </a:cubicBezTo>
                  <a:lnTo>
                    <a:pt x="12637" y="14115"/>
                  </a:lnTo>
                  <a:lnTo>
                    <a:pt x="3361" y="14115"/>
                  </a:lnTo>
                  <a:lnTo>
                    <a:pt x="3361" y="12323"/>
                  </a:lnTo>
                  <a:cubicBezTo>
                    <a:pt x="3361" y="12144"/>
                    <a:pt x="3495" y="12054"/>
                    <a:pt x="3675" y="12054"/>
                  </a:cubicBezTo>
                  <a:lnTo>
                    <a:pt x="12323" y="12054"/>
                  </a:lnTo>
                  <a:cubicBezTo>
                    <a:pt x="12502" y="12054"/>
                    <a:pt x="12637" y="12144"/>
                    <a:pt x="12637" y="12323"/>
                  </a:cubicBezTo>
                  <a:lnTo>
                    <a:pt x="12637" y="12592"/>
                  </a:lnTo>
                  <a:cubicBezTo>
                    <a:pt x="12637" y="12726"/>
                    <a:pt x="12726" y="12816"/>
                    <a:pt x="12861" y="12816"/>
                  </a:cubicBezTo>
                  <a:cubicBezTo>
                    <a:pt x="12950" y="12816"/>
                    <a:pt x="13040" y="12726"/>
                    <a:pt x="13040" y="12592"/>
                  </a:cubicBezTo>
                  <a:lnTo>
                    <a:pt x="13040" y="12323"/>
                  </a:lnTo>
                  <a:cubicBezTo>
                    <a:pt x="13040" y="11920"/>
                    <a:pt x="12726" y="11606"/>
                    <a:pt x="12323" y="11606"/>
                  </a:cubicBezTo>
                  <a:lnTo>
                    <a:pt x="11651" y="11606"/>
                  </a:lnTo>
                  <a:lnTo>
                    <a:pt x="11382" y="11561"/>
                  </a:lnTo>
                  <a:cubicBezTo>
                    <a:pt x="10217" y="11203"/>
                    <a:pt x="9365" y="10262"/>
                    <a:pt x="9141" y="9097"/>
                  </a:cubicBezTo>
                  <a:cubicBezTo>
                    <a:pt x="9410" y="8917"/>
                    <a:pt x="9679" y="8738"/>
                    <a:pt x="9993" y="8514"/>
                  </a:cubicBezTo>
                  <a:cubicBezTo>
                    <a:pt x="12457" y="8021"/>
                    <a:pt x="12323" y="8066"/>
                    <a:pt x="12323" y="8021"/>
                  </a:cubicBezTo>
                  <a:cubicBezTo>
                    <a:pt x="13712" y="7663"/>
                    <a:pt x="14787" y="6632"/>
                    <a:pt x="15146" y="5198"/>
                  </a:cubicBezTo>
                  <a:lnTo>
                    <a:pt x="15728" y="2734"/>
                  </a:lnTo>
                  <a:cubicBezTo>
                    <a:pt x="16042" y="2062"/>
                    <a:pt x="15460" y="1345"/>
                    <a:pt x="14743" y="1345"/>
                  </a:cubicBezTo>
                  <a:lnTo>
                    <a:pt x="13309" y="1345"/>
                  </a:lnTo>
                  <a:cubicBezTo>
                    <a:pt x="13354" y="1255"/>
                    <a:pt x="13398" y="1076"/>
                    <a:pt x="13398" y="897"/>
                  </a:cubicBezTo>
                  <a:cubicBezTo>
                    <a:pt x="13398" y="404"/>
                    <a:pt x="12995" y="0"/>
                    <a:pt x="12502"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4"/>
            <p:cNvSpPr/>
            <p:nvPr/>
          </p:nvSpPr>
          <p:spPr>
            <a:xfrm>
              <a:off x="5491921" y="2919674"/>
              <a:ext cx="114476" cy="107930"/>
            </a:xfrm>
            <a:custGeom>
              <a:rect b="b" l="l" r="r" t="t"/>
              <a:pathLst>
                <a:path extrusionOk="0" h="4056" w="4302">
                  <a:moveTo>
                    <a:pt x="2106" y="493"/>
                  </a:moveTo>
                  <a:lnTo>
                    <a:pt x="2375" y="1345"/>
                  </a:lnTo>
                  <a:cubicBezTo>
                    <a:pt x="2465" y="1524"/>
                    <a:pt x="2599" y="1613"/>
                    <a:pt x="2778" y="1613"/>
                  </a:cubicBezTo>
                  <a:lnTo>
                    <a:pt x="3675" y="1658"/>
                  </a:lnTo>
                  <a:lnTo>
                    <a:pt x="2958" y="2241"/>
                  </a:lnTo>
                  <a:cubicBezTo>
                    <a:pt x="2823" y="2330"/>
                    <a:pt x="2778" y="2510"/>
                    <a:pt x="2778" y="2689"/>
                  </a:cubicBezTo>
                  <a:lnTo>
                    <a:pt x="3002" y="3540"/>
                  </a:lnTo>
                  <a:lnTo>
                    <a:pt x="3002" y="3540"/>
                  </a:lnTo>
                  <a:lnTo>
                    <a:pt x="2285" y="3002"/>
                  </a:lnTo>
                  <a:cubicBezTo>
                    <a:pt x="2196" y="2958"/>
                    <a:pt x="2106" y="2935"/>
                    <a:pt x="2028" y="2935"/>
                  </a:cubicBezTo>
                  <a:cubicBezTo>
                    <a:pt x="1949" y="2935"/>
                    <a:pt x="1882" y="2958"/>
                    <a:pt x="1837" y="3002"/>
                  </a:cubicBezTo>
                  <a:lnTo>
                    <a:pt x="1076" y="3540"/>
                  </a:lnTo>
                  <a:lnTo>
                    <a:pt x="1300" y="2689"/>
                  </a:lnTo>
                  <a:cubicBezTo>
                    <a:pt x="1389" y="2510"/>
                    <a:pt x="1300" y="2330"/>
                    <a:pt x="1165" y="2241"/>
                  </a:cubicBezTo>
                  <a:lnTo>
                    <a:pt x="403" y="1658"/>
                  </a:lnTo>
                  <a:lnTo>
                    <a:pt x="1434" y="1613"/>
                  </a:lnTo>
                  <a:cubicBezTo>
                    <a:pt x="1613" y="1613"/>
                    <a:pt x="1793" y="1524"/>
                    <a:pt x="1837" y="1345"/>
                  </a:cubicBezTo>
                  <a:lnTo>
                    <a:pt x="2106" y="493"/>
                  </a:lnTo>
                  <a:close/>
                  <a:moveTo>
                    <a:pt x="2196" y="0"/>
                  </a:moveTo>
                  <a:cubicBezTo>
                    <a:pt x="2061" y="0"/>
                    <a:pt x="1882" y="90"/>
                    <a:pt x="1837" y="269"/>
                  </a:cubicBezTo>
                  <a:lnTo>
                    <a:pt x="1479" y="1165"/>
                  </a:lnTo>
                  <a:lnTo>
                    <a:pt x="538" y="1210"/>
                  </a:lnTo>
                  <a:cubicBezTo>
                    <a:pt x="359" y="1210"/>
                    <a:pt x="179" y="1345"/>
                    <a:pt x="135" y="1524"/>
                  </a:cubicBezTo>
                  <a:cubicBezTo>
                    <a:pt x="0" y="1658"/>
                    <a:pt x="45" y="1837"/>
                    <a:pt x="224" y="1972"/>
                  </a:cubicBezTo>
                  <a:lnTo>
                    <a:pt x="986" y="2554"/>
                  </a:lnTo>
                  <a:lnTo>
                    <a:pt x="717" y="3495"/>
                  </a:lnTo>
                  <a:cubicBezTo>
                    <a:pt x="627" y="3675"/>
                    <a:pt x="717" y="3854"/>
                    <a:pt x="852" y="3988"/>
                  </a:cubicBezTo>
                  <a:cubicBezTo>
                    <a:pt x="941" y="4033"/>
                    <a:pt x="1031" y="4055"/>
                    <a:pt x="1120" y="4055"/>
                  </a:cubicBezTo>
                  <a:cubicBezTo>
                    <a:pt x="1210" y="4055"/>
                    <a:pt x="1300" y="4033"/>
                    <a:pt x="1389" y="3988"/>
                  </a:cubicBezTo>
                  <a:lnTo>
                    <a:pt x="2151" y="3406"/>
                  </a:lnTo>
                  <a:lnTo>
                    <a:pt x="2958" y="3988"/>
                  </a:lnTo>
                  <a:cubicBezTo>
                    <a:pt x="3025" y="4033"/>
                    <a:pt x="3103" y="4055"/>
                    <a:pt x="3187" y="4055"/>
                  </a:cubicBezTo>
                  <a:cubicBezTo>
                    <a:pt x="3271" y="4055"/>
                    <a:pt x="3361" y="4033"/>
                    <a:pt x="3450" y="3988"/>
                  </a:cubicBezTo>
                  <a:cubicBezTo>
                    <a:pt x="3630" y="3854"/>
                    <a:pt x="3675" y="3675"/>
                    <a:pt x="3630" y="3495"/>
                  </a:cubicBezTo>
                  <a:lnTo>
                    <a:pt x="3316" y="2554"/>
                  </a:lnTo>
                  <a:lnTo>
                    <a:pt x="4123" y="1972"/>
                  </a:lnTo>
                  <a:cubicBezTo>
                    <a:pt x="4302" y="1837"/>
                    <a:pt x="4302" y="1658"/>
                    <a:pt x="4302" y="1524"/>
                  </a:cubicBezTo>
                  <a:cubicBezTo>
                    <a:pt x="4212" y="1345"/>
                    <a:pt x="4078" y="1210"/>
                    <a:pt x="3899" y="1210"/>
                  </a:cubicBezTo>
                  <a:lnTo>
                    <a:pt x="2958" y="1165"/>
                  </a:lnTo>
                  <a:lnTo>
                    <a:pt x="2599" y="269"/>
                  </a:lnTo>
                  <a:cubicBezTo>
                    <a:pt x="2554" y="90"/>
                    <a:pt x="2375" y="0"/>
                    <a:pt x="2196"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8" name="Google Shape;3398;p54"/>
          <p:cNvSpPr/>
          <p:nvPr/>
        </p:nvSpPr>
        <p:spPr>
          <a:xfrm rot="-2700147">
            <a:off x="4278479" y="2165397"/>
            <a:ext cx="594628" cy="636554"/>
          </a:xfrm>
          <a:custGeom>
            <a:rect b="b" l="l" r="r" t="t"/>
            <a:pathLst>
              <a:path extrusionOk="0" h="15426" w="14410">
                <a:moveTo>
                  <a:pt x="4561" y="2441"/>
                </a:moveTo>
                <a:cubicBezTo>
                  <a:pt x="4595" y="2441"/>
                  <a:pt x="4629" y="2449"/>
                  <a:pt x="4661" y="2465"/>
                </a:cubicBezTo>
                <a:cubicBezTo>
                  <a:pt x="5087" y="2622"/>
                  <a:pt x="5535" y="2700"/>
                  <a:pt x="5988" y="2700"/>
                </a:cubicBezTo>
                <a:cubicBezTo>
                  <a:pt x="6442" y="2700"/>
                  <a:pt x="6901" y="2622"/>
                  <a:pt x="7349" y="2465"/>
                </a:cubicBezTo>
                <a:cubicBezTo>
                  <a:pt x="7373" y="2460"/>
                  <a:pt x="7396" y="2458"/>
                  <a:pt x="7419" y="2458"/>
                </a:cubicBezTo>
                <a:cubicBezTo>
                  <a:pt x="7609" y="2458"/>
                  <a:pt x="7753" y="2618"/>
                  <a:pt x="7753" y="2779"/>
                </a:cubicBezTo>
                <a:lnTo>
                  <a:pt x="7753" y="3047"/>
                </a:lnTo>
                <a:cubicBezTo>
                  <a:pt x="7753" y="3451"/>
                  <a:pt x="8066" y="3764"/>
                  <a:pt x="8470" y="3764"/>
                </a:cubicBezTo>
                <a:lnTo>
                  <a:pt x="8828" y="3764"/>
                </a:lnTo>
                <a:lnTo>
                  <a:pt x="8828" y="4392"/>
                </a:lnTo>
                <a:cubicBezTo>
                  <a:pt x="8828" y="4481"/>
                  <a:pt x="8739" y="4571"/>
                  <a:pt x="8649" y="4571"/>
                </a:cubicBezTo>
                <a:cubicBezTo>
                  <a:pt x="8470" y="4571"/>
                  <a:pt x="8290" y="4705"/>
                  <a:pt x="8290" y="4885"/>
                </a:cubicBezTo>
                <a:cubicBezTo>
                  <a:pt x="8246" y="6050"/>
                  <a:pt x="7260" y="7035"/>
                  <a:pt x="6050" y="7035"/>
                </a:cubicBezTo>
                <a:cubicBezTo>
                  <a:pt x="4840" y="7035"/>
                  <a:pt x="3899" y="6139"/>
                  <a:pt x="3765" y="4885"/>
                </a:cubicBezTo>
                <a:cubicBezTo>
                  <a:pt x="3765" y="4705"/>
                  <a:pt x="3585" y="4571"/>
                  <a:pt x="3451" y="4571"/>
                </a:cubicBezTo>
                <a:cubicBezTo>
                  <a:pt x="3317" y="4571"/>
                  <a:pt x="3272" y="4481"/>
                  <a:pt x="3272" y="4392"/>
                </a:cubicBezTo>
                <a:lnTo>
                  <a:pt x="3272" y="3764"/>
                </a:lnTo>
                <a:lnTo>
                  <a:pt x="3541" y="3764"/>
                </a:lnTo>
                <a:cubicBezTo>
                  <a:pt x="3944" y="3764"/>
                  <a:pt x="4258" y="3451"/>
                  <a:pt x="4258" y="3047"/>
                </a:cubicBezTo>
                <a:lnTo>
                  <a:pt x="4258" y="2779"/>
                </a:lnTo>
                <a:cubicBezTo>
                  <a:pt x="4258" y="2595"/>
                  <a:pt x="4408" y="2441"/>
                  <a:pt x="4561" y="2441"/>
                </a:cubicBezTo>
                <a:close/>
                <a:moveTo>
                  <a:pt x="7170" y="7259"/>
                </a:moveTo>
                <a:lnTo>
                  <a:pt x="7170" y="8021"/>
                </a:lnTo>
                <a:lnTo>
                  <a:pt x="6050" y="9052"/>
                </a:lnTo>
                <a:lnTo>
                  <a:pt x="4930" y="8021"/>
                </a:lnTo>
                <a:lnTo>
                  <a:pt x="4930" y="7259"/>
                </a:lnTo>
                <a:cubicBezTo>
                  <a:pt x="5288" y="7394"/>
                  <a:pt x="5692" y="7484"/>
                  <a:pt x="6050" y="7484"/>
                </a:cubicBezTo>
                <a:cubicBezTo>
                  <a:pt x="6453" y="7484"/>
                  <a:pt x="6857" y="7349"/>
                  <a:pt x="7170" y="7259"/>
                </a:cubicBezTo>
                <a:close/>
                <a:moveTo>
                  <a:pt x="4392" y="8178"/>
                </a:moveTo>
                <a:cubicBezTo>
                  <a:pt x="4448" y="8178"/>
                  <a:pt x="4504" y="8200"/>
                  <a:pt x="4571" y="8245"/>
                </a:cubicBezTo>
                <a:lnTo>
                  <a:pt x="5692" y="9321"/>
                </a:lnTo>
                <a:lnTo>
                  <a:pt x="5154" y="9769"/>
                </a:lnTo>
                <a:cubicBezTo>
                  <a:pt x="5109" y="9814"/>
                  <a:pt x="5109" y="9814"/>
                  <a:pt x="5064" y="9814"/>
                </a:cubicBezTo>
                <a:cubicBezTo>
                  <a:pt x="5019" y="9814"/>
                  <a:pt x="4930" y="9769"/>
                  <a:pt x="4930" y="9769"/>
                </a:cubicBezTo>
                <a:lnTo>
                  <a:pt x="3989" y="8469"/>
                </a:lnTo>
                <a:lnTo>
                  <a:pt x="4213" y="8245"/>
                </a:lnTo>
                <a:cubicBezTo>
                  <a:pt x="4280" y="8200"/>
                  <a:pt x="4336" y="8178"/>
                  <a:pt x="4392" y="8178"/>
                </a:cubicBezTo>
                <a:close/>
                <a:moveTo>
                  <a:pt x="7702" y="8212"/>
                </a:moveTo>
                <a:cubicBezTo>
                  <a:pt x="7764" y="8212"/>
                  <a:pt x="7820" y="8223"/>
                  <a:pt x="7842" y="8245"/>
                </a:cubicBezTo>
                <a:lnTo>
                  <a:pt x="8066" y="8469"/>
                </a:lnTo>
                <a:lnTo>
                  <a:pt x="7125" y="9769"/>
                </a:lnTo>
                <a:cubicBezTo>
                  <a:pt x="7081" y="9814"/>
                  <a:pt x="7081" y="9814"/>
                  <a:pt x="6991" y="9814"/>
                </a:cubicBezTo>
                <a:cubicBezTo>
                  <a:pt x="6946" y="9814"/>
                  <a:pt x="6901" y="9814"/>
                  <a:pt x="6901" y="9769"/>
                </a:cubicBezTo>
                <a:lnTo>
                  <a:pt x="6408" y="9321"/>
                </a:lnTo>
                <a:lnTo>
                  <a:pt x="7529" y="8245"/>
                </a:lnTo>
                <a:cubicBezTo>
                  <a:pt x="7574" y="8223"/>
                  <a:pt x="7641" y="8212"/>
                  <a:pt x="7702" y="8212"/>
                </a:cubicBezTo>
                <a:close/>
                <a:moveTo>
                  <a:pt x="8649" y="8693"/>
                </a:moveTo>
                <a:cubicBezTo>
                  <a:pt x="8649" y="8693"/>
                  <a:pt x="9276" y="8738"/>
                  <a:pt x="9545" y="9321"/>
                </a:cubicBezTo>
                <a:cubicBezTo>
                  <a:pt x="9590" y="9410"/>
                  <a:pt x="9590" y="9545"/>
                  <a:pt x="9590" y="9590"/>
                </a:cubicBezTo>
                <a:lnTo>
                  <a:pt x="9590" y="9724"/>
                </a:lnTo>
                <a:lnTo>
                  <a:pt x="9500" y="9724"/>
                </a:lnTo>
                <a:cubicBezTo>
                  <a:pt x="9097" y="9724"/>
                  <a:pt x="8739" y="9814"/>
                  <a:pt x="8425" y="9993"/>
                </a:cubicBezTo>
                <a:cubicBezTo>
                  <a:pt x="8515" y="9545"/>
                  <a:pt x="8649" y="9097"/>
                  <a:pt x="8649" y="8693"/>
                </a:cubicBezTo>
                <a:close/>
                <a:moveTo>
                  <a:pt x="6050" y="9634"/>
                </a:moveTo>
                <a:lnTo>
                  <a:pt x="6498" y="10038"/>
                </a:lnTo>
                <a:lnTo>
                  <a:pt x="6364" y="10262"/>
                </a:lnTo>
                <a:lnTo>
                  <a:pt x="5781" y="10262"/>
                </a:lnTo>
                <a:lnTo>
                  <a:pt x="5602" y="10038"/>
                </a:lnTo>
                <a:lnTo>
                  <a:pt x="6050" y="9634"/>
                </a:lnTo>
                <a:close/>
                <a:moveTo>
                  <a:pt x="9993" y="9141"/>
                </a:moveTo>
                <a:lnTo>
                  <a:pt x="10531" y="9321"/>
                </a:lnTo>
                <a:cubicBezTo>
                  <a:pt x="10889" y="9410"/>
                  <a:pt x="11158" y="9634"/>
                  <a:pt x="11382" y="9948"/>
                </a:cubicBezTo>
                <a:cubicBezTo>
                  <a:pt x="11158" y="10082"/>
                  <a:pt x="10979" y="10262"/>
                  <a:pt x="10889" y="10396"/>
                </a:cubicBezTo>
                <a:cubicBezTo>
                  <a:pt x="10710" y="10172"/>
                  <a:pt x="10441" y="9948"/>
                  <a:pt x="10038" y="9769"/>
                </a:cubicBezTo>
                <a:cubicBezTo>
                  <a:pt x="10038" y="9724"/>
                  <a:pt x="10083" y="9634"/>
                  <a:pt x="10083" y="9590"/>
                </a:cubicBezTo>
                <a:cubicBezTo>
                  <a:pt x="10083" y="9410"/>
                  <a:pt x="10038" y="9321"/>
                  <a:pt x="9993" y="9141"/>
                </a:cubicBezTo>
                <a:close/>
                <a:moveTo>
                  <a:pt x="3854" y="9186"/>
                </a:moveTo>
                <a:lnTo>
                  <a:pt x="4571" y="10038"/>
                </a:lnTo>
                <a:cubicBezTo>
                  <a:pt x="4646" y="10186"/>
                  <a:pt x="4843" y="10273"/>
                  <a:pt x="5036" y="10273"/>
                </a:cubicBezTo>
                <a:cubicBezTo>
                  <a:pt x="5076" y="10273"/>
                  <a:pt x="5115" y="10269"/>
                  <a:pt x="5154" y="10262"/>
                </a:cubicBezTo>
                <a:lnTo>
                  <a:pt x="5378" y="10531"/>
                </a:lnTo>
                <a:lnTo>
                  <a:pt x="5064" y="11964"/>
                </a:lnTo>
                <a:cubicBezTo>
                  <a:pt x="4571" y="11068"/>
                  <a:pt x="4078" y="10038"/>
                  <a:pt x="3854" y="9186"/>
                </a:cubicBezTo>
                <a:close/>
                <a:moveTo>
                  <a:pt x="8156" y="9186"/>
                </a:moveTo>
                <a:lnTo>
                  <a:pt x="8156" y="9186"/>
                </a:lnTo>
                <a:cubicBezTo>
                  <a:pt x="7977" y="10082"/>
                  <a:pt x="7529" y="11203"/>
                  <a:pt x="7081" y="12054"/>
                </a:cubicBezTo>
                <a:lnTo>
                  <a:pt x="6677" y="10531"/>
                </a:lnTo>
                <a:lnTo>
                  <a:pt x="6901" y="10262"/>
                </a:lnTo>
                <a:cubicBezTo>
                  <a:pt x="6940" y="10269"/>
                  <a:pt x="6980" y="10273"/>
                  <a:pt x="7020" y="10273"/>
                </a:cubicBezTo>
                <a:cubicBezTo>
                  <a:pt x="7214" y="10273"/>
                  <a:pt x="7417" y="10186"/>
                  <a:pt x="7529" y="10038"/>
                </a:cubicBezTo>
                <a:lnTo>
                  <a:pt x="8156" y="9186"/>
                </a:lnTo>
                <a:close/>
                <a:moveTo>
                  <a:pt x="6229" y="10710"/>
                </a:moveTo>
                <a:lnTo>
                  <a:pt x="6722" y="12681"/>
                </a:lnTo>
                <a:cubicBezTo>
                  <a:pt x="6498" y="13040"/>
                  <a:pt x="6274" y="13443"/>
                  <a:pt x="6140" y="13757"/>
                </a:cubicBezTo>
                <a:cubicBezTo>
                  <a:pt x="5960" y="13354"/>
                  <a:pt x="5692" y="12995"/>
                  <a:pt x="5467" y="12547"/>
                </a:cubicBezTo>
                <a:lnTo>
                  <a:pt x="5826" y="10710"/>
                </a:lnTo>
                <a:close/>
                <a:moveTo>
                  <a:pt x="2331" y="9052"/>
                </a:moveTo>
                <a:lnTo>
                  <a:pt x="2331" y="9052"/>
                </a:lnTo>
                <a:cubicBezTo>
                  <a:pt x="2196" y="9186"/>
                  <a:pt x="2196" y="9366"/>
                  <a:pt x="2196" y="9545"/>
                </a:cubicBezTo>
                <a:cubicBezTo>
                  <a:pt x="2196" y="9948"/>
                  <a:pt x="2644" y="10262"/>
                  <a:pt x="2869" y="10441"/>
                </a:cubicBezTo>
                <a:cubicBezTo>
                  <a:pt x="2644" y="10710"/>
                  <a:pt x="2510" y="10979"/>
                  <a:pt x="2600" y="11292"/>
                </a:cubicBezTo>
                <a:cubicBezTo>
                  <a:pt x="2689" y="12054"/>
                  <a:pt x="3765" y="12995"/>
                  <a:pt x="4795" y="13846"/>
                </a:cubicBezTo>
                <a:lnTo>
                  <a:pt x="897" y="13891"/>
                </a:lnTo>
                <a:cubicBezTo>
                  <a:pt x="673" y="13891"/>
                  <a:pt x="449" y="13757"/>
                  <a:pt x="449" y="13443"/>
                </a:cubicBezTo>
                <a:lnTo>
                  <a:pt x="449" y="10755"/>
                </a:lnTo>
                <a:cubicBezTo>
                  <a:pt x="449" y="10082"/>
                  <a:pt x="897" y="9455"/>
                  <a:pt x="1524" y="9321"/>
                </a:cubicBezTo>
                <a:lnTo>
                  <a:pt x="2331" y="9052"/>
                </a:lnTo>
                <a:close/>
                <a:moveTo>
                  <a:pt x="3361" y="8693"/>
                </a:moveTo>
                <a:cubicBezTo>
                  <a:pt x="3451" y="10307"/>
                  <a:pt x="4840" y="12502"/>
                  <a:pt x="5692" y="13891"/>
                </a:cubicBezTo>
                <a:lnTo>
                  <a:pt x="5557" y="13891"/>
                </a:lnTo>
                <a:cubicBezTo>
                  <a:pt x="4034" y="12771"/>
                  <a:pt x="3137" y="11830"/>
                  <a:pt x="3048" y="11292"/>
                </a:cubicBezTo>
                <a:cubicBezTo>
                  <a:pt x="3003" y="11068"/>
                  <a:pt x="3137" y="10889"/>
                  <a:pt x="3227" y="10755"/>
                </a:cubicBezTo>
                <a:cubicBezTo>
                  <a:pt x="3272" y="10665"/>
                  <a:pt x="3317" y="10531"/>
                  <a:pt x="3317" y="10441"/>
                </a:cubicBezTo>
                <a:cubicBezTo>
                  <a:pt x="3317" y="10307"/>
                  <a:pt x="3272" y="10217"/>
                  <a:pt x="3137" y="10172"/>
                </a:cubicBezTo>
                <a:cubicBezTo>
                  <a:pt x="2689" y="9814"/>
                  <a:pt x="2600" y="9634"/>
                  <a:pt x="2600" y="9590"/>
                </a:cubicBezTo>
                <a:cubicBezTo>
                  <a:pt x="2600" y="9500"/>
                  <a:pt x="2644" y="9366"/>
                  <a:pt x="2689" y="9186"/>
                </a:cubicBezTo>
                <a:cubicBezTo>
                  <a:pt x="2824" y="8917"/>
                  <a:pt x="3093" y="8738"/>
                  <a:pt x="3361" y="8693"/>
                </a:cubicBezTo>
                <a:close/>
                <a:moveTo>
                  <a:pt x="7529" y="12278"/>
                </a:moveTo>
                <a:cubicBezTo>
                  <a:pt x="7574" y="12547"/>
                  <a:pt x="7708" y="12861"/>
                  <a:pt x="7798" y="13085"/>
                </a:cubicBezTo>
                <a:cubicBezTo>
                  <a:pt x="7484" y="13354"/>
                  <a:pt x="7125" y="13622"/>
                  <a:pt x="6722" y="13891"/>
                </a:cubicBezTo>
                <a:lnTo>
                  <a:pt x="6588" y="13891"/>
                </a:lnTo>
                <a:cubicBezTo>
                  <a:pt x="6722" y="13578"/>
                  <a:pt x="6946" y="13174"/>
                  <a:pt x="7260" y="12771"/>
                </a:cubicBezTo>
                <a:cubicBezTo>
                  <a:pt x="7349" y="12637"/>
                  <a:pt x="7394" y="12457"/>
                  <a:pt x="7529" y="12278"/>
                </a:cubicBezTo>
                <a:close/>
                <a:moveTo>
                  <a:pt x="8022" y="13443"/>
                </a:moveTo>
                <a:cubicBezTo>
                  <a:pt x="8156" y="13622"/>
                  <a:pt x="8246" y="13802"/>
                  <a:pt x="8425" y="13891"/>
                </a:cubicBezTo>
                <a:lnTo>
                  <a:pt x="7529" y="13891"/>
                </a:lnTo>
                <a:cubicBezTo>
                  <a:pt x="7618" y="13757"/>
                  <a:pt x="7842" y="13622"/>
                  <a:pt x="8022" y="13443"/>
                </a:cubicBezTo>
                <a:close/>
                <a:moveTo>
                  <a:pt x="4751" y="0"/>
                </a:moveTo>
                <a:cubicBezTo>
                  <a:pt x="3854" y="0"/>
                  <a:pt x="3093" y="628"/>
                  <a:pt x="2869" y="1524"/>
                </a:cubicBezTo>
                <a:cubicBezTo>
                  <a:pt x="2869" y="1658"/>
                  <a:pt x="2913" y="1748"/>
                  <a:pt x="3048" y="1793"/>
                </a:cubicBezTo>
                <a:cubicBezTo>
                  <a:pt x="3137" y="1793"/>
                  <a:pt x="3272" y="1748"/>
                  <a:pt x="3317" y="1658"/>
                </a:cubicBezTo>
                <a:cubicBezTo>
                  <a:pt x="3496" y="986"/>
                  <a:pt x="4034" y="448"/>
                  <a:pt x="4751" y="448"/>
                </a:cubicBezTo>
                <a:lnTo>
                  <a:pt x="7305" y="448"/>
                </a:lnTo>
                <a:cubicBezTo>
                  <a:pt x="7574" y="448"/>
                  <a:pt x="7798" y="672"/>
                  <a:pt x="7798" y="986"/>
                </a:cubicBezTo>
                <a:cubicBezTo>
                  <a:pt x="7798" y="1255"/>
                  <a:pt x="8022" y="1434"/>
                  <a:pt x="8246" y="1434"/>
                </a:cubicBezTo>
                <a:cubicBezTo>
                  <a:pt x="8515" y="1434"/>
                  <a:pt x="8739" y="1658"/>
                  <a:pt x="8739" y="1927"/>
                </a:cubicBezTo>
                <a:lnTo>
                  <a:pt x="8739" y="3316"/>
                </a:lnTo>
                <a:lnTo>
                  <a:pt x="8470" y="3316"/>
                </a:lnTo>
                <a:cubicBezTo>
                  <a:pt x="8290" y="3316"/>
                  <a:pt x="8201" y="3227"/>
                  <a:pt x="8201" y="3047"/>
                </a:cubicBezTo>
                <a:lnTo>
                  <a:pt x="8201" y="2779"/>
                </a:lnTo>
                <a:cubicBezTo>
                  <a:pt x="8201" y="2318"/>
                  <a:pt x="7806" y="1988"/>
                  <a:pt x="7383" y="1988"/>
                </a:cubicBezTo>
                <a:cubicBezTo>
                  <a:pt x="7312" y="1988"/>
                  <a:pt x="7241" y="1998"/>
                  <a:pt x="7170" y="2017"/>
                </a:cubicBezTo>
                <a:cubicBezTo>
                  <a:pt x="6789" y="2174"/>
                  <a:pt x="6386" y="2252"/>
                  <a:pt x="5988" y="2252"/>
                </a:cubicBezTo>
                <a:cubicBezTo>
                  <a:pt x="5591" y="2252"/>
                  <a:pt x="5199" y="2174"/>
                  <a:pt x="4840" y="2017"/>
                </a:cubicBezTo>
                <a:cubicBezTo>
                  <a:pt x="4752" y="1987"/>
                  <a:pt x="4665" y="1974"/>
                  <a:pt x="4581" y="1974"/>
                </a:cubicBezTo>
                <a:cubicBezTo>
                  <a:pt x="4154" y="1974"/>
                  <a:pt x="3810" y="2329"/>
                  <a:pt x="3810" y="2779"/>
                </a:cubicBezTo>
                <a:lnTo>
                  <a:pt x="3810" y="3047"/>
                </a:lnTo>
                <a:cubicBezTo>
                  <a:pt x="3810" y="3227"/>
                  <a:pt x="3720" y="3316"/>
                  <a:pt x="3541" y="3316"/>
                </a:cubicBezTo>
                <a:lnTo>
                  <a:pt x="3272" y="3316"/>
                </a:lnTo>
                <a:lnTo>
                  <a:pt x="3272" y="2599"/>
                </a:lnTo>
                <a:cubicBezTo>
                  <a:pt x="3272" y="2465"/>
                  <a:pt x="3137" y="2375"/>
                  <a:pt x="3048" y="2375"/>
                </a:cubicBezTo>
                <a:cubicBezTo>
                  <a:pt x="2913" y="2375"/>
                  <a:pt x="2824" y="2465"/>
                  <a:pt x="2824" y="2599"/>
                </a:cubicBezTo>
                <a:lnTo>
                  <a:pt x="2824" y="4392"/>
                </a:lnTo>
                <a:cubicBezTo>
                  <a:pt x="2824" y="4661"/>
                  <a:pt x="3048" y="4929"/>
                  <a:pt x="3317" y="4974"/>
                </a:cubicBezTo>
                <a:cubicBezTo>
                  <a:pt x="3361" y="5781"/>
                  <a:pt x="3810" y="6498"/>
                  <a:pt x="4437" y="6946"/>
                </a:cubicBezTo>
                <a:lnTo>
                  <a:pt x="4437" y="7752"/>
                </a:lnTo>
                <a:cubicBezTo>
                  <a:pt x="4397" y="7744"/>
                  <a:pt x="4359" y="7741"/>
                  <a:pt x="4322" y="7741"/>
                </a:cubicBezTo>
                <a:cubicBezTo>
                  <a:pt x="4149" y="7741"/>
                  <a:pt x="4002" y="7821"/>
                  <a:pt x="3854" y="7932"/>
                </a:cubicBezTo>
                <a:lnTo>
                  <a:pt x="3541" y="8200"/>
                </a:lnTo>
                <a:lnTo>
                  <a:pt x="3406" y="8200"/>
                </a:lnTo>
                <a:cubicBezTo>
                  <a:pt x="3272" y="8245"/>
                  <a:pt x="3093" y="8290"/>
                  <a:pt x="2958" y="8380"/>
                </a:cubicBezTo>
                <a:lnTo>
                  <a:pt x="1390" y="8873"/>
                </a:lnTo>
                <a:cubicBezTo>
                  <a:pt x="583" y="9141"/>
                  <a:pt x="1" y="9858"/>
                  <a:pt x="1" y="10755"/>
                </a:cubicBezTo>
                <a:lnTo>
                  <a:pt x="1" y="13443"/>
                </a:lnTo>
                <a:cubicBezTo>
                  <a:pt x="1" y="13981"/>
                  <a:pt x="404" y="14339"/>
                  <a:pt x="897" y="14339"/>
                </a:cubicBezTo>
                <a:lnTo>
                  <a:pt x="8873" y="14339"/>
                </a:lnTo>
                <a:cubicBezTo>
                  <a:pt x="9366" y="14787"/>
                  <a:pt x="9904" y="15101"/>
                  <a:pt x="10307" y="15325"/>
                </a:cubicBezTo>
                <a:cubicBezTo>
                  <a:pt x="10486" y="15392"/>
                  <a:pt x="10688" y="15426"/>
                  <a:pt x="10884" y="15426"/>
                </a:cubicBezTo>
                <a:cubicBezTo>
                  <a:pt x="11080" y="15426"/>
                  <a:pt x="11270" y="15392"/>
                  <a:pt x="11427" y="15325"/>
                </a:cubicBezTo>
                <a:cubicBezTo>
                  <a:pt x="12010" y="15012"/>
                  <a:pt x="13040" y="14429"/>
                  <a:pt x="13712" y="13533"/>
                </a:cubicBezTo>
                <a:cubicBezTo>
                  <a:pt x="13802" y="13398"/>
                  <a:pt x="13802" y="13309"/>
                  <a:pt x="13668" y="13174"/>
                </a:cubicBezTo>
                <a:cubicBezTo>
                  <a:pt x="13633" y="13140"/>
                  <a:pt x="13593" y="13125"/>
                  <a:pt x="13550" y="13125"/>
                </a:cubicBezTo>
                <a:cubicBezTo>
                  <a:pt x="13482" y="13125"/>
                  <a:pt x="13409" y="13164"/>
                  <a:pt x="13354" y="13219"/>
                </a:cubicBezTo>
                <a:cubicBezTo>
                  <a:pt x="12727" y="14071"/>
                  <a:pt x="11786" y="14653"/>
                  <a:pt x="11203" y="14922"/>
                </a:cubicBezTo>
                <a:cubicBezTo>
                  <a:pt x="11091" y="14967"/>
                  <a:pt x="10968" y="14989"/>
                  <a:pt x="10845" y="14989"/>
                </a:cubicBezTo>
                <a:cubicBezTo>
                  <a:pt x="10721" y="14989"/>
                  <a:pt x="10598" y="14967"/>
                  <a:pt x="10486" y="14922"/>
                </a:cubicBezTo>
                <a:cubicBezTo>
                  <a:pt x="9635" y="14474"/>
                  <a:pt x="8694" y="13846"/>
                  <a:pt x="8201" y="12995"/>
                </a:cubicBezTo>
                <a:cubicBezTo>
                  <a:pt x="7977" y="12637"/>
                  <a:pt x="7798" y="12189"/>
                  <a:pt x="7798" y="11785"/>
                </a:cubicBezTo>
                <a:cubicBezTo>
                  <a:pt x="7798" y="10785"/>
                  <a:pt x="8647" y="10172"/>
                  <a:pt x="9433" y="10172"/>
                </a:cubicBezTo>
                <a:cubicBezTo>
                  <a:pt x="9845" y="10172"/>
                  <a:pt x="10240" y="10340"/>
                  <a:pt x="10486" y="10710"/>
                </a:cubicBezTo>
                <a:cubicBezTo>
                  <a:pt x="10531" y="10844"/>
                  <a:pt x="10710" y="10889"/>
                  <a:pt x="10800" y="10889"/>
                </a:cubicBezTo>
                <a:cubicBezTo>
                  <a:pt x="10934" y="10889"/>
                  <a:pt x="11113" y="10844"/>
                  <a:pt x="11158" y="10710"/>
                </a:cubicBezTo>
                <a:cubicBezTo>
                  <a:pt x="11443" y="10335"/>
                  <a:pt x="11844" y="10165"/>
                  <a:pt x="12250" y="10165"/>
                </a:cubicBezTo>
                <a:cubicBezTo>
                  <a:pt x="13054" y="10165"/>
                  <a:pt x="13877" y="10832"/>
                  <a:pt x="13847" y="11875"/>
                </a:cubicBezTo>
                <a:cubicBezTo>
                  <a:pt x="13847" y="12054"/>
                  <a:pt x="13802" y="12233"/>
                  <a:pt x="13712" y="12413"/>
                </a:cubicBezTo>
                <a:cubicBezTo>
                  <a:pt x="13668" y="12502"/>
                  <a:pt x="13802" y="12637"/>
                  <a:pt x="13892" y="12681"/>
                </a:cubicBezTo>
                <a:cubicBezTo>
                  <a:pt x="13915" y="12689"/>
                  <a:pt x="13938" y="12693"/>
                  <a:pt x="13959" y="12693"/>
                </a:cubicBezTo>
                <a:cubicBezTo>
                  <a:pt x="14056" y="12693"/>
                  <a:pt x="14124" y="12613"/>
                  <a:pt x="14161" y="12502"/>
                </a:cubicBezTo>
                <a:cubicBezTo>
                  <a:pt x="14250" y="12278"/>
                  <a:pt x="14295" y="12099"/>
                  <a:pt x="14295" y="11875"/>
                </a:cubicBezTo>
                <a:cubicBezTo>
                  <a:pt x="14409" y="10654"/>
                  <a:pt x="13452" y="9725"/>
                  <a:pt x="12363" y="9725"/>
                </a:cubicBezTo>
                <a:cubicBezTo>
                  <a:pt x="12173" y="9725"/>
                  <a:pt x="11979" y="9754"/>
                  <a:pt x="11786" y="9814"/>
                </a:cubicBezTo>
                <a:cubicBezTo>
                  <a:pt x="11562" y="9410"/>
                  <a:pt x="11113" y="9097"/>
                  <a:pt x="10665" y="8917"/>
                </a:cubicBezTo>
                <a:lnTo>
                  <a:pt x="9411" y="8514"/>
                </a:lnTo>
                <a:cubicBezTo>
                  <a:pt x="9187" y="8380"/>
                  <a:pt x="8963" y="8290"/>
                  <a:pt x="8739" y="8245"/>
                </a:cubicBezTo>
                <a:lnTo>
                  <a:pt x="8470" y="8200"/>
                </a:lnTo>
                <a:lnTo>
                  <a:pt x="8111" y="7932"/>
                </a:lnTo>
                <a:cubicBezTo>
                  <a:pt x="8009" y="7795"/>
                  <a:pt x="7854" y="7736"/>
                  <a:pt x="7706" y="7736"/>
                </a:cubicBezTo>
                <a:cubicBezTo>
                  <a:pt x="7661" y="7736"/>
                  <a:pt x="7616" y="7742"/>
                  <a:pt x="7574" y="7752"/>
                </a:cubicBezTo>
                <a:lnTo>
                  <a:pt x="7574" y="6946"/>
                </a:lnTo>
                <a:cubicBezTo>
                  <a:pt x="8201" y="6498"/>
                  <a:pt x="8649" y="5826"/>
                  <a:pt x="8694" y="5019"/>
                </a:cubicBezTo>
                <a:cubicBezTo>
                  <a:pt x="8963" y="4929"/>
                  <a:pt x="9187" y="4705"/>
                  <a:pt x="9187" y="4392"/>
                </a:cubicBezTo>
                <a:lnTo>
                  <a:pt x="9187" y="1927"/>
                </a:lnTo>
                <a:cubicBezTo>
                  <a:pt x="9187" y="1434"/>
                  <a:pt x="8739" y="986"/>
                  <a:pt x="8246" y="986"/>
                </a:cubicBezTo>
                <a:cubicBezTo>
                  <a:pt x="8246" y="448"/>
                  <a:pt x="7798" y="0"/>
                  <a:pt x="730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399" name="Google Shape;3399;p54"/>
          <p:cNvGrpSpPr/>
          <p:nvPr/>
        </p:nvGrpSpPr>
        <p:grpSpPr>
          <a:xfrm rot="2700000">
            <a:off x="3674820" y="2826789"/>
            <a:ext cx="594655" cy="547096"/>
            <a:chOff x="2121046" y="3490805"/>
            <a:chExt cx="447181" cy="411417"/>
          </a:xfrm>
        </p:grpSpPr>
        <p:sp>
          <p:nvSpPr>
            <p:cNvPr id="3400" name="Google Shape;3400;p54"/>
            <p:cNvSpPr/>
            <p:nvPr/>
          </p:nvSpPr>
          <p:spPr>
            <a:xfrm>
              <a:off x="2150849" y="3522710"/>
              <a:ext cx="271901" cy="160166"/>
            </a:xfrm>
            <a:custGeom>
              <a:rect b="b" l="l" r="r" t="t"/>
              <a:pathLst>
                <a:path extrusionOk="0" h="6019" w="10218">
                  <a:moveTo>
                    <a:pt x="8639" y="0"/>
                  </a:moveTo>
                  <a:cubicBezTo>
                    <a:pt x="8547" y="0"/>
                    <a:pt x="8425" y="80"/>
                    <a:pt x="8425" y="191"/>
                  </a:cubicBezTo>
                  <a:cubicBezTo>
                    <a:pt x="8380" y="281"/>
                    <a:pt x="8470" y="460"/>
                    <a:pt x="8604" y="460"/>
                  </a:cubicBezTo>
                  <a:lnTo>
                    <a:pt x="9277" y="639"/>
                  </a:lnTo>
                  <a:lnTo>
                    <a:pt x="180" y="5568"/>
                  </a:lnTo>
                  <a:cubicBezTo>
                    <a:pt x="91" y="5613"/>
                    <a:pt x="1" y="5792"/>
                    <a:pt x="91" y="5882"/>
                  </a:cubicBezTo>
                  <a:cubicBezTo>
                    <a:pt x="120" y="5969"/>
                    <a:pt x="205" y="6018"/>
                    <a:pt x="285" y="6018"/>
                  </a:cubicBezTo>
                  <a:cubicBezTo>
                    <a:pt x="330" y="6018"/>
                    <a:pt x="373" y="6003"/>
                    <a:pt x="404" y="5971"/>
                  </a:cubicBezTo>
                  <a:lnTo>
                    <a:pt x="9545" y="1042"/>
                  </a:lnTo>
                  <a:lnTo>
                    <a:pt x="9545" y="1042"/>
                  </a:lnTo>
                  <a:lnTo>
                    <a:pt x="9366" y="1804"/>
                  </a:lnTo>
                  <a:cubicBezTo>
                    <a:pt x="9321" y="1939"/>
                    <a:pt x="9411" y="2073"/>
                    <a:pt x="9545" y="2073"/>
                  </a:cubicBezTo>
                  <a:cubicBezTo>
                    <a:pt x="9566" y="2094"/>
                    <a:pt x="9592" y="2103"/>
                    <a:pt x="9619" y="2103"/>
                  </a:cubicBezTo>
                  <a:cubicBezTo>
                    <a:pt x="9709" y="2103"/>
                    <a:pt x="9814" y="2007"/>
                    <a:pt x="9814" y="1939"/>
                  </a:cubicBezTo>
                  <a:lnTo>
                    <a:pt x="10173" y="639"/>
                  </a:lnTo>
                  <a:cubicBezTo>
                    <a:pt x="10218" y="505"/>
                    <a:pt x="10083" y="325"/>
                    <a:pt x="9994" y="325"/>
                  </a:cubicBezTo>
                  <a:lnTo>
                    <a:pt x="8694" y="12"/>
                  </a:lnTo>
                  <a:cubicBezTo>
                    <a:pt x="8678" y="4"/>
                    <a:pt x="8659" y="0"/>
                    <a:pt x="8639"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4"/>
            <p:cNvSpPr/>
            <p:nvPr/>
          </p:nvSpPr>
          <p:spPr>
            <a:xfrm>
              <a:off x="2121046" y="3490805"/>
              <a:ext cx="447181" cy="411417"/>
            </a:xfrm>
            <a:custGeom>
              <a:rect b="b" l="l" r="r" t="t"/>
              <a:pathLst>
                <a:path extrusionOk="0" h="15461" w="16805">
                  <a:moveTo>
                    <a:pt x="15594" y="449"/>
                  </a:moveTo>
                  <a:lnTo>
                    <a:pt x="15326" y="808"/>
                  </a:lnTo>
                  <a:cubicBezTo>
                    <a:pt x="15191" y="942"/>
                    <a:pt x="15191" y="1166"/>
                    <a:pt x="15326" y="1256"/>
                  </a:cubicBezTo>
                  <a:lnTo>
                    <a:pt x="15594" y="1659"/>
                  </a:lnTo>
                  <a:lnTo>
                    <a:pt x="13668" y="1659"/>
                  </a:lnTo>
                  <a:lnTo>
                    <a:pt x="13668" y="449"/>
                  </a:lnTo>
                  <a:close/>
                  <a:moveTo>
                    <a:pt x="9635" y="7395"/>
                  </a:moveTo>
                  <a:cubicBezTo>
                    <a:pt x="9724" y="7395"/>
                    <a:pt x="9769" y="7439"/>
                    <a:pt x="9769" y="7484"/>
                  </a:cubicBezTo>
                  <a:lnTo>
                    <a:pt x="9769" y="13668"/>
                  </a:lnTo>
                  <a:lnTo>
                    <a:pt x="7081" y="13668"/>
                  </a:lnTo>
                  <a:lnTo>
                    <a:pt x="7081" y="7484"/>
                  </a:lnTo>
                  <a:cubicBezTo>
                    <a:pt x="7081" y="7439"/>
                    <a:pt x="7125" y="7395"/>
                    <a:pt x="7170" y="7395"/>
                  </a:cubicBezTo>
                  <a:close/>
                  <a:moveTo>
                    <a:pt x="15908" y="14116"/>
                  </a:moveTo>
                  <a:cubicBezTo>
                    <a:pt x="16132" y="14116"/>
                    <a:pt x="16311" y="14250"/>
                    <a:pt x="16311" y="14474"/>
                  </a:cubicBezTo>
                  <a:cubicBezTo>
                    <a:pt x="16311" y="14698"/>
                    <a:pt x="16132" y="14878"/>
                    <a:pt x="15998" y="14878"/>
                  </a:cubicBezTo>
                  <a:lnTo>
                    <a:pt x="897" y="14878"/>
                  </a:lnTo>
                  <a:cubicBezTo>
                    <a:pt x="673" y="14878"/>
                    <a:pt x="494" y="14698"/>
                    <a:pt x="494" y="14474"/>
                  </a:cubicBezTo>
                  <a:cubicBezTo>
                    <a:pt x="494" y="14250"/>
                    <a:pt x="673" y="14116"/>
                    <a:pt x="897" y="14116"/>
                  </a:cubicBezTo>
                  <a:close/>
                  <a:moveTo>
                    <a:pt x="13533" y="1"/>
                  </a:moveTo>
                  <a:cubicBezTo>
                    <a:pt x="13399" y="1"/>
                    <a:pt x="13309" y="91"/>
                    <a:pt x="13309" y="225"/>
                  </a:cubicBezTo>
                  <a:lnTo>
                    <a:pt x="13309" y="3451"/>
                  </a:lnTo>
                  <a:lnTo>
                    <a:pt x="12279" y="3451"/>
                  </a:lnTo>
                  <a:cubicBezTo>
                    <a:pt x="11965" y="3451"/>
                    <a:pt x="11651" y="3720"/>
                    <a:pt x="11651" y="4079"/>
                  </a:cubicBezTo>
                  <a:lnTo>
                    <a:pt x="11651" y="4616"/>
                  </a:lnTo>
                  <a:cubicBezTo>
                    <a:pt x="11651" y="4751"/>
                    <a:pt x="11786" y="4840"/>
                    <a:pt x="11875" y="4840"/>
                  </a:cubicBezTo>
                  <a:cubicBezTo>
                    <a:pt x="12010" y="4840"/>
                    <a:pt x="12099" y="4751"/>
                    <a:pt x="12099" y="4616"/>
                  </a:cubicBezTo>
                  <a:lnTo>
                    <a:pt x="12099" y="4079"/>
                  </a:lnTo>
                  <a:cubicBezTo>
                    <a:pt x="12099" y="4034"/>
                    <a:pt x="12189" y="3944"/>
                    <a:pt x="12234" y="3944"/>
                  </a:cubicBezTo>
                  <a:lnTo>
                    <a:pt x="14698" y="3944"/>
                  </a:lnTo>
                  <a:cubicBezTo>
                    <a:pt x="14743" y="3944"/>
                    <a:pt x="14788" y="4034"/>
                    <a:pt x="14788" y="4079"/>
                  </a:cubicBezTo>
                  <a:lnTo>
                    <a:pt x="14788" y="13668"/>
                  </a:lnTo>
                  <a:lnTo>
                    <a:pt x="12099" y="13668"/>
                  </a:lnTo>
                  <a:lnTo>
                    <a:pt x="12099" y="5737"/>
                  </a:lnTo>
                  <a:cubicBezTo>
                    <a:pt x="12099" y="5647"/>
                    <a:pt x="12010" y="5513"/>
                    <a:pt x="11875" y="5513"/>
                  </a:cubicBezTo>
                  <a:cubicBezTo>
                    <a:pt x="11786" y="5513"/>
                    <a:pt x="11651" y="5647"/>
                    <a:pt x="11651" y="5737"/>
                  </a:cubicBezTo>
                  <a:lnTo>
                    <a:pt x="11651" y="13668"/>
                  </a:lnTo>
                  <a:lnTo>
                    <a:pt x="10262" y="13668"/>
                  </a:lnTo>
                  <a:lnTo>
                    <a:pt x="10262" y="7484"/>
                  </a:lnTo>
                  <a:cubicBezTo>
                    <a:pt x="10262" y="7170"/>
                    <a:pt x="9993" y="6857"/>
                    <a:pt x="9635" y="6857"/>
                  </a:cubicBezTo>
                  <a:lnTo>
                    <a:pt x="7170" y="6857"/>
                  </a:lnTo>
                  <a:cubicBezTo>
                    <a:pt x="6857" y="6857"/>
                    <a:pt x="6588" y="7170"/>
                    <a:pt x="6588" y="7484"/>
                  </a:cubicBezTo>
                  <a:lnTo>
                    <a:pt x="6588" y="13668"/>
                  </a:lnTo>
                  <a:lnTo>
                    <a:pt x="5243" y="13668"/>
                  </a:lnTo>
                  <a:lnTo>
                    <a:pt x="5243" y="10531"/>
                  </a:lnTo>
                  <a:cubicBezTo>
                    <a:pt x="5243" y="10173"/>
                    <a:pt x="4930" y="9904"/>
                    <a:pt x="4616" y="9904"/>
                  </a:cubicBezTo>
                  <a:lnTo>
                    <a:pt x="2152" y="9904"/>
                  </a:lnTo>
                  <a:cubicBezTo>
                    <a:pt x="1793" y="9904"/>
                    <a:pt x="1524" y="10173"/>
                    <a:pt x="1524" y="10531"/>
                  </a:cubicBezTo>
                  <a:lnTo>
                    <a:pt x="1524" y="11069"/>
                  </a:lnTo>
                  <a:cubicBezTo>
                    <a:pt x="1524" y="11203"/>
                    <a:pt x="1659" y="11293"/>
                    <a:pt x="1748" y="11293"/>
                  </a:cubicBezTo>
                  <a:cubicBezTo>
                    <a:pt x="1883" y="11293"/>
                    <a:pt x="1972" y="11203"/>
                    <a:pt x="1972" y="11069"/>
                  </a:cubicBezTo>
                  <a:lnTo>
                    <a:pt x="1972" y="10531"/>
                  </a:lnTo>
                  <a:cubicBezTo>
                    <a:pt x="1972" y="10442"/>
                    <a:pt x="2017" y="10397"/>
                    <a:pt x="2107" y="10397"/>
                  </a:cubicBezTo>
                  <a:lnTo>
                    <a:pt x="4571" y="10397"/>
                  </a:lnTo>
                  <a:cubicBezTo>
                    <a:pt x="4616" y="10397"/>
                    <a:pt x="4661" y="10442"/>
                    <a:pt x="4661" y="10531"/>
                  </a:cubicBezTo>
                  <a:lnTo>
                    <a:pt x="4661" y="13668"/>
                  </a:lnTo>
                  <a:lnTo>
                    <a:pt x="1972" y="13668"/>
                  </a:lnTo>
                  <a:lnTo>
                    <a:pt x="1972" y="12189"/>
                  </a:lnTo>
                  <a:cubicBezTo>
                    <a:pt x="1972" y="12100"/>
                    <a:pt x="1883" y="11965"/>
                    <a:pt x="1748" y="11965"/>
                  </a:cubicBezTo>
                  <a:cubicBezTo>
                    <a:pt x="1659" y="11965"/>
                    <a:pt x="1524" y="12100"/>
                    <a:pt x="1524" y="12189"/>
                  </a:cubicBezTo>
                  <a:lnTo>
                    <a:pt x="1524" y="13668"/>
                  </a:lnTo>
                  <a:lnTo>
                    <a:pt x="897" y="13668"/>
                  </a:lnTo>
                  <a:cubicBezTo>
                    <a:pt x="404" y="13668"/>
                    <a:pt x="1" y="14026"/>
                    <a:pt x="1" y="14564"/>
                  </a:cubicBezTo>
                  <a:cubicBezTo>
                    <a:pt x="1" y="15057"/>
                    <a:pt x="404" y="15460"/>
                    <a:pt x="897" y="15460"/>
                  </a:cubicBezTo>
                  <a:lnTo>
                    <a:pt x="15908" y="15460"/>
                  </a:lnTo>
                  <a:cubicBezTo>
                    <a:pt x="16446" y="15460"/>
                    <a:pt x="16804" y="15057"/>
                    <a:pt x="16804" y="14564"/>
                  </a:cubicBezTo>
                  <a:cubicBezTo>
                    <a:pt x="16804" y="13982"/>
                    <a:pt x="16446" y="13578"/>
                    <a:pt x="15998" y="13578"/>
                  </a:cubicBezTo>
                  <a:lnTo>
                    <a:pt x="15370" y="13578"/>
                  </a:lnTo>
                  <a:lnTo>
                    <a:pt x="15370" y="4034"/>
                  </a:lnTo>
                  <a:cubicBezTo>
                    <a:pt x="15370" y="3675"/>
                    <a:pt x="15102" y="3406"/>
                    <a:pt x="14743" y="3406"/>
                  </a:cubicBezTo>
                  <a:lnTo>
                    <a:pt x="13757" y="3406"/>
                  </a:lnTo>
                  <a:lnTo>
                    <a:pt x="13757" y="2107"/>
                  </a:lnTo>
                  <a:lnTo>
                    <a:pt x="15863" y="2107"/>
                  </a:lnTo>
                  <a:cubicBezTo>
                    <a:pt x="16043" y="2107"/>
                    <a:pt x="16132" y="2017"/>
                    <a:pt x="16222" y="1883"/>
                  </a:cubicBezTo>
                  <a:cubicBezTo>
                    <a:pt x="16267" y="1793"/>
                    <a:pt x="16267" y="1614"/>
                    <a:pt x="16132" y="1480"/>
                  </a:cubicBezTo>
                  <a:lnTo>
                    <a:pt x="15774" y="1032"/>
                  </a:lnTo>
                  <a:lnTo>
                    <a:pt x="16132" y="583"/>
                  </a:lnTo>
                  <a:cubicBezTo>
                    <a:pt x="16267" y="494"/>
                    <a:pt x="16267" y="315"/>
                    <a:pt x="16222" y="225"/>
                  </a:cubicBezTo>
                  <a:cubicBezTo>
                    <a:pt x="16132" y="91"/>
                    <a:pt x="15998" y="1"/>
                    <a:pt x="15863"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2" name="Google Shape;3402;p54"/>
          <p:cNvGrpSpPr/>
          <p:nvPr/>
        </p:nvGrpSpPr>
        <p:grpSpPr>
          <a:xfrm>
            <a:off x="2999147" y="3875413"/>
            <a:ext cx="571710" cy="558917"/>
            <a:chOff x="4757405" y="2844554"/>
            <a:chExt cx="426904" cy="417351"/>
          </a:xfrm>
        </p:grpSpPr>
        <p:sp>
          <p:nvSpPr>
            <p:cNvPr id="3403" name="Google Shape;3403;p54"/>
            <p:cNvSpPr/>
            <p:nvPr/>
          </p:nvSpPr>
          <p:spPr>
            <a:xfrm>
              <a:off x="5107965" y="2876752"/>
              <a:ext cx="35790" cy="60351"/>
            </a:xfrm>
            <a:custGeom>
              <a:rect b="b" l="l" r="r" t="t"/>
              <a:pathLst>
                <a:path extrusionOk="0" h="2268" w="1345">
                  <a:moveTo>
                    <a:pt x="225" y="0"/>
                  </a:moveTo>
                  <a:cubicBezTo>
                    <a:pt x="135" y="0"/>
                    <a:pt x="0" y="90"/>
                    <a:pt x="0" y="224"/>
                  </a:cubicBezTo>
                  <a:lnTo>
                    <a:pt x="0" y="1389"/>
                  </a:lnTo>
                  <a:cubicBezTo>
                    <a:pt x="0" y="1479"/>
                    <a:pt x="90" y="1568"/>
                    <a:pt x="135" y="1613"/>
                  </a:cubicBezTo>
                  <a:lnTo>
                    <a:pt x="986" y="2241"/>
                  </a:lnTo>
                  <a:cubicBezTo>
                    <a:pt x="1019" y="2257"/>
                    <a:pt x="1058" y="2267"/>
                    <a:pt x="1098" y="2267"/>
                  </a:cubicBezTo>
                  <a:cubicBezTo>
                    <a:pt x="1168" y="2267"/>
                    <a:pt x="1243" y="2236"/>
                    <a:pt x="1300" y="2151"/>
                  </a:cubicBezTo>
                  <a:cubicBezTo>
                    <a:pt x="1345" y="2061"/>
                    <a:pt x="1345" y="1927"/>
                    <a:pt x="1255" y="1837"/>
                  </a:cubicBezTo>
                  <a:lnTo>
                    <a:pt x="449" y="1255"/>
                  </a:lnTo>
                  <a:lnTo>
                    <a:pt x="449" y="224"/>
                  </a:lnTo>
                  <a:cubicBezTo>
                    <a:pt x="449" y="90"/>
                    <a:pt x="359" y="0"/>
                    <a:pt x="225"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4"/>
            <p:cNvSpPr/>
            <p:nvPr/>
          </p:nvSpPr>
          <p:spPr>
            <a:xfrm>
              <a:off x="4757405" y="2967359"/>
              <a:ext cx="426904" cy="294546"/>
            </a:xfrm>
            <a:custGeom>
              <a:rect b="b" l="l" r="r" t="t"/>
              <a:pathLst>
                <a:path extrusionOk="0" h="11069" w="16043">
                  <a:moveTo>
                    <a:pt x="13085" y="5154"/>
                  </a:moveTo>
                  <a:cubicBezTo>
                    <a:pt x="13174" y="5154"/>
                    <a:pt x="13309" y="5243"/>
                    <a:pt x="13309" y="5378"/>
                  </a:cubicBezTo>
                  <a:lnTo>
                    <a:pt x="13309" y="5647"/>
                  </a:lnTo>
                  <a:lnTo>
                    <a:pt x="11741" y="5647"/>
                  </a:lnTo>
                  <a:lnTo>
                    <a:pt x="11741" y="5378"/>
                  </a:lnTo>
                  <a:lnTo>
                    <a:pt x="11785" y="5378"/>
                  </a:lnTo>
                  <a:cubicBezTo>
                    <a:pt x="11785" y="5243"/>
                    <a:pt x="11920" y="5154"/>
                    <a:pt x="12009" y="5154"/>
                  </a:cubicBezTo>
                  <a:close/>
                  <a:moveTo>
                    <a:pt x="9769" y="449"/>
                  </a:moveTo>
                  <a:cubicBezTo>
                    <a:pt x="10038" y="449"/>
                    <a:pt x="10351" y="673"/>
                    <a:pt x="10351" y="986"/>
                  </a:cubicBezTo>
                  <a:lnTo>
                    <a:pt x="10351" y="5691"/>
                  </a:lnTo>
                  <a:lnTo>
                    <a:pt x="10217" y="5691"/>
                  </a:lnTo>
                  <a:cubicBezTo>
                    <a:pt x="9993" y="5691"/>
                    <a:pt x="9814" y="5781"/>
                    <a:pt x="9724" y="5871"/>
                  </a:cubicBezTo>
                  <a:lnTo>
                    <a:pt x="2779" y="5871"/>
                  </a:lnTo>
                  <a:cubicBezTo>
                    <a:pt x="2644" y="5871"/>
                    <a:pt x="2555" y="6005"/>
                    <a:pt x="2555" y="6095"/>
                  </a:cubicBezTo>
                  <a:cubicBezTo>
                    <a:pt x="2555" y="6229"/>
                    <a:pt x="2644" y="6319"/>
                    <a:pt x="2779" y="6319"/>
                  </a:cubicBezTo>
                  <a:lnTo>
                    <a:pt x="9455" y="6319"/>
                  </a:lnTo>
                  <a:lnTo>
                    <a:pt x="9455" y="6498"/>
                  </a:lnTo>
                  <a:lnTo>
                    <a:pt x="9455" y="7170"/>
                  </a:lnTo>
                  <a:lnTo>
                    <a:pt x="1166" y="7170"/>
                  </a:lnTo>
                  <a:cubicBezTo>
                    <a:pt x="807" y="7170"/>
                    <a:pt x="583" y="6946"/>
                    <a:pt x="583" y="6588"/>
                  </a:cubicBezTo>
                  <a:lnTo>
                    <a:pt x="583" y="6319"/>
                  </a:lnTo>
                  <a:lnTo>
                    <a:pt x="1658" y="6319"/>
                  </a:lnTo>
                  <a:cubicBezTo>
                    <a:pt x="1748" y="6319"/>
                    <a:pt x="1883" y="6229"/>
                    <a:pt x="1883" y="6095"/>
                  </a:cubicBezTo>
                  <a:cubicBezTo>
                    <a:pt x="1883" y="6005"/>
                    <a:pt x="1748" y="5871"/>
                    <a:pt x="1658" y="5871"/>
                  </a:cubicBezTo>
                  <a:lnTo>
                    <a:pt x="583" y="5871"/>
                  </a:lnTo>
                  <a:lnTo>
                    <a:pt x="583" y="986"/>
                  </a:lnTo>
                  <a:cubicBezTo>
                    <a:pt x="583" y="718"/>
                    <a:pt x="807" y="449"/>
                    <a:pt x="1166" y="449"/>
                  </a:cubicBezTo>
                  <a:close/>
                  <a:moveTo>
                    <a:pt x="15056" y="6139"/>
                  </a:moveTo>
                  <a:cubicBezTo>
                    <a:pt x="15101" y="6139"/>
                    <a:pt x="15281" y="6274"/>
                    <a:pt x="15281" y="6498"/>
                  </a:cubicBezTo>
                  <a:lnTo>
                    <a:pt x="15281" y="6722"/>
                  </a:lnTo>
                  <a:cubicBezTo>
                    <a:pt x="15281" y="7170"/>
                    <a:pt x="14922" y="7484"/>
                    <a:pt x="14474" y="7484"/>
                  </a:cubicBezTo>
                  <a:lnTo>
                    <a:pt x="14384" y="7484"/>
                  </a:lnTo>
                  <a:lnTo>
                    <a:pt x="14384" y="7260"/>
                  </a:lnTo>
                  <a:cubicBezTo>
                    <a:pt x="14384" y="7170"/>
                    <a:pt x="14250" y="7036"/>
                    <a:pt x="14160" y="7036"/>
                  </a:cubicBezTo>
                  <a:cubicBezTo>
                    <a:pt x="14026" y="7036"/>
                    <a:pt x="13936" y="7170"/>
                    <a:pt x="13936" y="7260"/>
                  </a:cubicBezTo>
                  <a:lnTo>
                    <a:pt x="13936" y="7484"/>
                  </a:lnTo>
                  <a:lnTo>
                    <a:pt x="11337" y="7484"/>
                  </a:lnTo>
                  <a:lnTo>
                    <a:pt x="11337" y="7260"/>
                  </a:lnTo>
                  <a:cubicBezTo>
                    <a:pt x="11337" y="7170"/>
                    <a:pt x="11248" y="7036"/>
                    <a:pt x="11113" y="7036"/>
                  </a:cubicBezTo>
                  <a:cubicBezTo>
                    <a:pt x="11024" y="7036"/>
                    <a:pt x="10889" y="7170"/>
                    <a:pt x="10889" y="7260"/>
                  </a:cubicBezTo>
                  <a:lnTo>
                    <a:pt x="10889" y="7484"/>
                  </a:lnTo>
                  <a:lnTo>
                    <a:pt x="10800" y="7484"/>
                  </a:lnTo>
                  <a:cubicBezTo>
                    <a:pt x="10351" y="7484"/>
                    <a:pt x="9993" y="7170"/>
                    <a:pt x="9993" y="6722"/>
                  </a:cubicBezTo>
                  <a:lnTo>
                    <a:pt x="9993" y="6498"/>
                  </a:lnTo>
                  <a:cubicBezTo>
                    <a:pt x="9993" y="6319"/>
                    <a:pt x="10172" y="6139"/>
                    <a:pt x="10351" y="6139"/>
                  </a:cubicBezTo>
                  <a:close/>
                  <a:moveTo>
                    <a:pt x="5960" y="7618"/>
                  </a:moveTo>
                  <a:lnTo>
                    <a:pt x="6184" y="8559"/>
                  </a:lnTo>
                  <a:lnTo>
                    <a:pt x="4750" y="8559"/>
                  </a:lnTo>
                  <a:lnTo>
                    <a:pt x="4885" y="7618"/>
                  </a:lnTo>
                  <a:close/>
                  <a:moveTo>
                    <a:pt x="7036" y="9007"/>
                  </a:moveTo>
                  <a:cubicBezTo>
                    <a:pt x="7170" y="9007"/>
                    <a:pt x="7304" y="9097"/>
                    <a:pt x="7304" y="9276"/>
                  </a:cubicBezTo>
                  <a:cubicBezTo>
                    <a:pt x="7304" y="9321"/>
                    <a:pt x="7304" y="9411"/>
                    <a:pt x="7260" y="9455"/>
                  </a:cubicBezTo>
                  <a:lnTo>
                    <a:pt x="3720" y="9455"/>
                  </a:lnTo>
                  <a:cubicBezTo>
                    <a:pt x="3675" y="9455"/>
                    <a:pt x="3630" y="9366"/>
                    <a:pt x="3630" y="9276"/>
                  </a:cubicBezTo>
                  <a:cubicBezTo>
                    <a:pt x="3630" y="9097"/>
                    <a:pt x="3720" y="9007"/>
                    <a:pt x="3899" y="9007"/>
                  </a:cubicBezTo>
                  <a:close/>
                  <a:moveTo>
                    <a:pt x="9366" y="7618"/>
                  </a:moveTo>
                  <a:lnTo>
                    <a:pt x="9366" y="9231"/>
                  </a:lnTo>
                  <a:cubicBezTo>
                    <a:pt x="9366" y="9276"/>
                    <a:pt x="9366" y="9411"/>
                    <a:pt x="9455" y="9455"/>
                  </a:cubicBezTo>
                  <a:lnTo>
                    <a:pt x="7753" y="9455"/>
                  </a:lnTo>
                  <a:lnTo>
                    <a:pt x="7753" y="9276"/>
                  </a:lnTo>
                  <a:cubicBezTo>
                    <a:pt x="7753" y="8918"/>
                    <a:pt x="7439" y="8559"/>
                    <a:pt x="7036" y="8559"/>
                  </a:cubicBezTo>
                  <a:lnTo>
                    <a:pt x="6677" y="8559"/>
                  </a:lnTo>
                  <a:lnTo>
                    <a:pt x="6453" y="7618"/>
                  </a:lnTo>
                  <a:close/>
                  <a:moveTo>
                    <a:pt x="15325" y="9948"/>
                  </a:moveTo>
                  <a:cubicBezTo>
                    <a:pt x="15505" y="9948"/>
                    <a:pt x="15594" y="10083"/>
                    <a:pt x="15594" y="10262"/>
                  </a:cubicBezTo>
                  <a:cubicBezTo>
                    <a:pt x="15594" y="10396"/>
                    <a:pt x="15415" y="10531"/>
                    <a:pt x="15325" y="10531"/>
                  </a:cubicBezTo>
                  <a:lnTo>
                    <a:pt x="942" y="10531"/>
                  </a:lnTo>
                  <a:cubicBezTo>
                    <a:pt x="762" y="10531"/>
                    <a:pt x="628" y="10396"/>
                    <a:pt x="628" y="10262"/>
                  </a:cubicBezTo>
                  <a:cubicBezTo>
                    <a:pt x="628" y="10083"/>
                    <a:pt x="762" y="9948"/>
                    <a:pt x="942" y="9948"/>
                  </a:cubicBezTo>
                  <a:close/>
                  <a:moveTo>
                    <a:pt x="1076" y="1"/>
                  </a:moveTo>
                  <a:cubicBezTo>
                    <a:pt x="538" y="1"/>
                    <a:pt x="90" y="449"/>
                    <a:pt x="90" y="986"/>
                  </a:cubicBezTo>
                  <a:lnTo>
                    <a:pt x="90" y="6632"/>
                  </a:lnTo>
                  <a:cubicBezTo>
                    <a:pt x="90" y="7215"/>
                    <a:pt x="538" y="7663"/>
                    <a:pt x="1076" y="7663"/>
                  </a:cubicBezTo>
                  <a:lnTo>
                    <a:pt x="4392" y="7663"/>
                  </a:lnTo>
                  <a:lnTo>
                    <a:pt x="4168" y="8604"/>
                  </a:lnTo>
                  <a:lnTo>
                    <a:pt x="3809" y="8604"/>
                  </a:lnTo>
                  <a:cubicBezTo>
                    <a:pt x="3451" y="8604"/>
                    <a:pt x="3092" y="8962"/>
                    <a:pt x="3092" y="9321"/>
                  </a:cubicBezTo>
                  <a:lnTo>
                    <a:pt x="3092" y="9500"/>
                  </a:lnTo>
                  <a:lnTo>
                    <a:pt x="807" y="9500"/>
                  </a:lnTo>
                  <a:cubicBezTo>
                    <a:pt x="404" y="9500"/>
                    <a:pt x="1" y="9859"/>
                    <a:pt x="1" y="10307"/>
                  </a:cubicBezTo>
                  <a:cubicBezTo>
                    <a:pt x="1" y="10755"/>
                    <a:pt x="359" y="11069"/>
                    <a:pt x="807" y="11069"/>
                  </a:cubicBezTo>
                  <a:lnTo>
                    <a:pt x="15191" y="11069"/>
                  </a:lnTo>
                  <a:cubicBezTo>
                    <a:pt x="15594" y="11069"/>
                    <a:pt x="15997" y="10755"/>
                    <a:pt x="15997" y="10307"/>
                  </a:cubicBezTo>
                  <a:cubicBezTo>
                    <a:pt x="16042" y="9948"/>
                    <a:pt x="15863" y="9679"/>
                    <a:pt x="15639" y="9590"/>
                  </a:cubicBezTo>
                  <a:cubicBezTo>
                    <a:pt x="15729" y="9455"/>
                    <a:pt x="15729" y="9321"/>
                    <a:pt x="15729" y="9276"/>
                  </a:cubicBezTo>
                  <a:lnTo>
                    <a:pt x="15729" y="9187"/>
                  </a:lnTo>
                  <a:cubicBezTo>
                    <a:pt x="15729" y="9052"/>
                    <a:pt x="15594" y="8962"/>
                    <a:pt x="15505" y="8962"/>
                  </a:cubicBezTo>
                  <a:cubicBezTo>
                    <a:pt x="15370" y="8962"/>
                    <a:pt x="15281" y="9052"/>
                    <a:pt x="15281" y="9187"/>
                  </a:cubicBezTo>
                  <a:lnTo>
                    <a:pt x="15281" y="9276"/>
                  </a:lnTo>
                  <a:cubicBezTo>
                    <a:pt x="15281" y="9321"/>
                    <a:pt x="15191" y="9455"/>
                    <a:pt x="15146" y="9500"/>
                  </a:cubicBezTo>
                  <a:lnTo>
                    <a:pt x="9948" y="9500"/>
                  </a:lnTo>
                  <a:cubicBezTo>
                    <a:pt x="9903" y="9455"/>
                    <a:pt x="9814" y="9411"/>
                    <a:pt x="9814" y="9276"/>
                  </a:cubicBezTo>
                  <a:lnTo>
                    <a:pt x="9814" y="7708"/>
                  </a:lnTo>
                  <a:cubicBezTo>
                    <a:pt x="10038" y="7887"/>
                    <a:pt x="10351" y="7977"/>
                    <a:pt x="10620" y="7977"/>
                  </a:cubicBezTo>
                  <a:lnTo>
                    <a:pt x="10710" y="7977"/>
                  </a:lnTo>
                  <a:lnTo>
                    <a:pt x="10710" y="8201"/>
                  </a:lnTo>
                  <a:cubicBezTo>
                    <a:pt x="10710" y="8335"/>
                    <a:pt x="10844" y="8425"/>
                    <a:pt x="10934" y="8425"/>
                  </a:cubicBezTo>
                  <a:cubicBezTo>
                    <a:pt x="11068" y="8425"/>
                    <a:pt x="11158" y="8335"/>
                    <a:pt x="11158" y="8201"/>
                  </a:cubicBezTo>
                  <a:lnTo>
                    <a:pt x="11158" y="7977"/>
                  </a:lnTo>
                  <a:lnTo>
                    <a:pt x="13757" y="7977"/>
                  </a:lnTo>
                  <a:lnTo>
                    <a:pt x="13757" y="8201"/>
                  </a:lnTo>
                  <a:cubicBezTo>
                    <a:pt x="13757" y="8335"/>
                    <a:pt x="13847" y="8425"/>
                    <a:pt x="13981" y="8425"/>
                  </a:cubicBezTo>
                  <a:cubicBezTo>
                    <a:pt x="14071" y="8425"/>
                    <a:pt x="14205" y="8335"/>
                    <a:pt x="14205" y="8201"/>
                  </a:cubicBezTo>
                  <a:lnTo>
                    <a:pt x="14205" y="7977"/>
                  </a:lnTo>
                  <a:lnTo>
                    <a:pt x="14295" y="7977"/>
                  </a:lnTo>
                  <a:cubicBezTo>
                    <a:pt x="14564" y="7977"/>
                    <a:pt x="14877" y="7887"/>
                    <a:pt x="15101" y="7708"/>
                  </a:cubicBezTo>
                  <a:lnTo>
                    <a:pt x="15101" y="8066"/>
                  </a:lnTo>
                  <a:cubicBezTo>
                    <a:pt x="15101" y="8156"/>
                    <a:pt x="15191" y="8290"/>
                    <a:pt x="15325" y="8290"/>
                  </a:cubicBezTo>
                  <a:cubicBezTo>
                    <a:pt x="15415" y="8290"/>
                    <a:pt x="15549" y="8156"/>
                    <a:pt x="15549" y="8066"/>
                  </a:cubicBezTo>
                  <a:lnTo>
                    <a:pt x="15549" y="6498"/>
                  </a:lnTo>
                  <a:cubicBezTo>
                    <a:pt x="15549" y="6050"/>
                    <a:pt x="15191" y="5691"/>
                    <a:pt x="14743" y="5691"/>
                  </a:cubicBezTo>
                  <a:lnTo>
                    <a:pt x="13623" y="5691"/>
                  </a:lnTo>
                  <a:lnTo>
                    <a:pt x="13623" y="5423"/>
                  </a:lnTo>
                  <a:cubicBezTo>
                    <a:pt x="13623" y="5019"/>
                    <a:pt x="13309" y="4706"/>
                    <a:pt x="12906" y="4706"/>
                  </a:cubicBezTo>
                  <a:lnTo>
                    <a:pt x="12009" y="4706"/>
                  </a:lnTo>
                  <a:cubicBezTo>
                    <a:pt x="11606" y="4706"/>
                    <a:pt x="11292" y="5019"/>
                    <a:pt x="11292" y="5423"/>
                  </a:cubicBezTo>
                  <a:lnTo>
                    <a:pt x="11292" y="5691"/>
                  </a:lnTo>
                  <a:lnTo>
                    <a:pt x="10800" y="5691"/>
                  </a:lnTo>
                  <a:lnTo>
                    <a:pt x="10800" y="986"/>
                  </a:lnTo>
                  <a:cubicBezTo>
                    <a:pt x="10800" y="449"/>
                    <a:pt x="10351" y="1"/>
                    <a:pt x="9769" y="1"/>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4"/>
            <p:cNvSpPr/>
            <p:nvPr/>
          </p:nvSpPr>
          <p:spPr>
            <a:xfrm>
              <a:off x="5044767" y="2844554"/>
              <a:ext cx="139543" cy="140714"/>
            </a:xfrm>
            <a:custGeom>
              <a:rect b="b" l="l" r="r" t="t"/>
              <a:pathLst>
                <a:path extrusionOk="0" h="5288" w="5244">
                  <a:moveTo>
                    <a:pt x="2600" y="448"/>
                  </a:moveTo>
                  <a:cubicBezTo>
                    <a:pt x="3809" y="448"/>
                    <a:pt x="4750" y="1389"/>
                    <a:pt x="4750" y="2599"/>
                  </a:cubicBezTo>
                  <a:cubicBezTo>
                    <a:pt x="4750" y="3764"/>
                    <a:pt x="3809" y="4705"/>
                    <a:pt x="2600" y="4705"/>
                  </a:cubicBezTo>
                  <a:cubicBezTo>
                    <a:pt x="1434" y="4705"/>
                    <a:pt x="493" y="3764"/>
                    <a:pt x="493" y="2599"/>
                  </a:cubicBezTo>
                  <a:cubicBezTo>
                    <a:pt x="493" y="1389"/>
                    <a:pt x="1434" y="448"/>
                    <a:pt x="2600" y="448"/>
                  </a:cubicBezTo>
                  <a:close/>
                  <a:moveTo>
                    <a:pt x="2600" y="0"/>
                  </a:moveTo>
                  <a:cubicBezTo>
                    <a:pt x="1166" y="0"/>
                    <a:pt x="1" y="1210"/>
                    <a:pt x="1" y="2644"/>
                  </a:cubicBezTo>
                  <a:cubicBezTo>
                    <a:pt x="45" y="4078"/>
                    <a:pt x="1210" y="5288"/>
                    <a:pt x="2600" y="5288"/>
                  </a:cubicBezTo>
                  <a:cubicBezTo>
                    <a:pt x="4078" y="5288"/>
                    <a:pt x="5243" y="4123"/>
                    <a:pt x="5243" y="2644"/>
                  </a:cubicBezTo>
                  <a:cubicBezTo>
                    <a:pt x="5243" y="1210"/>
                    <a:pt x="4078" y="0"/>
                    <a:pt x="2600" y="0"/>
                  </a:cubicBezTo>
                  <a:close/>
                </a:path>
              </a:pathLst>
            </a:cu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406" name="Google Shape;3406;p54"/>
          <p:cNvCxnSpPr>
            <a:endCxn id="3383" idx="1"/>
          </p:cNvCxnSpPr>
          <p:nvPr/>
        </p:nvCxnSpPr>
        <p:spPr>
          <a:xfrm flipH="1" rot="10800000">
            <a:off x="4646275" y="2113985"/>
            <a:ext cx="1802400" cy="105300"/>
          </a:xfrm>
          <a:prstGeom prst="bentConnector3">
            <a:avLst>
              <a:gd fmla="val 50000" name="adj1"/>
            </a:avLst>
          </a:prstGeom>
          <a:noFill/>
          <a:ln cap="flat" cmpd="sng" w="19050">
            <a:solidFill>
              <a:schemeClr val="dk1"/>
            </a:solidFill>
            <a:prstDash val="solid"/>
            <a:round/>
            <a:headEnd len="med" w="med" type="diamond"/>
            <a:tailEnd len="med" w="med" type="diamond"/>
          </a:ln>
        </p:spPr>
      </p:cxnSp>
      <p:cxnSp>
        <p:nvCxnSpPr>
          <p:cNvPr id="3407" name="Google Shape;3407;p54"/>
          <p:cNvCxnSpPr>
            <a:stCxn id="3379" idx="3"/>
          </p:cNvCxnSpPr>
          <p:nvPr/>
        </p:nvCxnSpPr>
        <p:spPr>
          <a:xfrm>
            <a:off x="2702100" y="2113984"/>
            <a:ext cx="1284300" cy="672000"/>
          </a:xfrm>
          <a:prstGeom prst="bentConnector3">
            <a:avLst>
              <a:gd fmla="val 50000" name="adj1"/>
            </a:avLst>
          </a:prstGeom>
          <a:noFill/>
          <a:ln cap="flat" cmpd="sng" w="19050">
            <a:solidFill>
              <a:schemeClr val="dk2"/>
            </a:solidFill>
            <a:prstDash val="solid"/>
            <a:round/>
            <a:headEnd len="med" w="med" type="diamond"/>
            <a:tailEnd len="med" w="med" type="diamond"/>
          </a:ln>
        </p:spPr>
      </p:cxnSp>
      <p:cxnSp>
        <p:nvCxnSpPr>
          <p:cNvPr id="3408" name="Google Shape;3408;p54"/>
          <p:cNvCxnSpPr>
            <a:endCxn id="3380" idx="3"/>
          </p:cNvCxnSpPr>
          <p:nvPr/>
        </p:nvCxnSpPr>
        <p:spPr>
          <a:xfrm rot="10800000">
            <a:off x="2702100" y="3546175"/>
            <a:ext cx="1855200" cy="560100"/>
          </a:xfrm>
          <a:prstGeom prst="bentConnector3">
            <a:avLst>
              <a:gd fmla="val 50000" name="adj1"/>
            </a:avLst>
          </a:prstGeom>
          <a:noFill/>
          <a:ln cap="flat" cmpd="sng" w="19050">
            <a:solidFill>
              <a:schemeClr val="dk2"/>
            </a:solidFill>
            <a:prstDash val="solid"/>
            <a:round/>
            <a:headEnd len="med" w="med" type="diamond"/>
            <a:tailEnd len="med" w="med" type="diamond"/>
          </a:ln>
        </p:spPr>
      </p:cxnSp>
      <p:cxnSp>
        <p:nvCxnSpPr>
          <p:cNvPr id="3409" name="Google Shape;3409;p54"/>
          <p:cNvCxnSpPr/>
          <p:nvPr/>
        </p:nvCxnSpPr>
        <p:spPr>
          <a:xfrm rot="10800000">
            <a:off x="5189525" y="3409775"/>
            <a:ext cx="1264500" cy="144600"/>
          </a:xfrm>
          <a:prstGeom prst="bentConnector3">
            <a:avLst>
              <a:gd fmla="val 50000" name="adj1"/>
            </a:avLst>
          </a:prstGeom>
          <a:noFill/>
          <a:ln cap="flat" cmpd="sng" w="19050">
            <a:solidFill>
              <a:schemeClr val="dk2"/>
            </a:solidFill>
            <a:prstDash val="solid"/>
            <a:round/>
            <a:headEnd len="med" w="med" type="diamond"/>
            <a:tailEnd len="med" w="med" type="diamond"/>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3" name="Shape 3413"/>
        <p:cNvGrpSpPr/>
        <p:nvPr/>
      </p:nvGrpSpPr>
      <p:grpSpPr>
        <a:xfrm>
          <a:off x="0" y="0"/>
          <a:ext cx="0" cy="0"/>
          <a:chOff x="0" y="0"/>
          <a:chExt cx="0" cy="0"/>
        </a:xfrm>
      </p:grpSpPr>
      <p:grpSp>
        <p:nvGrpSpPr>
          <p:cNvPr id="3414" name="Google Shape;3414;p55"/>
          <p:cNvGrpSpPr/>
          <p:nvPr/>
        </p:nvGrpSpPr>
        <p:grpSpPr>
          <a:xfrm>
            <a:off x="6892131" y="539501"/>
            <a:ext cx="1402120" cy="572720"/>
            <a:chOff x="4296650" y="4168800"/>
            <a:chExt cx="1139750" cy="465550"/>
          </a:xfrm>
        </p:grpSpPr>
        <p:sp>
          <p:nvSpPr>
            <p:cNvPr id="3415" name="Google Shape;3415;p55"/>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5"/>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5"/>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5"/>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5"/>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5"/>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5"/>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5"/>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5"/>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55"/>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55"/>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5"/>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5"/>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55"/>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9" name="Google Shape;3429;p55"/>
          <p:cNvSpPr txBox="1"/>
          <p:nvPr>
            <p:ph type="title"/>
          </p:nvPr>
        </p:nvSpPr>
        <p:spPr>
          <a:xfrm>
            <a:off x="713225" y="1636900"/>
            <a:ext cx="3726900" cy="995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COMPUTER MOCKUP</a:t>
            </a:r>
            <a:endParaRPr/>
          </a:p>
        </p:txBody>
      </p:sp>
      <p:sp>
        <p:nvSpPr>
          <p:cNvPr id="3430" name="Google Shape;3430;p55"/>
          <p:cNvSpPr txBox="1"/>
          <p:nvPr>
            <p:ph idx="1" type="body"/>
          </p:nvPr>
        </p:nvSpPr>
        <p:spPr>
          <a:xfrm>
            <a:off x="713225" y="2632675"/>
            <a:ext cx="3726900" cy="8739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You can replace the image on the screen with your own work. Just right-click on it and select “Replace image”</a:t>
            </a:r>
            <a:endParaRPr/>
          </a:p>
        </p:txBody>
      </p:sp>
      <p:grpSp>
        <p:nvGrpSpPr>
          <p:cNvPr id="3431" name="Google Shape;3431;p55"/>
          <p:cNvGrpSpPr/>
          <p:nvPr/>
        </p:nvGrpSpPr>
        <p:grpSpPr>
          <a:xfrm>
            <a:off x="4702800" y="1099651"/>
            <a:ext cx="3727985" cy="2944182"/>
            <a:chOff x="4436000" y="1028913"/>
            <a:chExt cx="3727985" cy="2944182"/>
          </a:xfrm>
        </p:grpSpPr>
        <p:grpSp>
          <p:nvGrpSpPr>
            <p:cNvPr id="3432" name="Google Shape;3432;p55"/>
            <p:cNvGrpSpPr/>
            <p:nvPr/>
          </p:nvGrpSpPr>
          <p:grpSpPr>
            <a:xfrm>
              <a:off x="4436000" y="1028913"/>
              <a:ext cx="3727985" cy="2944182"/>
              <a:chOff x="4436000" y="1028913"/>
              <a:chExt cx="3727985" cy="2944182"/>
            </a:xfrm>
          </p:grpSpPr>
          <p:sp>
            <p:nvSpPr>
              <p:cNvPr id="3433" name="Google Shape;3433;p55"/>
              <p:cNvSpPr/>
              <p:nvPr/>
            </p:nvSpPr>
            <p:spPr>
              <a:xfrm>
                <a:off x="4436000" y="1028913"/>
                <a:ext cx="3727985" cy="2944182"/>
              </a:xfrm>
              <a:custGeom>
                <a:rect b="b" l="l" r="r" t="t"/>
                <a:pathLst>
                  <a:path extrusionOk="0" h="100673" w="131696">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5"/>
              <p:cNvSpPr/>
              <p:nvPr/>
            </p:nvSpPr>
            <p:spPr>
              <a:xfrm>
                <a:off x="4537300" y="1138925"/>
                <a:ext cx="3554400" cy="21126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35" name="Google Shape;3435;p55"/>
            <p:cNvSpPr/>
            <p:nvPr/>
          </p:nvSpPr>
          <p:spPr>
            <a:xfrm>
              <a:off x="6214638" y="3251425"/>
              <a:ext cx="170700" cy="170700"/>
            </a:xfrm>
            <a:prstGeom prst="ellipse">
              <a:avLst/>
            </a:prstGeom>
            <a:solidFill>
              <a:schemeClr val="lt1"/>
            </a:solidFill>
            <a:ln cap="flat" cmpd="sng" w="952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436" name="Google Shape;3436;p55"/>
          <p:cNvPicPr preferRelativeResize="0"/>
          <p:nvPr/>
        </p:nvPicPr>
        <p:blipFill rotWithShape="1">
          <a:blip r:embed="rId3">
            <a:alphaModFix/>
          </a:blip>
          <a:srcRect b="0" l="0" r="0" t="0"/>
          <a:stretch/>
        </p:blipFill>
        <p:spPr>
          <a:xfrm>
            <a:off x="4958075" y="1372725"/>
            <a:ext cx="3217426" cy="1809799"/>
          </a:xfrm>
          <a:prstGeom prst="rect">
            <a:avLst/>
          </a:prstGeom>
          <a:noFill/>
          <a:ln cap="flat" cmpd="sng" w="28575">
            <a:solidFill>
              <a:schemeClr val="accent1"/>
            </a:solidFill>
            <a:prstDash val="solid"/>
            <a:round/>
            <a:headEnd len="sm" w="sm" type="none"/>
            <a:tailEnd len="sm" w="sm" type="none"/>
          </a:ln>
        </p:spPr>
      </p:pic>
      <p:sp>
        <p:nvSpPr>
          <p:cNvPr id="3437" name="Google Shape;3437;p55"/>
          <p:cNvSpPr/>
          <p:nvPr/>
        </p:nvSpPr>
        <p:spPr>
          <a:xfrm>
            <a:off x="5414788" y="4043825"/>
            <a:ext cx="2304000" cy="117900"/>
          </a:xfrm>
          <a:prstGeom prst="rect">
            <a:avLst/>
          </a:prstGeom>
          <a:solidFill>
            <a:schemeClr val="lt2"/>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41" name="Shape 3441"/>
        <p:cNvGrpSpPr/>
        <p:nvPr/>
      </p:nvGrpSpPr>
      <p:grpSpPr>
        <a:xfrm>
          <a:off x="0" y="0"/>
          <a:ext cx="0" cy="0"/>
          <a:chOff x="0" y="0"/>
          <a:chExt cx="0" cy="0"/>
        </a:xfrm>
      </p:grpSpPr>
      <p:sp>
        <p:nvSpPr>
          <p:cNvPr id="3442" name="Google Shape;3442;p56"/>
          <p:cNvSpPr txBox="1"/>
          <p:nvPr>
            <p:ph type="title"/>
          </p:nvPr>
        </p:nvSpPr>
        <p:spPr>
          <a:xfrm>
            <a:off x="1845000" y="431175"/>
            <a:ext cx="5454000" cy="1251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THANKS!</a:t>
            </a:r>
            <a:endParaRPr/>
          </a:p>
        </p:txBody>
      </p:sp>
      <p:sp>
        <p:nvSpPr>
          <p:cNvPr id="3443" name="Google Shape;3443;p56"/>
          <p:cNvSpPr txBox="1"/>
          <p:nvPr>
            <p:ph idx="1" type="subTitle"/>
          </p:nvPr>
        </p:nvSpPr>
        <p:spPr>
          <a:xfrm>
            <a:off x="2347900" y="2037425"/>
            <a:ext cx="4448100" cy="1058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sz="1900">
                <a:latin typeface="Montserrat"/>
                <a:ea typeface="Montserrat"/>
                <a:cs typeface="Montserrat"/>
                <a:sym typeface="Montserrat"/>
              </a:rPr>
              <a:t>DO YOU HAVE ANY QUESTIONS?</a:t>
            </a:r>
            <a:endParaRPr b="1" sz="1900">
              <a:latin typeface="Montserrat"/>
              <a:ea typeface="Montserrat"/>
              <a:cs typeface="Montserrat"/>
              <a:sym typeface="Montserrat"/>
            </a:endParaRPr>
          </a:p>
          <a:p>
            <a:pPr indent="0" lvl="0" marL="0" rtl="0" algn="ctr">
              <a:spcBef>
                <a:spcPts val="1000"/>
              </a:spcBef>
              <a:spcAft>
                <a:spcPts val="0"/>
              </a:spcAft>
              <a:buNone/>
            </a:pPr>
            <a:r>
              <a:rPr lang="en"/>
              <a:t>youremail@freepik.com</a:t>
            </a:r>
            <a:endParaRPr/>
          </a:p>
          <a:p>
            <a:pPr indent="0" lvl="0" marL="0" rtl="0" algn="ctr">
              <a:spcBef>
                <a:spcPts val="0"/>
              </a:spcBef>
              <a:spcAft>
                <a:spcPts val="0"/>
              </a:spcAft>
              <a:buNone/>
            </a:pPr>
            <a:r>
              <a:rPr lang="en"/>
              <a:t>+34 654 321 432</a:t>
            </a:r>
            <a:endParaRPr/>
          </a:p>
          <a:p>
            <a:pPr indent="0" lvl="0" marL="0" rtl="0" algn="ctr">
              <a:spcBef>
                <a:spcPts val="0"/>
              </a:spcBef>
              <a:spcAft>
                <a:spcPts val="0"/>
              </a:spcAft>
              <a:buNone/>
            </a:pPr>
            <a:r>
              <a:rPr lang="en"/>
              <a:t>yourwebsite.com</a:t>
            </a:r>
            <a:endParaRPr/>
          </a:p>
          <a:p>
            <a:pPr indent="0" lvl="0" marL="0" rtl="0" algn="ctr">
              <a:spcBef>
                <a:spcPts val="0"/>
              </a:spcBef>
              <a:spcAft>
                <a:spcPts val="0"/>
              </a:spcAft>
              <a:buNone/>
            </a:pPr>
            <a:r>
              <a:t/>
            </a:r>
            <a:endParaRPr/>
          </a:p>
        </p:txBody>
      </p:sp>
      <p:sp>
        <p:nvSpPr>
          <p:cNvPr id="3444" name="Google Shape;3444;p56"/>
          <p:cNvSpPr txBox="1"/>
          <p:nvPr/>
        </p:nvSpPr>
        <p:spPr>
          <a:xfrm>
            <a:off x="2496150" y="4343600"/>
            <a:ext cx="4151700" cy="260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chemeClr val="dk1"/>
                </a:solidFill>
                <a:latin typeface="Arimo"/>
                <a:ea typeface="Arimo"/>
                <a:cs typeface="Arimo"/>
                <a:sym typeface="Arimo"/>
              </a:rPr>
              <a:t>Please keep this slide for attribution</a:t>
            </a:r>
            <a:endParaRPr sz="1200">
              <a:solidFill>
                <a:schemeClr val="dk1"/>
              </a:solidFill>
              <a:latin typeface="Arimo"/>
              <a:ea typeface="Arimo"/>
              <a:cs typeface="Arimo"/>
              <a:sym typeface="Arimo"/>
            </a:endParaRPr>
          </a:p>
        </p:txBody>
      </p:sp>
      <p:grpSp>
        <p:nvGrpSpPr>
          <p:cNvPr id="3445" name="Google Shape;3445;p56"/>
          <p:cNvGrpSpPr/>
          <p:nvPr/>
        </p:nvGrpSpPr>
        <p:grpSpPr>
          <a:xfrm>
            <a:off x="3545922" y="3146044"/>
            <a:ext cx="2052253" cy="439136"/>
            <a:chOff x="3545922" y="3146044"/>
            <a:chExt cx="2052253" cy="439136"/>
          </a:xfrm>
        </p:grpSpPr>
        <p:sp>
          <p:nvSpPr>
            <p:cNvPr id="3446" name="Google Shape;3446;p56"/>
            <p:cNvSpPr/>
            <p:nvPr/>
          </p:nvSpPr>
          <p:spPr>
            <a:xfrm>
              <a:off x="3545925" y="3146550"/>
              <a:ext cx="438600" cy="43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6"/>
            <p:cNvSpPr/>
            <p:nvPr/>
          </p:nvSpPr>
          <p:spPr>
            <a:xfrm>
              <a:off x="4083813" y="3146550"/>
              <a:ext cx="438600" cy="43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56"/>
            <p:cNvSpPr/>
            <p:nvPr/>
          </p:nvSpPr>
          <p:spPr>
            <a:xfrm>
              <a:off x="4621700" y="3146288"/>
              <a:ext cx="438600" cy="43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56"/>
            <p:cNvSpPr/>
            <p:nvPr/>
          </p:nvSpPr>
          <p:spPr>
            <a:xfrm>
              <a:off x="5159575" y="3146288"/>
              <a:ext cx="438600" cy="4386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0" name="Google Shape;3450;p56"/>
            <p:cNvGrpSpPr/>
            <p:nvPr/>
          </p:nvGrpSpPr>
          <p:grpSpPr>
            <a:xfrm>
              <a:off x="4621696" y="3146311"/>
              <a:ext cx="438508" cy="438574"/>
              <a:chOff x="2218313" y="2832599"/>
              <a:chExt cx="662099" cy="662099"/>
            </a:xfrm>
          </p:grpSpPr>
          <p:sp>
            <p:nvSpPr>
              <p:cNvPr id="3451" name="Google Shape;3451;p56"/>
              <p:cNvSpPr/>
              <p:nvPr/>
            </p:nvSpPr>
            <p:spPr>
              <a:xfrm>
                <a:off x="2218313" y="2832599"/>
                <a:ext cx="662099" cy="662099"/>
              </a:xfrm>
              <a:custGeom>
                <a:rect b="b" l="l" r="r" t="t"/>
                <a:pathLst>
                  <a:path extrusionOk="0" h="26553" w="26553">
                    <a:moveTo>
                      <a:pt x="3536" y="0"/>
                    </a:moveTo>
                    <a:cubicBezTo>
                      <a:pt x="1568" y="0"/>
                      <a:pt x="0" y="1602"/>
                      <a:pt x="0" y="3536"/>
                    </a:cubicBezTo>
                    <a:lnTo>
                      <a:pt x="0" y="23050"/>
                    </a:lnTo>
                    <a:cubicBezTo>
                      <a:pt x="0" y="24985"/>
                      <a:pt x="1568" y="26553"/>
                      <a:pt x="3536" y="26553"/>
                    </a:cubicBezTo>
                    <a:lnTo>
                      <a:pt x="23017" y="26553"/>
                    </a:lnTo>
                    <a:cubicBezTo>
                      <a:pt x="24985" y="26553"/>
                      <a:pt x="26552" y="24985"/>
                      <a:pt x="26552" y="23050"/>
                    </a:cubicBezTo>
                    <a:lnTo>
                      <a:pt x="26552" y="3536"/>
                    </a:lnTo>
                    <a:cubicBezTo>
                      <a:pt x="26552" y="1602"/>
                      <a:pt x="24985" y="0"/>
                      <a:pt x="23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56"/>
              <p:cNvSpPr/>
              <p:nvPr/>
            </p:nvSpPr>
            <p:spPr>
              <a:xfrm>
                <a:off x="2373022" y="3020599"/>
                <a:ext cx="352681" cy="286977"/>
              </a:xfrm>
              <a:custGeom>
                <a:rect b="b" l="l" r="r" t="t"/>
                <a:pathLst>
                  <a:path extrusionOk="0" h="11509" w="14144">
                    <a:moveTo>
                      <a:pt x="9774" y="0"/>
                    </a:moveTo>
                    <a:cubicBezTo>
                      <a:pt x="7906" y="0"/>
                      <a:pt x="6539" y="1735"/>
                      <a:pt x="6972" y="3569"/>
                    </a:cubicBezTo>
                    <a:cubicBezTo>
                      <a:pt x="4537" y="3436"/>
                      <a:pt x="2402" y="2302"/>
                      <a:pt x="968" y="534"/>
                    </a:cubicBezTo>
                    <a:lnTo>
                      <a:pt x="968" y="534"/>
                    </a:lnTo>
                    <a:cubicBezTo>
                      <a:pt x="234" y="1835"/>
                      <a:pt x="568" y="3536"/>
                      <a:pt x="1869" y="4403"/>
                    </a:cubicBezTo>
                    <a:cubicBezTo>
                      <a:pt x="1402" y="4403"/>
                      <a:pt x="968" y="4270"/>
                      <a:pt x="568" y="4036"/>
                    </a:cubicBezTo>
                    <a:lnTo>
                      <a:pt x="568" y="4036"/>
                    </a:lnTo>
                    <a:cubicBezTo>
                      <a:pt x="534" y="5404"/>
                      <a:pt x="1502" y="6638"/>
                      <a:pt x="2903" y="6939"/>
                    </a:cubicBezTo>
                    <a:cubicBezTo>
                      <a:pt x="2651" y="6997"/>
                      <a:pt x="2399" y="7032"/>
                      <a:pt x="2140" y="7032"/>
                    </a:cubicBezTo>
                    <a:cubicBezTo>
                      <a:pt x="1954" y="7032"/>
                      <a:pt x="1764" y="7014"/>
                      <a:pt x="1568" y="6972"/>
                    </a:cubicBezTo>
                    <a:lnTo>
                      <a:pt x="1568" y="6972"/>
                    </a:lnTo>
                    <a:cubicBezTo>
                      <a:pt x="1935" y="8139"/>
                      <a:pt x="3036" y="8973"/>
                      <a:pt x="4304" y="9007"/>
                    </a:cubicBezTo>
                    <a:cubicBezTo>
                      <a:pt x="3243" y="9809"/>
                      <a:pt x="1960" y="10243"/>
                      <a:pt x="647" y="10243"/>
                    </a:cubicBezTo>
                    <a:cubicBezTo>
                      <a:pt x="432" y="10243"/>
                      <a:pt x="216" y="10231"/>
                      <a:pt x="1" y="10208"/>
                    </a:cubicBezTo>
                    <a:lnTo>
                      <a:pt x="1" y="10208"/>
                    </a:lnTo>
                    <a:cubicBezTo>
                      <a:pt x="1268" y="11008"/>
                      <a:pt x="2803" y="11508"/>
                      <a:pt x="4437" y="11508"/>
                    </a:cubicBezTo>
                    <a:cubicBezTo>
                      <a:pt x="9841" y="11508"/>
                      <a:pt x="12876" y="6939"/>
                      <a:pt x="12710" y="2869"/>
                    </a:cubicBezTo>
                    <a:cubicBezTo>
                      <a:pt x="13277" y="2469"/>
                      <a:pt x="13744" y="1935"/>
                      <a:pt x="14144" y="1368"/>
                    </a:cubicBezTo>
                    <a:lnTo>
                      <a:pt x="14144" y="1368"/>
                    </a:lnTo>
                    <a:cubicBezTo>
                      <a:pt x="13610" y="1601"/>
                      <a:pt x="13077" y="1735"/>
                      <a:pt x="12476" y="1835"/>
                    </a:cubicBezTo>
                    <a:cubicBezTo>
                      <a:pt x="13077" y="1468"/>
                      <a:pt x="13544" y="901"/>
                      <a:pt x="13744" y="200"/>
                    </a:cubicBezTo>
                    <a:lnTo>
                      <a:pt x="13744" y="200"/>
                    </a:lnTo>
                    <a:cubicBezTo>
                      <a:pt x="13177" y="534"/>
                      <a:pt x="12576" y="801"/>
                      <a:pt x="11909" y="901"/>
                    </a:cubicBezTo>
                    <a:cubicBezTo>
                      <a:pt x="11375" y="367"/>
                      <a:pt x="10608" y="0"/>
                      <a:pt x="9774"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3" name="Google Shape;3453;p56"/>
            <p:cNvGrpSpPr/>
            <p:nvPr/>
          </p:nvGrpSpPr>
          <p:grpSpPr>
            <a:xfrm>
              <a:off x="3545922" y="3146311"/>
              <a:ext cx="438525" cy="438574"/>
              <a:chOff x="606213" y="2832599"/>
              <a:chExt cx="662124" cy="662099"/>
            </a:xfrm>
          </p:grpSpPr>
          <p:sp>
            <p:nvSpPr>
              <p:cNvPr id="3454" name="Google Shape;3454;p56"/>
              <p:cNvSpPr/>
              <p:nvPr/>
            </p:nvSpPr>
            <p:spPr>
              <a:xfrm>
                <a:off x="606213" y="2832599"/>
                <a:ext cx="662124" cy="662099"/>
              </a:xfrm>
              <a:custGeom>
                <a:rect b="b" l="l" r="r" t="t"/>
                <a:pathLst>
                  <a:path extrusionOk="0" h="26553" w="26554">
                    <a:moveTo>
                      <a:pt x="3537" y="0"/>
                    </a:moveTo>
                    <a:cubicBezTo>
                      <a:pt x="1569" y="0"/>
                      <a:pt x="1" y="1602"/>
                      <a:pt x="1" y="3536"/>
                    </a:cubicBezTo>
                    <a:lnTo>
                      <a:pt x="1" y="23050"/>
                    </a:lnTo>
                    <a:cubicBezTo>
                      <a:pt x="1" y="24985"/>
                      <a:pt x="1569" y="26553"/>
                      <a:pt x="3537" y="26553"/>
                    </a:cubicBezTo>
                    <a:lnTo>
                      <a:pt x="23017" y="26553"/>
                    </a:lnTo>
                    <a:cubicBezTo>
                      <a:pt x="24952" y="26553"/>
                      <a:pt x="26553" y="24985"/>
                      <a:pt x="26553" y="23050"/>
                    </a:cubicBezTo>
                    <a:lnTo>
                      <a:pt x="26553" y="3536"/>
                    </a:lnTo>
                    <a:cubicBezTo>
                      <a:pt x="26553" y="1602"/>
                      <a:pt x="24952" y="0"/>
                      <a:pt x="23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6"/>
              <p:cNvSpPr/>
              <p:nvPr/>
            </p:nvSpPr>
            <p:spPr>
              <a:xfrm>
                <a:off x="844959" y="2964017"/>
                <a:ext cx="184669" cy="400107"/>
              </a:xfrm>
              <a:custGeom>
                <a:rect b="b" l="l" r="r" t="t"/>
                <a:pathLst>
                  <a:path extrusionOk="0" h="16046" w="7406">
                    <a:moveTo>
                      <a:pt x="5171" y="1"/>
                    </a:moveTo>
                    <a:cubicBezTo>
                      <a:pt x="2769" y="1"/>
                      <a:pt x="1668" y="1035"/>
                      <a:pt x="1668" y="3070"/>
                    </a:cubicBezTo>
                    <a:lnTo>
                      <a:pt x="1668" y="5238"/>
                    </a:lnTo>
                    <a:lnTo>
                      <a:pt x="0" y="5238"/>
                    </a:lnTo>
                    <a:lnTo>
                      <a:pt x="0" y="7973"/>
                    </a:lnTo>
                    <a:lnTo>
                      <a:pt x="1668" y="7973"/>
                    </a:lnTo>
                    <a:lnTo>
                      <a:pt x="1668" y="16046"/>
                    </a:lnTo>
                    <a:lnTo>
                      <a:pt x="4904" y="16046"/>
                    </a:lnTo>
                    <a:lnTo>
                      <a:pt x="4904" y="7940"/>
                    </a:lnTo>
                    <a:lnTo>
                      <a:pt x="7172" y="7940"/>
                    </a:lnTo>
                    <a:lnTo>
                      <a:pt x="7406" y="5238"/>
                    </a:lnTo>
                    <a:lnTo>
                      <a:pt x="4904" y="5238"/>
                    </a:lnTo>
                    <a:lnTo>
                      <a:pt x="4904" y="3704"/>
                    </a:lnTo>
                    <a:cubicBezTo>
                      <a:pt x="4904" y="3070"/>
                      <a:pt x="5037" y="2803"/>
                      <a:pt x="5638" y="2803"/>
                    </a:cubicBezTo>
                    <a:lnTo>
                      <a:pt x="7406" y="2803"/>
                    </a:lnTo>
                    <a:lnTo>
                      <a:pt x="7406"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56"/>
            <p:cNvGrpSpPr/>
            <p:nvPr/>
          </p:nvGrpSpPr>
          <p:grpSpPr>
            <a:xfrm>
              <a:off x="4083634" y="3146508"/>
              <a:ext cx="438498" cy="438606"/>
              <a:chOff x="5558627" y="2899282"/>
              <a:chExt cx="531126" cy="531193"/>
            </a:xfrm>
          </p:grpSpPr>
          <p:sp>
            <p:nvSpPr>
              <p:cNvPr id="3457" name="Google Shape;3457;p56"/>
              <p:cNvSpPr/>
              <p:nvPr/>
            </p:nvSpPr>
            <p:spPr>
              <a:xfrm>
                <a:off x="5558627" y="2899282"/>
                <a:ext cx="531126" cy="531193"/>
              </a:xfrm>
              <a:custGeom>
                <a:rect b="b" l="l" r="r" t="t"/>
                <a:pathLst>
                  <a:path extrusionOk="0" h="26553" w="26553">
                    <a:moveTo>
                      <a:pt x="3536" y="0"/>
                    </a:moveTo>
                    <a:cubicBezTo>
                      <a:pt x="1568" y="0"/>
                      <a:pt x="0" y="1602"/>
                      <a:pt x="0" y="3536"/>
                    </a:cubicBezTo>
                    <a:lnTo>
                      <a:pt x="0" y="23050"/>
                    </a:lnTo>
                    <a:cubicBezTo>
                      <a:pt x="0" y="24985"/>
                      <a:pt x="1568" y="26553"/>
                      <a:pt x="3536" y="26553"/>
                    </a:cubicBezTo>
                    <a:lnTo>
                      <a:pt x="23017" y="26553"/>
                    </a:lnTo>
                    <a:cubicBezTo>
                      <a:pt x="24985" y="26553"/>
                      <a:pt x="26552" y="24985"/>
                      <a:pt x="26552" y="23050"/>
                    </a:cubicBezTo>
                    <a:lnTo>
                      <a:pt x="26552" y="3536"/>
                    </a:lnTo>
                    <a:cubicBezTo>
                      <a:pt x="26552" y="1602"/>
                      <a:pt x="24985" y="0"/>
                      <a:pt x="230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6"/>
              <p:cNvSpPr/>
              <p:nvPr/>
            </p:nvSpPr>
            <p:spPr>
              <a:xfrm>
                <a:off x="5711650" y="3049075"/>
                <a:ext cx="231000" cy="2355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9" name="Google Shape;3459;p56"/>
              <p:cNvGrpSpPr/>
              <p:nvPr/>
            </p:nvGrpSpPr>
            <p:grpSpPr>
              <a:xfrm>
                <a:off x="5678734" y="3019404"/>
                <a:ext cx="290942" cy="290978"/>
                <a:chOff x="1543693" y="2982321"/>
                <a:chExt cx="362680" cy="362680"/>
              </a:xfrm>
            </p:grpSpPr>
            <p:sp>
              <p:nvSpPr>
                <p:cNvPr id="3460" name="Google Shape;3460;p56"/>
                <p:cNvSpPr/>
                <p:nvPr/>
              </p:nvSpPr>
              <p:spPr>
                <a:xfrm>
                  <a:off x="1543693" y="2982321"/>
                  <a:ext cx="362680" cy="362680"/>
                </a:xfrm>
                <a:custGeom>
                  <a:rect b="b" l="l" r="r" t="t"/>
                  <a:pathLst>
                    <a:path extrusionOk="0" h="14545" w="14545">
                      <a:moveTo>
                        <a:pt x="7272" y="1302"/>
                      </a:moveTo>
                      <a:cubicBezTo>
                        <a:pt x="9207" y="1302"/>
                        <a:pt x="9441" y="1335"/>
                        <a:pt x="10208" y="1368"/>
                      </a:cubicBezTo>
                      <a:cubicBezTo>
                        <a:pt x="10942" y="1402"/>
                        <a:pt x="11309" y="1502"/>
                        <a:pt x="11575" y="1602"/>
                      </a:cubicBezTo>
                      <a:cubicBezTo>
                        <a:pt x="11909" y="1735"/>
                        <a:pt x="12142" y="1902"/>
                        <a:pt x="12409" y="2169"/>
                      </a:cubicBezTo>
                      <a:cubicBezTo>
                        <a:pt x="12676" y="2403"/>
                        <a:pt x="12810" y="2636"/>
                        <a:pt x="12943" y="3003"/>
                      </a:cubicBezTo>
                      <a:cubicBezTo>
                        <a:pt x="13043" y="3236"/>
                        <a:pt x="13177" y="3637"/>
                        <a:pt x="13210" y="4337"/>
                      </a:cubicBezTo>
                      <a:cubicBezTo>
                        <a:pt x="13243" y="5104"/>
                        <a:pt x="13243" y="5338"/>
                        <a:pt x="13243" y="7273"/>
                      </a:cubicBezTo>
                      <a:cubicBezTo>
                        <a:pt x="13243" y="9241"/>
                        <a:pt x="13243" y="9474"/>
                        <a:pt x="13210" y="10241"/>
                      </a:cubicBezTo>
                      <a:cubicBezTo>
                        <a:pt x="13177" y="10942"/>
                        <a:pt x="13043" y="11342"/>
                        <a:pt x="12943" y="11576"/>
                      </a:cubicBezTo>
                      <a:cubicBezTo>
                        <a:pt x="12810" y="11909"/>
                        <a:pt x="12676" y="12176"/>
                        <a:pt x="12409" y="12410"/>
                      </a:cubicBezTo>
                      <a:cubicBezTo>
                        <a:pt x="12142" y="12677"/>
                        <a:pt x="11909" y="12843"/>
                        <a:pt x="11575" y="12977"/>
                      </a:cubicBezTo>
                      <a:cubicBezTo>
                        <a:pt x="11309" y="13077"/>
                        <a:pt x="10942" y="13177"/>
                        <a:pt x="10208" y="13210"/>
                      </a:cubicBezTo>
                      <a:cubicBezTo>
                        <a:pt x="9441" y="13244"/>
                        <a:pt x="9207" y="13244"/>
                        <a:pt x="7272" y="13244"/>
                      </a:cubicBezTo>
                      <a:cubicBezTo>
                        <a:pt x="5338" y="13244"/>
                        <a:pt x="5104" y="13244"/>
                        <a:pt x="4337" y="13210"/>
                      </a:cubicBezTo>
                      <a:cubicBezTo>
                        <a:pt x="3636" y="13177"/>
                        <a:pt x="3236" y="13077"/>
                        <a:pt x="2969" y="12977"/>
                      </a:cubicBezTo>
                      <a:cubicBezTo>
                        <a:pt x="2636" y="12843"/>
                        <a:pt x="2402" y="12677"/>
                        <a:pt x="2135" y="12410"/>
                      </a:cubicBezTo>
                      <a:cubicBezTo>
                        <a:pt x="1902" y="12176"/>
                        <a:pt x="1735" y="11909"/>
                        <a:pt x="1602" y="11576"/>
                      </a:cubicBezTo>
                      <a:cubicBezTo>
                        <a:pt x="1502" y="11309"/>
                        <a:pt x="1368" y="10942"/>
                        <a:pt x="1335" y="10241"/>
                      </a:cubicBezTo>
                      <a:cubicBezTo>
                        <a:pt x="1301" y="9474"/>
                        <a:pt x="1301" y="9241"/>
                        <a:pt x="1301" y="7273"/>
                      </a:cubicBezTo>
                      <a:cubicBezTo>
                        <a:pt x="1301" y="5338"/>
                        <a:pt x="1301" y="5104"/>
                        <a:pt x="1335" y="4337"/>
                      </a:cubicBezTo>
                      <a:cubicBezTo>
                        <a:pt x="1368" y="3637"/>
                        <a:pt x="1502" y="3236"/>
                        <a:pt x="1602" y="3003"/>
                      </a:cubicBezTo>
                      <a:cubicBezTo>
                        <a:pt x="1735" y="2669"/>
                        <a:pt x="1902" y="2403"/>
                        <a:pt x="2135" y="2169"/>
                      </a:cubicBezTo>
                      <a:cubicBezTo>
                        <a:pt x="2402" y="1902"/>
                        <a:pt x="2636" y="1735"/>
                        <a:pt x="2969" y="1602"/>
                      </a:cubicBezTo>
                      <a:cubicBezTo>
                        <a:pt x="3236" y="1502"/>
                        <a:pt x="3636" y="1402"/>
                        <a:pt x="4337" y="1368"/>
                      </a:cubicBezTo>
                      <a:cubicBezTo>
                        <a:pt x="5104" y="1335"/>
                        <a:pt x="5338" y="1302"/>
                        <a:pt x="7272" y="1302"/>
                      </a:cubicBezTo>
                      <a:close/>
                      <a:moveTo>
                        <a:pt x="7272" y="1"/>
                      </a:moveTo>
                      <a:cubicBezTo>
                        <a:pt x="5304" y="1"/>
                        <a:pt x="5037" y="1"/>
                        <a:pt x="4270" y="34"/>
                      </a:cubicBezTo>
                      <a:cubicBezTo>
                        <a:pt x="3503" y="68"/>
                        <a:pt x="2969" y="201"/>
                        <a:pt x="2502" y="368"/>
                      </a:cubicBezTo>
                      <a:cubicBezTo>
                        <a:pt x="2035" y="568"/>
                        <a:pt x="1635" y="801"/>
                        <a:pt x="1201" y="1235"/>
                      </a:cubicBezTo>
                      <a:cubicBezTo>
                        <a:pt x="801" y="1635"/>
                        <a:pt x="568" y="2036"/>
                        <a:pt x="367" y="2503"/>
                      </a:cubicBezTo>
                      <a:cubicBezTo>
                        <a:pt x="201" y="2970"/>
                        <a:pt x="67" y="3503"/>
                        <a:pt x="34" y="4271"/>
                      </a:cubicBezTo>
                      <a:cubicBezTo>
                        <a:pt x="0" y="5038"/>
                        <a:pt x="0" y="5305"/>
                        <a:pt x="0" y="7273"/>
                      </a:cubicBezTo>
                      <a:cubicBezTo>
                        <a:pt x="0" y="9241"/>
                        <a:pt x="0" y="9508"/>
                        <a:pt x="34" y="10275"/>
                      </a:cubicBezTo>
                      <a:cubicBezTo>
                        <a:pt x="67" y="11042"/>
                        <a:pt x="201" y="11576"/>
                        <a:pt x="367" y="12043"/>
                      </a:cubicBezTo>
                      <a:cubicBezTo>
                        <a:pt x="568" y="12543"/>
                        <a:pt x="801" y="12943"/>
                        <a:pt x="1201" y="13344"/>
                      </a:cubicBezTo>
                      <a:cubicBezTo>
                        <a:pt x="1635" y="13744"/>
                        <a:pt x="2035" y="13977"/>
                        <a:pt x="2502" y="14178"/>
                      </a:cubicBezTo>
                      <a:cubicBezTo>
                        <a:pt x="2969" y="14344"/>
                        <a:pt x="3503" y="14478"/>
                        <a:pt x="4270" y="14511"/>
                      </a:cubicBezTo>
                      <a:cubicBezTo>
                        <a:pt x="5037" y="14545"/>
                        <a:pt x="5304" y="14545"/>
                        <a:pt x="7272" y="14545"/>
                      </a:cubicBezTo>
                      <a:cubicBezTo>
                        <a:pt x="9240" y="14545"/>
                        <a:pt x="9507" y="14545"/>
                        <a:pt x="10274" y="14511"/>
                      </a:cubicBezTo>
                      <a:cubicBezTo>
                        <a:pt x="11042" y="14478"/>
                        <a:pt x="11575" y="14344"/>
                        <a:pt x="12042" y="14178"/>
                      </a:cubicBezTo>
                      <a:cubicBezTo>
                        <a:pt x="12509" y="13977"/>
                        <a:pt x="12943" y="13744"/>
                        <a:pt x="13343" y="13344"/>
                      </a:cubicBezTo>
                      <a:cubicBezTo>
                        <a:pt x="13744" y="12943"/>
                        <a:pt x="13977" y="12543"/>
                        <a:pt x="14177" y="12043"/>
                      </a:cubicBezTo>
                      <a:cubicBezTo>
                        <a:pt x="14344" y="11576"/>
                        <a:pt x="14477" y="11042"/>
                        <a:pt x="14511" y="10275"/>
                      </a:cubicBezTo>
                      <a:cubicBezTo>
                        <a:pt x="14544" y="9508"/>
                        <a:pt x="14544" y="9241"/>
                        <a:pt x="14544" y="7273"/>
                      </a:cubicBezTo>
                      <a:cubicBezTo>
                        <a:pt x="14544" y="5305"/>
                        <a:pt x="14544" y="5038"/>
                        <a:pt x="14511" y="4271"/>
                      </a:cubicBezTo>
                      <a:cubicBezTo>
                        <a:pt x="14477" y="3503"/>
                        <a:pt x="14344" y="2970"/>
                        <a:pt x="14177" y="2503"/>
                      </a:cubicBezTo>
                      <a:cubicBezTo>
                        <a:pt x="13977" y="2036"/>
                        <a:pt x="13744" y="1635"/>
                        <a:pt x="13343" y="1235"/>
                      </a:cubicBezTo>
                      <a:cubicBezTo>
                        <a:pt x="12943" y="801"/>
                        <a:pt x="12509" y="568"/>
                        <a:pt x="12042" y="368"/>
                      </a:cubicBezTo>
                      <a:cubicBezTo>
                        <a:pt x="11575" y="201"/>
                        <a:pt x="11042" y="68"/>
                        <a:pt x="10274" y="34"/>
                      </a:cubicBezTo>
                      <a:cubicBezTo>
                        <a:pt x="9507" y="1"/>
                        <a:pt x="9240" y="1"/>
                        <a:pt x="7272"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56"/>
                <p:cNvSpPr/>
                <p:nvPr/>
              </p:nvSpPr>
              <p:spPr>
                <a:xfrm>
                  <a:off x="1631870" y="3070498"/>
                  <a:ext cx="186339" cy="187162"/>
                </a:xfrm>
                <a:custGeom>
                  <a:rect b="b" l="l" r="r" t="t"/>
                  <a:pathLst>
                    <a:path extrusionOk="0" h="7506" w="7473">
                      <a:moveTo>
                        <a:pt x="3736" y="1335"/>
                      </a:moveTo>
                      <a:cubicBezTo>
                        <a:pt x="5071" y="1335"/>
                        <a:pt x="6171" y="2402"/>
                        <a:pt x="6171" y="3737"/>
                      </a:cubicBezTo>
                      <a:cubicBezTo>
                        <a:pt x="6171" y="5104"/>
                        <a:pt x="5071" y="6172"/>
                        <a:pt x="3736" y="6172"/>
                      </a:cubicBezTo>
                      <a:cubicBezTo>
                        <a:pt x="2402" y="6172"/>
                        <a:pt x="1301" y="5071"/>
                        <a:pt x="1301" y="3737"/>
                      </a:cubicBezTo>
                      <a:cubicBezTo>
                        <a:pt x="1301" y="2402"/>
                        <a:pt x="2402" y="1335"/>
                        <a:pt x="3736" y="1335"/>
                      </a:cubicBezTo>
                      <a:close/>
                      <a:moveTo>
                        <a:pt x="3736" y="1"/>
                      </a:moveTo>
                      <a:cubicBezTo>
                        <a:pt x="1668" y="1"/>
                        <a:pt x="0" y="1669"/>
                        <a:pt x="0" y="3737"/>
                      </a:cubicBezTo>
                      <a:cubicBezTo>
                        <a:pt x="0" y="5805"/>
                        <a:pt x="1668" y="7506"/>
                        <a:pt x="3736" y="7506"/>
                      </a:cubicBezTo>
                      <a:cubicBezTo>
                        <a:pt x="5804" y="7506"/>
                        <a:pt x="7472" y="5805"/>
                        <a:pt x="7472" y="3737"/>
                      </a:cubicBezTo>
                      <a:cubicBezTo>
                        <a:pt x="7472" y="1669"/>
                        <a:pt x="5804" y="1"/>
                        <a:pt x="3736" y="1"/>
                      </a:cubicBezTo>
                      <a:close/>
                    </a:path>
                  </a:pathLst>
                </a:custGeom>
                <a:solidFill>
                  <a:schemeClr val="lt1"/>
                </a:solidFill>
                <a:ln cap="flat" cmpd="sng" w="19050">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2" name="Google Shape;3462;p56"/>
            <p:cNvGrpSpPr/>
            <p:nvPr/>
          </p:nvGrpSpPr>
          <p:grpSpPr>
            <a:xfrm>
              <a:off x="5159575" y="3146044"/>
              <a:ext cx="438508" cy="439136"/>
              <a:chOff x="3024350" y="3827842"/>
              <a:chExt cx="662099" cy="662947"/>
            </a:xfrm>
          </p:grpSpPr>
          <p:sp>
            <p:nvSpPr>
              <p:cNvPr id="3463" name="Google Shape;3463;p56"/>
              <p:cNvSpPr/>
              <p:nvPr/>
            </p:nvSpPr>
            <p:spPr>
              <a:xfrm>
                <a:off x="3024350" y="3827842"/>
                <a:ext cx="662099" cy="662947"/>
              </a:xfrm>
              <a:custGeom>
                <a:rect b="b" l="l" r="r" t="t"/>
                <a:pathLst>
                  <a:path extrusionOk="0" h="26587" w="26553">
                    <a:moveTo>
                      <a:pt x="3536" y="1"/>
                    </a:moveTo>
                    <a:cubicBezTo>
                      <a:pt x="1568" y="1"/>
                      <a:pt x="0" y="1602"/>
                      <a:pt x="0" y="3536"/>
                    </a:cubicBezTo>
                    <a:lnTo>
                      <a:pt x="0" y="23050"/>
                    </a:lnTo>
                    <a:cubicBezTo>
                      <a:pt x="0" y="24985"/>
                      <a:pt x="1568" y="26586"/>
                      <a:pt x="3536" y="26586"/>
                    </a:cubicBezTo>
                    <a:lnTo>
                      <a:pt x="23017" y="26586"/>
                    </a:lnTo>
                    <a:cubicBezTo>
                      <a:pt x="24951" y="26586"/>
                      <a:pt x="26552" y="24985"/>
                      <a:pt x="26552" y="23050"/>
                    </a:cubicBezTo>
                    <a:lnTo>
                      <a:pt x="26552" y="3536"/>
                    </a:lnTo>
                    <a:cubicBezTo>
                      <a:pt x="26552" y="1602"/>
                      <a:pt x="24951" y="1"/>
                      <a:pt x="2301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6"/>
              <p:cNvSpPr/>
              <p:nvPr/>
            </p:nvSpPr>
            <p:spPr>
              <a:xfrm>
                <a:off x="3204844" y="4085716"/>
                <a:ext cx="69070" cy="221273"/>
              </a:xfrm>
              <a:custGeom>
                <a:rect b="b" l="l" r="r" t="t"/>
                <a:pathLst>
                  <a:path extrusionOk="0" h="8874" w="2770">
                    <a:moveTo>
                      <a:pt x="1" y="0"/>
                    </a:moveTo>
                    <a:lnTo>
                      <a:pt x="1" y="8873"/>
                    </a:lnTo>
                    <a:lnTo>
                      <a:pt x="2769" y="8873"/>
                    </a:lnTo>
                    <a:lnTo>
                      <a:pt x="2769"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56"/>
              <p:cNvSpPr/>
              <p:nvPr/>
            </p:nvSpPr>
            <p:spPr>
              <a:xfrm>
                <a:off x="3198186" y="3975070"/>
                <a:ext cx="81537" cy="81537"/>
              </a:xfrm>
              <a:custGeom>
                <a:rect b="b" l="l" r="r" t="t"/>
                <a:pathLst>
                  <a:path extrusionOk="0" h="3270" w="3270">
                    <a:moveTo>
                      <a:pt x="1635" y="1"/>
                    </a:moveTo>
                    <a:cubicBezTo>
                      <a:pt x="735" y="1"/>
                      <a:pt x="1" y="735"/>
                      <a:pt x="1" y="1635"/>
                    </a:cubicBezTo>
                    <a:cubicBezTo>
                      <a:pt x="1" y="2536"/>
                      <a:pt x="735" y="3270"/>
                      <a:pt x="1635" y="3270"/>
                    </a:cubicBezTo>
                    <a:cubicBezTo>
                      <a:pt x="2536" y="3270"/>
                      <a:pt x="3270" y="2536"/>
                      <a:pt x="3270" y="1635"/>
                    </a:cubicBezTo>
                    <a:cubicBezTo>
                      <a:pt x="3270" y="735"/>
                      <a:pt x="2536" y="1"/>
                      <a:pt x="163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56"/>
              <p:cNvSpPr/>
              <p:nvPr/>
            </p:nvSpPr>
            <p:spPr>
              <a:xfrm>
                <a:off x="3317135" y="4079057"/>
                <a:ext cx="212970" cy="227931"/>
              </a:xfrm>
              <a:custGeom>
                <a:rect b="b" l="l" r="r" t="t"/>
                <a:pathLst>
                  <a:path extrusionOk="0" h="9141" w="8541">
                    <a:moveTo>
                      <a:pt x="5338" y="1"/>
                    </a:moveTo>
                    <a:cubicBezTo>
                      <a:pt x="3437" y="1"/>
                      <a:pt x="2636" y="1468"/>
                      <a:pt x="2636" y="1468"/>
                    </a:cubicBezTo>
                    <a:lnTo>
                      <a:pt x="2636" y="267"/>
                    </a:lnTo>
                    <a:lnTo>
                      <a:pt x="1" y="267"/>
                    </a:lnTo>
                    <a:lnTo>
                      <a:pt x="1" y="9140"/>
                    </a:lnTo>
                    <a:lnTo>
                      <a:pt x="2636" y="9140"/>
                    </a:lnTo>
                    <a:lnTo>
                      <a:pt x="2636" y="4470"/>
                    </a:lnTo>
                    <a:cubicBezTo>
                      <a:pt x="2636" y="3236"/>
                      <a:pt x="3237" y="2469"/>
                      <a:pt x="4337" y="2469"/>
                    </a:cubicBezTo>
                    <a:cubicBezTo>
                      <a:pt x="5338" y="2469"/>
                      <a:pt x="5805" y="3203"/>
                      <a:pt x="5805" y="4470"/>
                    </a:cubicBezTo>
                    <a:lnTo>
                      <a:pt x="5805" y="9140"/>
                    </a:lnTo>
                    <a:lnTo>
                      <a:pt x="8540" y="9140"/>
                    </a:lnTo>
                    <a:lnTo>
                      <a:pt x="8540" y="3503"/>
                    </a:lnTo>
                    <a:cubicBezTo>
                      <a:pt x="8540" y="1135"/>
                      <a:pt x="7206" y="1"/>
                      <a:pt x="5338"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467" name="Google Shape;3467;p56"/>
          <p:cNvGrpSpPr/>
          <p:nvPr/>
        </p:nvGrpSpPr>
        <p:grpSpPr>
          <a:xfrm rot="-5400000">
            <a:off x="6958282" y="3671010"/>
            <a:ext cx="2151996" cy="793006"/>
            <a:chOff x="1134050" y="769575"/>
            <a:chExt cx="2409850" cy="887925"/>
          </a:xfrm>
        </p:grpSpPr>
        <p:sp>
          <p:nvSpPr>
            <p:cNvPr id="3468" name="Google Shape;3468;p5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5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5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5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5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5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5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5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5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5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5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9" name="Shape 3489"/>
        <p:cNvGrpSpPr/>
        <p:nvPr/>
      </p:nvGrpSpPr>
      <p:grpSpPr>
        <a:xfrm>
          <a:off x="0" y="0"/>
          <a:ext cx="0" cy="0"/>
          <a:chOff x="0" y="0"/>
          <a:chExt cx="0" cy="0"/>
        </a:xfrm>
      </p:grpSpPr>
      <p:sp>
        <p:nvSpPr>
          <p:cNvPr id="3490" name="Google Shape;3490;p57"/>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ICON PACK</a:t>
            </a:r>
            <a:endParaRPr/>
          </a:p>
        </p:txBody>
      </p:sp>
      <p:grpSp>
        <p:nvGrpSpPr>
          <p:cNvPr id="3491" name="Google Shape;3491;p57"/>
          <p:cNvGrpSpPr/>
          <p:nvPr/>
        </p:nvGrpSpPr>
        <p:grpSpPr>
          <a:xfrm>
            <a:off x="1496243" y="1567514"/>
            <a:ext cx="466260" cy="414956"/>
            <a:chOff x="1496243" y="1567514"/>
            <a:chExt cx="466260" cy="414956"/>
          </a:xfrm>
        </p:grpSpPr>
        <p:sp>
          <p:nvSpPr>
            <p:cNvPr id="3492" name="Google Shape;3492;p57"/>
            <p:cNvSpPr/>
            <p:nvPr/>
          </p:nvSpPr>
          <p:spPr>
            <a:xfrm>
              <a:off x="1780039" y="1591356"/>
              <a:ext cx="11948" cy="11948"/>
            </a:xfrm>
            <a:custGeom>
              <a:rect b="b" l="l" r="r" t="t"/>
              <a:pathLst>
                <a:path extrusionOk="0" h="449" w="449">
                  <a:moveTo>
                    <a:pt x="224" y="0"/>
                  </a:moveTo>
                  <a:cubicBezTo>
                    <a:pt x="90" y="0"/>
                    <a:pt x="0" y="90"/>
                    <a:pt x="0" y="225"/>
                  </a:cubicBezTo>
                  <a:cubicBezTo>
                    <a:pt x="0" y="359"/>
                    <a:pt x="90" y="449"/>
                    <a:pt x="224" y="449"/>
                  </a:cubicBezTo>
                  <a:cubicBezTo>
                    <a:pt x="359" y="449"/>
                    <a:pt x="448" y="359"/>
                    <a:pt x="448" y="225"/>
                  </a:cubicBezTo>
                  <a:cubicBezTo>
                    <a:pt x="448" y="90"/>
                    <a:pt x="359" y="0"/>
                    <a:pt x="2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7"/>
            <p:cNvSpPr/>
            <p:nvPr/>
          </p:nvSpPr>
          <p:spPr>
            <a:xfrm>
              <a:off x="1806276" y="1591356"/>
              <a:ext cx="13119" cy="11948"/>
            </a:xfrm>
            <a:custGeom>
              <a:rect b="b" l="l" r="r" t="t"/>
              <a:pathLst>
                <a:path extrusionOk="0" h="449" w="493">
                  <a:moveTo>
                    <a:pt x="269" y="0"/>
                  </a:moveTo>
                  <a:cubicBezTo>
                    <a:pt x="134" y="0"/>
                    <a:pt x="0" y="90"/>
                    <a:pt x="0" y="225"/>
                  </a:cubicBezTo>
                  <a:cubicBezTo>
                    <a:pt x="0" y="359"/>
                    <a:pt x="134" y="449"/>
                    <a:pt x="269" y="449"/>
                  </a:cubicBezTo>
                  <a:cubicBezTo>
                    <a:pt x="359" y="449"/>
                    <a:pt x="493" y="359"/>
                    <a:pt x="493" y="225"/>
                  </a:cubicBezTo>
                  <a:cubicBezTo>
                    <a:pt x="493" y="90"/>
                    <a:pt x="359" y="0"/>
                    <a:pt x="26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7"/>
            <p:cNvSpPr/>
            <p:nvPr/>
          </p:nvSpPr>
          <p:spPr>
            <a:xfrm>
              <a:off x="1629799" y="1807163"/>
              <a:ext cx="197952" cy="15540"/>
            </a:xfrm>
            <a:custGeom>
              <a:rect b="b" l="l" r="r" t="t"/>
              <a:pathLst>
                <a:path extrusionOk="0" h="584" w="7439">
                  <a:moveTo>
                    <a:pt x="269" y="1"/>
                  </a:moveTo>
                  <a:cubicBezTo>
                    <a:pt x="90" y="1"/>
                    <a:pt x="0" y="135"/>
                    <a:pt x="0" y="315"/>
                  </a:cubicBezTo>
                  <a:cubicBezTo>
                    <a:pt x="0" y="449"/>
                    <a:pt x="90" y="584"/>
                    <a:pt x="269" y="584"/>
                  </a:cubicBezTo>
                  <a:lnTo>
                    <a:pt x="7170" y="584"/>
                  </a:lnTo>
                  <a:cubicBezTo>
                    <a:pt x="7349" y="584"/>
                    <a:pt x="7439" y="449"/>
                    <a:pt x="7439" y="315"/>
                  </a:cubicBezTo>
                  <a:cubicBezTo>
                    <a:pt x="7439" y="135"/>
                    <a:pt x="7349" y="1"/>
                    <a:pt x="717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7"/>
            <p:cNvSpPr/>
            <p:nvPr/>
          </p:nvSpPr>
          <p:spPr>
            <a:xfrm>
              <a:off x="1629799" y="1841756"/>
              <a:ext cx="197952" cy="14343"/>
            </a:xfrm>
            <a:custGeom>
              <a:rect b="b" l="l" r="r" t="t"/>
              <a:pathLst>
                <a:path extrusionOk="0" h="539" w="7439">
                  <a:moveTo>
                    <a:pt x="269" y="0"/>
                  </a:moveTo>
                  <a:cubicBezTo>
                    <a:pt x="90" y="0"/>
                    <a:pt x="0" y="135"/>
                    <a:pt x="0" y="269"/>
                  </a:cubicBezTo>
                  <a:cubicBezTo>
                    <a:pt x="0" y="449"/>
                    <a:pt x="90" y="538"/>
                    <a:pt x="269" y="538"/>
                  </a:cubicBezTo>
                  <a:lnTo>
                    <a:pt x="7170" y="538"/>
                  </a:lnTo>
                  <a:cubicBezTo>
                    <a:pt x="7349" y="538"/>
                    <a:pt x="7439" y="449"/>
                    <a:pt x="7439" y="269"/>
                  </a:cubicBezTo>
                  <a:cubicBezTo>
                    <a:pt x="7439" y="135"/>
                    <a:pt x="7349" y="0"/>
                    <a:pt x="717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7"/>
            <p:cNvSpPr/>
            <p:nvPr/>
          </p:nvSpPr>
          <p:spPr>
            <a:xfrm>
              <a:off x="1629799" y="1875152"/>
              <a:ext cx="197952" cy="14316"/>
            </a:xfrm>
            <a:custGeom>
              <a:rect b="b" l="l" r="r" t="t"/>
              <a:pathLst>
                <a:path extrusionOk="0" h="538" w="7439">
                  <a:moveTo>
                    <a:pt x="269" y="0"/>
                  </a:moveTo>
                  <a:cubicBezTo>
                    <a:pt x="90" y="0"/>
                    <a:pt x="0" y="90"/>
                    <a:pt x="0" y="269"/>
                  </a:cubicBezTo>
                  <a:cubicBezTo>
                    <a:pt x="0" y="403"/>
                    <a:pt x="90" y="538"/>
                    <a:pt x="269" y="538"/>
                  </a:cubicBezTo>
                  <a:lnTo>
                    <a:pt x="7170" y="538"/>
                  </a:lnTo>
                  <a:cubicBezTo>
                    <a:pt x="7349" y="538"/>
                    <a:pt x="7439" y="403"/>
                    <a:pt x="7439" y="269"/>
                  </a:cubicBezTo>
                  <a:cubicBezTo>
                    <a:pt x="7439" y="90"/>
                    <a:pt x="7349" y="0"/>
                    <a:pt x="717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7"/>
            <p:cNvSpPr/>
            <p:nvPr/>
          </p:nvSpPr>
          <p:spPr>
            <a:xfrm>
              <a:off x="1765723" y="1726083"/>
              <a:ext cx="62028" cy="14343"/>
            </a:xfrm>
            <a:custGeom>
              <a:rect b="b" l="l" r="r" t="t"/>
              <a:pathLst>
                <a:path extrusionOk="0" h="539" w="2331">
                  <a:moveTo>
                    <a:pt x="269" y="1"/>
                  </a:moveTo>
                  <a:cubicBezTo>
                    <a:pt x="90" y="1"/>
                    <a:pt x="1" y="91"/>
                    <a:pt x="1" y="270"/>
                  </a:cubicBezTo>
                  <a:cubicBezTo>
                    <a:pt x="1" y="404"/>
                    <a:pt x="135" y="539"/>
                    <a:pt x="269" y="539"/>
                  </a:cubicBezTo>
                  <a:lnTo>
                    <a:pt x="2062" y="539"/>
                  </a:lnTo>
                  <a:cubicBezTo>
                    <a:pt x="2241" y="539"/>
                    <a:pt x="2331" y="404"/>
                    <a:pt x="2331" y="270"/>
                  </a:cubicBezTo>
                  <a:cubicBezTo>
                    <a:pt x="2331" y="91"/>
                    <a:pt x="2241" y="1"/>
                    <a:pt x="206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7"/>
            <p:cNvSpPr/>
            <p:nvPr/>
          </p:nvSpPr>
          <p:spPr>
            <a:xfrm>
              <a:off x="1765723" y="1690319"/>
              <a:ext cx="62028" cy="14343"/>
            </a:xfrm>
            <a:custGeom>
              <a:rect b="b" l="l" r="r" t="t"/>
              <a:pathLst>
                <a:path extrusionOk="0" h="539" w="2331">
                  <a:moveTo>
                    <a:pt x="269" y="1"/>
                  </a:moveTo>
                  <a:cubicBezTo>
                    <a:pt x="90" y="1"/>
                    <a:pt x="1" y="90"/>
                    <a:pt x="1" y="270"/>
                  </a:cubicBezTo>
                  <a:cubicBezTo>
                    <a:pt x="45" y="449"/>
                    <a:pt x="135" y="538"/>
                    <a:pt x="269" y="538"/>
                  </a:cubicBezTo>
                  <a:lnTo>
                    <a:pt x="2062" y="538"/>
                  </a:lnTo>
                  <a:cubicBezTo>
                    <a:pt x="2241" y="538"/>
                    <a:pt x="2331" y="449"/>
                    <a:pt x="2331" y="270"/>
                  </a:cubicBezTo>
                  <a:cubicBezTo>
                    <a:pt x="2331" y="90"/>
                    <a:pt x="2241" y="1"/>
                    <a:pt x="206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7"/>
            <p:cNvSpPr/>
            <p:nvPr/>
          </p:nvSpPr>
          <p:spPr>
            <a:xfrm>
              <a:off x="1629799" y="1650963"/>
              <a:ext cx="114476" cy="131187"/>
            </a:xfrm>
            <a:custGeom>
              <a:rect b="b" l="l" r="r" t="t"/>
              <a:pathLst>
                <a:path extrusionOk="0" h="4930" w="4302">
                  <a:moveTo>
                    <a:pt x="2196" y="1704"/>
                  </a:moveTo>
                  <a:cubicBezTo>
                    <a:pt x="2510" y="1704"/>
                    <a:pt x="2778" y="1973"/>
                    <a:pt x="2778" y="2286"/>
                  </a:cubicBezTo>
                  <a:cubicBezTo>
                    <a:pt x="2778" y="2645"/>
                    <a:pt x="2510" y="2914"/>
                    <a:pt x="2196" y="2914"/>
                  </a:cubicBezTo>
                  <a:cubicBezTo>
                    <a:pt x="1837" y="2914"/>
                    <a:pt x="1569" y="2645"/>
                    <a:pt x="1569" y="2286"/>
                  </a:cubicBezTo>
                  <a:cubicBezTo>
                    <a:pt x="1569" y="1973"/>
                    <a:pt x="1837" y="1704"/>
                    <a:pt x="2196" y="1704"/>
                  </a:cubicBezTo>
                  <a:close/>
                  <a:moveTo>
                    <a:pt x="3540" y="449"/>
                  </a:moveTo>
                  <a:cubicBezTo>
                    <a:pt x="3675" y="449"/>
                    <a:pt x="3809" y="583"/>
                    <a:pt x="3809" y="718"/>
                  </a:cubicBezTo>
                  <a:lnTo>
                    <a:pt x="3809" y="3406"/>
                  </a:lnTo>
                  <a:cubicBezTo>
                    <a:pt x="3585" y="3182"/>
                    <a:pt x="3361" y="3048"/>
                    <a:pt x="3092" y="2914"/>
                  </a:cubicBezTo>
                  <a:cubicBezTo>
                    <a:pt x="3182" y="2734"/>
                    <a:pt x="3227" y="2510"/>
                    <a:pt x="3227" y="2286"/>
                  </a:cubicBezTo>
                  <a:cubicBezTo>
                    <a:pt x="3227" y="1704"/>
                    <a:pt x="2734" y="1166"/>
                    <a:pt x="2106" y="1166"/>
                  </a:cubicBezTo>
                  <a:cubicBezTo>
                    <a:pt x="1524" y="1166"/>
                    <a:pt x="986" y="1704"/>
                    <a:pt x="986" y="2286"/>
                  </a:cubicBezTo>
                  <a:cubicBezTo>
                    <a:pt x="986" y="2510"/>
                    <a:pt x="1076" y="2734"/>
                    <a:pt x="1165" y="2914"/>
                  </a:cubicBezTo>
                  <a:cubicBezTo>
                    <a:pt x="896" y="3048"/>
                    <a:pt x="672" y="3182"/>
                    <a:pt x="448" y="3406"/>
                  </a:cubicBezTo>
                  <a:lnTo>
                    <a:pt x="448" y="718"/>
                  </a:lnTo>
                  <a:cubicBezTo>
                    <a:pt x="493" y="628"/>
                    <a:pt x="672" y="449"/>
                    <a:pt x="762" y="449"/>
                  </a:cubicBezTo>
                  <a:close/>
                  <a:moveTo>
                    <a:pt x="2689" y="3317"/>
                  </a:moveTo>
                  <a:cubicBezTo>
                    <a:pt x="3182" y="3496"/>
                    <a:pt x="3585" y="3810"/>
                    <a:pt x="3809" y="4303"/>
                  </a:cubicBezTo>
                  <a:cubicBezTo>
                    <a:pt x="3675" y="4347"/>
                    <a:pt x="3630" y="4437"/>
                    <a:pt x="3540" y="4437"/>
                  </a:cubicBezTo>
                  <a:lnTo>
                    <a:pt x="762" y="4437"/>
                  </a:lnTo>
                  <a:cubicBezTo>
                    <a:pt x="672" y="4437"/>
                    <a:pt x="628" y="4392"/>
                    <a:pt x="538" y="4303"/>
                  </a:cubicBezTo>
                  <a:cubicBezTo>
                    <a:pt x="762" y="3855"/>
                    <a:pt x="1165" y="3496"/>
                    <a:pt x="1658" y="3317"/>
                  </a:cubicBezTo>
                  <a:cubicBezTo>
                    <a:pt x="1837" y="3362"/>
                    <a:pt x="2017" y="3406"/>
                    <a:pt x="2196" y="3406"/>
                  </a:cubicBezTo>
                  <a:cubicBezTo>
                    <a:pt x="2330" y="3406"/>
                    <a:pt x="2510" y="3362"/>
                    <a:pt x="2689" y="3317"/>
                  </a:cubicBezTo>
                  <a:close/>
                  <a:moveTo>
                    <a:pt x="762" y="1"/>
                  </a:moveTo>
                  <a:cubicBezTo>
                    <a:pt x="314" y="1"/>
                    <a:pt x="0" y="315"/>
                    <a:pt x="0" y="763"/>
                  </a:cubicBezTo>
                  <a:lnTo>
                    <a:pt x="0" y="4123"/>
                  </a:lnTo>
                  <a:cubicBezTo>
                    <a:pt x="0" y="4616"/>
                    <a:pt x="404" y="4930"/>
                    <a:pt x="762" y="4930"/>
                  </a:cubicBezTo>
                  <a:lnTo>
                    <a:pt x="3540" y="4930"/>
                  </a:lnTo>
                  <a:cubicBezTo>
                    <a:pt x="3988" y="4930"/>
                    <a:pt x="4302" y="4616"/>
                    <a:pt x="4302" y="4123"/>
                  </a:cubicBezTo>
                  <a:lnTo>
                    <a:pt x="4302" y="763"/>
                  </a:lnTo>
                  <a:cubicBezTo>
                    <a:pt x="4302" y="315"/>
                    <a:pt x="3988" y="1"/>
                    <a:pt x="354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7"/>
            <p:cNvSpPr/>
            <p:nvPr/>
          </p:nvSpPr>
          <p:spPr>
            <a:xfrm>
              <a:off x="1496243" y="1567514"/>
              <a:ext cx="466260" cy="414956"/>
            </a:xfrm>
            <a:custGeom>
              <a:rect b="b" l="l" r="r" t="t"/>
              <a:pathLst>
                <a:path extrusionOk="0" h="15594" w="17522">
                  <a:moveTo>
                    <a:pt x="3720" y="6005"/>
                  </a:moveTo>
                  <a:lnTo>
                    <a:pt x="3720" y="13085"/>
                  </a:lnTo>
                  <a:lnTo>
                    <a:pt x="3048" y="13085"/>
                  </a:lnTo>
                  <a:lnTo>
                    <a:pt x="3048" y="6229"/>
                  </a:lnTo>
                  <a:cubicBezTo>
                    <a:pt x="3048" y="6094"/>
                    <a:pt x="3182" y="6005"/>
                    <a:pt x="3272" y="6005"/>
                  </a:cubicBezTo>
                  <a:close/>
                  <a:moveTo>
                    <a:pt x="14205" y="6005"/>
                  </a:moveTo>
                  <a:cubicBezTo>
                    <a:pt x="14295" y="6005"/>
                    <a:pt x="14429" y="6094"/>
                    <a:pt x="14429" y="6229"/>
                  </a:cubicBezTo>
                  <a:lnTo>
                    <a:pt x="14429" y="13085"/>
                  </a:lnTo>
                  <a:lnTo>
                    <a:pt x="13757" y="13085"/>
                  </a:lnTo>
                  <a:lnTo>
                    <a:pt x="13757" y="6005"/>
                  </a:lnTo>
                  <a:close/>
                  <a:moveTo>
                    <a:pt x="13085" y="493"/>
                  </a:moveTo>
                  <a:cubicBezTo>
                    <a:pt x="13175" y="493"/>
                    <a:pt x="13309" y="628"/>
                    <a:pt x="13309" y="717"/>
                  </a:cubicBezTo>
                  <a:lnTo>
                    <a:pt x="13309" y="1748"/>
                  </a:lnTo>
                  <a:lnTo>
                    <a:pt x="5915" y="1748"/>
                  </a:lnTo>
                  <a:cubicBezTo>
                    <a:pt x="5736" y="1748"/>
                    <a:pt x="5647" y="1837"/>
                    <a:pt x="5647" y="2017"/>
                  </a:cubicBezTo>
                  <a:cubicBezTo>
                    <a:pt x="5647" y="2196"/>
                    <a:pt x="5736" y="2286"/>
                    <a:pt x="5915" y="2286"/>
                  </a:cubicBezTo>
                  <a:lnTo>
                    <a:pt x="13309" y="2286"/>
                  </a:lnTo>
                  <a:lnTo>
                    <a:pt x="13309" y="13219"/>
                  </a:lnTo>
                  <a:lnTo>
                    <a:pt x="4213" y="13219"/>
                  </a:lnTo>
                  <a:lnTo>
                    <a:pt x="4213" y="2241"/>
                  </a:lnTo>
                  <a:lnTo>
                    <a:pt x="4750" y="2241"/>
                  </a:lnTo>
                  <a:cubicBezTo>
                    <a:pt x="4885" y="2241"/>
                    <a:pt x="5019" y="2151"/>
                    <a:pt x="5019" y="1972"/>
                  </a:cubicBezTo>
                  <a:cubicBezTo>
                    <a:pt x="5019" y="1793"/>
                    <a:pt x="4885" y="1703"/>
                    <a:pt x="4750" y="1703"/>
                  </a:cubicBezTo>
                  <a:lnTo>
                    <a:pt x="4213" y="1703"/>
                  </a:lnTo>
                  <a:lnTo>
                    <a:pt x="4213" y="672"/>
                  </a:lnTo>
                  <a:cubicBezTo>
                    <a:pt x="4213" y="628"/>
                    <a:pt x="4302" y="493"/>
                    <a:pt x="4392" y="493"/>
                  </a:cubicBezTo>
                  <a:close/>
                  <a:moveTo>
                    <a:pt x="11024" y="13622"/>
                  </a:moveTo>
                  <a:cubicBezTo>
                    <a:pt x="10889" y="13891"/>
                    <a:pt x="10665" y="14070"/>
                    <a:pt x="10352" y="14070"/>
                  </a:cubicBezTo>
                  <a:lnTo>
                    <a:pt x="7125" y="14070"/>
                  </a:lnTo>
                  <a:cubicBezTo>
                    <a:pt x="6856" y="14070"/>
                    <a:pt x="6588" y="13891"/>
                    <a:pt x="6453" y="13622"/>
                  </a:cubicBezTo>
                  <a:close/>
                  <a:moveTo>
                    <a:pt x="16670" y="13622"/>
                  </a:moveTo>
                  <a:cubicBezTo>
                    <a:pt x="16759" y="13622"/>
                    <a:pt x="16849" y="13667"/>
                    <a:pt x="16849" y="13802"/>
                  </a:cubicBezTo>
                  <a:cubicBezTo>
                    <a:pt x="16939" y="14519"/>
                    <a:pt x="16401" y="15056"/>
                    <a:pt x="15729" y="15056"/>
                  </a:cubicBezTo>
                  <a:lnTo>
                    <a:pt x="1838" y="15056"/>
                  </a:lnTo>
                  <a:cubicBezTo>
                    <a:pt x="1121" y="15056"/>
                    <a:pt x="538" y="14519"/>
                    <a:pt x="538" y="13802"/>
                  </a:cubicBezTo>
                  <a:cubicBezTo>
                    <a:pt x="538" y="13667"/>
                    <a:pt x="583" y="13622"/>
                    <a:pt x="718" y="13622"/>
                  </a:cubicBezTo>
                  <a:lnTo>
                    <a:pt x="5915" y="13622"/>
                  </a:lnTo>
                  <a:cubicBezTo>
                    <a:pt x="6005" y="14160"/>
                    <a:pt x="6543" y="14563"/>
                    <a:pt x="7080" y="14563"/>
                  </a:cubicBezTo>
                  <a:lnTo>
                    <a:pt x="10262" y="14563"/>
                  </a:lnTo>
                  <a:cubicBezTo>
                    <a:pt x="10889" y="14563"/>
                    <a:pt x="11337" y="14160"/>
                    <a:pt x="11472" y="13622"/>
                  </a:cubicBezTo>
                  <a:close/>
                  <a:moveTo>
                    <a:pt x="4392" y="0"/>
                  </a:moveTo>
                  <a:cubicBezTo>
                    <a:pt x="3989" y="0"/>
                    <a:pt x="3675" y="359"/>
                    <a:pt x="3675" y="717"/>
                  </a:cubicBezTo>
                  <a:lnTo>
                    <a:pt x="3675" y="5512"/>
                  </a:lnTo>
                  <a:lnTo>
                    <a:pt x="3227" y="5512"/>
                  </a:lnTo>
                  <a:cubicBezTo>
                    <a:pt x="2824" y="5512"/>
                    <a:pt x="2510" y="5826"/>
                    <a:pt x="2510" y="6229"/>
                  </a:cubicBezTo>
                  <a:lnTo>
                    <a:pt x="2510" y="13085"/>
                  </a:lnTo>
                  <a:lnTo>
                    <a:pt x="1659" y="13085"/>
                  </a:lnTo>
                  <a:lnTo>
                    <a:pt x="1659" y="5109"/>
                  </a:lnTo>
                  <a:cubicBezTo>
                    <a:pt x="1659" y="4885"/>
                    <a:pt x="1883" y="4660"/>
                    <a:pt x="2107" y="4660"/>
                  </a:cubicBezTo>
                  <a:lnTo>
                    <a:pt x="2734" y="4660"/>
                  </a:lnTo>
                  <a:cubicBezTo>
                    <a:pt x="2868" y="4660"/>
                    <a:pt x="3003" y="4526"/>
                    <a:pt x="3003" y="4392"/>
                  </a:cubicBezTo>
                  <a:cubicBezTo>
                    <a:pt x="3003" y="4212"/>
                    <a:pt x="2868" y="4078"/>
                    <a:pt x="2734" y="4078"/>
                  </a:cubicBezTo>
                  <a:lnTo>
                    <a:pt x="2107" y="4078"/>
                  </a:lnTo>
                  <a:cubicBezTo>
                    <a:pt x="1614" y="4078"/>
                    <a:pt x="1166" y="4526"/>
                    <a:pt x="1166" y="5064"/>
                  </a:cubicBezTo>
                  <a:lnTo>
                    <a:pt x="1166" y="13129"/>
                  </a:lnTo>
                  <a:lnTo>
                    <a:pt x="718" y="13129"/>
                  </a:lnTo>
                  <a:cubicBezTo>
                    <a:pt x="314" y="13129"/>
                    <a:pt x="1" y="13398"/>
                    <a:pt x="1" y="13802"/>
                  </a:cubicBezTo>
                  <a:cubicBezTo>
                    <a:pt x="1" y="14743"/>
                    <a:pt x="807" y="15594"/>
                    <a:pt x="1838" y="15594"/>
                  </a:cubicBezTo>
                  <a:lnTo>
                    <a:pt x="15729" y="15594"/>
                  </a:lnTo>
                  <a:cubicBezTo>
                    <a:pt x="16670" y="15594"/>
                    <a:pt x="17521" y="14787"/>
                    <a:pt x="17521" y="13802"/>
                  </a:cubicBezTo>
                  <a:cubicBezTo>
                    <a:pt x="17431" y="13443"/>
                    <a:pt x="17163" y="13085"/>
                    <a:pt x="16759" y="13085"/>
                  </a:cubicBezTo>
                  <a:lnTo>
                    <a:pt x="16266" y="13085"/>
                  </a:lnTo>
                  <a:lnTo>
                    <a:pt x="16266" y="5109"/>
                  </a:lnTo>
                  <a:cubicBezTo>
                    <a:pt x="16266" y="4616"/>
                    <a:pt x="15818" y="4123"/>
                    <a:pt x="15325" y="4123"/>
                  </a:cubicBezTo>
                  <a:lnTo>
                    <a:pt x="14698" y="4123"/>
                  </a:lnTo>
                  <a:cubicBezTo>
                    <a:pt x="14519" y="4123"/>
                    <a:pt x="14429" y="4257"/>
                    <a:pt x="14429" y="4436"/>
                  </a:cubicBezTo>
                  <a:cubicBezTo>
                    <a:pt x="14429" y="4571"/>
                    <a:pt x="14519" y="4705"/>
                    <a:pt x="14698" y="4705"/>
                  </a:cubicBezTo>
                  <a:lnTo>
                    <a:pt x="15325" y="4705"/>
                  </a:lnTo>
                  <a:cubicBezTo>
                    <a:pt x="15549" y="4705"/>
                    <a:pt x="15774" y="4929"/>
                    <a:pt x="15774" y="5153"/>
                  </a:cubicBezTo>
                  <a:lnTo>
                    <a:pt x="15774" y="13219"/>
                  </a:lnTo>
                  <a:lnTo>
                    <a:pt x="14922" y="13219"/>
                  </a:lnTo>
                  <a:lnTo>
                    <a:pt x="14922" y="6229"/>
                  </a:lnTo>
                  <a:cubicBezTo>
                    <a:pt x="14922" y="5826"/>
                    <a:pt x="14608" y="5512"/>
                    <a:pt x="14205" y="5512"/>
                  </a:cubicBezTo>
                  <a:lnTo>
                    <a:pt x="13757" y="5512"/>
                  </a:lnTo>
                  <a:lnTo>
                    <a:pt x="13757" y="717"/>
                  </a:lnTo>
                  <a:cubicBezTo>
                    <a:pt x="13757" y="359"/>
                    <a:pt x="13399" y="0"/>
                    <a:pt x="1304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1" name="Google Shape;3501;p57"/>
          <p:cNvGrpSpPr/>
          <p:nvPr/>
        </p:nvGrpSpPr>
        <p:grpSpPr>
          <a:xfrm>
            <a:off x="2175889" y="1567806"/>
            <a:ext cx="412615" cy="418256"/>
            <a:chOff x="2175889" y="1567806"/>
            <a:chExt cx="412615" cy="418256"/>
          </a:xfrm>
        </p:grpSpPr>
        <p:sp>
          <p:nvSpPr>
            <p:cNvPr id="3502" name="Google Shape;3502;p57"/>
            <p:cNvSpPr/>
            <p:nvPr/>
          </p:nvSpPr>
          <p:spPr>
            <a:xfrm>
              <a:off x="2175889" y="1567806"/>
              <a:ext cx="412615" cy="418256"/>
            </a:xfrm>
            <a:custGeom>
              <a:rect b="b" l="l" r="r" t="t"/>
              <a:pathLst>
                <a:path extrusionOk="0" h="15718" w="15506">
                  <a:moveTo>
                    <a:pt x="7900" y="460"/>
                  </a:moveTo>
                  <a:cubicBezTo>
                    <a:pt x="8095" y="460"/>
                    <a:pt x="8239" y="706"/>
                    <a:pt x="8604" y="706"/>
                  </a:cubicBezTo>
                  <a:cubicBezTo>
                    <a:pt x="8828" y="706"/>
                    <a:pt x="9008" y="617"/>
                    <a:pt x="9097" y="572"/>
                  </a:cubicBezTo>
                  <a:cubicBezTo>
                    <a:pt x="9187" y="505"/>
                    <a:pt x="9254" y="471"/>
                    <a:pt x="9321" y="471"/>
                  </a:cubicBezTo>
                  <a:cubicBezTo>
                    <a:pt x="9389" y="471"/>
                    <a:pt x="9456" y="505"/>
                    <a:pt x="9545" y="572"/>
                  </a:cubicBezTo>
                  <a:cubicBezTo>
                    <a:pt x="9725" y="661"/>
                    <a:pt x="9870" y="695"/>
                    <a:pt x="10010" y="695"/>
                  </a:cubicBezTo>
                  <a:cubicBezTo>
                    <a:pt x="10150" y="695"/>
                    <a:pt x="10285" y="661"/>
                    <a:pt x="10442" y="617"/>
                  </a:cubicBezTo>
                  <a:lnTo>
                    <a:pt x="10442" y="617"/>
                  </a:lnTo>
                  <a:cubicBezTo>
                    <a:pt x="10486" y="751"/>
                    <a:pt x="10397" y="1289"/>
                    <a:pt x="9725" y="2275"/>
                  </a:cubicBezTo>
                  <a:cubicBezTo>
                    <a:pt x="9486" y="2275"/>
                    <a:pt x="9187" y="2434"/>
                    <a:pt x="8603" y="2434"/>
                  </a:cubicBezTo>
                  <a:cubicBezTo>
                    <a:pt x="8311" y="2434"/>
                    <a:pt x="7947" y="2394"/>
                    <a:pt x="7484" y="2275"/>
                  </a:cubicBezTo>
                  <a:cubicBezTo>
                    <a:pt x="6812" y="1289"/>
                    <a:pt x="6678" y="796"/>
                    <a:pt x="6767" y="617"/>
                  </a:cubicBezTo>
                  <a:lnTo>
                    <a:pt x="6767" y="617"/>
                  </a:lnTo>
                  <a:cubicBezTo>
                    <a:pt x="6913" y="679"/>
                    <a:pt x="7049" y="712"/>
                    <a:pt x="7184" y="712"/>
                  </a:cubicBezTo>
                  <a:cubicBezTo>
                    <a:pt x="7340" y="712"/>
                    <a:pt x="7495" y="668"/>
                    <a:pt x="7663" y="572"/>
                  </a:cubicBezTo>
                  <a:cubicBezTo>
                    <a:pt x="7756" y="490"/>
                    <a:pt x="7831" y="460"/>
                    <a:pt x="7900" y="460"/>
                  </a:cubicBezTo>
                  <a:close/>
                  <a:moveTo>
                    <a:pt x="9699" y="2793"/>
                  </a:moveTo>
                  <a:cubicBezTo>
                    <a:pt x="10015" y="2793"/>
                    <a:pt x="10093" y="3314"/>
                    <a:pt x="9769" y="3395"/>
                  </a:cubicBezTo>
                  <a:cubicBezTo>
                    <a:pt x="9344" y="3507"/>
                    <a:pt x="8929" y="3563"/>
                    <a:pt x="8515" y="3563"/>
                  </a:cubicBezTo>
                  <a:cubicBezTo>
                    <a:pt x="8100" y="3563"/>
                    <a:pt x="7686" y="3507"/>
                    <a:pt x="7260" y="3395"/>
                  </a:cubicBezTo>
                  <a:cubicBezTo>
                    <a:pt x="6936" y="3314"/>
                    <a:pt x="6978" y="2793"/>
                    <a:pt x="7254" y="2793"/>
                  </a:cubicBezTo>
                  <a:cubicBezTo>
                    <a:pt x="7283" y="2793"/>
                    <a:pt x="7315" y="2799"/>
                    <a:pt x="7350" y="2812"/>
                  </a:cubicBezTo>
                  <a:cubicBezTo>
                    <a:pt x="7731" y="2880"/>
                    <a:pt x="8112" y="2913"/>
                    <a:pt x="8487" y="2913"/>
                  </a:cubicBezTo>
                  <a:cubicBezTo>
                    <a:pt x="8862" y="2913"/>
                    <a:pt x="9232" y="2880"/>
                    <a:pt x="9590" y="2812"/>
                  </a:cubicBezTo>
                  <a:cubicBezTo>
                    <a:pt x="9629" y="2799"/>
                    <a:pt x="9665" y="2793"/>
                    <a:pt x="9699" y="2793"/>
                  </a:cubicBezTo>
                  <a:close/>
                  <a:moveTo>
                    <a:pt x="1883" y="9175"/>
                  </a:moveTo>
                  <a:cubicBezTo>
                    <a:pt x="1973" y="9175"/>
                    <a:pt x="2107" y="9310"/>
                    <a:pt x="2107" y="9399"/>
                  </a:cubicBezTo>
                  <a:lnTo>
                    <a:pt x="2107" y="10654"/>
                  </a:lnTo>
                  <a:cubicBezTo>
                    <a:pt x="2107" y="10744"/>
                    <a:pt x="2197" y="10878"/>
                    <a:pt x="2331" y="10878"/>
                  </a:cubicBezTo>
                  <a:cubicBezTo>
                    <a:pt x="2421" y="10878"/>
                    <a:pt x="2555" y="10744"/>
                    <a:pt x="2555" y="10654"/>
                  </a:cubicBezTo>
                  <a:lnTo>
                    <a:pt x="2555" y="9982"/>
                  </a:lnTo>
                  <a:cubicBezTo>
                    <a:pt x="4437" y="9982"/>
                    <a:pt x="4885" y="10968"/>
                    <a:pt x="6185" y="11147"/>
                  </a:cubicBezTo>
                  <a:lnTo>
                    <a:pt x="8739" y="11416"/>
                  </a:lnTo>
                  <a:cubicBezTo>
                    <a:pt x="9187" y="11461"/>
                    <a:pt x="9545" y="11819"/>
                    <a:pt x="9590" y="12267"/>
                  </a:cubicBezTo>
                  <a:lnTo>
                    <a:pt x="9590" y="12715"/>
                  </a:lnTo>
                  <a:lnTo>
                    <a:pt x="7260" y="12715"/>
                  </a:lnTo>
                  <a:cubicBezTo>
                    <a:pt x="7126" y="12715"/>
                    <a:pt x="7036" y="12805"/>
                    <a:pt x="7036" y="12939"/>
                  </a:cubicBezTo>
                  <a:cubicBezTo>
                    <a:pt x="7036" y="13029"/>
                    <a:pt x="7126" y="13163"/>
                    <a:pt x="7260" y="13163"/>
                  </a:cubicBezTo>
                  <a:lnTo>
                    <a:pt x="9994" y="13163"/>
                  </a:lnTo>
                  <a:lnTo>
                    <a:pt x="14206" y="11326"/>
                  </a:lnTo>
                  <a:cubicBezTo>
                    <a:pt x="14332" y="11263"/>
                    <a:pt x="14459" y="11219"/>
                    <a:pt x="14581" y="11219"/>
                  </a:cubicBezTo>
                  <a:cubicBezTo>
                    <a:pt x="14718" y="11219"/>
                    <a:pt x="14849" y="11274"/>
                    <a:pt x="14967" y="11416"/>
                  </a:cubicBezTo>
                  <a:cubicBezTo>
                    <a:pt x="14967" y="11774"/>
                    <a:pt x="14923" y="12043"/>
                    <a:pt x="14743" y="12222"/>
                  </a:cubicBezTo>
                  <a:lnTo>
                    <a:pt x="10442" y="14956"/>
                  </a:lnTo>
                  <a:cubicBezTo>
                    <a:pt x="10038" y="15180"/>
                    <a:pt x="9680" y="15269"/>
                    <a:pt x="9232" y="15269"/>
                  </a:cubicBezTo>
                  <a:lnTo>
                    <a:pt x="5781" y="15269"/>
                  </a:lnTo>
                  <a:cubicBezTo>
                    <a:pt x="5513" y="15269"/>
                    <a:pt x="5244" y="15225"/>
                    <a:pt x="5020" y="15135"/>
                  </a:cubicBezTo>
                  <a:lnTo>
                    <a:pt x="2555" y="14239"/>
                  </a:lnTo>
                  <a:lnTo>
                    <a:pt x="2555" y="11774"/>
                  </a:lnTo>
                  <a:cubicBezTo>
                    <a:pt x="2555" y="11640"/>
                    <a:pt x="2421" y="11550"/>
                    <a:pt x="2331" y="11550"/>
                  </a:cubicBezTo>
                  <a:cubicBezTo>
                    <a:pt x="2197" y="11550"/>
                    <a:pt x="2107" y="11640"/>
                    <a:pt x="2107" y="11774"/>
                  </a:cubicBezTo>
                  <a:lnTo>
                    <a:pt x="2107" y="14776"/>
                  </a:lnTo>
                  <a:cubicBezTo>
                    <a:pt x="2107" y="14911"/>
                    <a:pt x="1973" y="15000"/>
                    <a:pt x="1883" y="15000"/>
                  </a:cubicBezTo>
                  <a:lnTo>
                    <a:pt x="808" y="15000"/>
                  </a:lnTo>
                  <a:cubicBezTo>
                    <a:pt x="673" y="15000"/>
                    <a:pt x="584" y="14911"/>
                    <a:pt x="584" y="14776"/>
                  </a:cubicBezTo>
                  <a:lnTo>
                    <a:pt x="584" y="9399"/>
                  </a:lnTo>
                  <a:cubicBezTo>
                    <a:pt x="584" y="9310"/>
                    <a:pt x="673" y="9175"/>
                    <a:pt x="808" y="9175"/>
                  </a:cubicBezTo>
                  <a:close/>
                  <a:moveTo>
                    <a:pt x="7826" y="0"/>
                  </a:moveTo>
                  <a:cubicBezTo>
                    <a:pt x="7663" y="0"/>
                    <a:pt x="7507" y="57"/>
                    <a:pt x="7350" y="169"/>
                  </a:cubicBezTo>
                  <a:cubicBezTo>
                    <a:pt x="7283" y="213"/>
                    <a:pt x="7215" y="236"/>
                    <a:pt x="7143" y="236"/>
                  </a:cubicBezTo>
                  <a:cubicBezTo>
                    <a:pt x="7070" y="236"/>
                    <a:pt x="6991" y="213"/>
                    <a:pt x="6902" y="169"/>
                  </a:cubicBezTo>
                  <a:cubicBezTo>
                    <a:pt x="6854" y="121"/>
                    <a:pt x="6767" y="73"/>
                    <a:pt x="6663" y="73"/>
                  </a:cubicBezTo>
                  <a:cubicBezTo>
                    <a:pt x="6573" y="73"/>
                    <a:pt x="6468" y="109"/>
                    <a:pt x="6364" y="213"/>
                  </a:cubicBezTo>
                  <a:cubicBezTo>
                    <a:pt x="6095" y="617"/>
                    <a:pt x="6230" y="1289"/>
                    <a:pt x="6902" y="2319"/>
                  </a:cubicBezTo>
                  <a:cubicBezTo>
                    <a:pt x="6857" y="2319"/>
                    <a:pt x="6857" y="2409"/>
                    <a:pt x="6812" y="2409"/>
                  </a:cubicBezTo>
                  <a:cubicBezTo>
                    <a:pt x="6563" y="2118"/>
                    <a:pt x="6160" y="1866"/>
                    <a:pt x="5604" y="1866"/>
                  </a:cubicBezTo>
                  <a:cubicBezTo>
                    <a:pt x="5559" y="1866"/>
                    <a:pt x="5514" y="1868"/>
                    <a:pt x="5468" y="1871"/>
                  </a:cubicBezTo>
                  <a:cubicBezTo>
                    <a:pt x="5369" y="1888"/>
                    <a:pt x="5276" y="1895"/>
                    <a:pt x="5190" y="1895"/>
                  </a:cubicBezTo>
                  <a:cubicBezTo>
                    <a:pt x="4803" y="1895"/>
                    <a:pt x="4530" y="1749"/>
                    <a:pt x="4348" y="1602"/>
                  </a:cubicBezTo>
                  <a:cubicBezTo>
                    <a:pt x="4292" y="1584"/>
                    <a:pt x="4244" y="1573"/>
                    <a:pt x="4197" y="1573"/>
                  </a:cubicBezTo>
                  <a:cubicBezTo>
                    <a:pt x="4131" y="1573"/>
                    <a:pt x="4068" y="1595"/>
                    <a:pt x="3989" y="1647"/>
                  </a:cubicBezTo>
                  <a:cubicBezTo>
                    <a:pt x="3944" y="1782"/>
                    <a:pt x="3944" y="1871"/>
                    <a:pt x="4079" y="2006"/>
                  </a:cubicBezTo>
                  <a:cubicBezTo>
                    <a:pt x="4291" y="2183"/>
                    <a:pt x="4644" y="2360"/>
                    <a:pt x="5114" y="2360"/>
                  </a:cubicBezTo>
                  <a:cubicBezTo>
                    <a:pt x="5239" y="2360"/>
                    <a:pt x="5372" y="2348"/>
                    <a:pt x="5513" y="2319"/>
                  </a:cubicBezTo>
                  <a:cubicBezTo>
                    <a:pt x="5555" y="2316"/>
                    <a:pt x="5597" y="2314"/>
                    <a:pt x="5637" y="2314"/>
                  </a:cubicBezTo>
                  <a:cubicBezTo>
                    <a:pt x="6066" y="2314"/>
                    <a:pt x="6376" y="2522"/>
                    <a:pt x="6498" y="2767"/>
                  </a:cubicBezTo>
                  <a:lnTo>
                    <a:pt x="6498" y="2857"/>
                  </a:lnTo>
                  <a:cubicBezTo>
                    <a:pt x="6364" y="2857"/>
                    <a:pt x="6050" y="2857"/>
                    <a:pt x="5781" y="2902"/>
                  </a:cubicBezTo>
                  <a:cubicBezTo>
                    <a:pt x="5109" y="3081"/>
                    <a:pt x="4572" y="3395"/>
                    <a:pt x="4258" y="3843"/>
                  </a:cubicBezTo>
                  <a:cubicBezTo>
                    <a:pt x="4213" y="3977"/>
                    <a:pt x="4258" y="4067"/>
                    <a:pt x="4348" y="4201"/>
                  </a:cubicBezTo>
                  <a:cubicBezTo>
                    <a:pt x="4372" y="4213"/>
                    <a:pt x="4399" y="4219"/>
                    <a:pt x="4427" y="4219"/>
                  </a:cubicBezTo>
                  <a:cubicBezTo>
                    <a:pt x="4506" y="4219"/>
                    <a:pt x="4596" y="4177"/>
                    <a:pt x="4661" y="4112"/>
                  </a:cubicBezTo>
                  <a:cubicBezTo>
                    <a:pt x="5109" y="3395"/>
                    <a:pt x="6140" y="3350"/>
                    <a:pt x="6498" y="3350"/>
                  </a:cubicBezTo>
                  <a:cubicBezTo>
                    <a:pt x="5064" y="4470"/>
                    <a:pt x="4034" y="5725"/>
                    <a:pt x="3496" y="7069"/>
                  </a:cubicBezTo>
                  <a:cubicBezTo>
                    <a:pt x="3138" y="7876"/>
                    <a:pt x="3003" y="8727"/>
                    <a:pt x="3093" y="9579"/>
                  </a:cubicBezTo>
                  <a:cubicBezTo>
                    <a:pt x="2869" y="9534"/>
                    <a:pt x="2645" y="9534"/>
                    <a:pt x="2421" y="9534"/>
                  </a:cubicBezTo>
                  <a:lnTo>
                    <a:pt x="2421" y="9399"/>
                  </a:lnTo>
                  <a:cubicBezTo>
                    <a:pt x="2421" y="8996"/>
                    <a:pt x="2152" y="8727"/>
                    <a:pt x="1749" y="8727"/>
                  </a:cubicBezTo>
                  <a:lnTo>
                    <a:pt x="673" y="8727"/>
                  </a:lnTo>
                  <a:cubicBezTo>
                    <a:pt x="315" y="8727"/>
                    <a:pt x="1" y="8996"/>
                    <a:pt x="1" y="9399"/>
                  </a:cubicBezTo>
                  <a:lnTo>
                    <a:pt x="1" y="14776"/>
                  </a:lnTo>
                  <a:cubicBezTo>
                    <a:pt x="1" y="15180"/>
                    <a:pt x="315" y="15449"/>
                    <a:pt x="673" y="15449"/>
                  </a:cubicBezTo>
                  <a:lnTo>
                    <a:pt x="1749" y="15449"/>
                  </a:lnTo>
                  <a:cubicBezTo>
                    <a:pt x="2152" y="15449"/>
                    <a:pt x="2421" y="15180"/>
                    <a:pt x="2421" y="14776"/>
                  </a:cubicBezTo>
                  <a:lnTo>
                    <a:pt x="2421" y="14732"/>
                  </a:lnTo>
                  <a:lnTo>
                    <a:pt x="4840" y="15583"/>
                  </a:lnTo>
                  <a:cubicBezTo>
                    <a:pt x="5199" y="15673"/>
                    <a:pt x="5468" y="15717"/>
                    <a:pt x="5781" y="15717"/>
                  </a:cubicBezTo>
                  <a:lnTo>
                    <a:pt x="9232" y="15717"/>
                  </a:lnTo>
                  <a:cubicBezTo>
                    <a:pt x="9725" y="15717"/>
                    <a:pt x="10262" y="15583"/>
                    <a:pt x="10666" y="15269"/>
                  </a:cubicBezTo>
                  <a:cubicBezTo>
                    <a:pt x="14775" y="12676"/>
                    <a:pt x="14977" y="12534"/>
                    <a:pt x="14972" y="12534"/>
                  </a:cubicBezTo>
                  <a:lnTo>
                    <a:pt x="14972" y="12534"/>
                  </a:lnTo>
                  <a:cubicBezTo>
                    <a:pt x="14971" y="12534"/>
                    <a:pt x="14967" y="12536"/>
                    <a:pt x="14967" y="12536"/>
                  </a:cubicBezTo>
                  <a:cubicBezTo>
                    <a:pt x="15415" y="12267"/>
                    <a:pt x="15505" y="11685"/>
                    <a:pt x="15191" y="11236"/>
                  </a:cubicBezTo>
                  <a:cubicBezTo>
                    <a:pt x="15023" y="10956"/>
                    <a:pt x="14768" y="10816"/>
                    <a:pt x="14458" y="10816"/>
                  </a:cubicBezTo>
                  <a:cubicBezTo>
                    <a:pt x="14271" y="10816"/>
                    <a:pt x="14066" y="10867"/>
                    <a:pt x="13847" y="10968"/>
                  </a:cubicBezTo>
                  <a:lnTo>
                    <a:pt x="13578" y="11102"/>
                  </a:lnTo>
                  <a:cubicBezTo>
                    <a:pt x="14026" y="10116"/>
                    <a:pt x="14071" y="9086"/>
                    <a:pt x="13847" y="8055"/>
                  </a:cubicBezTo>
                  <a:cubicBezTo>
                    <a:pt x="13578" y="6890"/>
                    <a:pt x="12951" y="5770"/>
                    <a:pt x="12010" y="4694"/>
                  </a:cubicBezTo>
                  <a:cubicBezTo>
                    <a:pt x="11965" y="4627"/>
                    <a:pt x="11909" y="4593"/>
                    <a:pt x="11853" y="4593"/>
                  </a:cubicBezTo>
                  <a:cubicBezTo>
                    <a:pt x="11797" y="4593"/>
                    <a:pt x="11741" y="4627"/>
                    <a:pt x="11696" y="4694"/>
                  </a:cubicBezTo>
                  <a:cubicBezTo>
                    <a:pt x="11562" y="4829"/>
                    <a:pt x="11562" y="4918"/>
                    <a:pt x="11696" y="5053"/>
                  </a:cubicBezTo>
                  <a:cubicBezTo>
                    <a:pt x="12592" y="6039"/>
                    <a:pt x="13175" y="7114"/>
                    <a:pt x="13399" y="8189"/>
                  </a:cubicBezTo>
                  <a:cubicBezTo>
                    <a:pt x="13713" y="9310"/>
                    <a:pt x="13533" y="10475"/>
                    <a:pt x="12861" y="11416"/>
                  </a:cubicBezTo>
                  <a:lnTo>
                    <a:pt x="9994" y="12715"/>
                  </a:lnTo>
                  <a:lnTo>
                    <a:pt x="9994" y="12357"/>
                  </a:lnTo>
                  <a:cubicBezTo>
                    <a:pt x="9949" y="11685"/>
                    <a:pt x="9456" y="11192"/>
                    <a:pt x="8784" y="11102"/>
                  </a:cubicBezTo>
                  <a:lnTo>
                    <a:pt x="6185" y="10788"/>
                  </a:lnTo>
                  <a:cubicBezTo>
                    <a:pt x="5244" y="10699"/>
                    <a:pt x="4975" y="10071"/>
                    <a:pt x="3631" y="9713"/>
                  </a:cubicBezTo>
                  <a:cubicBezTo>
                    <a:pt x="3496" y="8951"/>
                    <a:pt x="3675" y="8100"/>
                    <a:pt x="3989" y="7248"/>
                  </a:cubicBezTo>
                  <a:cubicBezTo>
                    <a:pt x="4527" y="6039"/>
                    <a:pt x="5513" y="4784"/>
                    <a:pt x="6857" y="3753"/>
                  </a:cubicBezTo>
                  <a:cubicBezTo>
                    <a:pt x="7096" y="3905"/>
                    <a:pt x="7768" y="3994"/>
                    <a:pt x="8452" y="3994"/>
                  </a:cubicBezTo>
                  <a:cubicBezTo>
                    <a:pt x="9178" y="3994"/>
                    <a:pt x="9919" y="3894"/>
                    <a:pt x="10173" y="3664"/>
                  </a:cubicBezTo>
                  <a:cubicBezTo>
                    <a:pt x="10442" y="3888"/>
                    <a:pt x="10666" y="4067"/>
                    <a:pt x="10890" y="4291"/>
                  </a:cubicBezTo>
                  <a:cubicBezTo>
                    <a:pt x="10935" y="4336"/>
                    <a:pt x="11024" y="4336"/>
                    <a:pt x="11069" y="4336"/>
                  </a:cubicBezTo>
                  <a:cubicBezTo>
                    <a:pt x="11114" y="4336"/>
                    <a:pt x="11159" y="4336"/>
                    <a:pt x="11248" y="4291"/>
                  </a:cubicBezTo>
                  <a:cubicBezTo>
                    <a:pt x="11338" y="4201"/>
                    <a:pt x="11293" y="4067"/>
                    <a:pt x="11248" y="3977"/>
                  </a:cubicBezTo>
                  <a:cubicBezTo>
                    <a:pt x="10935" y="3753"/>
                    <a:pt x="10710" y="3529"/>
                    <a:pt x="10397" y="3305"/>
                  </a:cubicBezTo>
                  <a:cubicBezTo>
                    <a:pt x="10442" y="2992"/>
                    <a:pt x="10397" y="2678"/>
                    <a:pt x="10128" y="2454"/>
                  </a:cubicBezTo>
                  <a:cubicBezTo>
                    <a:pt x="10845" y="1334"/>
                    <a:pt x="11069" y="661"/>
                    <a:pt x="10710" y="258"/>
                  </a:cubicBezTo>
                  <a:cubicBezTo>
                    <a:pt x="10614" y="143"/>
                    <a:pt x="10518" y="110"/>
                    <a:pt x="10433" y="110"/>
                  </a:cubicBezTo>
                  <a:cubicBezTo>
                    <a:pt x="10319" y="110"/>
                    <a:pt x="10224" y="169"/>
                    <a:pt x="10173" y="169"/>
                  </a:cubicBezTo>
                  <a:cubicBezTo>
                    <a:pt x="10083" y="213"/>
                    <a:pt x="10016" y="236"/>
                    <a:pt x="9949" y="236"/>
                  </a:cubicBezTo>
                  <a:cubicBezTo>
                    <a:pt x="9881" y="236"/>
                    <a:pt x="9814" y="213"/>
                    <a:pt x="9725" y="169"/>
                  </a:cubicBezTo>
                  <a:cubicBezTo>
                    <a:pt x="9545" y="57"/>
                    <a:pt x="9377" y="0"/>
                    <a:pt x="9221" y="0"/>
                  </a:cubicBezTo>
                  <a:cubicBezTo>
                    <a:pt x="9064" y="0"/>
                    <a:pt x="8918" y="57"/>
                    <a:pt x="8784" y="169"/>
                  </a:cubicBezTo>
                  <a:cubicBezTo>
                    <a:pt x="8694" y="213"/>
                    <a:pt x="8616" y="236"/>
                    <a:pt x="8543" y="236"/>
                  </a:cubicBezTo>
                  <a:cubicBezTo>
                    <a:pt x="8470" y="236"/>
                    <a:pt x="8403" y="213"/>
                    <a:pt x="8336" y="169"/>
                  </a:cubicBezTo>
                  <a:cubicBezTo>
                    <a:pt x="8156" y="57"/>
                    <a:pt x="7988" y="0"/>
                    <a:pt x="782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7"/>
            <p:cNvSpPr/>
            <p:nvPr/>
          </p:nvSpPr>
          <p:spPr>
            <a:xfrm>
              <a:off x="2369078" y="1695082"/>
              <a:ext cx="73949" cy="151464"/>
            </a:xfrm>
            <a:custGeom>
              <a:rect b="b" l="l" r="r" t="t"/>
              <a:pathLst>
                <a:path extrusionOk="0" h="5692" w="2779">
                  <a:moveTo>
                    <a:pt x="1120" y="1076"/>
                  </a:moveTo>
                  <a:lnTo>
                    <a:pt x="1120" y="2331"/>
                  </a:lnTo>
                  <a:cubicBezTo>
                    <a:pt x="941" y="2197"/>
                    <a:pt x="852" y="2152"/>
                    <a:pt x="762" y="2107"/>
                  </a:cubicBezTo>
                  <a:cubicBezTo>
                    <a:pt x="672" y="1973"/>
                    <a:pt x="627" y="1838"/>
                    <a:pt x="627" y="1569"/>
                  </a:cubicBezTo>
                  <a:cubicBezTo>
                    <a:pt x="672" y="1345"/>
                    <a:pt x="762" y="1166"/>
                    <a:pt x="1076" y="1076"/>
                  </a:cubicBezTo>
                  <a:close/>
                  <a:moveTo>
                    <a:pt x="1524" y="3003"/>
                  </a:moveTo>
                  <a:cubicBezTo>
                    <a:pt x="1613" y="3003"/>
                    <a:pt x="1613" y="3003"/>
                    <a:pt x="1658" y="3048"/>
                  </a:cubicBezTo>
                  <a:cubicBezTo>
                    <a:pt x="2241" y="3272"/>
                    <a:pt x="2241" y="3720"/>
                    <a:pt x="2196" y="3899"/>
                  </a:cubicBezTo>
                  <a:cubicBezTo>
                    <a:pt x="2106" y="4168"/>
                    <a:pt x="1882" y="4527"/>
                    <a:pt x="1524" y="4616"/>
                  </a:cubicBezTo>
                  <a:lnTo>
                    <a:pt x="1524" y="3003"/>
                  </a:lnTo>
                  <a:close/>
                  <a:moveTo>
                    <a:pt x="1344" y="1"/>
                  </a:moveTo>
                  <a:cubicBezTo>
                    <a:pt x="1210" y="1"/>
                    <a:pt x="1120" y="135"/>
                    <a:pt x="1120" y="225"/>
                  </a:cubicBezTo>
                  <a:lnTo>
                    <a:pt x="1120" y="583"/>
                  </a:lnTo>
                  <a:cubicBezTo>
                    <a:pt x="1031" y="583"/>
                    <a:pt x="986" y="583"/>
                    <a:pt x="941" y="628"/>
                  </a:cubicBezTo>
                  <a:cubicBezTo>
                    <a:pt x="538" y="763"/>
                    <a:pt x="269" y="1076"/>
                    <a:pt x="135" y="1524"/>
                  </a:cubicBezTo>
                  <a:cubicBezTo>
                    <a:pt x="90" y="1928"/>
                    <a:pt x="224" y="2241"/>
                    <a:pt x="493" y="2465"/>
                  </a:cubicBezTo>
                  <a:cubicBezTo>
                    <a:pt x="672" y="2600"/>
                    <a:pt x="807" y="2689"/>
                    <a:pt x="1120" y="2824"/>
                  </a:cubicBezTo>
                  <a:lnTo>
                    <a:pt x="1120" y="4616"/>
                  </a:lnTo>
                  <a:cubicBezTo>
                    <a:pt x="807" y="4616"/>
                    <a:pt x="672" y="4571"/>
                    <a:pt x="359" y="4392"/>
                  </a:cubicBezTo>
                  <a:cubicBezTo>
                    <a:pt x="321" y="4374"/>
                    <a:pt x="277" y="4363"/>
                    <a:pt x="231" y="4363"/>
                  </a:cubicBezTo>
                  <a:cubicBezTo>
                    <a:pt x="165" y="4363"/>
                    <a:pt x="97" y="4385"/>
                    <a:pt x="45" y="4437"/>
                  </a:cubicBezTo>
                  <a:cubicBezTo>
                    <a:pt x="0" y="4571"/>
                    <a:pt x="0" y="4661"/>
                    <a:pt x="90" y="4796"/>
                  </a:cubicBezTo>
                  <a:cubicBezTo>
                    <a:pt x="493" y="5020"/>
                    <a:pt x="717" y="5109"/>
                    <a:pt x="1031" y="5109"/>
                  </a:cubicBezTo>
                  <a:lnTo>
                    <a:pt x="1031" y="5512"/>
                  </a:lnTo>
                  <a:cubicBezTo>
                    <a:pt x="1076" y="5557"/>
                    <a:pt x="1165" y="5692"/>
                    <a:pt x="1344" y="5692"/>
                  </a:cubicBezTo>
                  <a:cubicBezTo>
                    <a:pt x="1434" y="5692"/>
                    <a:pt x="1568" y="5557"/>
                    <a:pt x="1568" y="5468"/>
                  </a:cubicBezTo>
                  <a:lnTo>
                    <a:pt x="1568" y="5064"/>
                  </a:lnTo>
                  <a:cubicBezTo>
                    <a:pt x="2241" y="4930"/>
                    <a:pt x="2554" y="4437"/>
                    <a:pt x="2689" y="3944"/>
                  </a:cubicBezTo>
                  <a:cubicBezTo>
                    <a:pt x="2778" y="3317"/>
                    <a:pt x="2465" y="2824"/>
                    <a:pt x="1837" y="2600"/>
                  </a:cubicBezTo>
                  <a:cubicBezTo>
                    <a:pt x="1748" y="2555"/>
                    <a:pt x="1613" y="2555"/>
                    <a:pt x="1568" y="2465"/>
                  </a:cubicBezTo>
                  <a:lnTo>
                    <a:pt x="1568" y="1032"/>
                  </a:lnTo>
                  <a:cubicBezTo>
                    <a:pt x="1837" y="1076"/>
                    <a:pt x="2017" y="1211"/>
                    <a:pt x="2017" y="1256"/>
                  </a:cubicBezTo>
                  <a:cubicBezTo>
                    <a:pt x="2054" y="1293"/>
                    <a:pt x="2100" y="1307"/>
                    <a:pt x="2147" y="1307"/>
                  </a:cubicBezTo>
                  <a:cubicBezTo>
                    <a:pt x="2212" y="1307"/>
                    <a:pt x="2278" y="1281"/>
                    <a:pt x="2330" y="1256"/>
                  </a:cubicBezTo>
                  <a:cubicBezTo>
                    <a:pt x="2465" y="1121"/>
                    <a:pt x="2420" y="1032"/>
                    <a:pt x="2330" y="897"/>
                  </a:cubicBezTo>
                  <a:cubicBezTo>
                    <a:pt x="2330" y="897"/>
                    <a:pt x="2061" y="628"/>
                    <a:pt x="1568" y="583"/>
                  </a:cubicBezTo>
                  <a:lnTo>
                    <a:pt x="1568" y="225"/>
                  </a:lnTo>
                  <a:cubicBezTo>
                    <a:pt x="1568" y="135"/>
                    <a:pt x="1434" y="1"/>
                    <a:pt x="13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04" name="Google Shape;3504;p57"/>
          <p:cNvGrpSpPr/>
          <p:nvPr/>
        </p:nvGrpSpPr>
        <p:grpSpPr>
          <a:xfrm>
            <a:off x="2882997" y="1567514"/>
            <a:ext cx="410193" cy="410193"/>
            <a:chOff x="2882997" y="1567514"/>
            <a:chExt cx="410193" cy="410193"/>
          </a:xfrm>
        </p:grpSpPr>
        <p:sp>
          <p:nvSpPr>
            <p:cNvPr id="3505" name="Google Shape;3505;p57"/>
            <p:cNvSpPr/>
            <p:nvPr/>
          </p:nvSpPr>
          <p:spPr>
            <a:xfrm>
              <a:off x="2975999" y="1715359"/>
              <a:ext cx="36988" cy="79165"/>
            </a:xfrm>
            <a:custGeom>
              <a:rect b="b" l="l" r="r" t="t"/>
              <a:pathLst>
                <a:path extrusionOk="0" h="2975" w="1390">
                  <a:moveTo>
                    <a:pt x="1165" y="1"/>
                  </a:moveTo>
                  <a:cubicBezTo>
                    <a:pt x="1031" y="1"/>
                    <a:pt x="941" y="45"/>
                    <a:pt x="941" y="225"/>
                  </a:cubicBezTo>
                  <a:lnTo>
                    <a:pt x="941" y="2241"/>
                  </a:lnTo>
                  <a:cubicBezTo>
                    <a:pt x="941" y="2385"/>
                    <a:pt x="812" y="2511"/>
                    <a:pt x="660" y="2511"/>
                  </a:cubicBezTo>
                  <a:cubicBezTo>
                    <a:pt x="575" y="2511"/>
                    <a:pt x="484" y="2472"/>
                    <a:pt x="403" y="2376"/>
                  </a:cubicBezTo>
                  <a:cubicBezTo>
                    <a:pt x="359" y="2331"/>
                    <a:pt x="303" y="2308"/>
                    <a:pt x="247" y="2308"/>
                  </a:cubicBezTo>
                  <a:cubicBezTo>
                    <a:pt x="191" y="2308"/>
                    <a:pt x="135" y="2331"/>
                    <a:pt x="90" y="2376"/>
                  </a:cubicBezTo>
                  <a:cubicBezTo>
                    <a:pt x="0" y="2510"/>
                    <a:pt x="0" y="2644"/>
                    <a:pt x="90" y="2734"/>
                  </a:cubicBezTo>
                  <a:cubicBezTo>
                    <a:pt x="256" y="2900"/>
                    <a:pt x="458" y="2975"/>
                    <a:pt x="652" y="2975"/>
                  </a:cubicBezTo>
                  <a:cubicBezTo>
                    <a:pt x="1035" y="2975"/>
                    <a:pt x="1389" y="2687"/>
                    <a:pt x="1389" y="2241"/>
                  </a:cubicBezTo>
                  <a:lnTo>
                    <a:pt x="1389" y="225"/>
                  </a:lnTo>
                  <a:cubicBezTo>
                    <a:pt x="1389" y="90"/>
                    <a:pt x="1255" y="1"/>
                    <a:pt x="116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7"/>
            <p:cNvSpPr/>
            <p:nvPr/>
          </p:nvSpPr>
          <p:spPr>
            <a:xfrm>
              <a:off x="3145318" y="1715359"/>
              <a:ext cx="52475" cy="78739"/>
            </a:xfrm>
            <a:custGeom>
              <a:rect b="b" l="l" r="r" t="t"/>
              <a:pathLst>
                <a:path extrusionOk="0" h="2959" w="1972">
                  <a:moveTo>
                    <a:pt x="448" y="404"/>
                  </a:moveTo>
                  <a:lnTo>
                    <a:pt x="941" y="449"/>
                  </a:lnTo>
                  <a:cubicBezTo>
                    <a:pt x="1120" y="449"/>
                    <a:pt x="1300" y="628"/>
                    <a:pt x="1300" y="762"/>
                  </a:cubicBezTo>
                  <a:cubicBezTo>
                    <a:pt x="1300" y="942"/>
                    <a:pt x="1120" y="1121"/>
                    <a:pt x="941" y="1121"/>
                  </a:cubicBezTo>
                  <a:lnTo>
                    <a:pt x="448" y="1121"/>
                  </a:lnTo>
                  <a:lnTo>
                    <a:pt x="448" y="404"/>
                  </a:lnTo>
                  <a:close/>
                  <a:moveTo>
                    <a:pt x="1076" y="1569"/>
                  </a:moveTo>
                  <a:cubicBezTo>
                    <a:pt x="1300" y="1569"/>
                    <a:pt x="1524" y="1793"/>
                    <a:pt x="1524" y="2017"/>
                  </a:cubicBezTo>
                  <a:cubicBezTo>
                    <a:pt x="1524" y="2286"/>
                    <a:pt x="1300" y="2465"/>
                    <a:pt x="1076" y="2465"/>
                  </a:cubicBezTo>
                  <a:lnTo>
                    <a:pt x="448" y="2465"/>
                  </a:lnTo>
                  <a:lnTo>
                    <a:pt x="448" y="1569"/>
                  </a:lnTo>
                  <a:close/>
                  <a:moveTo>
                    <a:pt x="224" y="1"/>
                  </a:moveTo>
                  <a:cubicBezTo>
                    <a:pt x="135" y="1"/>
                    <a:pt x="0" y="90"/>
                    <a:pt x="0" y="225"/>
                  </a:cubicBezTo>
                  <a:lnTo>
                    <a:pt x="0" y="2734"/>
                  </a:lnTo>
                  <a:cubicBezTo>
                    <a:pt x="0" y="2868"/>
                    <a:pt x="90" y="2958"/>
                    <a:pt x="224" y="2958"/>
                  </a:cubicBezTo>
                  <a:lnTo>
                    <a:pt x="1076" y="2958"/>
                  </a:lnTo>
                  <a:cubicBezTo>
                    <a:pt x="1568" y="2958"/>
                    <a:pt x="1972" y="2555"/>
                    <a:pt x="1972" y="2062"/>
                  </a:cubicBezTo>
                  <a:cubicBezTo>
                    <a:pt x="1972" y="1748"/>
                    <a:pt x="1792" y="1435"/>
                    <a:pt x="1568" y="1345"/>
                  </a:cubicBezTo>
                  <a:cubicBezTo>
                    <a:pt x="1658" y="1211"/>
                    <a:pt x="1748" y="986"/>
                    <a:pt x="1748" y="852"/>
                  </a:cubicBezTo>
                  <a:cubicBezTo>
                    <a:pt x="1748" y="314"/>
                    <a:pt x="1344" y="1"/>
                    <a:pt x="94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7"/>
            <p:cNvSpPr/>
            <p:nvPr/>
          </p:nvSpPr>
          <p:spPr>
            <a:xfrm>
              <a:off x="3172726" y="1596119"/>
              <a:ext cx="11948" cy="11948"/>
            </a:xfrm>
            <a:custGeom>
              <a:rect b="b" l="l" r="r" t="t"/>
              <a:pathLst>
                <a:path extrusionOk="0" h="449" w="449">
                  <a:moveTo>
                    <a:pt x="225" y="1"/>
                  </a:moveTo>
                  <a:cubicBezTo>
                    <a:pt x="90" y="1"/>
                    <a:pt x="1" y="90"/>
                    <a:pt x="1" y="225"/>
                  </a:cubicBezTo>
                  <a:cubicBezTo>
                    <a:pt x="1" y="359"/>
                    <a:pt x="90" y="449"/>
                    <a:pt x="225" y="449"/>
                  </a:cubicBezTo>
                  <a:cubicBezTo>
                    <a:pt x="314" y="449"/>
                    <a:pt x="449" y="359"/>
                    <a:pt x="449" y="225"/>
                  </a:cubicBezTo>
                  <a:cubicBezTo>
                    <a:pt x="449" y="90"/>
                    <a:pt x="314" y="1"/>
                    <a:pt x="22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7"/>
            <p:cNvSpPr/>
            <p:nvPr/>
          </p:nvSpPr>
          <p:spPr>
            <a:xfrm>
              <a:off x="3197766" y="1596119"/>
              <a:ext cx="11948" cy="11948"/>
            </a:xfrm>
            <a:custGeom>
              <a:rect b="b" l="l" r="r" t="t"/>
              <a:pathLst>
                <a:path extrusionOk="0" h="449" w="449">
                  <a:moveTo>
                    <a:pt x="225" y="1"/>
                  </a:moveTo>
                  <a:cubicBezTo>
                    <a:pt x="90" y="1"/>
                    <a:pt x="1" y="90"/>
                    <a:pt x="1" y="225"/>
                  </a:cubicBezTo>
                  <a:cubicBezTo>
                    <a:pt x="1" y="359"/>
                    <a:pt x="90" y="449"/>
                    <a:pt x="225" y="449"/>
                  </a:cubicBezTo>
                  <a:cubicBezTo>
                    <a:pt x="359" y="449"/>
                    <a:pt x="449" y="359"/>
                    <a:pt x="449" y="225"/>
                  </a:cubicBezTo>
                  <a:cubicBezTo>
                    <a:pt x="449" y="90"/>
                    <a:pt x="359" y="1"/>
                    <a:pt x="22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7"/>
            <p:cNvSpPr/>
            <p:nvPr/>
          </p:nvSpPr>
          <p:spPr>
            <a:xfrm>
              <a:off x="3222806" y="1596119"/>
              <a:ext cx="11948" cy="11948"/>
            </a:xfrm>
            <a:custGeom>
              <a:rect b="b" l="l" r="r" t="t"/>
              <a:pathLst>
                <a:path extrusionOk="0" h="449" w="449">
                  <a:moveTo>
                    <a:pt x="225" y="1"/>
                  </a:moveTo>
                  <a:cubicBezTo>
                    <a:pt x="90" y="1"/>
                    <a:pt x="1" y="90"/>
                    <a:pt x="1" y="225"/>
                  </a:cubicBezTo>
                  <a:cubicBezTo>
                    <a:pt x="1" y="359"/>
                    <a:pt x="90" y="449"/>
                    <a:pt x="225" y="449"/>
                  </a:cubicBezTo>
                  <a:cubicBezTo>
                    <a:pt x="359" y="449"/>
                    <a:pt x="449" y="359"/>
                    <a:pt x="449" y="225"/>
                  </a:cubicBezTo>
                  <a:cubicBezTo>
                    <a:pt x="449" y="90"/>
                    <a:pt x="359" y="1"/>
                    <a:pt x="22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7"/>
            <p:cNvSpPr/>
            <p:nvPr/>
          </p:nvSpPr>
          <p:spPr>
            <a:xfrm>
              <a:off x="2882997" y="1567514"/>
              <a:ext cx="410193" cy="325547"/>
            </a:xfrm>
            <a:custGeom>
              <a:rect b="b" l="l" r="r" t="t"/>
              <a:pathLst>
                <a:path extrusionOk="0" h="12234" w="15415">
                  <a:moveTo>
                    <a:pt x="14339" y="493"/>
                  </a:moveTo>
                  <a:cubicBezTo>
                    <a:pt x="14698" y="493"/>
                    <a:pt x="14922" y="807"/>
                    <a:pt x="14922" y="1076"/>
                  </a:cubicBezTo>
                  <a:lnTo>
                    <a:pt x="14922" y="2196"/>
                  </a:lnTo>
                  <a:lnTo>
                    <a:pt x="448" y="2196"/>
                  </a:lnTo>
                  <a:lnTo>
                    <a:pt x="448" y="1076"/>
                  </a:lnTo>
                  <a:cubicBezTo>
                    <a:pt x="448" y="717"/>
                    <a:pt x="717" y="493"/>
                    <a:pt x="1031" y="493"/>
                  </a:cubicBezTo>
                  <a:close/>
                  <a:moveTo>
                    <a:pt x="1031" y="0"/>
                  </a:moveTo>
                  <a:cubicBezTo>
                    <a:pt x="448" y="0"/>
                    <a:pt x="0" y="448"/>
                    <a:pt x="0" y="1031"/>
                  </a:cubicBezTo>
                  <a:lnTo>
                    <a:pt x="0" y="11203"/>
                  </a:lnTo>
                  <a:cubicBezTo>
                    <a:pt x="0" y="11785"/>
                    <a:pt x="448" y="12233"/>
                    <a:pt x="1031" y="12233"/>
                  </a:cubicBezTo>
                  <a:lnTo>
                    <a:pt x="1524" y="12233"/>
                  </a:lnTo>
                  <a:cubicBezTo>
                    <a:pt x="1613" y="12233"/>
                    <a:pt x="1748" y="12099"/>
                    <a:pt x="1748" y="11964"/>
                  </a:cubicBezTo>
                  <a:cubicBezTo>
                    <a:pt x="1748" y="11875"/>
                    <a:pt x="1613" y="11740"/>
                    <a:pt x="1524" y="11740"/>
                  </a:cubicBezTo>
                  <a:lnTo>
                    <a:pt x="1031" y="11740"/>
                  </a:lnTo>
                  <a:cubicBezTo>
                    <a:pt x="672" y="11740"/>
                    <a:pt x="448" y="11472"/>
                    <a:pt x="448" y="11203"/>
                  </a:cubicBezTo>
                  <a:lnTo>
                    <a:pt x="448" y="2644"/>
                  </a:lnTo>
                  <a:lnTo>
                    <a:pt x="14966" y="2644"/>
                  </a:lnTo>
                  <a:lnTo>
                    <a:pt x="14966" y="11203"/>
                  </a:lnTo>
                  <a:cubicBezTo>
                    <a:pt x="14966" y="11561"/>
                    <a:pt x="14698" y="11785"/>
                    <a:pt x="14384" y="11785"/>
                  </a:cubicBezTo>
                  <a:lnTo>
                    <a:pt x="9007" y="11785"/>
                  </a:lnTo>
                  <a:cubicBezTo>
                    <a:pt x="8917" y="11785"/>
                    <a:pt x="8783" y="11875"/>
                    <a:pt x="8783" y="12009"/>
                  </a:cubicBezTo>
                  <a:cubicBezTo>
                    <a:pt x="8783" y="12099"/>
                    <a:pt x="8917" y="12233"/>
                    <a:pt x="9007" y="12233"/>
                  </a:cubicBezTo>
                  <a:lnTo>
                    <a:pt x="14384" y="12233"/>
                  </a:lnTo>
                  <a:cubicBezTo>
                    <a:pt x="14966" y="12233"/>
                    <a:pt x="15414" y="11785"/>
                    <a:pt x="15414" y="11203"/>
                  </a:cubicBezTo>
                  <a:lnTo>
                    <a:pt x="15414" y="1031"/>
                  </a:lnTo>
                  <a:cubicBezTo>
                    <a:pt x="15414" y="448"/>
                    <a:pt x="14922" y="0"/>
                    <a:pt x="1433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7"/>
            <p:cNvSpPr/>
            <p:nvPr/>
          </p:nvSpPr>
          <p:spPr>
            <a:xfrm>
              <a:off x="2935445" y="1683161"/>
              <a:ext cx="306467" cy="294546"/>
            </a:xfrm>
            <a:custGeom>
              <a:rect b="b" l="l" r="r" t="t"/>
              <a:pathLst>
                <a:path extrusionOk="0" h="11069" w="11517">
                  <a:moveTo>
                    <a:pt x="5512" y="1614"/>
                  </a:moveTo>
                  <a:cubicBezTo>
                    <a:pt x="6095" y="1659"/>
                    <a:pt x="6543" y="2107"/>
                    <a:pt x="6543" y="2645"/>
                  </a:cubicBezTo>
                  <a:cubicBezTo>
                    <a:pt x="6543" y="3227"/>
                    <a:pt x="6095" y="3675"/>
                    <a:pt x="5512" y="3675"/>
                  </a:cubicBezTo>
                  <a:cubicBezTo>
                    <a:pt x="5423" y="3675"/>
                    <a:pt x="5378" y="3675"/>
                    <a:pt x="5243" y="3630"/>
                  </a:cubicBezTo>
                  <a:lnTo>
                    <a:pt x="5243" y="1928"/>
                  </a:lnTo>
                  <a:cubicBezTo>
                    <a:pt x="5243" y="1838"/>
                    <a:pt x="5243" y="1704"/>
                    <a:pt x="5199" y="1659"/>
                  </a:cubicBezTo>
                  <a:cubicBezTo>
                    <a:pt x="5288" y="1614"/>
                    <a:pt x="5423" y="1614"/>
                    <a:pt x="5512" y="1614"/>
                  </a:cubicBezTo>
                  <a:close/>
                  <a:moveTo>
                    <a:pt x="4482" y="1659"/>
                  </a:moveTo>
                  <a:cubicBezTo>
                    <a:pt x="4661" y="1659"/>
                    <a:pt x="4795" y="1838"/>
                    <a:pt x="4795" y="1972"/>
                  </a:cubicBezTo>
                  <a:lnTo>
                    <a:pt x="4795" y="5333"/>
                  </a:lnTo>
                  <a:cubicBezTo>
                    <a:pt x="4795" y="5462"/>
                    <a:pt x="4910" y="5567"/>
                    <a:pt x="5041" y="5567"/>
                  </a:cubicBezTo>
                  <a:cubicBezTo>
                    <a:pt x="5093" y="5567"/>
                    <a:pt x="5148" y="5550"/>
                    <a:pt x="5199" y="5512"/>
                  </a:cubicBezTo>
                  <a:cubicBezTo>
                    <a:pt x="5243" y="5468"/>
                    <a:pt x="5378" y="5468"/>
                    <a:pt x="5423" y="5468"/>
                  </a:cubicBezTo>
                  <a:cubicBezTo>
                    <a:pt x="5602" y="5468"/>
                    <a:pt x="5781" y="5647"/>
                    <a:pt x="5781" y="5781"/>
                  </a:cubicBezTo>
                  <a:lnTo>
                    <a:pt x="5781" y="7439"/>
                  </a:lnTo>
                  <a:lnTo>
                    <a:pt x="5691" y="7439"/>
                  </a:lnTo>
                  <a:cubicBezTo>
                    <a:pt x="5691" y="8380"/>
                    <a:pt x="5154" y="8694"/>
                    <a:pt x="4885" y="9276"/>
                  </a:cubicBezTo>
                  <a:lnTo>
                    <a:pt x="1390" y="9276"/>
                  </a:lnTo>
                  <a:cubicBezTo>
                    <a:pt x="986" y="8335"/>
                    <a:pt x="762" y="7977"/>
                    <a:pt x="762" y="7350"/>
                  </a:cubicBezTo>
                  <a:lnTo>
                    <a:pt x="762" y="5557"/>
                  </a:lnTo>
                  <a:cubicBezTo>
                    <a:pt x="762" y="5374"/>
                    <a:pt x="930" y="5232"/>
                    <a:pt x="1107" y="5232"/>
                  </a:cubicBezTo>
                  <a:cubicBezTo>
                    <a:pt x="1189" y="5232"/>
                    <a:pt x="1274" y="5262"/>
                    <a:pt x="1345" y="5333"/>
                  </a:cubicBezTo>
                  <a:cubicBezTo>
                    <a:pt x="1390" y="5378"/>
                    <a:pt x="1435" y="5512"/>
                    <a:pt x="1435" y="5557"/>
                  </a:cubicBezTo>
                  <a:cubicBezTo>
                    <a:pt x="1435" y="5692"/>
                    <a:pt x="1569" y="5781"/>
                    <a:pt x="1659" y="5781"/>
                  </a:cubicBezTo>
                  <a:cubicBezTo>
                    <a:pt x="1793" y="5781"/>
                    <a:pt x="1883" y="5692"/>
                    <a:pt x="1883" y="5557"/>
                  </a:cubicBezTo>
                  <a:lnTo>
                    <a:pt x="1883" y="5244"/>
                  </a:lnTo>
                  <a:cubicBezTo>
                    <a:pt x="1883" y="5060"/>
                    <a:pt x="2050" y="4918"/>
                    <a:pt x="2227" y="4918"/>
                  </a:cubicBezTo>
                  <a:cubicBezTo>
                    <a:pt x="2310" y="4918"/>
                    <a:pt x="2394" y="4948"/>
                    <a:pt x="2465" y="5019"/>
                  </a:cubicBezTo>
                  <a:cubicBezTo>
                    <a:pt x="2510" y="5064"/>
                    <a:pt x="2555" y="5154"/>
                    <a:pt x="2555" y="5244"/>
                  </a:cubicBezTo>
                  <a:cubicBezTo>
                    <a:pt x="2555" y="5333"/>
                    <a:pt x="2689" y="5468"/>
                    <a:pt x="2779" y="5468"/>
                  </a:cubicBezTo>
                  <a:cubicBezTo>
                    <a:pt x="2913" y="5468"/>
                    <a:pt x="3003" y="5333"/>
                    <a:pt x="3003" y="5244"/>
                  </a:cubicBezTo>
                  <a:lnTo>
                    <a:pt x="3003" y="4661"/>
                  </a:lnTo>
                  <a:cubicBezTo>
                    <a:pt x="3003" y="4477"/>
                    <a:pt x="3170" y="4335"/>
                    <a:pt x="3348" y="4335"/>
                  </a:cubicBezTo>
                  <a:cubicBezTo>
                    <a:pt x="3430" y="4335"/>
                    <a:pt x="3514" y="4366"/>
                    <a:pt x="3585" y="4437"/>
                  </a:cubicBezTo>
                  <a:cubicBezTo>
                    <a:pt x="3630" y="4482"/>
                    <a:pt x="3675" y="4616"/>
                    <a:pt x="3675" y="4661"/>
                  </a:cubicBezTo>
                  <a:cubicBezTo>
                    <a:pt x="3675" y="4795"/>
                    <a:pt x="3809" y="4885"/>
                    <a:pt x="3899" y="4885"/>
                  </a:cubicBezTo>
                  <a:cubicBezTo>
                    <a:pt x="4033" y="4885"/>
                    <a:pt x="4123" y="4795"/>
                    <a:pt x="4123" y="4661"/>
                  </a:cubicBezTo>
                  <a:lnTo>
                    <a:pt x="4123" y="1972"/>
                  </a:lnTo>
                  <a:cubicBezTo>
                    <a:pt x="4123" y="1838"/>
                    <a:pt x="4302" y="1659"/>
                    <a:pt x="4482" y="1659"/>
                  </a:cubicBezTo>
                  <a:close/>
                  <a:moveTo>
                    <a:pt x="4930" y="9724"/>
                  </a:moveTo>
                  <a:cubicBezTo>
                    <a:pt x="4974" y="9724"/>
                    <a:pt x="5019" y="9769"/>
                    <a:pt x="5019" y="9814"/>
                  </a:cubicBezTo>
                  <a:lnTo>
                    <a:pt x="5019" y="10441"/>
                  </a:lnTo>
                  <a:cubicBezTo>
                    <a:pt x="5019" y="10486"/>
                    <a:pt x="4974" y="10576"/>
                    <a:pt x="4930" y="10576"/>
                  </a:cubicBezTo>
                  <a:lnTo>
                    <a:pt x="1300" y="10576"/>
                  </a:lnTo>
                  <a:cubicBezTo>
                    <a:pt x="1210" y="10576"/>
                    <a:pt x="1166" y="10486"/>
                    <a:pt x="1166" y="10441"/>
                  </a:cubicBezTo>
                  <a:lnTo>
                    <a:pt x="1166" y="9814"/>
                  </a:lnTo>
                  <a:cubicBezTo>
                    <a:pt x="1166" y="9769"/>
                    <a:pt x="1210" y="9724"/>
                    <a:pt x="1300" y="9724"/>
                  </a:cubicBezTo>
                  <a:close/>
                  <a:moveTo>
                    <a:pt x="986" y="1"/>
                  </a:moveTo>
                  <a:cubicBezTo>
                    <a:pt x="449" y="1"/>
                    <a:pt x="1" y="449"/>
                    <a:pt x="1" y="1031"/>
                  </a:cubicBezTo>
                  <a:lnTo>
                    <a:pt x="1" y="4347"/>
                  </a:lnTo>
                  <a:cubicBezTo>
                    <a:pt x="1" y="4706"/>
                    <a:pt x="180" y="5019"/>
                    <a:pt x="494" y="5244"/>
                  </a:cubicBezTo>
                  <a:cubicBezTo>
                    <a:pt x="449" y="5333"/>
                    <a:pt x="449" y="5468"/>
                    <a:pt x="449" y="5557"/>
                  </a:cubicBezTo>
                  <a:lnTo>
                    <a:pt x="449" y="7350"/>
                  </a:lnTo>
                  <a:cubicBezTo>
                    <a:pt x="449" y="8067"/>
                    <a:pt x="718" y="8470"/>
                    <a:pt x="1031" y="9366"/>
                  </a:cubicBezTo>
                  <a:cubicBezTo>
                    <a:pt x="897" y="9500"/>
                    <a:pt x="762" y="9635"/>
                    <a:pt x="762" y="9859"/>
                  </a:cubicBezTo>
                  <a:lnTo>
                    <a:pt x="762" y="10486"/>
                  </a:lnTo>
                  <a:cubicBezTo>
                    <a:pt x="762" y="10845"/>
                    <a:pt x="1031" y="11069"/>
                    <a:pt x="1345" y="11069"/>
                  </a:cubicBezTo>
                  <a:lnTo>
                    <a:pt x="4974" y="11069"/>
                  </a:lnTo>
                  <a:cubicBezTo>
                    <a:pt x="5288" y="11069"/>
                    <a:pt x="5512" y="10755"/>
                    <a:pt x="5512" y="10486"/>
                  </a:cubicBezTo>
                  <a:lnTo>
                    <a:pt x="5512" y="9859"/>
                  </a:lnTo>
                  <a:cubicBezTo>
                    <a:pt x="5512" y="9724"/>
                    <a:pt x="5467" y="9545"/>
                    <a:pt x="5378" y="9411"/>
                  </a:cubicBezTo>
                  <a:cubicBezTo>
                    <a:pt x="5512" y="9052"/>
                    <a:pt x="6184" y="8515"/>
                    <a:pt x="6184" y="7484"/>
                  </a:cubicBezTo>
                  <a:lnTo>
                    <a:pt x="6184" y="5826"/>
                  </a:lnTo>
                  <a:cubicBezTo>
                    <a:pt x="6184" y="5692"/>
                    <a:pt x="6140" y="5512"/>
                    <a:pt x="6095" y="5378"/>
                  </a:cubicBezTo>
                  <a:lnTo>
                    <a:pt x="10486" y="5333"/>
                  </a:lnTo>
                  <a:cubicBezTo>
                    <a:pt x="11024" y="5333"/>
                    <a:pt x="11472" y="4885"/>
                    <a:pt x="11472" y="4347"/>
                  </a:cubicBezTo>
                  <a:lnTo>
                    <a:pt x="11472" y="3227"/>
                  </a:lnTo>
                  <a:cubicBezTo>
                    <a:pt x="11472" y="3093"/>
                    <a:pt x="11382" y="3003"/>
                    <a:pt x="11248" y="3003"/>
                  </a:cubicBezTo>
                  <a:cubicBezTo>
                    <a:pt x="11113" y="3003"/>
                    <a:pt x="11024" y="3093"/>
                    <a:pt x="11024" y="3227"/>
                  </a:cubicBezTo>
                  <a:lnTo>
                    <a:pt x="11024" y="4347"/>
                  </a:lnTo>
                  <a:cubicBezTo>
                    <a:pt x="11024" y="4661"/>
                    <a:pt x="10755" y="4885"/>
                    <a:pt x="10486" y="4885"/>
                  </a:cubicBezTo>
                  <a:lnTo>
                    <a:pt x="5243" y="4885"/>
                  </a:lnTo>
                  <a:lnTo>
                    <a:pt x="5243" y="4123"/>
                  </a:lnTo>
                  <a:lnTo>
                    <a:pt x="5512" y="4123"/>
                  </a:lnTo>
                  <a:cubicBezTo>
                    <a:pt x="6364" y="4123"/>
                    <a:pt x="6991" y="3451"/>
                    <a:pt x="6991" y="2645"/>
                  </a:cubicBezTo>
                  <a:cubicBezTo>
                    <a:pt x="6991" y="1838"/>
                    <a:pt x="6319" y="1211"/>
                    <a:pt x="5512" y="1211"/>
                  </a:cubicBezTo>
                  <a:cubicBezTo>
                    <a:pt x="5288" y="1211"/>
                    <a:pt x="5154" y="1255"/>
                    <a:pt x="4930" y="1300"/>
                  </a:cubicBezTo>
                  <a:cubicBezTo>
                    <a:pt x="4795" y="1255"/>
                    <a:pt x="4661" y="1211"/>
                    <a:pt x="4526" y="1211"/>
                  </a:cubicBezTo>
                  <a:cubicBezTo>
                    <a:pt x="4078" y="1211"/>
                    <a:pt x="3765" y="1524"/>
                    <a:pt x="3765" y="1972"/>
                  </a:cubicBezTo>
                  <a:lnTo>
                    <a:pt x="3765" y="3944"/>
                  </a:lnTo>
                  <a:cubicBezTo>
                    <a:pt x="3646" y="3890"/>
                    <a:pt x="3525" y="3865"/>
                    <a:pt x="3408" y="3865"/>
                  </a:cubicBezTo>
                  <a:cubicBezTo>
                    <a:pt x="3039" y="3865"/>
                    <a:pt x="2712" y="4118"/>
                    <a:pt x="2644" y="4527"/>
                  </a:cubicBezTo>
                  <a:cubicBezTo>
                    <a:pt x="2514" y="4468"/>
                    <a:pt x="2378" y="4439"/>
                    <a:pt x="2247" y="4439"/>
                  </a:cubicBezTo>
                  <a:cubicBezTo>
                    <a:pt x="1974" y="4439"/>
                    <a:pt x="1720" y="4568"/>
                    <a:pt x="1569" y="4840"/>
                  </a:cubicBezTo>
                  <a:cubicBezTo>
                    <a:pt x="1457" y="4751"/>
                    <a:pt x="1311" y="4706"/>
                    <a:pt x="1166" y="4706"/>
                  </a:cubicBezTo>
                  <a:cubicBezTo>
                    <a:pt x="1020" y="4706"/>
                    <a:pt x="874" y="4751"/>
                    <a:pt x="762" y="4840"/>
                  </a:cubicBezTo>
                  <a:cubicBezTo>
                    <a:pt x="538" y="4706"/>
                    <a:pt x="449" y="4571"/>
                    <a:pt x="449" y="4347"/>
                  </a:cubicBezTo>
                  <a:lnTo>
                    <a:pt x="449" y="1031"/>
                  </a:lnTo>
                  <a:cubicBezTo>
                    <a:pt x="449" y="673"/>
                    <a:pt x="718" y="449"/>
                    <a:pt x="986" y="449"/>
                  </a:cubicBezTo>
                  <a:lnTo>
                    <a:pt x="10531" y="449"/>
                  </a:lnTo>
                  <a:cubicBezTo>
                    <a:pt x="10845" y="449"/>
                    <a:pt x="11069" y="763"/>
                    <a:pt x="11069" y="1031"/>
                  </a:cubicBezTo>
                  <a:lnTo>
                    <a:pt x="11069" y="2152"/>
                  </a:lnTo>
                  <a:cubicBezTo>
                    <a:pt x="11069" y="2241"/>
                    <a:pt x="11203" y="2376"/>
                    <a:pt x="11293" y="2376"/>
                  </a:cubicBezTo>
                  <a:cubicBezTo>
                    <a:pt x="11427" y="2376"/>
                    <a:pt x="11517" y="2241"/>
                    <a:pt x="11517" y="2152"/>
                  </a:cubicBezTo>
                  <a:lnTo>
                    <a:pt x="11517" y="1031"/>
                  </a:lnTo>
                  <a:cubicBezTo>
                    <a:pt x="11517" y="449"/>
                    <a:pt x="11069" y="1"/>
                    <a:pt x="1053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57"/>
          <p:cNvGrpSpPr/>
          <p:nvPr/>
        </p:nvGrpSpPr>
        <p:grpSpPr>
          <a:xfrm>
            <a:off x="3501839" y="1568711"/>
            <a:ext cx="424509" cy="422114"/>
            <a:chOff x="3501839" y="1568711"/>
            <a:chExt cx="424509" cy="422114"/>
          </a:xfrm>
        </p:grpSpPr>
        <p:sp>
          <p:nvSpPr>
            <p:cNvPr id="3513" name="Google Shape;3513;p57"/>
            <p:cNvSpPr/>
            <p:nvPr/>
          </p:nvSpPr>
          <p:spPr>
            <a:xfrm>
              <a:off x="3532840" y="1568711"/>
              <a:ext cx="208676" cy="146674"/>
            </a:xfrm>
            <a:custGeom>
              <a:rect b="b" l="l" r="r" t="t"/>
              <a:pathLst>
                <a:path extrusionOk="0" h="5512" w="7842">
                  <a:moveTo>
                    <a:pt x="941" y="0"/>
                  </a:moveTo>
                  <a:cubicBezTo>
                    <a:pt x="448" y="0"/>
                    <a:pt x="45" y="403"/>
                    <a:pt x="45" y="896"/>
                  </a:cubicBezTo>
                  <a:lnTo>
                    <a:pt x="45" y="1076"/>
                  </a:lnTo>
                  <a:cubicBezTo>
                    <a:pt x="45" y="1210"/>
                    <a:pt x="179" y="1300"/>
                    <a:pt x="269" y="1300"/>
                  </a:cubicBezTo>
                  <a:cubicBezTo>
                    <a:pt x="403" y="1300"/>
                    <a:pt x="493" y="1165"/>
                    <a:pt x="493" y="1076"/>
                  </a:cubicBezTo>
                  <a:lnTo>
                    <a:pt x="493" y="896"/>
                  </a:lnTo>
                  <a:cubicBezTo>
                    <a:pt x="493" y="672"/>
                    <a:pt x="717" y="448"/>
                    <a:pt x="941" y="448"/>
                  </a:cubicBezTo>
                  <a:lnTo>
                    <a:pt x="6946" y="448"/>
                  </a:lnTo>
                  <a:cubicBezTo>
                    <a:pt x="7170" y="448"/>
                    <a:pt x="7394" y="672"/>
                    <a:pt x="7394" y="896"/>
                  </a:cubicBezTo>
                  <a:lnTo>
                    <a:pt x="7394" y="3495"/>
                  </a:lnTo>
                  <a:cubicBezTo>
                    <a:pt x="7394" y="3719"/>
                    <a:pt x="7215" y="3899"/>
                    <a:pt x="7080" y="3943"/>
                  </a:cubicBezTo>
                  <a:cubicBezTo>
                    <a:pt x="6901" y="3988"/>
                    <a:pt x="6766" y="4078"/>
                    <a:pt x="6766" y="4257"/>
                  </a:cubicBezTo>
                  <a:lnTo>
                    <a:pt x="6766" y="4884"/>
                  </a:lnTo>
                  <a:lnTo>
                    <a:pt x="5960" y="4033"/>
                  </a:lnTo>
                  <a:cubicBezTo>
                    <a:pt x="5870" y="3988"/>
                    <a:pt x="5781" y="3943"/>
                    <a:pt x="5736" y="3943"/>
                  </a:cubicBezTo>
                  <a:lnTo>
                    <a:pt x="941" y="3943"/>
                  </a:lnTo>
                  <a:cubicBezTo>
                    <a:pt x="717" y="3943"/>
                    <a:pt x="493" y="3719"/>
                    <a:pt x="493" y="3495"/>
                  </a:cubicBezTo>
                  <a:lnTo>
                    <a:pt x="493" y="2196"/>
                  </a:lnTo>
                  <a:cubicBezTo>
                    <a:pt x="493" y="2106"/>
                    <a:pt x="403" y="1972"/>
                    <a:pt x="269" y="1972"/>
                  </a:cubicBezTo>
                  <a:cubicBezTo>
                    <a:pt x="179" y="1972"/>
                    <a:pt x="45" y="2106"/>
                    <a:pt x="45" y="2196"/>
                  </a:cubicBezTo>
                  <a:lnTo>
                    <a:pt x="45" y="3495"/>
                  </a:lnTo>
                  <a:cubicBezTo>
                    <a:pt x="0" y="3988"/>
                    <a:pt x="448" y="4391"/>
                    <a:pt x="941" y="4391"/>
                  </a:cubicBezTo>
                  <a:lnTo>
                    <a:pt x="5646" y="4391"/>
                  </a:lnTo>
                  <a:lnTo>
                    <a:pt x="6677" y="5377"/>
                  </a:lnTo>
                  <a:cubicBezTo>
                    <a:pt x="6722" y="5467"/>
                    <a:pt x="6856" y="5512"/>
                    <a:pt x="6901" y="5512"/>
                  </a:cubicBezTo>
                  <a:lnTo>
                    <a:pt x="6990" y="5512"/>
                  </a:lnTo>
                  <a:cubicBezTo>
                    <a:pt x="7125" y="5467"/>
                    <a:pt x="7215" y="5332"/>
                    <a:pt x="7215" y="5153"/>
                  </a:cubicBezTo>
                  <a:lnTo>
                    <a:pt x="7215" y="4347"/>
                  </a:lnTo>
                  <a:cubicBezTo>
                    <a:pt x="7573" y="4212"/>
                    <a:pt x="7842" y="3899"/>
                    <a:pt x="7842" y="3495"/>
                  </a:cubicBezTo>
                  <a:lnTo>
                    <a:pt x="7842" y="896"/>
                  </a:lnTo>
                  <a:cubicBezTo>
                    <a:pt x="7842" y="403"/>
                    <a:pt x="7439" y="0"/>
                    <a:pt x="694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7"/>
            <p:cNvSpPr/>
            <p:nvPr/>
          </p:nvSpPr>
          <p:spPr>
            <a:xfrm>
              <a:off x="3501839" y="1640239"/>
              <a:ext cx="424509" cy="350587"/>
            </a:xfrm>
            <a:custGeom>
              <a:rect b="b" l="l" r="r" t="t"/>
              <a:pathLst>
                <a:path extrusionOk="0" h="13175" w="15953">
                  <a:moveTo>
                    <a:pt x="12636" y="538"/>
                  </a:moveTo>
                  <a:cubicBezTo>
                    <a:pt x="12816" y="538"/>
                    <a:pt x="12905" y="628"/>
                    <a:pt x="12905" y="807"/>
                  </a:cubicBezTo>
                  <a:cubicBezTo>
                    <a:pt x="12905" y="1031"/>
                    <a:pt x="13084" y="1211"/>
                    <a:pt x="13309" y="1211"/>
                  </a:cubicBezTo>
                  <a:cubicBezTo>
                    <a:pt x="13488" y="1211"/>
                    <a:pt x="13577" y="1300"/>
                    <a:pt x="13577" y="1479"/>
                  </a:cubicBezTo>
                  <a:lnTo>
                    <a:pt x="13577" y="2331"/>
                  </a:lnTo>
                  <a:lnTo>
                    <a:pt x="13488" y="2331"/>
                  </a:lnTo>
                  <a:cubicBezTo>
                    <a:pt x="13443" y="2331"/>
                    <a:pt x="13398" y="2241"/>
                    <a:pt x="13398" y="2196"/>
                  </a:cubicBezTo>
                  <a:lnTo>
                    <a:pt x="13398" y="2017"/>
                  </a:lnTo>
                  <a:cubicBezTo>
                    <a:pt x="13398" y="1717"/>
                    <a:pt x="13115" y="1448"/>
                    <a:pt x="12786" y="1448"/>
                  </a:cubicBezTo>
                  <a:cubicBezTo>
                    <a:pt x="12722" y="1448"/>
                    <a:pt x="12657" y="1458"/>
                    <a:pt x="12592" y="1479"/>
                  </a:cubicBezTo>
                  <a:cubicBezTo>
                    <a:pt x="12345" y="1569"/>
                    <a:pt x="12076" y="1614"/>
                    <a:pt x="11807" y="1614"/>
                  </a:cubicBezTo>
                  <a:cubicBezTo>
                    <a:pt x="11539" y="1614"/>
                    <a:pt x="11270" y="1569"/>
                    <a:pt x="11023" y="1479"/>
                  </a:cubicBezTo>
                  <a:cubicBezTo>
                    <a:pt x="10958" y="1458"/>
                    <a:pt x="10893" y="1448"/>
                    <a:pt x="10829" y="1448"/>
                  </a:cubicBezTo>
                  <a:cubicBezTo>
                    <a:pt x="10500" y="1448"/>
                    <a:pt x="10217" y="1717"/>
                    <a:pt x="10217" y="2017"/>
                  </a:cubicBezTo>
                  <a:lnTo>
                    <a:pt x="10217" y="2196"/>
                  </a:lnTo>
                  <a:cubicBezTo>
                    <a:pt x="10217" y="2241"/>
                    <a:pt x="10172" y="2331"/>
                    <a:pt x="10127" y="2331"/>
                  </a:cubicBezTo>
                  <a:lnTo>
                    <a:pt x="10037" y="2331"/>
                  </a:lnTo>
                  <a:lnTo>
                    <a:pt x="10037" y="1435"/>
                  </a:lnTo>
                  <a:cubicBezTo>
                    <a:pt x="10037" y="897"/>
                    <a:pt x="10396" y="538"/>
                    <a:pt x="10934" y="538"/>
                  </a:cubicBezTo>
                  <a:close/>
                  <a:moveTo>
                    <a:pt x="10748" y="1910"/>
                  </a:moveTo>
                  <a:cubicBezTo>
                    <a:pt x="10769" y="1910"/>
                    <a:pt x="10787" y="1915"/>
                    <a:pt x="10799" y="1927"/>
                  </a:cubicBezTo>
                  <a:cubicBezTo>
                    <a:pt x="11113" y="2040"/>
                    <a:pt x="11427" y="2096"/>
                    <a:pt x="11735" y="2096"/>
                  </a:cubicBezTo>
                  <a:cubicBezTo>
                    <a:pt x="12043" y="2096"/>
                    <a:pt x="12345" y="2040"/>
                    <a:pt x="12636" y="1927"/>
                  </a:cubicBezTo>
                  <a:cubicBezTo>
                    <a:pt x="12662" y="1919"/>
                    <a:pt x="12684" y="1915"/>
                    <a:pt x="12704" y="1915"/>
                  </a:cubicBezTo>
                  <a:cubicBezTo>
                    <a:pt x="12786" y="1915"/>
                    <a:pt x="12816" y="1981"/>
                    <a:pt x="12816" y="2017"/>
                  </a:cubicBezTo>
                  <a:lnTo>
                    <a:pt x="12816" y="2196"/>
                  </a:lnTo>
                  <a:cubicBezTo>
                    <a:pt x="12816" y="2555"/>
                    <a:pt x="13084" y="2779"/>
                    <a:pt x="13398" y="2779"/>
                  </a:cubicBezTo>
                  <a:lnTo>
                    <a:pt x="13488" y="2779"/>
                  </a:lnTo>
                  <a:lnTo>
                    <a:pt x="13488" y="3093"/>
                  </a:lnTo>
                  <a:cubicBezTo>
                    <a:pt x="13488" y="3093"/>
                    <a:pt x="13488" y="3137"/>
                    <a:pt x="13443" y="3137"/>
                  </a:cubicBezTo>
                  <a:cubicBezTo>
                    <a:pt x="13264" y="3137"/>
                    <a:pt x="13174" y="3272"/>
                    <a:pt x="13084" y="3451"/>
                  </a:cubicBezTo>
                  <a:cubicBezTo>
                    <a:pt x="13040" y="4213"/>
                    <a:pt x="12412" y="4795"/>
                    <a:pt x="11651" y="4795"/>
                  </a:cubicBezTo>
                  <a:cubicBezTo>
                    <a:pt x="11068" y="4750"/>
                    <a:pt x="10396" y="4213"/>
                    <a:pt x="10351" y="3451"/>
                  </a:cubicBezTo>
                  <a:cubicBezTo>
                    <a:pt x="10351" y="3272"/>
                    <a:pt x="10172" y="3137"/>
                    <a:pt x="10037" y="3137"/>
                  </a:cubicBezTo>
                  <a:cubicBezTo>
                    <a:pt x="10037" y="3137"/>
                    <a:pt x="9948" y="3137"/>
                    <a:pt x="9948" y="3093"/>
                  </a:cubicBezTo>
                  <a:lnTo>
                    <a:pt x="9948" y="2779"/>
                  </a:lnTo>
                  <a:lnTo>
                    <a:pt x="10082" y="2779"/>
                  </a:lnTo>
                  <a:cubicBezTo>
                    <a:pt x="10396" y="2779"/>
                    <a:pt x="10620" y="2465"/>
                    <a:pt x="10620" y="2196"/>
                  </a:cubicBezTo>
                  <a:lnTo>
                    <a:pt x="10620" y="2017"/>
                  </a:lnTo>
                  <a:cubicBezTo>
                    <a:pt x="10620" y="1951"/>
                    <a:pt x="10692" y="1910"/>
                    <a:pt x="10748" y="1910"/>
                  </a:cubicBezTo>
                  <a:close/>
                  <a:moveTo>
                    <a:pt x="12547" y="5109"/>
                  </a:moveTo>
                  <a:lnTo>
                    <a:pt x="12547" y="5602"/>
                  </a:lnTo>
                  <a:lnTo>
                    <a:pt x="11875" y="6140"/>
                  </a:lnTo>
                  <a:lnTo>
                    <a:pt x="11202" y="5602"/>
                  </a:lnTo>
                  <a:lnTo>
                    <a:pt x="11202" y="5109"/>
                  </a:lnTo>
                  <a:cubicBezTo>
                    <a:pt x="11427" y="5154"/>
                    <a:pt x="11651" y="5199"/>
                    <a:pt x="11875" y="5199"/>
                  </a:cubicBezTo>
                  <a:cubicBezTo>
                    <a:pt x="12099" y="5199"/>
                    <a:pt x="12323" y="5154"/>
                    <a:pt x="12547" y="5109"/>
                  </a:cubicBezTo>
                  <a:close/>
                  <a:moveTo>
                    <a:pt x="10754" y="5871"/>
                  </a:moveTo>
                  <a:cubicBezTo>
                    <a:pt x="10978" y="6050"/>
                    <a:pt x="11158" y="6184"/>
                    <a:pt x="11471" y="6453"/>
                  </a:cubicBezTo>
                  <a:lnTo>
                    <a:pt x="11158" y="6722"/>
                  </a:lnTo>
                  <a:lnTo>
                    <a:pt x="10396" y="6005"/>
                  </a:lnTo>
                  <a:lnTo>
                    <a:pt x="10620" y="5871"/>
                  </a:lnTo>
                  <a:close/>
                  <a:moveTo>
                    <a:pt x="12995" y="5871"/>
                  </a:moveTo>
                  <a:lnTo>
                    <a:pt x="13264" y="6005"/>
                  </a:lnTo>
                  <a:lnTo>
                    <a:pt x="12547" y="6722"/>
                  </a:lnTo>
                  <a:lnTo>
                    <a:pt x="12188" y="6453"/>
                  </a:lnTo>
                  <a:lnTo>
                    <a:pt x="12860" y="5871"/>
                  </a:lnTo>
                  <a:close/>
                  <a:moveTo>
                    <a:pt x="11830" y="6722"/>
                  </a:moveTo>
                  <a:lnTo>
                    <a:pt x="12143" y="6991"/>
                  </a:lnTo>
                  <a:lnTo>
                    <a:pt x="12054" y="7305"/>
                  </a:lnTo>
                  <a:lnTo>
                    <a:pt x="11651" y="7305"/>
                  </a:lnTo>
                  <a:lnTo>
                    <a:pt x="11471" y="6991"/>
                  </a:lnTo>
                  <a:lnTo>
                    <a:pt x="11830" y="6722"/>
                  </a:lnTo>
                  <a:close/>
                  <a:moveTo>
                    <a:pt x="4212" y="2779"/>
                  </a:moveTo>
                  <a:cubicBezTo>
                    <a:pt x="5377" y="2779"/>
                    <a:pt x="6318" y="3720"/>
                    <a:pt x="6318" y="4885"/>
                  </a:cubicBezTo>
                  <a:cubicBezTo>
                    <a:pt x="6318" y="5333"/>
                    <a:pt x="6363" y="5736"/>
                    <a:pt x="6498" y="6140"/>
                  </a:cubicBezTo>
                  <a:cubicBezTo>
                    <a:pt x="6677" y="6722"/>
                    <a:pt x="6677" y="7349"/>
                    <a:pt x="6049" y="7529"/>
                  </a:cubicBezTo>
                  <a:cubicBezTo>
                    <a:pt x="5422" y="7753"/>
                    <a:pt x="4795" y="7865"/>
                    <a:pt x="4173" y="7865"/>
                  </a:cubicBezTo>
                  <a:cubicBezTo>
                    <a:pt x="3551" y="7865"/>
                    <a:pt x="2935" y="7753"/>
                    <a:pt x="2330" y="7529"/>
                  </a:cubicBezTo>
                  <a:cubicBezTo>
                    <a:pt x="1793" y="7305"/>
                    <a:pt x="1748" y="6677"/>
                    <a:pt x="1882" y="6140"/>
                  </a:cubicBezTo>
                  <a:cubicBezTo>
                    <a:pt x="2017" y="5736"/>
                    <a:pt x="2061" y="5288"/>
                    <a:pt x="2061" y="4885"/>
                  </a:cubicBezTo>
                  <a:cubicBezTo>
                    <a:pt x="2061" y="3720"/>
                    <a:pt x="3002" y="2779"/>
                    <a:pt x="4212" y="2779"/>
                  </a:cubicBezTo>
                  <a:close/>
                  <a:moveTo>
                    <a:pt x="4795" y="8290"/>
                  </a:moveTo>
                  <a:lnTo>
                    <a:pt x="4795" y="8380"/>
                  </a:lnTo>
                  <a:cubicBezTo>
                    <a:pt x="4660" y="8649"/>
                    <a:pt x="4403" y="8783"/>
                    <a:pt x="4151" y="8783"/>
                  </a:cubicBezTo>
                  <a:cubicBezTo>
                    <a:pt x="3899" y="8783"/>
                    <a:pt x="3652" y="8649"/>
                    <a:pt x="3540" y="8380"/>
                  </a:cubicBezTo>
                  <a:lnTo>
                    <a:pt x="3540" y="8290"/>
                  </a:lnTo>
                  <a:cubicBezTo>
                    <a:pt x="3764" y="8335"/>
                    <a:pt x="3966" y="8358"/>
                    <a:pt x="4167" y="8358"/>
                  </a:cubicBezTo>
                  <a:cubicBezTo>
                    <a:pt x="4369" y="8358"/>
                    <a:pt x="4571" y="8335"/>
                    <a:pt x="4795" y="8290"/>
                  </a:cubicBezTo>
                  <a:close/>
                  <a:moveTo>
                    <a:pt x="9948" y="6184"/>
                  </a:moveTo>
                  <a:cubicBezTo>
                    <a:pt x="9948" y="6229"/>
                    <a:pt x="10037" y="6274"/>
                    <a:pt x="10082" y="6319"/>
                  </a:cubicBezTo>
                  <a:lnTo>
                    <a:pt x="10799" y="7081"/>
                  </a:lnTo>
                  <a:cubicBezTo>
                    <a:pt x="10844" y="7125"/>
                    <a:pt x="10978" y="7170"/>
                    <a:pt x="11023" y="7170"/>
                  </a:cubicBezTo>
                  <a:lnTo>
                    <a:pt x="11247" y="7573"/>
                  </a:lnTo>
                  <a:lnTo>
                    <a:pt x="10844" y="9411"/>
                  </a:lnTo>
                  <a:lnTo>
                    <a:pt x="8155" y="9411"/>
                  </a:lnTo>
                  <a:lnTo>
                    <a:pt x="8155" y="7573"/>
                  </a:lnTo>
                  <a:lnTo>
                    <a:pt x="8111" y="7573"/>
                  </a:lnTo>
                  <a:cubicBezTo>
                    <a:pt x="8111" y="7081"/>
                    <a:pt x="8469" y="6632"/>
                    <a:pt x="8962" y="6453"/>
                  </a:cubicBezTo>
                  <a:lnTo>
                    <a:pt x="9948" y="6184"/>
                  </a:lnTo>
                  <a:close/>
                  <a:moveTo>
                    <a:pt x="11964" y="7798"/>
                  </a:moveTo>
                  <a:lnTo>
                    <a:pt x="12323" y="9411"/>
                  </a:lnTo>
                  <a:lnTo>
                    <a:pt x="11292" y="9411"/>
                  </a:lnTo>
                  <a:lnTo>
                    <a:pt x="11695" y="7798"/>
                  </a:lnTo>
                  <a:close/>
                  <a:moveTo>
                    <a:pt x="5198" y="8694"/>
                  </a:moveTo>
                  <a:lnTo>
                    <a:pt x="6990" y="9007"/>
                  </a:lnTo>
                  <a:cubicBezTo>
                    <a:pt x="7483" y="9187"/>
                    <a:pt x="7797" y="9590"/>
                    <a:pt x="7797" y="10083"/>
                  </a:cubicBezTo>
                  <a:lnTo>
                    <a:pt x="7797" y="12592"/>
                  </a:lnTo>
                  <a:cubicBezTo>
                    <a:pt x="7797" y="12682"/>
                    <a:pt x="7797" y="12682"/>
                    <a:pt x="7707" y="12682"/>
                  </a:cubicBezTo>
                  <a:lnTo>
                    <a:pt x="986" y="12682"/>
                  </a:lnTo>
                  <a:cubicBezTo>
                    <a:pt x="762" y="12682"/>
                    <a:pt x="627" y="12503"/>
                    <a:pt x="627" y="12278"/>
                  </a:cubicBezTo>
                  <a:lnTo>
                    <a:pt x="627" y="10083"/>
                  </a:lnTo>
                  <a:cubicBezTo>
                    <a:pt x="627" y="9590"/>
                    <a:pt x="941" y="9142"/>
                    <a:pt x="1389" y="9007"/>
                  </a:cubicBezTo>
                  <a:lnTo>
                    <a:pt x="3182" y="8694"/>
                  </a:lnTo>
                  <a:cubicBezTo>
                    <a:pt x="3406" y="9075"/>
                    <a:pt x="3798" y="9265"/>
                    <a:pt x="4190" y="9265"/>
                  </a:cubicBezTo>
                  <a:cubicBezTo>
                    <a:pt x="4582" y="9265"/>
                    <a:pt x="4974" y="9075"/>
                    <a:pt x="5198" y="8694"/>
                  </a:cubicBezTo>
                  <a:close/>
                  <a:moveTo>
                    <a:pt x="15504" y="9859"/>
                  </a:moveTo>
                  <a:lnTo>
                    <a:pt x="15504" y="12278"/>
                  </a:lnTo>
                  <a:cubicBezTo>
                    <a:pt x="15504" y="12503"/>
                    <a:pt x="15325" y="12682"/>
                    <a:pt x="15101" y="12682"/>
                  </a:cubicBezTo>
                  <a:lnTo>
                    <a:pt x="8245" y="12682"/>
                  </a:lnTo>
                  <a:lnTo>
                    <a:pt x="8245" y="12637"/>
                  </a:lnTo>
                  <a:lnTo>
                    <a:pt x="8245" y="10083"/>
                  </a:lnTo>
                  <a:lnTo>
                    <a:pt x="8245" y="9859"/>
                  </a:lnTo>
                  <a:close/>
                  <a:moveTo>
                    <a:pt x="10844" y="1"/>
                  </a:moveTo>
                  <a:cubicBezTo>
                    <a:pt x="10082" y="1"/>
                    <a:pt x="9455" y="628"/>
                    <a:pt x="9455" y="1435"/>
                  </a:cubicBezTo>
                  <a:lnTo>
                    <a:pt x="9455" y="3093"/>
                  </a:lnTo>
                  <a:cubicBezTo>
                    <a:pt x="9455" y="3317"/>
                    <a:pt x="9634" y="3496"/>
                    <a:pt x="9813" y="3585"/>
                  </a:cubicBezTo>
                  <a:cubicBezTo>
                    <a:pt x="9858" y="4168"/>
                    <a:pt x="10127" y="4616"/>
                    <a:pt x="10575" y="4885"/>
                  </a:cubicBezTo>
                  <a:lnTo>
                    <a:pt x="10575" y="5467"/>
                  </a:lnTo>
                  <a:cubicBezTo>
                    <a:pt x="10530" y="5467"/>
                    <a:pt x="10396" y="5467"/>
                    <a:pt x="10351" y="5512"/>
                  </a:cubicBezTo>
                  <a:lnTo>
                    <a:pt x="10082" y="5602"/>
                  </a:lnTo>
                  <a:cubicBezTo>
                    <a:pt x="10037" y="5602"/>
                    <a:pt x="9948" y="5691"/>
                    <a:pt x="9948" y="5691"/>
                  </a:cubicBezTo>
                  <a:lnTo>
                    <a:pt x="8693" y="6050"/>
                  </a:lnTo>
                  <a:cubicBezTo>
                    <a:pt x="8021" y="6274"/>
                    <a:pt x="7483" y="6901"/>
                    <a:pt x="7483" y="7618"/>
                  </a:cubicBezTo>
                  <a:lnTo>
                    <a:pt x="7483" y="8918"/>
                  </a:lnTo>
                  <a:cubicBezTo>
                    <a:pt x="7349" y="8828"/>
                    <a:pt x="7170" y="8694"/>
                    <a:pt x="6946" y="8649"/>
                  </a:cubicBezTo>
                  <a:cubicBezTo>
                    <a:pt x="6946" y="8649"/>
                    <a:pt x="7035" y="8649"/>
                    <a:pt x="5153" y="8290"/>
                  </a:cubicBezTo>
                  <a:cubicBezTo>
                    <a:pt x="5422" y="8246"/>
                    <a:pt x="5781" y="8201"/>
                    <a:pt x="6049" y="8066"/>
                  </a:cubicBezTo>
                  <a:cubicBezTo>
                    <a:pt x="6722" y="7842"/>
                    <a:pt x="7125" y="7170"/>
                    <a:pt x="6766" y="6140"/>
                  </a:cubicBezTo>
                  <a:cubicBezTo>
                    <a:pt x="6677" y="5781"/>
                    <a:pt x="6587" y="5378"/>
                    <a:pt x="6587" y="5019"/>
                  </a:cubicBezTo>
                  <a:cubicBezTo>
                    <a:pt x="6587" y="3585"/>
                    <a:pt x="5422" y="2420"/>
                    <a:pt x="4033" y="2420"/>
                  </a:cubicBezTo>
                  <a:cubicBezTo>
                    <a:pt x="2644" y="2420"/>
                    <a:pt x="1434" y="3585"/>
                    <a:pt x="1434" y="5019"/>
                  </a:cubicBezTo>
                  <a:cubicBezTo>
                    <a:pt x="1434" y="5378"/>
                    <a:pt x="1389" y="5736"/>
                    <a:pt x="1300" y="6140"/>
                  </a:cubicBezTo>
                  <a:cubicBezTo>
                    <a:pt x="941" y="7170"/>
                    <a:pt x="1344" y="7842"/>
                    <a:pt x="2017" y="8066"/>
                  </a:cubicBezTo>
                  <a:cubicBezTo>
                    <a:pt x="2285" y="8201"/>
                    <a:pt x="2644" y="8246"/>
                    <a:pt x="2913" y="8290"/>
                  </a:cubicBezTo>
                  <a:cubicBezTo>
                    <a:pt x="1336" y="8620"/>
                    <a:pt x="1140" y="8650"/>
                    <a:pt x="1120" y="8650"/>
                  </a:cubicBezTo>
                  <a:cubicBezTo>
                    <a:pt x="1116" y="8650"/>
                    <a:pt x="1120" y="8649"/>
                    <a:pt x="1120" y="8649"/>
                  </a:cubicBezTo>
                  <a:lnTo>
                    <a:pt x="1120" y="8649"/>
                  </a:lnTo>
                  <a:cubicBezTo>
                    <a:pt x="448" y="8873"/>
                    <a:pt x="0" y="9500"/>
                    <a:pt x="0" y="10172"/>
                  </a:cubicBezTo>
                  <a:lnTo>
                    <a:pt x="0" y="12278"/>
                  </a:lnTo>
                  <a:cubicBezTo>
                    <a:pt x="0" y="12771"/>
                    <a:pt x="403" y="13175"/>
                    <a:pt x="896" y="13175"/>
                  </a:cubicBezTo>
                  <a:lnTo>
                    <a:pt x="15011" y="13175"/>
                  </a:lnTo>
                  <a:cubicBezTo>
                    <a:pt x="15504" y="13175"/>
                    <a:pt x="15907" y="12771"/>
                    <a:pt x="15907" y="12278"/>
                  </a:cubicBezTo>
                  <a:lnTo>
                    <a:pt x="15907" y="8873"/>
                  </a:lnTo>
                  <a:cubicBezTo>
                    <a:pt x="15907" y="8739"/>
                    <a:pt x="15773" y="8649"/>
                    <a:pt x="15683" y="8649"/>
                  </a:cubicBezTo>
                  <a:cubicBezTo>
                    <a:pt x="15549" y="8649"/>
                    <a:pt x="15459" y="8739"/>
                    <a:pt x="15459" y="8873"/>
                  </a:cubicBezTo>
                  <a:lnTo>
                    <a:pt x="15459" y="9411"/>
                  </a:lnTo>
                  <a:lnTo>
                    <a:pt x="12726" y="9411"/>
                  </a:lnTo>
                  <a:lnTo>
                    <a:pt x="12323" y="7573"/>
                  </a:lnTo>
                  <a:lnTo>
                    <a:pt x="12547" y="7170"/>
                  </a:lnTo>
                  <a:cubicBezTo>
                    <a:pt x="12636" y="7170"/>
                    <a:pt x="12726" y="7125"/>
                    <a:pt x="12771" y="7081"/>
                  </a:cubicBezTo>
                  <a:lnTo>
                    <a:pt x="13488" y="6408"/>
                  </a:lnTo>
                  <a:cubicBezTo>
                    <a:pt x="13533" y="6364"/>
                    <a:pt x="13533" y="6274"/>
                    <a:pt x="13622" y="6229"/>
                  </a:cubicBezTo>
                  <a:lnTo>
                    <a:pt x="14608" y="6498"/>
                  </a:lnTo>
                  <a:cubicBezTo>
                    <a:pt x="15101" y="6677"/>
                    <a:pt x="15459" y="7125"/>
                    <a:pt x="15459" y="7618"/>
                  </a:cubicBezTo>
                  <a:lnTo>
                    <a:pt x="15459" y="7798"/>
                  </a:lnTo>
                  <a:cubicBezTo>
                    <a:pt x="15504" y="7932"/>
                    <a:pt x="15639" y="8022"/>
                    <a:pt x="15728" y="8022"/>
                  </a:cubicBezTo>
                  <a:cubicBezTo>
                    <a:pt x="15863" y="8022"/>
                    <a:pt x="15952" y="7932"/>
                    <a:pt x="15952" y="7798"/>
                  </a:cubicBezTo>
                  <a:lnTo>
                    <a:pt x="15952" y="7618"/>
                  </a:lnTo>
                  <a:cubicBezTo>
                    <a:pt x="15952" y="6901"/>
                    <a:pt x="15459" y="6274"/>
                    <a:pt x="14787" y="6050"/>
                  </a:cubicBezTo>
                  <a:lnTo>
                    <a:pt x="13488" y="5691"/>
                  </a:lnTo>
                  <a:cubicBezTo>
                    <a:pt x="13443" y="5602"/>
                    <a:pt x="13443" y="5602"/>
                    <a:pt x="13398" y="5602"/>
                  </a:cubicBezTo>
                  <a:lnTo>
                    <a:pt x="13084" y="5512"/>
                  </a:lnTo>
                  <a:cubicBezTo>
                    <a:pt x="13040" y="5467"/>
                    <a:pt x="12950" y="5467"/>
                    <a:pt x="12860" y="5467"/>
                  </a:cubicBezTo>
                  <a:lnTo>
                    <a:pt x="12860" y="4885"/>
                  </a:lnTo>
                  <a:cubicBezTo>
                    <a:pt x="13264" y="4616"/>
                    <a:pt x="13533" y="4123"/>
                    <a:pt x="13667" y="3585"/>
                  </a:cubicBezTo>
                  <a:cubicBezTo>
                    <a:pt x="13891" y="3541"/>
                    <a:pt x="13981" y="3361"/>
                    <a:pt x="13981" y="3093"/>
                  </a:cubicBezTo>
                  <a:lnTo>
                    <a:pt x="13981" y="1435"/>
                  </a:lnTo>
                  <a:cubicBezTo>
                    <a:pt x="13981" y="1031"/>
                    <a:pt x="13712" y="673"/>
                    <a:pt x="13309" y="673"/>
                  </a:cubicBezTo>
                  <a:cubicBezTo>
                    <a:pt x="13264" y="314"/>
                    <a:pt x="12995" y="1"/>
                    <a:pt x="1259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5" name="Google Shape;3515;p57"/>
          <p:cNvGrpSpPr/>
          <p:nvPr/>
        </p:nvGrpSpPr>
        <p:grpSpPr>
          <a:xfrm>
            <a:off x="4115918" y="1572277"/>
            <a:ext cx="257558" cy="423312"/>
            <a:chOff x="4115918" y="1572277"/>
            <a:chExt cx="257558" cy="423312"/>
          </a:xfrm>
        </p:grpSpPr>
        <p:sp>
          <p:nvSpPr>
            <p:cNvPr id="3516" name="Google Shape;3516;p57"/>
            <p:cNvSpPr/>
            <p:nvPr/>
          </p:nvSpPr>
          <p:spPr>
            <a:xfrm>
              <a:off x="4115918" y="1572277"/>
              <a:ext cx="257558" cy="423312"/>
            </a:xfrm>
            <a:custGeom>
              <a:rect b="b" l="l" r="r" t="t"/>
              <a:pathLst>
                <a:path extrusionOk="0" h="15908" w="9679">
                  <a:moveTo>
                    <a:pt x="4884" y="314"/>
                  </a:moveTo>
                  <a:cubicBezTo>
                    <a:pt x="5108" y="314"/>
                    <a:pt x="5332" y="493"/>
                    <a:pt x="5377" y="717"/>
                  </a:cubicBezTo>
                  <a:lnTo>
                    <a:pt x="5198" y="1121"/>
                  </a:lnTo>
                  <a:lnTo>
                    <a:pt x="4571" y="1121"/>
                  </a:lnTo>
                  <a:cubicBezTo>
                    <a:pt x="4347" y="628"/>
                    <a:pt x="4391" y="717"/>
                    <a:pt x="4391" y="673"/>
                  </a:cubicBezTo>
                  <a:cubicBezTo>
                    <a:pt x="4481" y="449"/>
                    <a:pt x="4660" y="314"/>
                    <a:pt x="4884" y="314"/>
                  </a:cubicBezTo>
                  <a:close/>
                  <a:moveTo>
                    <a:pt x="6246" y="574"/>
                  </a:moveTo>
                  <a:cubicBezTo>
                    <a:pt x="6319" y="574"/>
                    <a:pt x="6391" y="591"/>
                    <a:pt x="6453" y="628"/>
                  </a:cubicBezTo>
                  <a:cubicBezTo>
                    <a:pt x="6677" y="717"/>
                    <a:pt x="6811" y="986"/>
                    <a:pt x="6721" y="1210"/>
                  </a:cubicBezTo>
                  <a:lnTo>
                    <a:pt x="6587" y="1524"/>
                  </a:lnTo>
                  <a:cubicBezTo>
                    <a:pt x="6318" y="1345"/>
                    <a:pt x="6049" y="1210"/>
                    <a:pt x="5691" y="1121"/>
                  </a:cubicBezTo>
                  <a:lnTo>
                    <a:pt x="5825" y="852"/>
                  </a:lnTo>
                  <a:cubicBezTo>
                    <a:pt x="5858" y="690"/>
                    <a:pt x="6055" y="574"/>
                    <a:pt x="6246" y="574"/>
                  </a:cubicBezTo>
                  <a:close/>
                  <a:moveTo>
                    <a:pt x="3554" y="575"/>
                  </a:moveTo>
                  <a:cubicBezTo>
                    <a:pt x="3737" y="575"/>
                    <a:pt x="3922" y="700"/>
                    <a:pt x="3988" y="897"/>
                  </a:cubicBezTo>
                  <a:lnTo>
                    <a:pt x="4078" y="1166"/>
                  </a:lnTo>
                  <a:cubicBezTo>
                    <a:pt x="3764" y="1210"/>
                    <a:pt x="3450" y="1390"/>
                    <a:pt x="3181" y="1569"/>
                  </a:cubicBezTo>
                  <a:lnTo>
                    <a:pt x="3092" y="1300"/>
                  </a:lnTo>
                  <a:cubicBezTo>
                    <a:pt x="2957" y="986"/>
                    <a:pt x="3092" y="717"/>
                    <a:pt x="3361" y="628"/>
                  </a:cubicBezTo>
                  <a:cubicBezTo>
                    <a:pt x="3421" y="592"/>
                    <a:pt x="3487" y="575"/>
                    <a:pt x="3554" y="575"/>
                  </a:cubicBezTo>
                  <a:close/>
                  <a:moveTo>
                    <a:pt x="2388" y="1376"/>
                  </a:moveTo>
                  <a:cubicBezTo>
                    <a:pt x="2480" y="1376"/>
                    <a:pt x="2570" y="1397"/>
                    <a:pt x="2644" y="1434"/>
                  </a:cubicBezTo>
                  <a:lnTo>
                    <a:pt x="2778" y="1838"/>
                  </a:lnTo>
                  <a:cubicBezTo>
                    <a:pt x="2644" y="1972"/>
                    <a:pt x="2509" y="2107"/>
                    <a:pt x="2330" y="2286"/>
                  </a:cubicBezTo>
                  <a:cubicBezTo>
                    <a:pt x="2151" y="2241"/>
                    <a:pt x="1972" y="2107"/>
                    <a:pt x="1882" y="2107"/>
                  </a:cubicBezTo>
                  <a:cubicBezTo>
                    <a:pt x="1837" y="1883"/>
                    <a:pt x="1882" y="1658"/>
                    <a:pt x="2016" y="1524"/>
                  </a:cubicBezTo>
                  <a:cubicBezTo>
                    <a:pt x="2121" y="1419"/>
                    <a:pt x="2257" y="1376"/>
                    <a:pt x="2388" y="1376"/>
                  </a:cubicBezTo>
                  <a:close/>
                  <a:moveTo>
                    <a:pt x="7345" y="1345"/>
                  </a:moveTo>
                  <a:cubicBezTo>
                    <a:pt x="7488" y="1345"/>
                    <a:pt x="7618" y="1405"/>
                    <a:pt x="7707" y="1524"/>
                  </a:cubicBezTo>
                  <a:cubicBezTo>
                    <a:pt x="7886" y="1658"/>
                    <a:pt x="7886" y="1972"/>
                    <a:pt x="7797" y="2107"/>
                  </a:cubicBezTo>
                  <a:lnTo>
                    <a:pt x="7394" y="2286"/>
                  </a:lnTo>
                  <a:cubicBezTo>
                    <a:pt x="7259" y="2107"/>
                    <a:pt x="7125" y="2017"/>
                    <a:pt x="6945" y="1838"/>
                  </a:cubicBezTo>
                  <a:cubicBezTo>
                    <a:pt x="7170" y="1345"/>
                    <a:pt x="7125" y="1434"/>
                    <a:pt x="7125" y="1390"/>
                  </a:cubicBezTo>
                  <a:cubicBezTo>
                    <a:pt x="7199" y="1360"/>
                    <a:pt x="7274" y="1345"/>
                    <a:pt x="7345" y="1345"/>
                  </a:cubicBezTo>
                  <a:close/>
                  <a:moveTo>
                    <a:pt x="1644" y="2482"/>
                  </a:moveTo>
                  <a:cubicBezTo>
                    <a:pt x="1695" y="2482"/>
                    <a:pt x="1745" y="2491"/>
                    <a:pt x="1792" y="2510"/>
                  </a:cubicBezTo>
                  <a:lnTo>
                    <a:pt x="2061" y="2644"/>
                  </a:lnTo>
                  <a:cubicBezTo>
                    <a:pt x="1882" y="2913"/>
                    <a:pt x="1792" y="3182"/>
                    <a:pt x="1658" y="3540"/>
                  </a:cubicBezTo>
                  <a:lnTo>
                    <a:pt x="1389" y="3406"/>
                  </a:lnTo>
                  <a:cubicBezTo>
                    <a:pt x="1165" y="3361"/>
                    <a:pt x="1075" y="3003"/>
                    <a:pt x="1165" y="2779"/>
                  </a:cubicBezTo>
                  <a:cubicBezTo>
                    <a:pt x="1271" y="2603"/>
                    <a:pt x="1460" y="2482"/>
                    <a:pt x="1644" y="2482"/>
                  </a:cubicBezTo>
                  <a:close/>
                  <a:moveTo>
                    <a:pt x="8084" y="2499"/>
                  </a:moveTo>
                  <a:cubicBezTo>
                    <a:pt x="8330" y="2499"/>
                    <a:pt x="8529" y="2592"/>
                    <a:pt x="8603" y="2779"/>
                  </a:cubicBezTo>
                  <a:cubicBezTo>
                    <a:pt x="8738" y="3003"/>
                    <a:pt x="8603" y="3361"/>
                    <a:pt x="8335" y="3406"/>
                  </a:cubicBezTo>
                  <a:lnTo>
                    <a:pt x="8066" y="3540"/>
                  </a:lnTo>
                  <a:cubicBezTo>
                    <a:pt x="8021" y="3182"/>
                    <a:pt x="7842" y="2913"/>
                    <a:pt x="7662" y="2644"/>
                  </a:cubicBezTo>
                  <a:lnTo>
                    <a:pt x="7931" y="2510"/>
                  </a:lnTo>
                  <a:cubicBezTo>
                    <a:pt x="7984" y="2502"/>
                    <a:pt x="8035" y="2499"/>
                    <a:pt x="8084" y="2499"/>
                  </a:cubicBezTo>
                  <a:close/>
                  <a:moveTo>
                    <a:pt x="8559" y="3854"/>
                  </a:moveTo>
                  <a:lnTo>
                    <a:pt x="8559" y="3854"/>
                  </a:lnTo>
                  <a:cubicBezTo>
                    <a:pt x="8783" y="3899"/>
                    <a:pt x="8962" y="4078"/>
                    <a:pt x="8962" y="4302"/>
                  </a:cubicBezTo>
                  <a:cubicBezTo>
                    <a:pt x="8962" y="4526"/>
                    <a:pt x="8783" y="4750"/>
                    <a:pt x="8559" y="4795"/>
                  </a:cubicBezTo>
                  <a:lnTo>
                    <a:pt x="8155" y="4661"/>
                  </a:lnTo>
                  <a:lnTo>
                    <a:pt x="8155" y="4302"/>
                  </a:lnTo>
                  <a:lnTo>
                    <a:pt x="8155" y="4033"/>
                  </a:lnTo>
                  <a:cubicBezTo>
                    <a:pt x="8603" y="3854"/>
                    <a:pt x="8514" y="3899"/>
                    <a:pt x="8559" y="3854"/>
                  </a:cubicBezTo>
                  <a:close/>
                  <a:moveTo>
                    <a:pt x="1210" y="3854"/>
                  </a:moveTo>
                  <a:lnTo>
                    <a:pt x="1613" y="4033"/>
                  </a:lnTo>
                  <a:lnTo>
                    <a:pt x="1613" y="4347"/>
                  </a:lnTo>
                  <a:lnTo>
                    <a:pt x="1613" y="4661"/>
                  </a:lnTo>
                  <a:cubicBezTo>
                    <a:pt x="1364" y="4785"/>
                    <a:pt x="1295" y="4813"/>
                    <a:pt x="1267" y="4813"/>
                  </a:cubicBezTo>
                  <a:cubicBezTo>
                    <a:pt x="1245" y="4813"/>
                    <a:pt x="1250" y="4795"/>
                    <a:pt x="1210" y="4795"/>
                  </a:cubicBezTo>
                  <a:cubicBezTo>
                    <a:pt x="986" y="4750"/>
                    <a:pt x="851" y="4571"/>
                    <a:pt x="851" y="4347"/>
                  </a:cubicBezTo>
                  <a:cubicBezTo>
                    <a:pt x="851" y="4123"/>
                    <a:pt x="986" y="3899"/>
                    <a:pt x="1210" y="3854"/>
                  </a:cubicBezTo>
                  <a:close/>
                  <a:moveTo>
                    <a:pt x="8111" y="5154"/>
                  </a:moveTo>
                  <a:lnTo>
                    <a:pt x="8379" y="5243"/>
                  </a:lnTo>
                  <a:cubicBezTo>
                    <a:pt x="8514" y="5333"/>
                    <a:pt x="8603" y="5422"/>
                    <a:pt x="8693" y="5557"/>
                  </a:cubicBezTo>
                  <a:cubicBezTo>
                    <a:pt x="8693" y="5647"/>
                    <a:pt x="8693" y="5781"/>
                    <a:pt x="8603" y="5871"/>
                  </a:cubicBezTo>
                  <a:cubicBezTo>
                    <a:pt x="8535" y="6041"/>
                    <a:pt x="8363" y="6186"/>
                    <a:pt x="8186" y="6186"/>
                  </a:cubicBezTo>
                  <a:cubicBezTo>
                    <a:pt x="8130" y="6186"/>
                    <a:pt x="8074" y="6172"/>
                    <a:pt x="8021" y="6139"/>
                  </a:cubicBezTo>
                  <a:lnTo>
                    <a:pt x="7707" y="6050"/>
                  </a:lnTo>
                  <a:cubicBezTo>
                    <a:pt x="7886" y="5781"/>
                    <a:pt x="8021" y="5467"/>
                    <a:pt x="8111" y="5154"/>
                  </a:cubicBezTo>
                  <a:close/>
                  <a:moveTo>
                    <a:pt x="1748" y="5154"/>
                  </a:moveTo>
                  <a:cubicBezTo>
                    <a:pt x="1792" y="5467"/>
                    <a:pt x="1972" y="5781"/>
                    <a:pt x="2106" y="6050"/>
                  </a:cubicBezTo>
                  <a:lnTo>
                    <a:pt x="1837" y="6139"/>
                  </a:lnTo>
                  <a:cubicBezTo>
                    <a:pt x="1765" y="6175"/>
                    <a:pt x="1693" y="6192"/>
                    <a:pt x="1624" y="6192"/>
                  </a:cubicBezTo>
                  <a:cubicBezTo>
                    <a:pt x="1434" y="6192"/>
                    <a:pt x="1263" y="6067"/>
                    <a:pt x="1165" y="5871"/>
                  </a:cubicBezTo>
                  <a:cubicBezTo>
                    <a:pt x="1075" y="5647"/>
                    <a:pt x="1165" y="5333"/>
                    <a:pt x="1434" y="5243"/>
                  </a:cubicBezTo>
                  <a:lnTo>
                    <a:pt x="1748" y="5154"/>
                  </a:lnTo>
                  <a:close/>
                  <a:moveTo>
                    <a:pt x="4929" y="1569"/>
                  </a:moveTo>
                  <a:cubicBezTo>
                    <a:pt x="6453" y="1569"/>
                    <a:pt x="7707" y="2779"/>
                    <a:pt x="7707" y="4347"/>
                  </a:cubicBezTo>
                  <a:cubicBezTo>
                    <a:pt x="7707" y="5915"/>
                    <a:pt x="6497" y="7170"/>
                    <a:pt x="4929" y="7170"/>
                  </a:cubicBezTo>
                  <a:cubicBezTo>
                    <a:pt x="3361" y="7125"/>
                    <a:pt x="2106" y="5871"/>
                    <a:pt x="2106" y="4347"/>
                  </a:cubicBezTo>
                  <a:cubicBezTo>
                    <a:pt x="2106" y="2824"/>
                    <a:pt x="3361" y="1569"/>
                    <a:pt x="4929" y="1569"/>
                  </a:cubicBezTo>
                  <a:close/>
                  <a:moveTo>
                    <a:pt x="7394" y="6453"/>
                  </a:moveTo>
                  <a:lnTo>
                    <a:pt x="7797" y="6588"/>
                  </a:lnTo>
                  <a:cubicBezTo>
                    <a:pt x="7931" y="6767"/>
                    <a:pt x="7886" y="7036"/>
                    <a:pt x="7707" y="7215"/>
                  </a:cubicBezTo>
                  <a:cubicBezTo>
                    <a:pt x="7635" y="7311"/>
                    <a:pt x="7512" y="7355"/>
                    <a:pt x="7392" y="7355"/>
                  </a:cubicBezTo>
                  <a:cubicBezTo>
                    <a:pt x="7288" y="7355"/>
                    <a:pt x="7187" y="7322"/>
                    <a:pt x="7125" y="7260"/>
                  </a:cubicBezTo>
                  <a:lnTo>
                    <a:pt x="6945" y="6901"/>
                  </a:lnTo>
                  <a:cubicBezTo>
                    <a:pt x="7125" y="6767"/>
                    <a:pt x="7214" y="6588"/>
                    <a:pt x="7394" y="6453"/>
                  </a:cubicBezTo>
                  <a:close/>
                  <a:moveTo>
                    <a:pt x="2330" y="6453"/>
                  </a:moveTo>
                  <a:cubicBezTo>
                    <a:pt x="2465" y="6588"/>
                    <a:pt x="2644" y="6722"/>
                    <a:pt x="2778" y="6901"/>
                  </a:cubicBezTo>
                  <a:cubicBezTo>
                    <a:pt x="2689" y="7170"/>
                    <a:pt x="2644" y="7260"/>
                    <a:pt x="2644" y="7349"/>
                  </a:cubicBezTo>
                  <a:cubicBezTo>
                    <a:pt x="2611" y="7358"/>
                    <a:pt x="2575" y="7361"/>
                    <a:pt x="2537" y="7361"/>
                  </a:cubicBezTo>
                  <a:cubicBezTo>
                    <a:pt x="2369" y="7361"/>
                    <a:pt x="2163" y="7288"/>
                    <a:pt x="2016" y="7215"/>
                  </a:cubicBezTo>
                  <a:cubicBezTo>
                    <a:pt x="1837" y="7036"/>
                    <a:pt x="1837" y="6767"/>
                    <a:pt x="1972" y="6588"/>
                  </a:cubicBezTo>
                  <a:lnTo>
                    <a:pt x="2330" y="6453"/>
                  </a:lnTo>
                  <a:close/>
                  <a:moveTo>
                    <a:pt x="6587" y="7125"/>
                  </a:moveTo>
                  <a:lnTo>
                    <a:pt x="6721" y="7394"/>
                  </a:lnTo>
                  <a:cubicBezTo>
                    <a:pt x="6766" y="7663"/>
                    <a:pt x="6677" y="7932"/>
                    <a:pt x="6453" y="8066"/>
                  </a:cubicBezTo>
                  <a:cubicBezTo>
                    <a:pt x="6397" y="8089"/>
                    <a:pt x="6332" y="8100"/>
                    <a:pt x="6266" y="8100"/>
                  </a:cubicBezTo>
                  <a:cubicBezTo>
                    <a:pt x="6069" y="8100"/>
                    <a:pt x="5859" y="7999"/>
                    <a:pt x="5825" y="7797"/>
                  </a:cubicBezTo>
                  <a:lnTo>
                    <a:pt x="5691" y="7484"/>
                  </a:lnTo>
                  <a:cubicBezTo>
                    <a:pt x="6049" y="7439"/>
                    <a:pt x="6318" y="7260"/>
                    <a:pt x="6587" y="7125"/>
                  </a:cubicBezTo>
                  <a:close/>
                  <a:moveTo>
                    <a:pt x="3181" y="7170"/>
                  </a:moveTo>
                  <a:cubicBezTo>
                    <a:pt x="3450" y="7349"/>
                    <a:pt x="3764" y="7439"/>
                    <a:pt x="4078" y="7573"/>
                  </a:cubicBezTo>
                  <a:lnTo>
                    <a:pt x="3988" y="7842"/>
                  </a:lnTo>
                  <a:cubicBezTo>
                    <a:pt x="3888" y="8008"/>
                    <a:pt x="3715" y="8101"/>
                    <a:pt x="3540" y="8101"/>
                  </a:cubicBezTo>
                  <a:cubicBezTo>
                    <a:pt x="3479" y="8101"/>
                    <a:pt x="3419" y="8089"/>
                    <a:pt x="3361" y="8066"/>
                  </a:cubicBezTo>
                  <a:cubicBezTo>
                    <a:pt x="3137" y="7932"/>
                    <a:pt x="2957" y="7663"/>
                    <a:pt x="3092" y="7439"/>
                  </a:cubicBezTo>
                  <a:lnTo>
                    <a:pt x="3181" y="7170"/>
                  </a:lnTo>
                  <a:close/>
                  <a:moveTo>
                    <a:pt x="5198" y="7618"/>
                  </a:moveTo>
                  <a:lnTo>
                    <a:pt x="5377" y="8021"/>
                  </a:lnTo>
                  <a:cubicBezTo>
                    <a:pt x="5332" y="8245"/>
                    <a:pt x="5153" y="8380"/>
                    <a:pt x="4929" y="8380"/>
                  </a:cubicBezTo>
                  <a:cubicBezTo>
                    <a:pt x="4660" y="8380"/>
                    <a:pt x="4481" y="8245"/>
                    <a:pt x="4436" y="8021"/>
                  </a:cubicBezTo>
                  <a:lnTo>
                    <a:pt x="4571" y="7618"/>
                  </a:lnTo>
                  <a:close/>
                  <a:moveTo>
                    <a:pt x="2106" y="9052"/>
                  </a:moveTo>
                  <a:lnTo>
                    <a:pt x="2106" y="9052"/>
                  </a:lnTo>
                  <a:cubicBezTo>
                    <a:pt x="2689" y="9186"/>
                    <a:pt x="3540" y="9455"/>
                    <a:pt x="3988" y="9679"/>
                  </a:cubicBezTo>
                  <a:cubicBezTo>
                    <a:pt x="4347" y="9948"/>
                    <a:pt x="4526" y="10396"/>
                    <a:pt x="4660" y="10665"/>
                  </a:cubicBezTo>
                  <a:cubicBezTo>
                    <a:pt x="4517" y="10665"/>
                    <a:pt x="4359" y="10680"/>
                    <a:pt x="4196" y="10680"/>
                  </a:cubicBezTo>
                  <a:cubicBezTo>
                    <a:pt x="3950" y="10680"/>
                    <a:pt x="3692" y="10647"/>
                    <a:pt x="3450" y="10486"/>
                  </a:cubicBezTo>
                  <a:cubicBezTo>
                    <a:pt x="3092" y="10172"/>
                    <a:pt x="2509" y="9500"/>
                    <a:pt x="2106" y="9052"/>
                  </a:cubicBezTo>
                  <a:close/>
                  <a:moveTo>
                    <a:pt x="9141" y="12099"/>
                  </a:moveTo>
                  <a:cubicBezTo>
                    <a:pt x="9231" y="12099"/>
                    <a:pt x="9365" y="12189"/>
                    <a:pt x="9365" y="12323"/>
                  </a:cubicBezTo>
                  <a:cubicBezTo>
                    <a:pt x="9365" y="12413"/>
                    <a:pt x="9141" y="12547"/>
                    <a:pt x="9007" y="12547"/>
                  </a:cubicBezTo>
                  <a:lnTo>
                    <a:pt x="3181" y="12547"/>
                  </a:lnTo>
                  <a:cubicBezTo>
                    <a:pt x="3092" y="12547"/>
                    <a:pt x="2957" y="12637"/>
                    <a:pt x="2957" y="12771"/>
                  </a:cubicBezTo>
                  <a:cubicBezTo>
                    <a:pt x="2957" y="12861"/>
                    <a:pt x="3047" y="12995"/>
                    <a:pt x="3181" y="12995"/>
                  </a:cubicBezTo>
                  <a:lnTo>
                    <a:pt x="8155" y="12995"/>
                  </a:lnTo>
                  <a:lnTo>
                    <a:pt x="7573" y="14967"/>
                  </a:lnTo>
                  <a:cubicBezTo>
                    <a:pt x="7483" y="15101"/>
                    <a:pt x="7349" y="15236"/>
                    <a:pt x="7170" y="15236"/>
                  </a:cubicBezTo>
                  <a:lnTo>
                    <a:pt x="2733" y="15236"/>
                  </a:lnTo>
                  <a:cubicBezTo>
                    <a:pt x="2554" y="15236"/>
                    <a:pt x="2420" y="15101"/>
                    <a:pt x="2330" y="14967"/>
                  </a:cubicBezTo>
                  <a:lnTo>
                    <a:pt x="1748" y="12995"/>
                  </a:lnTo>
                  <a:lnTo>
                    <a:pt x="2196" y="12995"/>
                  </a:lnTo>
                  <a:cubicBezTo>
                    <a:pt x="2285" y="12995"/>
                    <a:pt x="2420" y="12861"/>
                    <a:pt x="2420" y="12771"/>
                  </a:cubicBezTo>
                  <a:cubicBezTo>
                    <a:pt x="2420" y="12637"/>
                    <a:pt x="2285" y="12547"/>
                    <a:pt x="2196" y="12547"/>
                  </a:cubicBezTo>
                  <a:lnTo>
                    <a:pt x="896" y="12547"/>
                  </a:lnTo>
                  <a:cubicBezTo>
                    <a:pt x="762" y="12547"/>
                    <a:pt x="672" y="12413"/>
                    <a:pt x="672" y="12323"/>
                  </a:cubicBezTo>
                  <a:cubicBezTo>
                    <a:pt x="672" y="12189"/>
                    <a:pt x="762" y="12099"/>
                    <a:pt x="896" y="12099"/>
                  </a:cubicBezTo>
                  <a:close/>
                  <a:moveTo>
                    <a:pt x="4884" y="1"/>
                  </a:moveTo>
                  <a:cubicBezTo>
                    <a:pt x="4526" y="1"/>
                    <a:pt x="4257" y="180"/>
                    <a:pt x="4078" y="449"/>
                  </a:cubicBezTo>
                  <a:cubicBezTo>
                    <a:pt x="3898" y="329"/>
                    <a:pt x="3679" y="269"/>
                    <a:pt x="3474" y="269"/>
                  </a:cubicBezTo>
                  <a:cubicBezTo>
                    <a:pt x="3371" y="269"/>
                    <a:pt x="3271" y="284"/>
                    <a:pt x="3181" y="314"/>
                  </a:cubicBezTo>
                  <a:cubicBezTo>
                    <a:pt x="2868" y="449"/>
                    <a:pt x="2689" y="717"/>
                    <a:pt x="2644" y="1076"/>
                  </a:cubicBezTo>
                  <a:cubicBezTo>
                    <a:pt x="2554" y="1054"/>
                    <a:pt x="2467" y="1042"/>
                    <a:pt x="2384" y="1042"/>
                  </a:cubicBezTo>
                  <a:cubicBezTo>
                    <a:pt x="2134" y="1042"/>
                    <a:pt x="1916" y="1143"/>
                    <a:pt x="1748" y="1345"/>
                  </a:cubicBezTo>
                  <a:cubicBezTo>
                    <a:pt x="1524" y="1569"/>
                    <a:pt x="1389" y="1883"/>
                    <a:pt x="1434" y="2241"/>
                  </a:cubicBezTo>
                  <a:cubicBezTo>
                    <a:pt x="1120" y="2286"/>
                    <a:pt x="896" y="2510"/>
                    <a:pt x="717" y="2779"/>
                  </a:cubicBezTo>
                  <a:cubicBezTo>
                    <a:pt x="627" y="3137"/>
                    <a:pt x="627" y="3451"/>
                    <a:pt x="807" y="3675"/>
                  </a:cubicBezTo>
                  <a:cubicBezTo>
                    <a:pt x="538" y="3854"/>
                    <a:pt x="358" y="4123"/>
                    <a:pt x="358" y="4481"/>
                  </a:cubicBezTo>
                  <a:cubicBezTo>
                    <a:pt x="358" y="4795"/>
                    <a:pt x="538" y="5109"/>
                    <a:pt x="807" y="5243"/>
                  </a:cubicBezTo>
                  <a:cubicBezTo>
                    <a:pt x="672" y="5557"/>
                    <a:pt x="583" y="5871"/>
                    <a:pt x="717" y="6139"/>
                  </a:cubicBezTo>
                  <a:cubicBezTo>
                    <a:pt x="807" y="6498"/>
                    <a:pt x="1120" y="6677"/>
                    <a:pt x="1434" y="6722"/>
                  </a:cubicBezTo>
                  <a:cubicBezTo>
                    <a:pt x="1389" y="7036"/>
                    <a:pt x="1434" y="7394"/>
                    <a:pt x="1748" y="7618"/>
                  </a:cubicBezTo>
                  <a:cubicBezTo>
                    <a:pt x="1934" y="7805"/>
                    <a:pt x="2183" y="7898"/>
                    <a:pt x="2468" y="7898"/>
                  </a:cubicBezTo>
                  <a:cubicBezTo>
                    <a:pt x="2526" y="7898"/>
                    <a:pt x="2584" y="7894"/>
                    <a:pt x="2644" y="7887"/>
                  </a:cubicBezTo>
                  <a:cubicBezTo>
                    <a:pt x="2689" y="8245"/>
                    <a:pt x="2913" y="8470"/>
                    <a:pt x="3181" y="8604"/>
                  </a:cubicBezTo>
                  <a:cubicBezTo>
                    <a:pt x="3323" y="8657"/>
                    <a:pt x="3457" y="8682"/>
                    <a:pt x="3582" y="8682"/>
                  </a:cubicBezTo>
                  <a:cubicBezTo>
                    <a:pt x="3773" y="8682"/>
                    <a:pt x="3942" y="8623"/>
                    <a:pt x="4078" y="8514"/>
                  </a:cubicBezTo>
                  <a:cubicBezTo>
                    <a:pt x="4167" y="8738"/>
                    <a:pt x="4391" y="8828"/>
                    <a:pt x="4660" y="8962"/>
                  </a:cubicBezTo>
                  <a:lnTo>
                    <a:pt x="4660" y="9859"/>
                  </a:lnTo>
                  <a:cubicBezTo>
                    <a:pt x="4526" y="9679"/>
                    <a:pt x="4347" y="9590"/>
                    <a:pt x="4167" y="9411"/>
                  </a:cubicBezTo>
                  <a:cubicBezTo>
                    <a:pt x="3674" y="9052"/>
                    <a:pt x="2509" y="8783"/>
                    <a:pt x="1882" y="8604"/>
                  </a:cubicBezTo>
                  <a:cubicBezTo>
                    <a:pt x="1858" y="8598"/>
                    <a:pt x="1835" y="8595"/>
                    <a:pt x="1813" y="8595"/>
                  </a:cubicBezTo>
                  <a:cubicBezTo>
                    <a:pt x="1678" y="8595"/>
                    <a:pt x="1601" y="8706"/>
                    <a:pt x="1524" y="8783"/>
                  </a:cubicBezTo>
                  <a:cubicBezTo>
                    <a:pt x="1434" y="8918"/>
                    <a:pt x="1434" y="9052"/>
                    <a:pt x="1524" y="9186"/>
                  </a:cubicBezTo>
                  <a:cubicBezTo>
                    <a:pt x="1882" y="9679"/>
                    <a:pt x="2644" y="10576"/>
                    <a:pt x="3137" y="10979"/>
                  </a:cubicBezTo>
                  <a:cubicBezTo>
                    <a:pt x="3488" y="11190"/>
                    <a:pt x="3868" y="11263"/>
                    <a:pt x="4253" y="11263"/>
                  </a:cubicBezTo>
                  <a:cubicBezTo>
                    <a:pt x="4358" y="11263"/>
                    <a:pt x="4464" y="11257"/>
                    <a:pt x="4571" y="11248"/>
                  </a:cubicBezTo>
                  <a:lnTo>
                    <a:pt x="4571" y="11696"/>
                  </a:lnTo>
                  <a:lnTo>
                    <a:pt x="717" y="11696"/>
                  </a:lnTo>
                  <a:cubicBezTo>
                    <a:pt x="314" y="11696"/>
                    <a:pt x="0" y="12054"/>
                    <a:pt x="0" y="12413"/>
                  </a:cubicBezTo>
                  <a:cubicBezTo>
                    <a:pt x="0" y="12816"/>
                    <a:pt x="314" y="13175"/>
                    <a:pt x="717" y="13175"/>
                  </a:cubicBezTo>
                  <a:lnTo>
                    <a:pt x="1120" y="13175"/>
                  </a:lnTo>
                  <a:lnTo>
                    <a:pt x="1792" y="15281"/>
                  </a:lnTo>
                  <a:cubicBezTo>
                    <a:pt x="1882" y="15684"/>
                    <a:pt x="2240" y="15908"/>
                    <a:pt x="2599" y="15908"/>
                  </a:cubicBezTo>
                  <a:lnTo>
                    <a:pt x="7035" y="15908"/>
                  </a:lnTo>
                  <a:cubicBezTo>
                    <a:pt x="7438" y="15908"/>
                    <a:pt x="7752" y="15684"/>
                    <a:pt x="7886" y="15281"/>
                  </a:cubicBezTo>
                  <a:lnTo>
                    <a:pt x="8559" y="13175"/>
                  </a:lnTo>
                  <a:lnTo>
                    <a:pt x="8962" y="13175"/>
                  </a:lnTo>
                  <a:cubicBezTo>
                    <a:pt x="9320" y="13175"/>
                    <a:pt x="9679" y="12816"/>
                    <a:pt x="9679" y="12413"/>
                  </a:cubicBezTo>
                  <a:cubicBezTo>
                    <a:pt x="9679" y="11920"/>
                    <a:pt x="9410" y="11606"/>
                    <a:pt x="9007" y="11606"/>
                  </a:cubicBezTo>
                  <a:lnTo>
                    <a:pt x="5153" y="11606"/>
                  </a:lnTo>
                  <a:lnTo>
                    <a:pt x="5153" y="11158"/>
                  </a:lnTo>
                  <a:cubicBezTo>
                    <a:pt x="5255" y="11167"/>
                    <a:pt x="5361" y="11173"/>
                    <a:pt x="5468" y="11173"/>
                  </a:cubicBezTo>
                  <a:cubicBezTo>
                    <a:pt x="5878" y="11173"/>
                    <a:pt x="6303" y="11093"/>
                    <a:pt x="6587" y="10844"/>
                  </a:cubicBezTo>
                  <a:cubicBezTo>
                    <a:pt x="6721" y="10800"/>
                    <a:pt x="6721" y="10620"/>
                    <a:pt x="6632" y="10531"/>
                  </a:cubicBezTo>
                  <a:cubicBezTo>
                    <a:pt x="6607" y="10457"/>
                    <a:pt x="6542" y="10423"/>
                    <a:pt x="6473" y="10423"/>
                  </a:cubicBezTo>
                  <a:cubicBezTo>
                    <a:pt x="6417" y="10423"/>
                    <a:pt x="6358" y="10446"/>
                    <a:pt x="6318" y="10486"/>
                  </a:cubicBezTo>
                  <a:cubicBezTo>
                    <a:pt x="6016" y="10688"/>
                    <a:pt x="5663" y="10713"/>
                    <a:pt x="5392" y="10713"/>
                  </a:cubicBezTo>
                  <a:cubicBezTo>
                    <a:pt x="5302" y="10713"/>
                    <a:pt x="5220" y="10710"/>
                    <a:pt x="5153" y="10710"/>
                  </a:cubicBezTo>
                  <a:cubicBezTo>
                    <a:pt x="5198" y="10396"/>
                    <a:pt x="5422" y="9948"/>
                    <a:pt x="5825" y="9679"/>
                  </a:cubicBezTo>
                  <a:cubicBezTo>
                    <a:pt x="6184" y="9411"/>
                    <a:pt x="7125" y="9186"/>
                    <a:pt x="7662" y="9052"/>
                  </a:cubicBezTo>
                  <a:lnTo>
                    <a:pt x="7662" y="9052"/>
                  </a:lnTo>
                  <a:cubicBezTo>
                    <a:pt x="7483" y="9276"/>
                    <a:pt x="7259" y="9590"/>
                    <a:pt x="7125" y="9814"/>
                  </a:cubicBezTo>
                  <a:cubicBezTo>
                    <a:pt x="6990" y="9903"/>
                    <a:pt x="7035" y="10038"/>
                    <a:pt x="7125" y="10127"/>
                  </a:cubicBezTo>
                  <a:cubicBezTo>
                    <a:pt x="7160" y="10180"/>
                    <a:pt x="7202" y="10198"/>
                    <a:pt x="7245" y="10198"/>
                  </a:cubicBezTo>
                  <a:cubicBezTo>
                    <a:pt x="7313" y="10198"/>
                    <a:pt x="7384" y="10155"/>
                    <a:pt x="7438" y="10127"/>
                  </a:cubicBezTo>
                  <a:cubicBezTo>
                    <a:pt x="7707" y="9859"/>
                    <a:pt x="8021" y="9455"/>
                    <a:pt x="8245" y="9142"/>
                  </a:cubicBezTo>
                  <a:cubicBezTo>
                    <a:pt x="8335" y="9007"/>
                    <a:pt x="8335" y="8828"/>
                    <a:pt x="8245" y="8738"/>
                  </a:cubicBezTo>
                  <a:cubicBezTo>
                    <a:pt x="8155" y="8604"/>
                    <a:pt x="8021" y="8559"/>
                    <a:pt x="7842" y="8559"/>
                  </a:cubicBezTo>
                  <a:cubicBezTo>
                    <a:pt x="7214" y="8694"/>
                    <a:pt x="6094" y="8962"/>
                    <a:pt x="5556" y="9366"/>
                  </a:cubicBezTo>
                  <a:cubicBezTo>
                    <a:pt x="5377" y="9455"/>
                    <a:pt x="5198" y="9635"/>
                    <a:pt x="5108" y="9814"/>
                  </a:cubicBezTo>
                  <a:lnTo>
                    <a:pt x="5108" y="8918"/>
                  </a:lnTo>
                  <a:cubicBezTo>
                    <a:pt x="5332" y="8828"/>
                    <a:pt x="5556" y="8694"/>
                    <a:pt x="5646" y="8514"/>
                  </a:cubicBezTo>
                  <a:cubicBezTo>
                    <a:pt x="5809" y="8623"/>
                    <a:pt x="6004" y="8682"/>
                    <a:pt x="6193" y="8682"/>
                  </a:cubicBezTo>
                  <a:cubicBezTo>
                    <a:pt x="6316" y="8682"/>
                    <a:pt x="6436" y="8657"/>
                    <a:pt x="6542" y="8604"/>
                  </a:cubicBezTo>
                  <a:cubicBezTo>
                    <a:pt x="6901" y="8514"/>
                    <a:pt x="7035" y="8245"/>
                    <a:pt x="7125" y="7887"/>
                  </a:cubicBezTo>
                  <a:cubicBezTo>
                    <a:pt x="7192" y="7897"/>
                    <a:pt x="7260" y="7902"/>
                    <a:pt x="7327" y="7902"/>
                  </a:cubicBezTo>
                  <a:cubicBezTo>
                    <a:pt x="7571" y="7902"/>
                    <a:pt x="7810" y="7829"/>
                    <a:pt x="8021" y="7618"/>
                  </a:cubicBezTo>
                  <a:cubicBezTo>
                    <a:pt x="8245" y="7394"/>
                    <a:pt x="8335" y="7036"/>
                    <a:pt x="8290" y="6722"/>
                  </a:cubicBezTo>
                  <a:cubicBezTo>
                    <a:pt x="8603" y="6677"/>
                    <a:pt x="8827" y="6453"/>
                    <a:pt x="9007" y="6139"/>
                  </a:cubicBezTo>
                  <a:cubicBezTo>
                    <a:pt x="9141" y="5915"/>
                    <a:pt x="9141" y="5647"/>
                    <a:pt x="9007" y="5422"/>
                  </a:cubicBezTo>
                  <a:cubicBezTo>
                    <a:pt x="9007" y="5378"/>
                    <a:pt x="8962" y="5333"/>
                    <a:pt x="8917" y="5243"/>
                  </a:cubicBezTo>
                  <a:cubicBezTo>
                    <a:pt x="9186" y="5109"/>
                    <a:pt x="9365" y="4795"/>
                    <a:pt x="9365" y="4481"/>
                  </a:cubicBezTo>
                  <a:cubicBezTo>
                    <a:pt x="9365" y="4123"/>
                    <a:pt x="9186" y="3854"/>
                    <a:pt x="8917" y="3675"/>
                  </a:cubicBezTo>
                  <a:cubicBezTo>
                    <a:pt x="9052" y="3406"/>
                    <a:pt x="9141" y="3092"/>
                    <a:pt x="9007" y="2779"/>
                  </a:cubicBezTo>
                  <a:cubicBezTo>
                    <a:pt x="8917" y="2465"/>
                    <a:pt x="8603" y="2286"/>
                    <a:pt x="8290" y="2241"/>
                  </a:cubicBezTo>
                  <a:cubicBezTo>
                    <a:pt x="8335" y="1883"/>
                    <a:pt x="8290" y="1569"/>
                    <a:pt x="8021" y="1345"/>
                  </a:cubicBezTo>
                  <a:cubicBezTo>
                    <a:pt x="7810" y="1169"/>
                    <a:pt x="7570" y="1048"/>
                    <a:pt x="7325" y="1048"/>
                  </a:cubicBezTo>
                  <a:cubicBezTo>
                    <a:pt x="7259" y="1048"/>
                    <a:pt x="7192" y="1057"/>
                    <a:pt x="7125" y="1076"/>
                  </a:cubicBezTo>
                  <a:cubicBezTo>
                    <a:pt x="7035" y="717"/>
                    <a:pt x="6811" y="493"/>
                    <a:pt x="6542" y="314"/>
                  </a:cubicBezTo>
                  <a:cubicBezTo>
                    <a:pt x="6421" y="279"/>
                    <a:pt x="6292" y="258"/>
                    <a:pt x="6168" y="258"/>
                  </a:cubicBezTo>
                  <a:cubicBezTo>
                    <a:pt x="5971" y="258"/>
                    <a:pt x="5783" y="311"/>
                    <a:pt x="5646" y="449"/>
                  </a:cubicBezTo>
                  <a:cubicBezTo>
                    <a:pt x="5467" y="180"/>
                    <a:pt x="5198" y="1"/>
                    <a:pt x="488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57"/>
            <p:cNvSpPr/>
            <p:nvPr/>
          </p:nvSpPr>
          <p:spPr>
            <a:xfrm>
              <a:off x="4217249" y="1631910"/>
              <a:ext cx="58462" cy="118069"/>
            </a:xfrm>
            <a:custGeom>
              <a:rect b="b" l="l" r="r" t="t"/>
              <a:pathLst>
                <a:path extrusionOk="0" h="4437" w="2197">
                  <a:moveTo>
                    <a:pt x="763" y="851"/>
                  </a:moveTo>
                  <a:lnTo>
                    <a:pt x="763" y="1568"/>
                  </a:lnTo>
                  <a:cubicBezTo>
                    <a:pt x="763" y="1568"/>
                    <a:pt x="718" y="1568"/>
                    <a:pt x="673" y="1524"/>
                  </a:cubicBezTo>
                  <a:cubicBezTo>
                    <a:pt x="628" y="1434"/>
                    <a:pt x="539" y="1344"/>
                    <a:pt x="539" y="1165"/>
                  </a:cubicBezTo>
                  <a:cubicBezTo>
                    <a:pt x="539" y="1075"/>
                    <a:pt x="673" y="896"/>
                    <a:pt x="763" y="851"/>
                  </a:cubicBezTo>
                  <a:close/>
                  <a:moveTo>
                    <a:pt x="1300" y="2285"/>
                  </a:moveTo>
                  <a:cubicBezTo>
                    <a:pt x="1569" y="2420"/>
                    <a:pt x="1748" y="2644"/>
                    <a:pt x="1659" y="2913"/>
                  </a:cubicBezTo>
                  <a:cubicBezTo>
                    <a:pt x="1614" y="3092"/>
                    <a:pt x="1524" y="3316"/>
                    <a:pt x="1300" y="3361"/>
                  </a:cubicBezTo>
                  <a:lnTo>
                    <a:pt x="1300" y="2285"/>
                  </a:lnTo>
                  <a:close/>
                  <a:moveTo>
                    <a:pt x="1076" y="0"/>
                  </a:moveTo>
                  <a:cubicBezTo>
                    <a:pt x="942" y="0"/>
                    <a:pt x="852" y="90"/>
                    <a:pt x="852" y="224"/>
                  </a:cubicBezTo>
                  <a:lnTo>
                    <a:pt x="852" y="448"/>
                  </a:lnTo>
                  <a:lnTo>
                    <a:pt x="718" y="448"/>
                  </a:lnTo>
                  <a:cubicBezTo>
                    <a:pt x="404" y="538"/>
                    <a:pt x="180" y="851"/>
                    <a:pt x="90" y="1165"/>
                  </a:cubicBezTo>
                  <a:cubicBezTo>
                    <a:pt x="46" y="1524"/>
                    <a:pt x="180" y="1792"/>
                    <a:pt x="404" y="1972"/>
                  </a:cubicBezTo>
                  <a:cubicBezTo>
                    <a:pt x="494" y="2061"/>
                    <a:pt x="628" y="2106"/>
                    <a:pt x="852" y="2240"/>
                  </a:cubicBezTo>
                  <a:lnTo>
                    <a:pt x="852" y="3540"/>
                  </a:lnTo>
                  <a:cubicBezTo>
                    <a:pt x="673" y="3540"/>
                    <a:pt x="539" y="3450"/>
                    <a:pt x="404" y="3361"/>
                  </a:cubicBezTo>
                  <a:cubicBezTo>
                    <a:pt x="348" y="3342"/>
                    <a:pt x="300" y="3331"/>
                    <a:pt x="254" y="3331"/>
                  </a:cubicBezTo>
                  <a:cubicBezTo>
                    <a:pt x="188" y="3331"/>
                    <a:pt x="124" y="3353"/>
                    <a:pt x="46" y="3406"/>
                  </a:cubicBezTo>
                  <a:cubicBezTo>
                    <a:pt x="1" y="3540"/>
                    <a:pt x="1" y="3630"/>
                    <a:pt x="90" y="3764"/>
                  </a:cubicBezTo>
                  <a:cubicBezTo>
                    <a:pt x="404" y="3898"/>
                    <a:pt x="539" y="3988"/>
                    <a:pt x="852" y="3988"/>
                  </a:cubicBezTo>
                  <a:lnTo>
                    <a:pt x="852" y="4212"/>
                  </a:lnTo>
                  <a:cubicBezTo>
                    <a:pt x="852" y="4302"/>
                    <a:pt x="942" y="4436"/>
                    <a:pt x="1076" y="4436"/>
                  </a:cubicBezTo>
                  <a:cubicBezTo>
                    <a:pt x="1166" y="4436"/>
                    <a:pt x="1300" y="4212"/>
                    <a:pt x="1300" y="4078"/>
                  </a:cubicBezTo>
                  <a:lnTo>
                    <a:pt x="1300" y="3854"/>
                  </a:lnTo>
                  <a:cubicBezTo>
                    <a:pt x="1793" y="3719"/>
                    <a:pt x="2062" y="3361"/>
                    <a:pt x="2107" y="2957"/>
                  </a:cubicBezTo>
                  <a:cubicBezTo>
                    <a:pt x="2196" y="2465"/>
                    <a:pt x="1972" y="2061"/>
                    <a:pt x="1435" y="1882"/>
                  </a:cubicBezTo>
                  <a:cubicBezTo>
                    <a:pt x="1390" y="1882"/>
                    <a:pt x="1345" y="1837"/>
                    <a:pt x="1300" y="1837"/>
                  </a:cubicBezTo>
                  <a:lnTo>
                    <a:pt x="1300" y="851"/>
                  </a:lnTo>
                  <a:cubicBezTo>
                    <a:pt x="1435" y="896"/>
                    <a:pt x="1524" y="941"/>
                    <a:pt x="1524" y="941"/>
                  </a:cubicBezTo>
                  <a:cubicBezTo>
                    <a:pt x="1560" y="994"/>
                    <a:pt x="1602" y="1012"/>
                    <a:pt x="1645" y="1012"/>
                  </a:cubicBezTo>
                  <a:cubicBezTo>
                    <a:pt x="1713" y="1012"/>
                    <a:pt x="1784" y="968"/>
                    <a:pt x="1838" y="941"/>
                  </a:cubicBezTo>
                  <a:cubicBezTo>
                    <a:pt x="1972" y="851"/>
                    <a:pt x="1883" y="717"/>
                    <a:pt x="1838" y="627"/>
                  </a:cubicBezTo>
                  <a:cubicBezTo>
                    <a:pt x="1838" y="627"/>
                    <a:pt x="1614" y="448"/>
                    <a:pt x="1300" y="403"/>
                  </a:cubicBezTo>
                  <a:lnTo>
                    <a:pt x="1300" y="224"/>
                  </a:lnTo>
                  <a:cubicBezTo>
                    <a:pt x="1300" y="90"/>
                    <a:pt x="1166" y="0"/>
                    <a:pt x="107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8" name="Google Shape;3518;p57"/>
          <p:cNvGrpSpPr/>
          <p:nvPr/>
        </p:nvGrpSpPr>
        <p:grpSpPr>
          <a:xfrm>
            <a:off x="4676325" y="1567514"/>
            <a:ext cx="472221" cy="410193"/>
            <a:chOff x="4676325" y="1567514"/>
            <a:chExt cx="472221" cy="410193"/>
          </a:xfrm>
        </p:grpSpPr>
        <p:sp>
          <p:nvSpPr>
            <p:cNvPr id="3519" name="Google Shape;3519;p57"/>
            <p:cNvSpPr/>
            <p:nvPr/>
          </p:nvSpPr>
          <p:spPr>
            <a:xfrm>
              <a:off x="4676325" y="1567514"/>
              <a:ext cx="472221" cy="410193"/>
            </a:xfrm>
            <a:custGeom>
              <a:rect b="b" l="l" r="r" t="t"/>
              <a:pathLst>
                <a:path extrusionOk="0" h="15415" w="17746">
                  <a:moveTo>
                    <a:pt x="9500" y="1569"/>
                  </a:moveTo>
                  <a:cubicBezTo>
                    <a:pt x="9635" y="1569"/>
                    <a:pt x="9679" y="1613"/>
                    <a:pt x="9679" y="1748"/>
                  </a:cubicBezTo>
                  <a:lnTo>
                    <a:pt x="9679" y="2644"/>
                  </a:lnTo>
                  <a:lnTo>
                    <a:pt x="6453" y="2644"/>
                  </a:lnTo>
                  <a:lnTo>
                    <a:pt x="6453" y="1748"/>
                  </a:lnTo>
                  <a:cubicBezTo>
                    <a:pt x="6453" y="1613"/>
                    <a:pt x="6498" y="1569"/>
                    <a:pt x="6587" y="1569"/>
                  </a:cubicBezTo>
                  <a:close/>
                  <a:moveTo>
                    <a:pt x="9500" y="493"/>
                  </a:moveTo>
                  <a:cubicBezTo>
                    <a:pt x="10172" y="493"/>
                    <a:pt x="10755" y="1076"/>
                    <a:pt x="10755" y="1748"/>
                  </a:cubicBezTo>
                  <a:lnTo>
                    <a:pt x="10755" y="2644"/>
                  </a:lnTo>
                  <a:lnTo>
                    <a:pt x="10172" y="2644"/>
                  </a:lnTo>
                  <a:lnTo>
                    <a:pt x="10172" y="1748"/>
                  </a:lnTo>
                  <a:cubicBezTo>
                    <a:pt x="10172" y="1345"/>
                    <a:pt x="9903" y="1076"/>
                    <a:pt x="9500" y="1076"/>
                  </a:cubicBezTo>
                  <a:lnTo>
                    <a:pt x="6587" y="1076"/>
                  </a:lnTo>
                  <a:cubicBezTo>
                    <a:pt x="6229" y="1076"/>
                    <a:pt x="5915" y="1345"/>
                    <a:pt x="5915" y="1748"/>
                  </a:cubicBezTo>
                  <a:lnTo>
                    <a:pt x="5915" y="2644"/>
                  </a:lnTo>
                  <a:lnTo>
                    <a:pt x="5378" y="2644"/>
                  </a:lnTo>
                  <a:lnTo>
                    <a:pt x="5378" y="1748"/>
                  </a:lnTo>
                  <a:cubicBezTo>
                    <a:pt x="5378" y="1076"/>
                    <a:pt x="5915" y="493"/>
                    <a:pt x="6587" y="493"/>
                  </a:cubicBezTo>
                  <a:close/>
                  <a:moveTo>
                    <a:pt x="14295" y="3137"/>
                  </a:moveTo>
                  <a:cubicBezTo>
                    <a:pt x="14967" y="3137"/>
                    <a:pt x="15505" y="3719"/>
                    <a:pt x="15505" y="4392"/>
                  </a:cubicBezTo>
                  <a:lnTo>
                    <a:pt x="15505" y="4929"/>
                  </a:lnTo>
                  <a:cubicBezTo>
                    <a:pt x="14796" y="4437"/>
                    <a:pt x="13965" y="4187"/>
                    <a:pt x="13128" y="4187"/>
                  </a:cubicBezTo>
                  <a:cubicBezTo>
                    <a:pt x="12060" y="4187"/>
                    <a:pt x="10981" y="4593"/>
                    <a:pt x="10127" y="5422"/>
                  </a:cubicBezTo>
                  <a:cubicBezTo>
                    <a:pt x="9455" y="6094"/>
                    <a:pt x="9052" y="6946"/>
                    <a:pt x="8962" y="7887"/>
                  </a:cubicBezTo>
                  <a:lnTo>
                    <a:pt x="4705" y="7887"/>
                  </a:lnTo>
                  <a:lnTo>
                    <a:pt x="4705" y="7663"/>
                  </a:lnTo>
                  <a:cubicBezTo>
                    <a:pt x="4705" y="7170"/>
                    <a:pt x="4257" y="6722"/>
                    <a:pt x="3764" y="6722"/>
                  </a:cubicBezTo>
                  <a:cubicBezTo>
                    <a:pt x="3227" y="6722"/>
                    <a:pt x="2779" y="7170"/>
                    <a:pt x="2779" y="7663"/>
                  </a:cubicBezTo>
                  <a:lnTo>
                    <a:pt x="2779" y="7887"/>
                  </a:lnTo>
                  <a:cubicBezTo>
                    <a:pt x="1524" y="7797"/>
                    <a:pt x="538" y="6722"/>
                    <a:pt x="538" y="5422"/>
                  </a:cubicBezTo>
                  <a:lnTo>
                    <a:pt x="538" y="4392"/>
                  </a:lnTo>
                  <a:cubicBezTo>
                    <a:pt x="538" y="3719"/>
                    <a:pt x="1121" y="3137"/>
                    <a:pt x="1793" y="3137"/>
                  </a:cubicBezTo>
                  <a:close/>
                  <a:moveTo>
                    <a:pt x="3764" y="7304"/>
                  </a:moveTo>
                  <a:cubicBezTo>
                    <a:pt x="3989" y="7304"/>
                    <a:pt x="4213" y="7528"/>
                    <a:pt x="4213" y="7752"/>
                  </a:cubicBezTo>
                  <a:lnTo>
                    <a:pt x="4213" y="8559"/>
                  </a:lnTo>
                  <a:lnTo>
                    <a:pt x="3316" y="8559"/>
                  </a:lnTo>
                  <a:lnTo>
                    <a:pt x="3316" y="7752"/>
                  </a:lnTo>
                  <a:cubicBezTo>
                    <a:pt x="3316" y="7483"/>
                    <a:pt x="3540" y="7304"/>
                    <a:pt x="3764" y="7304"/>
                  </a:cubicBezTo>
                  <a:close/>
                  <a:moveTo>
                    <a:pt x="4213" y="9097"/>
                  </a:moveTo>
                  <a:lnTo>
                    <a:pt x="4213" y="9365"/>
                  </a:lnTo>
                  <a:cubicBezTo>
                    <a:pt x="4213" y="9590"/>
                    <a:pt x="3989" y="9814"/>
                    <a:pt x="3764" y="9814"/>
                  </a:cubicBezTo>
                  <a:cubicBezTo>
                    <a:pt x="3540" y="9814"/>
                    <a:pt x="3316" y="9590"/>
                    <a:pt x="3316" y="9365"/>
                  </a:cubicBezTo>
                  <a:lnTo>
                    <a:pt x="3316" y="9097"/>
                  </a:lnTo>
                  <a:close/>
                  <a:moveTo>
                    <a:pt x="10038" y="11247"/>
                  </a:moveTo>
                  <a:lnTo>
                    <a:pt x="10172" y="11427"/>
                  </a:lnTo>
                  <a:lnTo>
                    <a:pt x="10351" y="11606"/>
                  </a:lnTo>
                  <a:lnTo>
                    <a:pt x="9903" y="12054"/>
                  </a:lnTo>
                  <a:lnTo>
                    <a:pt x="9590" y="11696"/>
                  </a:lnTo>
                  <a:lnTo>
                    <a:pt x="10038" y="11247"/>
                  </a:lnTo>
                  <a:close/>
                  <a:moveTo>
                    <a:pt x="13146" y="4672"/>
                  </a:moveTo>
                  <a:cubicBezTo>
                    <a:pt x="14093" y="4672"/>
                    <a:pt x="15034" y="5041"/>
                    <a:pt x="15729" y="5781"/>
                  </a:cubicBezTo>
                  <a:cubicBezTo>
                    <a:pt x="17207" y="7215"/>
                    <a:pt x="17207" y="9590"/>
                    <a:pt x="15729" y="10979"/>
                  </a:cubicBezTo>
                  <a:cubicBezTo>
                    <a:pt x="15029" y="11746"/>
                    <a:pt x="14079" y="12127"/>
                    <a:pt x="13125" y="12127"/>
                  </a:cubicBezTo>
                  <a:cubicBezTo>
                    <a:pt x="12186" y="12127"/>
                    <a:pt x="11242" y="11757"/>
                    <a:pt x="10531" y="11023"/>
                  </a:cubicBezTo>
                  <a:cubicBezTo>
                    <a:pt x="9859" y="10351"/>
                    <a:pt x="9455" y="9410"/>
                    <a:pt x="9455" y="8424"/>
                  </a:cubicBezTo>
                  <a:cubicBezTo>
                    <a:pt x="9455" y="7394"/>
                    <a:pt x="9859" y="6498"/>
                    <a:pt x="10531" y="5781"/>
                  </a:cubicBezTo>
                  <a:cubicBezTo>
                    <a:pt x="11248" y="5041"/>
                    <a:pt x="12200" y="4672"/>
                    <a:pt x="13146" y="4672"/>
                  </a:cubicBezTo>
                  <a:close/>
                  <a:moveTo>
                    <a:pt x="9052" y="11830"/>
                  </a:moveTo>
                  <a:lnTo>
                    <a:pt x="9724" y="12502"/>
                  </a:lnTo>
                  <a:lnTo>
                    <a:pt x="9724" y="12592"/>
                  </a:lnTo>
                  <a:lnTo>
                    <a:pt x="9455" y="12905"/>
                  </a:lnTo>
                  <a:lnTo>
                    <a:pt x="8694" y="12099"/>
                  </a:lnTo>
                  <a:lnTo>
                    <a:pt x="8962" y="11830"/>
                  </a:lnTo>
                  <a:close/>
                  <a:moveTo>
                    <a:pt x="8335" y="12457"/>
                  </a:moveTo>
                  <a:lnTo>
                    <a:pt x="9142" y="13219"/>
                  </a:lnTo>
                  <a:lnTo>
                    <a:pt x="7663" y="14698"/>
                  </a:lnTo>
                  <a:cubicBezTo>
                    <a:pt x="7551" y="14810"/>
                    <a:pt x="7416" y="14866"/>
                    <a:pt x="7282" y="14866"/>
                  </a:cubicBezTo>
                  <a:cubicBezTo>
                    <a:pt x="7148" y="14866"/>
                    <a:pt x="7013" y="14810"/>
                    <a:pt x="6901" y="14698"/>
                  </a:cubicBezTo>
                  <a:cubicBezTo>
                    <a:pt x="6767" y="14563"/>
                    <a:pt x="6722" y="14474"/>
                    <a:pt x="6722" y="14295"/>
                  </a:cubicBezTo>
                  <a:cubicBezTo>
                    <a:pt x="6722" y="14115"/>
                    <a:pt x="6767" y="14026"/>
                    <a:pt x="6901" y="13891"/>
                  </a:cubicBezTo>
                  <a:lnTo>
                    <a:pt x="8335" y="12457"/>
                  </a:lnTo>
                  <a:close/>
                  <a:moveTo>
                    <a:pt x="6543" y="0"/>
                  </a:moveTo>
                  <a:cubicBezTo>
                    <a:pt x="5602" y="0"/>
                    <a:pt x="4795" y="762"/>
                    <a:pt x="4795" y="1748"/>
                  </a:cubicBezTo>
                  <a:lnTo>
                    <a:pt x="4795" y="2644"/>
                  </a:lnTo>
                  <a:lnTo>
                    <a:pt x="1703" y="2644"/>
                  </a:lnTo>
                  <a:cubicBezTo>
                    <a:pt x="762" y="2644"/>
                    <a:pt x="0" y="3406"/>
                    <a:pt x="0" y="4392"/>
                  </a:cubicBezTo>
                  <a:lnTo>
                    <a:pt x="0" y="12233"/>
                  </a:lnTo>
                  <a:cubicBezTo>
                    <a:pt x="0" y="13174"/>
                    <a:pt x="762" y="13936"/>
                    <a:pt x="1703" y="13936"/>
                  </a:cubicBezTo>
                  <a:lnTo>
                    <a:pt x="5422" y="13936"/>
                  </a:lnTo>
                  <a:cubicBezTo>
                    <a:pt x="5602" y="13936"/>
                    <a:pt x="5691" y="13846"/>
                    <a:pt x="5691" y="13667"/>
                  </a:cubicBezTo>
                  <a:cubicBezTo>
                    <a:pt x="5691" y="13488"/>
                    <a:pt x="5602" y="13398"/>
                    <a:pt x="5422" y="13398"/>
                  </a:cubicBezTo>
                  <a:lnTo>
                    <a:pt x="1703" y="13398"/>
                  </a:lnTo>
                  <a:cubicBezTo>
                    <a:pt x="1031" y="13398"/>
                    <a:pt x="493" y="12816"/>
                    <a:pt x="493" y="12144"/>
                  </a:cubicBezTo>
                  <a:lnTo>
                    <a:pt x="493" y="7080"/>
                  </a:lnTo>
                  <a:cubicBezTo>
                    <a:pt x="986" y="7797"/>
                    <a:pt x="1793" y="8290"/>
                    <a:pt x="2734" y="8335"/>
                  </a:cubicBezTo>
                  <a:lnTo>
                    <a:pt x="2734" y="9321"/>
                  </a:lnTo>
                  <a:cubicBezTo>
                    <a:pt x="2734" y="9814"/>
                    <a:pt x="3182" y="10262"/>
                    <a:pt x="3675" y="10262"/>
                  </a:cubicBezTo>
                  <a:cubicBezTo>
                    <a:pt x="4168" y="10262"/>
                    <a:pt x="4616" y="9814"/>
                    <a:pt x="4616" y="9321"/>
                  </a:cubicBezTo>
                  <a:lnTo>
                    <a:pt x="4616" y="8424"/>
                  </a:lnTo>
                  <a:lnTo>
                    <a:pt x="8873" y="8424"/>
                  </a:lnTo>
                  <a:cubicBezTo>
                    <a:pt x="8873" y="9231"/>
                    <a:pt x="9186" y="10082"/>
                    <a:pt x="9635" y="10799"/>
                  </a:cubicBezTo>
                  <a:lnTo>
                    <a:pt x="9052" y="11382"/>
                  </a:lnTo>
                  <a:cubicBezTo>
                    <a:pt x="9010" y="11371"/>
                    <a:pt x="8965" y="11366"/>
                    <a:pt x="8919" y="11366"/>
                  </a:cubicBezTo>
                  <a:cubicBezTo>
                    <a:pt x="8772" y="11366"/>
                    <a:pt x="8617" y="11424"/>
                    <a:pt x="8514" y="11561"/>
                  </a:cubicBezTo>
                  <a:lnTo>
                    <a:pt x="6408" y="13622"/>
                  </a:lnTo>
                  <a:cubicBezTo>
                    <a:pt x="6050" y="14026"/>
                    <a:pt x="6050" y="14698"/>
                    <a:pt x="6408" y="15146"/>
                  </a:cubicBezTo>
                  <a:cubicBezTo>
                    <a:pt x="6610" y="15325"/>
                    <a:pt x="6879" y="15415"/>
                    <a:pt x="7153" y="15415"/>
                  </a:cubicBezTo>
                  <a:cubicBezTo>
                    <a:pt x="7428" y="15415"/>
                    <a:pt x="7708" y="15325"/>
                    <a:pt x="7932" y="15146"/>
                  </a:cubicBezTo>
                  <a:lnTo>
                    <a:pt x="9993" y="13040"/>
                  </a:lnTo>
                  <a:cubicBezTo>
                    <a:pt x="10172" y="12905"/>
                    <a:pt x="10172" y="12726"/>
                    <a:pt x="10172" y="12502"/>
                  </a:cubicBezTo>
                  <a:lnTo>
                    <a:pt x="10755" y="11920"/>
                  </a:lnTo>
                  <a:cubicBezTo>
                    <a:pt x="11449" y="12435"/>
                    <a:pt x="12267" y="12693"/>
                    <a:pt x="13096" y="12693"/>
                  </a:cubicBezTo>
                  <a:cubicBezTo>
                    <a:pt x="13925" y="12693"/>
                    <a:pt x="14765" y="12435"/>
                    <a:pt x="15505" y="11920"/>
                  </a:cubicBezTo>
                  <a:lnTo>
                    <a:pt x="15505" y="12233"/>
                  </a:lnTo>
                  <a:cubicBezTo>
                    <a:pt x="15505" y="12905"/>
                    <a:pt x="14922" y="13443"/>
                    <a:pt x="14250" y="13443"/>
                  </a:cubicBezTo>
                  <a:lnTo>
                    <a:pt x="10217" y="13443"/>
                  </a:lnTo>
                  <a:cubicBezTo>
                    <a:pt x="10083" y="13443"/>
                    <a:pt x="9948" y="13578"/>
                    <a:pt x="9948" y="13712"/>
                  </a:cubicBezTo>
                  <a:cubicBezTo>
                    <a:pt x="9948" y="13891"/>
                    <a:pt x="10083" y="14026"/>
                    <a:pt x="10217" y="14026"/>
                  </a:cubicBezTo>
                  <a:lnTo>
                    <a:pt x="14250" y="14026"/>
                  </a:lnTo>
                  <a:cubicBezTo>
                    <a:pt x="15236" y="14026"/>
                    <a:pt x="15997" y="13219"/>
                    <a:pt x="15997" y="12278"/>
                  </a:cubicBezTo>
                  <a:lnTo>
                    <a:pt x="15997" y="11561"/>
                  </a:lnTo>
                  <a:lnTo>
                    <a:pt x="16132" y="11427"/>
                  </a:lnTo>
                  <a:cubicBezTo>
                    <a:pt x="17745" y="9724"/>
                    <a:pt x="17745" y="7125"/>
                    <a:pt x="16132" y="5422"/>
                  </a:cubicBezTo>
                  <a:lnTo>
                    <a:pt x="15997" y="5333"/>
                  </a:lnTo>
                  <a:lnTo>
                    <a:pt x="15997" y="4392"/>
                  </a:lnTo>
                  <a:cubicBezTo>
                    <a:pt x="15997" y="3406"/>
                    <a:pt x="15236" y="2644"/>
                    <a:pt x="14250" y="2644"/>
                  </a:cubicBezTo>
                  <a:lnTo>
                    <a:pt x="11203" y="2644"/>
                  </a:lnTo>
                  <a:lnTo>
                    <a:pt x="11203" y="1748"/>
                  </a:lnTo>
                  <a:cubicBezTo>
                    <a:pt x="11203" y="762"/>
                    <a:pt x="10396" y="0"/>
                    <a:pt x="945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7"/>
            <p:cNvSpPr/>
            <p:nvPr/>
          </p:nvSpPr>
          <p:spPr>
            <a:xfrm>
              <a:off x="4937448" y="1710010"/>
              <a:ext cx="169346" cy="160990"/>
            </a:xfrm>
            <a:custGeom>
              <a:rect b="b" l="l" r="r" t="t"/>
              <a:pathLst>
                <a:path extrusionOk="0" h="6050" w="6364">
                  <a:moveTo>
                    <a:pt x="3317" y="0"/>
                  </a:moveTo>
                  <a:cubicBezTo>
                    <a:pt x="2532" y="0"/>
                    <a:pt x="1748" y="291"/>
                    <a:pt x="1166" y="874"/>
                  </a:cubicBezTo>
                  <a:cubicBezTo>
                    <a:pt x="1" y="2039"/>
                    <a:pt x="1" y="4010"/>
                    <a:pt x="1166" y="5176"/>
                  </a:cubicBezTo>
                  <a:cubicBezTo>
                    <a:pt x="1748" y="5758"/>
                    <a:pt x="2532" y="6049"/>
                    <a:pt x="3317" y="6049"/>
                  </a:cubicBezTo>
                  <a:cubicBezTo>
                    <a:pt x="4101" y="6049"/>
                    <a:pt x="4885" y="5758"/>
                    <a:pt x="5467" y="5176"/>
                  </a:cubicBezTo>
                  <a:cubicBezTo>
                    <a:pt x="5871" y="4772"/>
                    <a:pt x="6140" y="4235"/>
                    <a:pt x="6319" y="3652"/>
                  </a:cubicBezTo>
                  <a:cubicBezTo>
                    <a:pt x="6364" y="3607"/>
                    <a:pt x="6274" y="3428"/>
                    <a:pt x="6140" y="3428"/>
                  </a:cubicBezTo>
                  <a:cubicBezTo>
                    <a:pt x="6127" y="3422"/>
                    <a:pt x="6113" y="3419"/>
                    <a:pt x="6099" y="3419"/>
                  </a:cubicBezTo>
                  <a:cubicBezTo>
                    <a:pt x="6004" y="3419"/>
                    <a:pt x="5871" y="3530"/>
                    <a:pt x="5871" y="3607"/>
                  </a:cubicBezTo>
                  <a:cubicBezTo>
                    <a:pt x="5736" y="4055"/>
                    <a:pt x="5512" y="4503"/>
                    <a:pt x="5199" y="4862"/>
                  </a:cubicBezTo>
                  <a:cubicBezTo>
                    <a:pt x="4683" y="5355"/>
                    <a:pt x="4034" y="5601"/>
                    <a:pt x="3389" y="5601"/>
                  </a:cubicBezTo>
                  <a:cubicBezTo>
                    <a:pt x="2745" y="5601"/>
                    <a:pt x="2107" y="5355"/>
                    <a:pt x="1614" y="4862"/>
                  </a:cubicBezTo>
                  <a:cubicBezTo>
                    <a:pt x="583" y="3831"/>
                    <a:pt x="583" y="2218"/>
                    <a:pt x="1614" y="1277"/>
                  </a:cubicBezTo>
                  <a:cubicBezTo>
                    <a:pt x="2107" y="762"/>
                    <a:pt x="2745" y="504"/>
                    <a:pt x="3389" y="504"/>
                  </a:cubicBezTo>
                  <a:cubicBezTo>
                    <a:pt x="4034" y="504"/>
                    <a:pt x="4683" y="762"/>
                    <a:pt x="5199" y="1277"/>
                  </a:cubicBezTo>
                  <a:cubicBezTo>
                    <a:pt x="5512" y="1591"/>
                    <a:pt x="5736" y="2039"/>
                    <a:pt x="5871" y="2487"/>
                  </a:cubicBezTo>
                  <a:cubicBezTo>
                    <a:pt x="5908" y="2598"/>
                    <a:pt x="6005" y="2678"/>
                    <a:pt x="6089" y="2678"/>
                  </a:cubicBezTo>
                  <a:cubicBezTo>
                    <a:pt x="6106" y="2678"/>
                    <a:pt x="6124" y="2674"/>
                    <a:pt x="6140" y="2666"/>
                  </a:cubicBezTo>
                  <a:cubicBezTo>
                    <a:pt x="6274" y="2621"/>
                    <a:pt x="6364" y="2487"/>
                    <a:pt x="6319" y="2397"/>
                  </a:cubicBezTo>
                  <a:cubicBezTo>
                    <a:pt x="6184" y="1815"/>
                    <a:pt x="5916" y="1322"/>
                    <a:pt x="5467" y="874"/>
                  </a:cubicBezTo>
                  <a:cubicBezTo>
                    <a:pt x="4885" y="291"/>
                    <a:pt x="4101" y="0"/>
                    <a:pt x="331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21" name="Google Shape;3521;p57"/>
          <p:cNvGrpSpPr/>
          <p:nvPr/>
        </p:nvGrpSpPr>
        <p:grpSpPr>
          <a:xfrm>
            <a:off x="5365524" y="1566316"/>
            <a:ext cx="331507" cy="407825"/>
            <a:chOff x="5365524" y="1566316"/>
            <a:chExt cx="331507" cy="407825"/>
          </a:xfrm>
        </p:grpSpPr>
        <p:sp>
          <p:nvSpPr>
            <p:cNvPr id="3522" name="Google Shape;3522;p57"/>
            <p:cNvSpPr/>
            <p:nvPr/>
          </p:nvSpPr>
          <p:spPr>
            <a:xfrm>
              <a:off x="5435880" y="1785716"/>
              <a:ext cx="219426" cy="11948"/>
            </a:xfrm>
            <a:custGeom>
              <a:rect b="b" l="l" r="r" t="t"/>
              <a:pathLst>
                <a:path extrusionOk="0" h="449" w="8246">
                  <a:moveTo>
                    <a:pt x="224" y="0"/>
                  </a:moveTo>
                  <a:cubicBezTo>
                    <a:pt x="135" y="0"/>
                    <a:pt x="0" y="90"/>
                    <a:pt x="0" y="224"/>
                  </a:cubicBezTo>
                  <a:cubicBezTo>
                    <a:pt x="0" y="314"/>
                    <a:pt x="135" y="449"/>
                    <a:pt x="224" y="449"/>
                  </a:cubicBezTo>
                  <a:lnTo>
                    <a:pt x="8021" y="449"/>
                  </a:lnTo>
                  <a:cubicBezTo>
                    <a:pt x="8111" y="449"/>
                    <a:pt x="8245" y="314"/>
                    <a:pt x="8245" y="224"/>
                  </a:cubicBezTo>
                  <a:cubicBezTo>
                    <a:pt x="8245" y="90"/>
                    <a:pt x="8155" y="0"/>
                    <a:pt x="802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7"/>
            <p:cNvSpPr/>
            <p:nvPr/>
          </p:nvSpPr>
          <p:spPr>
            <a:xfrm>
              <a:off x="5435880" y="1823874"/>
              <a:ext cx="219426" cy="11948"/>
            </a:xfrm>
            <a:custGeom>
              <a:rect b="b" l="l" r="r" t="t"/>
              <a:pathLst>
                <a:path extrusionOk="0" h="449" w="8246">
                  <a:moveTo>
                    <a:pt x="224" y="0"/>
                  </a:moveTo>
                  <a:cubicBezTo>
                    <a:pt x="135" y="0"/>
                    <a:pt x="0" y="135"/>
                    <a:pt x="0" y="224"/>
                  </a:cubicBezTo>
                  <a:cubicBezTo>
                    <a:pt x="0" y="359"/>
                    <a:pt x="135" y="448"/>
                    <a:pt x="224" y="448"/>
                  </a:cubicBezTo>
                  <a:lnTo>
                    <a:pt x="8021" y="448"/>
                  </a:lnTo>
                  <a:cubicBezTo>
                    <a:pt x="8111" y="448"/>
                    <a:pt x="8245" y="359"/>
                    <a:pt x="8245" y="224"/>
                  </a:cubicBezTo>
                  <a:cubicBezTo>
                    <a:pt x="8245" y="90"/>
                    <a:pt x="8155" y="0"/>
                    <a:pt x="802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7"/>
            <p:cNvSpPr/>
            <p:nvPr/>
          </p:nvSpPr>
          <p:spPr>
            <a:xfrm>
              <a:off x="5435880" y="1863231"/>
              <a:ext cx="219426" cy="11948"/>
            </a:xfrm>
            <a:custGeom>
              <a:rect b="b" l="l" r="r" t="t"/>
              <a:pathLst>
                <a:path extrusionOk="0" h="449" w="8246">
                  <a:moveTo>
                    <a:pt x="224" y="0"/>
                  </a:moveTo>
                  <a:cubicBezTo>
                    <a:pt x="135" y="0"/>
                    <a:pt x="0" y="90"/>
                    <a:pt x="0" y="224"/>
                  </a:cubicBezTo>
                  <a:cubicBezTo>
                    <a:pt x="0" y="314"/>
                    <a:pt x="135" y="448"/>
                    <a:pt x="224" y="448"/>
                  </a:cubicBezTo>
                  <a:lnTo>
                    <a:pt x="8021" y="448"/>
                  </a:lnTo>
                  <a:cubicBezTo>
                    <a:pt x="8111" y="448"/>
                    <a:pt x="8245" y="314"/>
                    <a:pt x="8245" y="224"/>
                  </a:cubicBezTo>
                  <a:cubicBezTo>
                    <a:pt x="8245" y="90"/>
                    <a:pt x="8155" y="0"/>
                    <a:pt x="802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7"/>
            <p:cNvSpPr/>
            <p:nvPr/>
          </p:nvSpPr>
          <p:spPr>
            <a:xfrm>
              <a:off x="5435880" y="1901363"/>
              <a:ext cx="219426" cy="11974"/>
            </a:xfrm>
            <a:custGeom>
              <a:rect b="b" l="l" r="r" t="t"/>
              <a:pathLst>
                <a:path extrusionOk="0" h="450" w="8246">
                  <a:moveTo>
                    <a:pt x="224" y="1"/>
                  </a:moveTo>
                  <a:cubicBezTo>
                    <a:pt x="135" y="1"/>
                    <a:pt x="0" y="135"/>
                    <a:pt x="0" y="225"/>
                  </a:cubicBezTo>
                  <a:cubicBezTo>
                    <a:pt x="0" y="359"/>
                    <a:pt x="135" y="449"/>
                    <a:pt x="224" y="449"/>
                  </a:cubicBezTo>
                  <a:lnTo>
                    <a:pt x="8021" y="449"/>
                  </a:lnTo>
                  <a:cubicBezTo>
                    <a:pt x="8111" y="449"/>
                    <a:pt x="8245" y="359"/>
                    <a:pt x="8245" y="225"/>
                  </a:cubicBezTo>
                  <a:cubicBezTo>
                    <a:pt x="8245" y="135"/>
                    <a:pt x="8155" y="1"/>
                    <a:pt x="802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7"/>
            <p:cNvSpPr/>
            <p:nvPr/>
          </p:nvSpPr>
          <p:spPr>
            <a:xfrm>
              <a:off x="5567041" y="1708201"/>
              <a:ext cx="88265" cy="11948"/>
            </a:xfrm>
            <a:custGeom>
              <a:rect b="b" l="l" r="r" t="t"/>
              <a:pathLst>
                <a:path extrusionOk="0" h="449" w="3317">
                  <a:moveTo>
                    <a:pt x="224" y="1"/>
                  </a:moveTo>
                  <a:cubicBezTo>
                    <a:pt x="135" y="1"/>
                    <a:pt x="0" y="90"/>
                    <a:pt x="0" y="225"/>
                  </a:cubicBezTo>
                  <a:cubicBezTo>
                    <a:pt x="0" y="314"/>
                    <a:pt x="135" y="449"/>
                    <a:pt x="224" y="449"/>
                  </a:cubicBezTo>
                  <a:lnTo>
                    <a:pt x="3092" y="449"/>
                  </a:lnTo>
                  <a:cubicBezTo>
                    <a:pt x="3182" y="449"/>
                    <a:pt x="3316" y="314"/>
                    <a:pt x="3316" y="225"/>
                  </a:cubicBezTo>
                  <a:cubicBezTo>
                    <a:pt x="3316" y="90"/>
                    <a:pt x="3226" y="1"/>
                    <a:pt x="309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7"/>
            <p:cNvSpPr/>
            <p:nvPr/>
          </p:nvSpPr>
          <p:spPr>
            <a:xfrm>
              <a:off x="5567041" y="1676003"/>
              <a:ext cx="88265" cy="11974"/>
            </a:xfrm>
            <a:custGeom>
              <a:rect b="b" l="l" r="r" t="t"/>
              <a:pathLst>
                <a:path extrusionOk="0" h="450" w="3317">
                  <a:moveTo>
                    <a:pt x="224" y="1"/>
                  </a:moveTo>
                  <a:cubicBezTo>
                    <a:pt x="135" y="1"/>
                    <a:pt x="0" y="135"/>
                    <a:pt x="0" y="225"/>
                  </a:cubicBezTo>
                  <a:cubicBezTo>
                    <a:pt x="0" y="359"/>
                    <a:pt x="135" y="449"/>
                    <a:pt x="224" y="449"/>
                  </a:cubicBezTo>
                  <a:lnTo>
                    <a:pt x="3092" y="449"/>
                  </a:lnTo>
                  <a:cubicBezTo>
                    <a:pt x="3182" y="449"/>
                    <a:pt x="3316" y="359"/>
                    <a:pt x="3316" y="225"/>
                  </a:cubicBezTo>
                  <a:cubicBezTo>
                    <a:pt x="3316" y="135"/>
                    <a:pt x="3226" y="1"/>
                    <a:pt x="309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7"/>
            <p:cNvSpPr/>
            <p:nvPr/>
          </p:nvSpPr>
          <p:spPr>
            <a:xfrm>
              <a:off x="5365524" y="1566316"/>
              <a:ext cx="331507" cy="407825"/>
            </a:xfrm>
            <a:custGeom>
              <a:rect b="b" l="l" r="r" t="t"/>
              <a:pathLst>
                <a:path extrusionOk="0" h="15326" w="12458">
                  <a:moveTo>
                    <a:pt x="10217" y="493"/>
                  </a:moveTo>
                  <a:cubicBezTo>
                    <a:pt x="10441" y="493"/>
                    <a:pt x="10665" y="673"/>
                    <a:pt x="10665" y="941"/>
                  </a:cubicBezTo>
                  <a:lnTo>
                    <a:pt x="10665" y="1390"/>
                  </a:lnTo>
                  <a:lnTo>
                    <a:pt x="2196" y="1390"/>
                  </a:lnTo>
                  <a:cubicBezTo>
                    <a:pt x="1703" y="1390"/>
                    <a:pt x="1300" y="1793"/>
                    <a:pt x="1300" y="2241"/>
                  </a:cubicBezTo>
                  <a:lnTo>
                    <a:pt x="1300" y="13533"/>
                  </a:lnTo>
                  <a:lnTo>
                    <a:pt x="941" y="13533"/>
                  </a:lnTo>
                  <a:cubicBezTo>
                    <a:pt x="717" y="13533"/>
                    <a:pt x="493" y="13399"/>
                    <a:pt x="493" y="13085"/>
                  </a:cubicBezTo>
                  <a:lnTo>
                    <a:pt x="493" y="941"/>
                  </a:lnTo>
                  <a:cubicBezTo>
                    <a:pt x="493" y="717"/>
                    <a:pt x="628" y="493"/>
                    <a:pt x="941" y="493"/>
                  </a:cubicBezTo>
                  <a:close/>
                  <a:moveTo>
                    <a:pt x="941" y="0"/>
                  </a:moveTo>
                  <a:cubicBezTo>
                    <a:pt x="404" y="0"/>
                    <a:pt x="0" y="404"/>
                    <a:pt x="0" y="897"/>
                  </a:cubicBezTo>
                  <a:lnTo>
                    <a:pt x="0" y="13085"/>
                  </a:lnTo>
                  <a:cubicBezTo>
                    <a:pt x="0" y="13623"/>
                    <a:pt x="404" y="13981"/>
                    <a:pt x="941" y="13981"/>
                  </a:cubicBezTo>
                  <a:lnTo>
                    <a:pt x="1389" y="13981"/>
                  </a:lnTo>
                  <a:lnTo>
                    <a:pt x="1389" y="14429"/>
                  </a:lnTo>
                  <a:cubicBezTo>
                    <a:pt x="1389" y="14967"/>
                    <a:pt x="1748" y="15325"/>
                    <a:pt x="2286" y="15325"/>
                  </a:cubicBezTo>
                  <a:lnTo>
                    <a:pt x="11561" y="15325"/>
                  </a:lnTo>
                  <a:cubicBezTo>
                    <a:pt x="12054" y="15325"/>
                    <a:pt x="12457" y="14922"/>
                    <a:pt x="12457" y="14429"/>
                  </a:cubicBezTo>
                  <a:lnTo>
                    <a:pt x="12457" y="13309"/>
                  </a:lnTo>
                  <a:cubicBezTo>
                    <a:pt x="12457" y="13219"/>
                    <a:pt x="12368" y="13085"/>
                    <a:pt x="12233" y="13085"/>
                  </a:cubicBezTo>
                  <a:cubicBezTo>
                    <a:pt x="12144" y="13085"/>
                    <a:pt x="12009" y="13219"/>
                    <a:pt x="12009" y="13309"/>
                  </a:cubicBezTo>
                  <a:lnTo>
                    <a:pt x="12009" y="14429"/>
                  </a:lnTo>
                  <a:cubicBezTo>
                    <a:pt x="12009" y="14653"/>
                    <a:pt x="11830" y="14877"/>
                    <a:pt x="11561" y="14877"/>
                  </a:cubicBezTo>
                  <a:lnTo>
                    <a:pt x="2286" y="14877"/>
                  </a:lnTo>
                  <a:cubicBezTo>
                    <a:pt x="2062" y="14877"/>
                    <a:pt x="1838" y="14698"/>
                    <a:pt x="1838" y="14429"/>
                  </a:cubicBezTo>
                  <a:lnTo>
                    <a:pt x="1838" y="2241"/>
                  </a:lnTo>
                  <a:cubicBezTo>
                    <a:pt x="1838" y="2017"/>
                    <a:pt x="1972" y="1793"/>
                    <a:pt x="2286" y="1793"/>
                  </a:cubicBezTo>
                  <a:lnTo>
                    <a:pt x="11561" y="1793"/>
                  </a:lnTo>
                  <a:cubicBezTo>
                    <a:pt x="11785" y="1793"/>
                    <a:pt x="12009" y="1972"/>
                    <a:pt x="12009" y="2241"/>
                  </a:cubicBezTo>
                  <a:lnTo>
                    <a:pt x="12009" y="12278"/>
                  </a:lnTo>
                  <a:cubicBezTo>
                    <a:pt x="11964" y="12368"/>
                    <a:pt x="12054" y="12502"/>
                    <a:pt x="12189" y="12502"/>
                  </a:cubicBezTo>
                  <a:cubicBezTo>
                    <a:pt x="12278" y="12502"/>
                    <a:pt x="12413" y="12368"/>
                    <a:pt x="12413" y="12278"/>
                  </a:cubicBezTo>
                  <a:lnTo>
                    <a:pt x="12413" y="2241"/>
                  </a:lnTo>
                  <a:cubicBezTo>
                    <a:pt x="12413" y="1748"/>
                    <a:pt x="12009" y="1345"/>
                    <a:pt x="11516" y="1345"/>
                  </a:cubicBezTo>
                  <a:lnTo>
                    <a:pt x="11068" y="1345"/>
                  </a:lnTo>
                  <a:lnTo>
                    <a:pt x="11068" y="897"/>
                  </a:lnTo>
                  <a:cubicBezTo>
                    <a:pt x="11068" y="404"/>
                    <a:pt x="10665" y="0"/>
                    <a:pt x="1017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7"/>
            <p:cNvSpPr/>
            <p:nvPr/>
          </p:nvSpPr>
          <p:spPr>
            <a:xfrm>
              <a:off x="5435880" y="1640239"/>
              <a:ext cx="100187" cy="113305"/>
            </a:xfrm>
            <a:custGeom>
              <a:rect b="b" l="l" r="r" t="t"/>
              <a:pathLst>
                <a:path extrusionOk="0" h="4258" w="3765">
                  <a:moveTo>
                    <a:pt x="1837" y="1524"/>
                  </a:moveTo>
                  <a:cubicBezTo>
                    <a:pt x="2151" y="1524"/>
                    <a:pt x="2375" y="1748"/>
                    <a:pt x="2375" y="2017"/>
                  </a:cubicBezTo>
                  <a:cubicBezTo>
                    <a:pt x="2375" y="2196"/>
                    <a:pt x="2241" y="2376"/>
                    <a:pt x="2151" y="2465"/>
                  </a:cubicBezTo>
                  <a:cubicBezTo>
                    <a:pt x="2061" y="2510"/>
                    <a:pt x="1972" y="2600"/>
                    <a:pt x="1837" y="2600"/>
                  </a:cubicBezTo>
                  <a:cubicBezTo>
                    <a:pt x="1748" y="2600"/>
                    <a:pt x="1658" y="2510"/>
                    <a:pt x="1568" y="2465"/>
                  </a:cubicBezTo>
                  <a:cubicBezTo>
                    <a:pt x="1389" y="2376"/>
                    <a:pt x="1344" y="2196"/>
                    <a:pt x="1344" y="2017"/>
                  </a:cubicBezTo>
                  <a:cubicBezTo>
                    <a:pt x="1344" y="1748"/>
                    <a:pt x="1568" y="1524"/>
                    <a:pt x="1837" y="1524"/>
                  </a:cubicBezTo>
                  <a:close/>
                  <a:moveTo>
                    <a:pt x="2330" y="2868"/>
                  </a:moveTo>
                  <a:cubicBezTo>
                    <a:pt x="2778" y="3003"/>
                    <a:pt x="3092" y="3317"/>
                    <a:pt x="3271" y="3720"/>
                  </a:cubicBezTo>
                  <a:cubicBezTo>
                    <a:pt x="3226" y="3765"/>
                    <a:pt x="3137" y="3809"/>
                    <a:pt x="3092" y="3809"/>
                  </a:cubicBezTo>
                  <a:lnTo>
                    <a:pt x="672" y="3809"/>
                  </a:lnTo>
                  <a:cubicBezTo>
                    <a:pt x="627" y="3809"/>
                    <a:pt x="583" y="3765"/>
                    <a:pt x="538" y="3720"/>
                  </a:cubicBezTo>
                  <a:cubicBezTo>
                    <a:pt x="627" y="3317"/>
                    <a:pt x="986" y="3048"/>
                    <a:pt x="1434" y="2868"/>
                  </a:cubicBezTo>
                  <a:cubicBezTo>
                    <a:pt x="1524" y="2913"/>
                    <a:pt x="1703" y="3003"/>
                    <a:pt x="1882" y="3003"/>
                  </a:cubicBezTo>
                  <a:cubicBezTo>
                    <a:pt x="2017" y="3003"/>
                    <a:pt x="2151" y="2913"/>
                    <a:pt x="2330" y="2868"/>
                  </a:cubicBezTo>
                  <a:close/>
                  <a:moveTo>
                    <a:pt x="762" y="1"/>
                  </a:moveTo>
                  <a:cubicBezTo>
                    <a:pt x="359" y="1"/>
                    <a:pt x="90" y="270"/>
                    <a:pt x="90" y="673"/>
                  </a:cubicBezTo>
                  <a:lnTo>
                    <a:pt x="90" y="852"/>
                  </a:lnTo>
                  <a:cubicBezTo>
                    <a:pt x="90" y="986"/>
                    <a:pt x="179" y="1076"/>
                    <a:pt x="314" y="1076"/>
                  </a:cubicBezTo>
                  <a:cubicBezTo>
                    <a:pt x="403" y="1076"/>
                    <a:pt x="538" y="942"/>
                    <a:pt x="538" y="852"/>
                  </a:cubicBezTo>
                  <a:lnTo>
                    <a:pt x="538" y="673"/>
                  </a:lnTo>
                  <a:cubicBezTo>
                    <a:pt x="538" y="583"/>
                    <a:pt x="627" y="449"/>
                    <a:pt x="762" y="449"/>
                  </a:cubicBezTo>
                  <a:lnTo>
                    <a:pt x="3092" y="449"/>
                  </a:lnTo>
                  <a:cubicBezTo>
                    <a:pt x="3226" y="449"/>
                    <a:pt x="3316" y="583"/>
                    <a:pt x="3316" y="673"/>
                  </a:cubicBezTo>
                  <a:lnTo>
                    <a:pt x="3316" y="3003"/>
                  </a:lnTo>
                  <a:cubicBezTo>
                    <a:pt x="3137" y="2824"/>
                    <a:pt x="2913" y="2644"/>
                    <a:pt x="2689" y="2555"/>
                  </a:cubicBezTo>
                  <a:cubicBezTo>
                    <a:pt x="2823" y="2376"/>
                    <a:pt x="2868" y="2196"/>
                    <a:pt x="2868" y="2017"/>
                  </a:cubicBezTo>
                  <a:cubicBezTo>
                    <a:pt x="2868" y="1524"/>
                    <a:pt x="2420" y="1076"/>
                    <a:pt x="1927" y="1076"/>
                  </a:cubicBezTo>
                  <a:cubicBezTo>
                    <a:pt x="1434" y="1076"/>
                    <a:pt x="986" y="1524"/>
                    <a:pt x="986" y="2017"/>
                  </a:cubicBezTo>
                  <a:cubicBezTo>
                    <a:pt x="986" y="2196"/>
                    <a:pt x="1031" y="2376"/>
                    <a:pt x="1120" y="2555"/>
                  </a:cubicBezTo>
                  <a:cubicBezTo>
                    <a:pt x="896" y="2644"/>
                    <a:pt x="672" y="2779"/>
                    <a:pt x="538" y="3003"/>
                  </a:cubicBezTo>
                  <a:lnTo>
                    <a:pt x="538" y="1927"/>
                  </a:lnTo>
                  <a:cubicBezTo>
                    <a:pt x="448" y="1793"/>
                    <a:pt x="359" y="1703"/>
                    <a:pt x="224" y="1703"/>
                  </a:cubicBezTo>
                  <a:cubicBezTo>
                    <a:pt x="135" y="1703"/>
                    <a:pt x="0" y="1793"/>
                    <a:pt x="0" y="1927"/>
                  </a:cubicBezTo>
                  <a:lnTo>
                    <a:pt x="0" y="3585"/>
                  </a:lnTo>
                  <a:cubicBezTo>
                    <a:pt x="0" y="3944"/>
                    <a:pt x="314" y="4213"/>
                    <a:pt x="627" y="4258"/>
                  </a:cubicBezTo>
                  <a:lnTo>
                    <a:pt x="3137" y="4258"/>
                  </a:lnTo>
                  <a:cubicBezTo>
                    <a:pt x="3495" y="4213"/>
                    <a:pt x="3764" y="3944"/>
                    <a:pt x="3764" y="3585"/>
                  </a:cubicBezTo>
                  <a:lnTo>
                    <a:pt x="3764" y="673"/>
                  </a:lnTo>
                  <a:cubicBezTo>
                    <a:pt x="3764" y="270"/>
                    <a:pt x="3495" y="1"/>
                    <a:pt x="309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57"/>
          <p:cNvGrpSpPr/>
          <p:nvPr/>
        </p:nvGrpSpPr>
        <p:grpSpPr>
          <a:xfrm>
            <a:off x="5917601" y="1530552"/>
            <a:ext cx="460273" cy="451918"/>
            <a:chOff x="5917601" y="1530552"/>
            <a:chExt cx="460273" cy="451918"/>
          </a:xfrm>
        </p:grpSpPr>
        <p:sp>
          <p:nvSpPr>
            <p:cNvPr id="3531" name="Google Shape;3531;p57"/>
            <p:cNvSpPr/>
            <p:nvPr/>
          </p:nvSpPr>
          <p:spPr>
            <a:xfrm>
              <a:off x="5917601" y="1679968"/>
              <a:ext cx="460273" cy="302502"/>
            </a:xfrm>
            <a:custGeom>
              <a:rect b="b" l="l" r="r" t="t"/>
              <a:pathLst>
                <a:path extrusionOk="0" h="11368" w="17297">
                  <a:moveTo>
                    <a:pt x="583" y="434"/>
                  </a:moveTo>
                  <a:lnTo>
                    <a:pt x="5108" y="3123"/>
                  </a:lnTo>
                  <a:cubicBezTo>
                    <a:pt x="5198" y="3168"/>
                    <a:pt x="5288" y="3392"/>
                    <a:pt x="5198" y="3526"/>
                  </a:cubicBezTo>
                  <a:lnTo>
                    <a:pt x="3137" y="6977"/>
                  </a:lnTo>
                  <a:cubicBezTo>
                    <a:pt x="3092" y="7156"/>
                    <a:pt x="3047" y="7201"/>
                    <a:pt x="2958" y="7201"/>
                  </a:cubicBezTo>
                  <a:cubicBezTo>
                    <a:pt x="2913" y="7201"/>
                    <a:pt x="2823" y="7201"/>
                    <a:pt x="2734" y="7156"/>
                  </a:cubicBezTo>
                  <a:lnTo>
                    <a:pt x="807" y="5991"/>
                  </a:lnTo>
                  <a:cubicBezTo>
                    <a:pt x="627" y="5856"/>
                    <a:pt x="583" y="5767"/>
                    <a:pt x="583" y="5543"/>
                  </a:cubicBezTo>
                  <a:lnTo>
                    <a:pt x="583" y="479"/>
                  </a:lnTo>
                  <a:lnTo>
                    <a:pt x="583" y="434"/>
                  </a:lnTo>
                  <a:close/>
                  <a:moveTo>
                    <a:pt x="9843" y="3935"/>
                  </a:moveTo>
                  <a:cubicBezTo>
                    <a:pt x="9943" y="3935"/>
                    <a:pt x="10023" y="3974"/>
                    <a:pt x="10082" y="3974"/>
                  </a:cubicBezTo>
                  <a:lnTo>
                    <a:pt x="10665" y="4198"/>
                  </a:lnTo>
                  <a:cubicBezTo>
                    <a:pt x="10795" y="4236"/>
                    <a:pt x="10940" y="4257"/>
                    <a:pt x="11088" y="4257"/>
                  </a:cubicBezTo>
                  <a:cubicBezTo>
                    <a:pt x="11297" y="4257"/>
                    <a:pt x="11512" y="4214"/>
                    <a:pt x="11695" y="4109"/>
                  </a:cubicBezTo>
                  <a:lnTo>
                    <a:pt x="13443" y="7021"/>
                  </a:lnTo>
                  <a:lnTo>
                    <a:pt x="13174" y="7201"/>
                  </a:lnTo>
                  <a:cubicBezTo>
                    <a:pt x="13084" y="7246"/>
                    <a:pt x="13040" y="7246"/>
                    <a:pt x="12995" y="7335"/>
                  </a:cubicBezTo>
                  <a:lnTo>
                    <a:pt x="9276" y="5139"/>
                  </a:lnTo>
                  <a:cubicBezTo>
                    <a:pt x="9253" y="5117"/>
                    <a:pt x="9220" y="5106"/>
                    <a:pt x="9175" y="5106"/>
                  </a:cubicBezTo>
                  <a:cubicBezTo>
                    <a:pt x="9130" y="5106"/>
                    <a:pt x="9074" y="5117"/>
                    <a:pt x="9007" y="5139"/>
                  </a:cubicBezTo>
                  <a:cubicBezTo>
                    <a:pt x="8962" y="5184"/>
                    <a:pt x="8917" y="5229"/>
                    <a:pt x="8917" y="5364"/>
                  </a:cubicBezTo>
                  <a:lnTo>
                    <a:pt x="8917" y="5408"/>
                  </a:lnTo>
                  <a:cubicBezTo>
                    <a:pt x="8917" y="5588"/>
                    <a:pt x="8828" y="5767"/>
                    <a:pt x="8693" y="5856"/>
                  </a:cubicBezTo>
                  <a:cubicBezTo>
                    <a:pt x="8559" y="5991"/>
                    <a:pt x="8424" y="6080"/>
                    <a:pt x="8245" y="6080"/>
                  </a:cubicBezTo>
                  <a:cubicBezTo>
                    <a:pt x="8155" y="6080"/>
                    <a:pt x="8155" y="6080"/>
                    <a:pt x="8155" y="6036"/>
                  </a:cubicBezTo>
                  <a:lnTo>
                    <a:pt x="8155" y="4871"/>
                  </a:lnTo>
                  <a:cubicBezTo>
                    <a:pt x="8155" y="4557"/>
                    <a:pt x="8335" y="4333"/>
                    <a:pt x="8559" y="4243"/>
                  </a:cubicBezTo>
                  <a:lnTo>
                    <a:pt x="8604" y="4243"/>
                  </a:lnTo>
                  <a:cubicBezTo>
                    <a:pt x="8693" y="4243"/>
                    <a:pt x="8693" y="4198"/>
                    <a:pt x="8738" y="4198"/>
                  </a:cubicBezTo>
                  <a:lnTo>
                    <a:pt x="9679" y="3974"/>
                  </a:lnTo>
                  <a:cubicBezTo>
                    <a:pt x="9739" y="3945"/>
                    <a:pt x="9793" y="3935"/>
                    <a:pt x="9843" y="3935"/>
                  </a:cubicBezTo>
                  <a:close/>
                  <a:moveTo>
                    <a:pt x="4454" y="7443"/>
                  </a:moveTo>
                  <a:cubicBezTo>
                    <a:pt x="4523" y="7443"/>
                    <a:pt x="4595" y="7453"/>
                    <a:pt x="4660" y="7470"/>
                  </a:cubicBezTo>
                  <a:cubicBezTo>
                    <a:pt x="4840" y="7604"/>
                    <a:pt x="4884" y="7828"/>
                    <a:pt x="4750" y="8052"/>
                  </a:cubicBezTo>
                  <a:lnTo>
                    <a:pt x="4436" y="8545"/>
                  </a:lnTo>
                  <a:cubicBezTo>
                    <a:pt x="4302" y="8590"/>
                    <a:pt x="4257" y="8679"/>
                    <a:pt x="4167" y="8679"/>
                  </a:cubicBezTo>
                  <a:cubicBezTo>
                    <a:pt x="4033" y="8679"/>
                    <a:pt x="3943" y="8679"/>
                    <a:pt x="3854" y="8590"/>
                  </a:cubicBezTo>
                  <a:cubicBezTo>
                    <a:pt x="3809" y="8545"/>
                    <a:pt x="3764" y="8455"/>
                    <a:pt x="3719" y="8366"/>
                  </a:cubicBezTo>
                  <a:cubicBezTo>
                    <a:pt x="3719" y="8276"/>
                    <a:pt x="3719" y="8142"/>
                    <a:pt x="3764" y="8097"/>
                  </a:cubicBezTo>
                  <a:lnTo>
                    <a:pt x="4078" y="7604"/>
                  </a:lnTo>
                  <a:lnTo>
                    <a:pt x="4167" y="7559"/>
                  </a:lnTo>
                  <a:cubicBezTo>
                    <a:pt x="4224" y="7474"/>
                    <a:pt x="4335" y="7443"/>
                    <a:pt x="4454" y="7443"/>
                  </a:cubicBezTo>
                  <a:close/>
                  <a:moveTo>
                    <a:pt x="5781" y="7604"/>
                  </a:moveTo>
                  <a:cubicBezTo>
                    <a:pt x="5825" y="7604"/>
                    <a:pt x="5960" y="7604"/>
                    <a:pt x="6005" y="7649"/>
                  </a:cubicBezTo>
                  <a:cubicBezTo>
                    <a:pt x="6184" y="7738"/>
                    <a:pt x="6229" y="7962"/>
                    <a:pt x="6094" y="8187"/>
                  </a:cubicBezTo>
                  <a:lnTo>
                    <a:pt x="5377" y="9262"/>
                  </a:lnTo>
                  <a:cubicBezTo>
                    <a:pt x="5348" y="9349"/>
                    <a:pt x="5226" y="9398"/>
                    <a:pt x="5095" y="9398"/>
                  </a:cubicBezTo>
                  <a:cubicBezTo>
                    <a:pt x="5023" y="9398"/>
                    <a:pt x="4948" y="9383"/>
                    <a:pt x="4884" y="9352"/>
                  </a:cubicBezTo>
                  <a:cubicBezTo>
                    <a:pt x="4840" y="9262"/>
                    <a:pt x="4750" y="9172"/>
                    <a:pt x="4705" y="9128"/>
                  </a:cubicBezTo>
                  <a:cubicBezTo>
                    <a:pt x="4705" y="8993"/>
                    <a:pt x="4705" y="8859"/>
                    <a:pt x="4750" y="8814"/>
                  </a:cubicBezTo>
                  <a:lnTo>
                    <a:pt x="5108" y="8321"/>
                  </a:lnTo>
                  <a:lnTo>
                    <a:pt x="5512" y="7738"/>
                  </a:lnTo>
                  <a:cubicBezTo>
                    <a:pt x="5556" y="7694"/>
                    <a:pt x="5646" y="7649"/>
                    <a:pt x="5736" y="7604"/>
                  </a:cubicBezTo>
                  <a:close/>
                  <a:moveTo>
                    <a:pt x="6904" y="8256"/>
                  </a:moveTo>
                  <a:cubicBezTo>
                    <a:pt x="6975" y="8256"/>
                    <a:pt x="7050" y="8276"/>
                    <a:pt x="7125" y="8321"/>
                  </a:cubicBezTo>
                  <a:cubicBezTo>
                    <a:pt x="7170" y="8366"/>
                    <a:pt x="7214" y="8500"/>
                    <a:pt x="7304" y="8545"/>
                  </a:cubicBezTo>
                  <a:cubicBezTo>
                    <a:pt x="7304" y="8679"/>
                    <a:pt x="7304" y="8769"/>
                    <a:pt x="7214" y="8814"/>
                  </a:cubicBezTo>
                  <a:lnTo>
                    <a:pt x="6497" y="9889"/>
                  </a:lnTo>
                  <a:cubicBezTo>
                    <a:pt x="6408" y="10069"/>
                    <a:pt x="6318" y="10113"/>
                    <a:pt x="6229" y="10113"/>
                  </a:cubicBezTo>
                  <a:cubicBezTo>
                    <a:pt x="6094" y="10113"/>
                    <a:pt x="6005" y="10113"/>
                    <a:pt x="5960" y="10069"/>
                  </a:cubicBezTo>
                  <a:cubicBezTo>
                    <a:pt x="5781" y="9934"/>
                    <a:pt x="5736" y="9710"/>
                    <a:pt x="5825" y="9486"/>
                  </a:cubicBezTo>
                  <a:lnTo>
                    <a:pt x="6542" y="8455"/>
                  </a:lnTo>
                  <a:cubicBezTo>
                    <a:pt x="6632" y="8336"/>
                    <a:pt x="6761" y="8256"/>
                    <a:pt x="6904" y="8256"/>
                  </a:cubicBezTo>
                  <a:close/>
                  <a:moveTo>
                    <a:pt x="7566" y="9554"/>
                  </a:moveTo>
                  <a:cubicBezTo>
                    <a:pt x="7641" y="9554"/>
                    <a:pt x="7719" y="9574"/>
                    <a:pt x="7797" y="9620"/>
                  </a:cubicBezTo>
                  <a:cubicBezTo>
                    <a:pt x="7976" y="9710"/>
                    <a:pt x="8021" y="9934"/>
                    <a:pt x="7887" y="10158"/>
                  </a:cubicBezTo>
                  <a:lnTo>
                    <a:pt x="7752" y="10382"/>
                  </a:lnTo>
                  <a:lnTo>
                    <a:pt x="7618" y="10561"/>
                  </a:lnTo>
                  <a:cubicBezTo>
                    <a:pt x="7573" y="10629"/>
                    <a:pt x="7495" y="10662"/>
                    <a:pt x="7405" y="10662"/>
                  </a:cubicBezTo>
                  <a:cubicBezTo>
                    <a:pt x="7315" y="10662"/>
                    <a:pt x="7214" y="10629"/>
                    <a:pt x="7125" y="10561"/>
                  </a:cubicBezTo>
                  <a:cubicBezTo>
                    <a:pt x="7080" y="10517"/>
                    <a:pt x="6990" y="10382"/>
                    <a:pt x="6946" y="10337"/>
                  </a:cubicBezTo>
                  <a:cubicBezTo>
                    <a:pt x="6946" y="10203"/>
                    <a:pt x="6946" y="10113"/>
                    <a:pt x="6990" y="10069"/>
                  </a:cubicBezTo>
                  <a:lnTo>
                    <a:pt x="7214" y="9710"/>
                  </a:lnTo>
                  <a:cubicBezTo>
                    <a:pt x="7302" y="9622"/>
                    <a:pt x="7428" y="9554"/>
                    <a:pt x="7566" y="9554"/>
                  </a:cubicBezTo>
                  <a:close/>
                  <a:moveTo>
                    <a:pt x="7842" y="3694"/>
                  </a:moveTo>
                  <a:cubicBezTo>
                    <a:pt x="7954" y="3694"/>
                    <a:pt x="8066" y="3728"/>
                    <a:pt x="8245" y="3795"/>
                  </a:cubicBezTo>
                  <a:cubicBezTo>
                    <a:pt x="8021" y="4019"/>
                    <a:pt x="7887" y="4288"/>
                    <a:pt x="7887" y="4557"/>
                  </a:cubicBezTo>
                  <a:lnTo>
                    <a:pt x="7887" y="5767"/>
                  </a:lnTo>
                  <a:cubicBezTo>
                    <a:pt x="7887" y="6036"/>
                    <a:pt x="8111" y="6305"/>
                    <a:pt x="8469" y="6305"/>
                  </a:cubicBezTo>
                  <a:cubicBezTo>
                    <a:pt x="8783" y="6305"/>
                    <a:pt x="9052" y="6215"/>
                    <a:pt x="9276" y="5991"/>
                  </a:cubicBezTo>
                  <a:cubicBezTo>
                    <a:pt x="9410" y="5856"/>
                    <a:pt x="9500" y="5677"/>
                    <a:pt x="9589" y="5543"/>
                  </a:cubicBezTo>
                  <a:lnTo>
                    <a:pt x="13084" y="7604"/>
                  </a:lnTo>
                  <a:lnTo>
                    <a:pt x="13219" y="7604"/>
                  </a:lnTo>
                  <a:cubicBezTo>
                    <a:pt x="13219" y="8007"/>
                    <a:pt x="13264" y="8231"/>
                    <a:pt x="13174" y="8455"/>
                  </a:cubicBezTo>
                  <a:cubicBezTo>
                    <a:pt x="13087" y="8543"/>
                    <a:pt x="12961" y="8611"/>
                    <a:pt x="12847" y="8611"/>
                  </a:cubicBezTo>
                  <a:cubicBezTo>
                    <a:pt x="12786" y="8611"/>
                    <a:pt x="12728" y="8592"/>
                    <a:pt x="12681" y="8545"/>
                  </a:cubicBezTo>
                  <a:lnTo>
                    <a:pt x="12099" y="8231"/>
                  </a:lnTo>
                  <a:lnTo>
                    <a:pt x="10306" y="7156"/>
                  </a:lnTo>
                  <a:cubicBezTo>
                    <a:pt x="10274" y="7139"/>
                    <a:pt x="10229" y="7129"/>
                    <a:pt x="10183" y="7129"/>
                  </a:cubicBezTo>
                  <a:cubicBezTo>
                    <a:pt x="10103" y="7129"/>
                    <a:pt x="10021" y="7160"/>
                    <a:pt x="9993" y="7246"/>
                  </a:cubicBezTo>
                  <a:cubicBezTo>
                    <a:pt x="9903" y="7380"/>
                    <a:pt x="9903" y="7559"/>
                    <a:pt x="10082" y="7604"/>
                  </a:cubicBezTo>
                  <a:lnTo>
                    <a:pt x="11875" y="8679"/>
                  </a:lnTo>
                  <a:cubicBezTo>
                    <a:pt x="12054" y="8769"/>
                    <a:pt x="12099" y="8993"/>
                    <a:pt x="11964" y="9172"/>
                  </a:cubicBezTo>
                  <a:cubicBezTo>
                    <a:pt x="11919" y="9262"/>
                    <a:pt x="11875" y="9352"/>
                    <a:pt x="11785" y="9352"/>
                  </a:cubicBezTo>
                  <a:cubicBezTo>
                    <a:pt x="11651" y="9352"/>
                    <a:pt x="11561" y="9352"/>
                    <a:pt x="11471" y="9262"/>
                  </a:cubicBezTo>
                  <a:lnTo>
                    <a:pt x="11023" y="8993"/>
                  </a:lnTo>
                  <a:lnTo>
                    <a:pt x="9679" y="8231"/>
                  </a:lnTo>
                  <a:cubicBezTo>
                    <a:pt x="9642" y="8194"/>
                    <a:pt x="9589" y="8172"/>
                    <a:pt x="9537" y="8172"/>
                  </a:cubicBezTo>
                  <a:cubicBezTo>
                    <a:pt x="9464" y="8172"/>
                    <a:pt x="9392" y="8216"/>
                    <a:pt x="9365" y="8321"/>
                  </a:cubicBezTo>
                  <a:cubicBezTo>
                    <a:pt x="9276" y="8455"/>
                    <a:pt x="9276" y="8590"/>
                    <a:pt x="9455" y="8679"/>
                  </a:cubicBezTo>
                  <a:lnTo>
                    <a:pt x="10799" y="9441"/>
                  </a:lnTo>
                  <a:cubicBezTo>
                    <a:pt x="10934" y="9486"/>
                    <a:pt x="10978" y="9576"/>
                    <a:pt x="10978" y="9665"/>
                  </a:cubicBezTo>
                  <a:cubicBezTo>
                    <a:pt x="10978" y="9800"/>
                    <a:pt x="10978" y="9889"/>
                    <a:pt x="10934" y="9934"/>
                  </a:cubicBezTo>
                  <a:cubicBezTo>
                    <a:pt x="10844" y="10069"/>
                    <a:pt x="10799" y="10113"/>
                    <a:pt x="10710" y="10113"/>
                  </a:cubicBezTo>
                  <a:cubicBezTo>
                    <a:pt x="10575" y="10113"/>
                    <a:pt x="10486" y="10113"/>
                    <a:pt x="10396" y="10069"/>
                  </a:cubicBezTo>
                  <a:lnTo>
                    <a:pt x="9679" y="9620"/>
                  </a:lnTo>
                  <a:lnTo>
                    <a:pt x="9186" y="9262"/>
                  </a:lnTo>
                  <a:cubicBezTo>
                    <a:pt x="9156" y="9247"/>
                    <a:pt x="9116" y="9237"/>
                    <a:pt x="9073" y="9237"/>
                  </a:cubicBezTo>
                  <a:cubicBezTo>
                    <a:pt x="8987" y="9237"/>
                    <a:pt x="8887" y="9277"/>
                    <a:pt x="8828" y="9396"/>
                  </a:cubicBezTo>
                  <a:cubicBezTo>
                    <a:pt x="8783" y="9486"/>
                    <a:pt x="8783" y="9665"/>
                    <a:pt x="8962" y="9710"/>
                  </a:cubicBezTo>
                  <a:lnTo>
                    <a:pt x="9455" y="10069"/>
                  </a:lnTo>
                  <a:cubicBezTo>
                    <a:pt x="9634" y="10158"/>
                    <a:pt x="9679" y="10382"/>
                    <a:pt x="9589" y="10561"/>
                  </a:cubicBezTo>
                  <a:cubicBezTo>
                    <a:pt x="9500" y="10681"/>
                    <a:pt x="9370" y="10741"/>
                    <a:pt x="9241" y="10741"/>
                  </a:cubicBezTo>
                  <a:cubicBezTo>
                    <a:pt x="9176" y="10741"/>
                    <a:pt x="9111" y="10726"/>
                    <a:pt x="9052" y="10696"/>
                  </a:cubicBezTo>
                  <a:lnTo>
                    <a:pt x="8469" y="10293"/>
                  </a:lnTo>
                  <a:cubicBezTo>
                    <a:pt x="8738" y="9889"/>
                    <a:pt x="8604" y="9352"/>
                    <a:pt x="8245" y="9038"/>
                  </a:cubicBezTo>
                  <a:cubicBezTo>
                    <a:pt x="8111" y="8948"/>
                    <a:pt x="7931" y="8948"/>
                    <a:pt x="7842" y="8903"/>
                  </a:cubicBezTo>
                  <a:cubicBezTo>
                    <a:pt x="7887" y="8724"/>
                    <a:pt x="7887" y="8545"/>
                    <a:pt x="7887" y="8455"/>
                  </a:cubicBezTo>
                  <a:cubicBezTo>
                    <a:pt x="7842" y="8231"/>
                    <a:pt x="7707" y="8007"/>
                    <a:pt x="7573" y="7873"/>
                  </a:cubicBezTo>
                  <a:cubicBezTo>
                    <a:pt x="7349" y="7694"/>
                    <a:pt x="7125" y="7694"/>
                    <a:pt x="6901" y="7694"/>
                  </a:cubicBezTo>
                  <a:cubicBezTo>
                    <a:pt x="6811" y="7470"/>
                    <a:pt x="6722" y="7246"/>
                    <a:pt x="6542" y="7156"/>
                  </a:cubicBezTo>
                  <a:cubicBezTo>
                    <a:pt x="6363" y="7021"/>
                    <a:pt x="6094" y="6977"/>
                    <a:pt x="5870" y="6977"/>
                  </a:cubicBezTo>
                  <a:cubicBezTo>
                    <a:pt x="5691" y="7021"/>
                    <a:pt x="5467" y="7111"/>
                    <a:pt x="5377" y="7246"/>
                  </a:cubicBezTo>
                  <a:cubicBezTo>
                    <a:pt x="5332" y="7156"/>
                    <a:pt x="5198" y="7021"/>
                    <a:pt x="5108" y="6977"/>
                  </a:cubicBezTo>
                  <a:cubicBezTo>
                    <a:pt x="4943" y="6858"/>
                    <a:pt x="4765" y="6803"/>
                    <a:pt x="4581" y="6803"/>
                  </a:cubicBezTo>
                  <a:cubicBezTo>
                    <a:pt x="4416" y="6803"/>
                    <a:pt x="4247" y="6847"/>
                    <a:pt x="4078" y="6932"/>
                  </a:cubicBezTo>
                  <a:lnTo>
                    <a:pt x="3899" y="6797"/>
                  </a:lnTo>
                  <a:lnTo>
                    <a:pt x="5646" y="3885"/>
                  </a:lnTo>
                  <a:lnTo>
                    <a:pt x="5781" y="3974"/>
                  </a:lnTo>
                  <a:cubicBezTo>
                    <a:pt x="6005" y="4064"/>
                    <a:pt x="6229" y="4109"/>
                    <a:pt x="6453" y="4109"/>
                  </a:cubicBezTo>
                  <a:cubicBezTo>
                    <a:pt x="6587" y="4109"/>
                    <a:pt x="6766" y="4064"/>
                    <a:pt x="6946" y="4019"/>
                  </a:cubicBezTo>
                  <a:lnTo>
                    <a:pt x="7438" y="3795"/>
                  </a:lnTo>
                  <a:cubicBezTo>
                    <a:pt x="7618" y="3728"/>
                    <a:pt x="7730" y="3694"/>
                    <a:pt x="7842" y="3694"/>
                  </a:cubicBezTo>
                  <a:close/>
                  <a:moveTo>
                    <a:pt x="16660" y="1"/>
                  </a:moveTo>
                  <a:cubicBezTo>
                    <a:pt x="16573" y="1"/>
                    <a:pt x="16484" y="24"/>
                    <a:pt x="16400" y="76"/>
                  </a:cubicBezTo>
                  <a:lnTo>
                    <a:pt x="11875" y="2765"/>
                  </a:lnTo>
                  <a:cubicBezTo>
                    <a:pt x="11516" y="2989"/>
                    <a:pt x="11427" y="3392"/>
                    <a:pt x="11516" y="3750"/>
                  </a:cubicBezTo>
                  <a:cubicBezTo>
                    <a:pt x="11427" y="3795"/>
                    <a:pt x="11315" y="3818"/>
                    <a:pt x="11208" y="3818"/>
                  </a:cubicBezTo>
                  <a:cubicBezTo>
                    <a:pt x="11102" y="3818"/>
                    <a:pt x="11001" y="3795"/>
                    <a:pt x="10934" y="3750"/>
                  </a:cubicBezTo>
                  <a:lnTo>
                    <a:pt x="10351" y="3526"/>
                  </a:lnTo>
                  <a:cubicBezTo>
                    <a:pt x="10209" y="3441"/>
                    <a:pt x="10049" y="3410"/>
                    <a:pt x="9894" y="3410"/>
                  </a:cubicBezTo>
                  <a:cubicBezTo>
                    <a:pt x="9804" y="3410"/>
                    <a:pt x="9716" y="3420"/>
                    <a:pt x="9634" y="3437"/>
                  </a:cubicBezTo>
                  <a:lnTo>
                    <a:pt x="8738" y="3661"/>
                  </a:lnTo>
                  <a:cubicBezTo>
                    <a:pt x="8693" y="3661"/>
                    <a:pt x="8693" y="3661"/>
                    <a:pt x="8604" y="3750"/>
                  </a:cubicBezTo>
                  <a:cubicBezTo>
                    <a:pt x="8283" y="3536"/>
                    <a:pt x="8026" y="3434"/>
                    <a:pt x="7756" y="3434"/>
                  </a:cubicBezTo>
                  <a:cubicBezTo>
                    <a:pt x="7574" y="3434"/>
                    <a:pt x="7386" y="3481"/>
                    <a:pt x="7170" y="3571"/>
                  </a:cubicBezTo>
                  <a:lnTo>
                    <a:pt x="6677" y="3795"/>
                  </a:lnTo>
                  <a:cubicBezTo>
                    <a:pt x="6591" y="3829"/>
                    <a:pt x="6493" y="3844"/>
                    <a:pt x="6391" y="3844"/>
                  </a:cubicBezTo>
                  <a:cubicBezTo>
                    <a:pt x="6226" y="3844"/>
                    <a:pt x="6053" y="3806"/>
                    <a:pt x="5915" y="3750"/>
                  </a:cubicBezTo>
                  <a:lnTo>
                    <a:pt x="5781" y="3616"/>
                  </a:lnTo>
                  <a:cubicBezTo>
                    <a:pt x="5825" y="3302"/>
                    <a:pt x="5646" y="2989"/>
                    <a:pt x="5377" y="2854"/>
                  </a:cubicBezTo>
                  <a:lnTo>
                    <a:pt x="852" y="166"/>
                  </a:lnTo>
                  <a:cubicBezTo>
                    <a:pt x="762" y="110"/>
                    <a:pt x="664" y="84"/>
                    <a:pt x="567" y="84"/>
                  </a:cubicBezTo>
                  <a:cubicBezTo>
                    <a:pt x="277" y="84"/>
                    <a:pt x="0" y="311"/>
                    <a:pt x="0" y="614"/>
                  </a:cubicBezTo>
                  <a:lnTo>
                    <a:pt x="0" y="5632"/>
                  </a:lnTo>
                  <a:cubicBezTo>
                    <a:pt x="0" y="5991"/>
                    <a:pt x="179" y="6305"/>
                    <a:pt x="493" y="6484"/>
                  </a:cubicBezTo>
                  <a:lnTo>
                    <a:pt x="2465" y="7649"/>
                  </a:lnTo>
                  <a:cubicBezTo>
                    <a:pt x="2613" y="7731"/>
                    <a:pt x="2766" y="7771"/>
                    <a:pt x="2913" y="7771"/>
                  </a:cubicBezTo>
                  <a:cubicBezTo>
                    <a:pt x="3166" y="7771"/>
                    <a:pt x="3398" y="7652"/>
                    <a:pt x="3540" y="7425"/>
                  </a:cubicBezTo>
                  <a:lnTo>
                    <a:pt x="3630" y="7470"/>
                  </a:lnTo>
                  <a:lnTo>
                    <a:pt x="3361" y="7828"/>
                  </a:lnTo>
                  <a:cubicBezTo>
                    <a:pt x="3092" y="8187"/>
                    <a:pt x="3182" y="8769"/>
                    <a:pt x="3585" y="9038"/>
                  </a:cubicBezTo>
                  <a:cubicBezTo>
                    <a:pt x="3809" y="9217"/>
                    <a:pt x="4033" y="9217"/>
                    <a:pt x="4257" y="9217"/>
                  </a:cubicBezTo>
                  <a:cubicBezTo>
                    <a:pt x="4302" y="9441"/>
                    <a:pt x="4436" y="9665"/>
                    <a:pt x="4571" y="9755"/>
                  </a:cubicBezTo>
                  <a:cubicBezTo>
                    <a:pt x="4795" y="9934"/>
                    <a:pt x="5019" y="9934"/>
                    <a:pt x="5243" y="9934"/>
                  </a:cubicBezTo>
                  <a:cubicBezTo>
                    <a:pt x="5332" y="10158"/>
                    <a:pt x="5422" y="10382"/>
                    <a:pt x="5601" y="10517"/>
                  </a:cubicBezTo>
                  <a:cubicBezTo>
                    <a:pt x="5776" y="10604"/>
                    <a:pt x="5990" y="10673"/>
                    <a:pt x="6191" y="10673"/>
                  </a:cubicBezTo>
                  <a:cubicBezTo>
                    <a:pt x="6299" y="10673"/>
                    <a:pt x="6404" y="10653"/>
                    <a:pt x="6497" y="10606"/>
                  </a:cubicBezTo>
                  <a:cubicBezTo>
                    <a:pt x="6542" y="10785"/>
                    <a:pt x="6677" y="10965"/>
                    <a:pt x="6811" y="11010"/>
                  </a:cubicBezTo>
                  <a:cubicBezTo>
                    <a:pt x="6979" y="11121"/>
                    <a:pt x="7162" y="11179"/>
                    <a:pt x="7345" y="11179"/>
                  </a:cubicBezTo>
                  <a:cubicBezTo>
                    <a:pt x="7601" y="11179"/>
                    <a:pt x="7857" y="11066"/>
                    <a:pt x="8066" y="10830"/>
                  </a:cubicBezTo>
                  <a:lnTo>
                    <a:pt x="8738" y="11234"/>
                  </a:lnTo>
                  <a:cubicBezTo>
                    <a:pt x="8917" y="11278"/>
                    <a:pt x="9007" y="11368"/>
                    <a:pt x="9186" y="11368"/>
                  </a:cubicBezTo>
                  <a:cubicBezTo>
                    <a:pt x="9455" y="11368"/>
                    <a:pt x="9813" y="11189"/>
                    <a:pt x="9948" y="10920"/>
                  </a:cubicBezTo>
                  <a:cubicBezTo>
                    <a:pt x="10037" y="10785"/>
                    <a:pt x="10082" y="10696"/>
                    <a:pt x="10082" y="10517"/>
                  </a:cubicBezTo>
                  <a:cubicBezTo>
                    <a:pt x="10241" y="10580"/>
                    <a:pt x="10399" y="10643"/>
                    <a:pt x="10558" y="10643"/>
                  </a:cubicBezTo>
                  <a:cubicBezTo>
                    <a:pt x="10623" y="10643"/>
                    <a:pt x="10689" y="10632"/>
                    <a:pt x="10754" y="10606"/>
                  </a:cubicBezTo>
                  <a:cubicBezTo>
                    <a:pt x="10978" y="10561"/>
                    <a:pt x="11202" y="10382"/>
                    <a:pt x="11292" y="10248"/>
                  </a:cubicBezTo>
                  <a:cubicBezTo>
                    <a:pt x="11382" y="10113"/>
                    <a:pt x="11427" y="9934"/>
                    <a:pt x="11427" y="9844"/>
                  </a:cubicBezTo>
                  <a:cubicBezTo>
                    <a:pt x="11516" y="9867"/>
                    <a:pt x="11583" y="9878"/>
                    <a:pt x="11651" y="9878"/>
                  </a:cubicBezTo>
                  <a:cubicBezTo>
                    <a:pt x="11718" y="9878"/>
                    <a:pt x="11785" y="9867"/>
                    <a:pt x="11875" y="9844"/>
                  </a:cubicBezTo>
                  <a:cubicBezTo>
                    <a:pt x="12099" y="9800"/>
                    <a:pt x="12323" y="9620"/>
                    <a:pt x="12412" y="9441"/>
                  </a:cubicBezTo>
                  <a:cubicBezTo>
                    <a:pt x="12502" y="9307"/>
                    <a:pt x="12547" y="9217"/>
                    <a:pt x="12547" y="9038"/>
                  </a:cubicBezTo>
                  <a:cubicBezTo>
                    <a:pt x="12653" y="9085"/>
                    <a:pt x="12765" y="9107"/>
                    <a:pt x="12877" y="9107"/>
                  </a:cubicBezTo>
                  <a:cubicBezTo>
                    <a:pt x="13191" y="9107"/>
                    <a:pt x="13502" y="8932"/>
                    <a:pt x="13667" y="8635"/>
                  </a:cubicBezTo>
                  <a:cubicBezTo>
                    <a:pt x="13891" y="8321"/>
                    <a:pt x="13846" y="7873"/>
                    <a:pt x="13533" y="7604"/>
                  </a:cubicBezTo>
                  <a:lnTo>
                    <a:pt x="13846" y="7425"/>
                  </a:lnTo>
                  <a:cubicBezTo>
                    <a:pt x="13980" y="7558"/>
                    <a:pt x="14161" y="7644"/>
                    <a:pt x="14362" y="7644"/>
                  </a:cubicBezTo>
                  <a:cubicBezTo>
                    <a:pt x="14498" y="7644"/>
                    <a:pt x="14643" y="7605"/>
                    <a:pt x="14787" y="7514"/>
                  </a:cubicBezTo>
                  <a:lnTo>
                    <a:pt x="15280" y="7246"/>
                  </a:lnTo>
                  <a:cubicBezTo>
                    <a:pt x="15415" y="7201"/>
                    <a:pt x="15459" y="7021"/>
                    <a:pt x="15415" y="6932"/>
                  </a:cubicBezTo>
                  <a:cubicBezTo>
                    <a:pt x="15347" y="6831"/>
                    <a:pt x="15255" y="6781"/>
                    <a:pt x="15156" y="6781"/>
                  </a:cubicBezTo>
                  <a:cubicBezTo>
                    <a:pt x="15123" y="6781"/>
                    <a:pt x="15090" y="6786"/>
                    <a:pt x="15056" y="6797"/>
                  </a:cubicBezTo>
                  <a:lnTo>
                    <a:pt x="14563" y="7066"/>
                  </a:lnTo>
                  <a:cubicBezTo>
                    <a:pt x="14503" y="7107"/>
                    <a:pt x="14451" y="7129"/>
                    <a:pt x="14401" y="7129"/>
                  </a:cubicBezTo>
                  <a:cubicBezTo>
                    <a:pt x="14339" y="7129"/>
                    <a:pt x="14279" y="7095"/>
                    <a:pt x="14205" y="7021"/>
                  </a:cubicBezTo>
                  <a:lnTo>
                    <a:pt x="12099" y="3526"/>
                  </a:lnTo>
                  <a:cubicBezTo>
                    <a:pt x="12054" y="3392"/>
                    <a:pt x="12054" y="3168"/>
                    <a:pt x="12188" y="3123"/>
                  </a:cubicBezTo>
                  <a:lnTo>
                    <a:pt x="16759" y="434"/>
                  </a:lnTo>
                  <a:cubicBezTo>
                    <a:pt x="16759" y="434"/>
                    <a:pt x="16804" y="434"/>
                    <a:pt x="16804" y="479"/>
                  </a:cubicBezTo>
                  <a:lnTo>
                    <a:pt x="16804" y="5498"/>
                  </a:lnTo>
                  <a:cubicBezTo>
                    <a:pt x="16804" y="5677"/>
                    <a:pt x="16669" y="5856"/>
                    <a:pt x="16580" y="5946"/>
                  </a:cubicBezTo>
                  <a:lnTo>
                    <a:pt x="16132" y="6260"/>
                  </a:lnTo>
                  <a:cubicBezTo>
                    <a:pt x="15997" y="6305"/>
                    <a:pt x="15952" y="6484"/>
                    <a:pt x="15997" y="6573"/>
                  </a:cubicBezTo>
                  <a:cubicBezTo>
                    <a:pt x="16064" y="6674"/>
                    <a:pt x="16157" y="6725"/>
                    <a:pt x="16255" y="6725"/>
                  </a:cubicBezTo>
                  <a:cubicBezTo>
                    <a:pt x="16288" y="6725"/>
                    <a:pt x="16322" y="6719"/>
                    <a:pt x="16356" y="6708"/>
                  </a:cubicBezTo>
                  <a:lnTo>
                    <a:pt x="16804" y="6394"/>
                  </a:lnTo>
                  <a:cubicBezTo>
                    <a:pt x="17073" y="6260"/>
                    <a:pt x="17297" y="5901"/>
                    <a:pt x="17297" y="5588"/>
                  </a:cubicBezTo>
                  <a:lnTo>
                    <a:pt x="17297" y="524"/>
                  </a:lnTo>
                  <a:cubicBezTo>
                    <a:pt x="17228" y="249"/>
                    <a:pt x="16948" y="1"/>
                    <a:pt x="1666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7"/>
            <p:cNvSpPr/>
            <p:nvPr/>
          </p:nvSpPr>
          <p:spPr>
            <a:xfrm>
              <a:off x="6041604" y="1530552"/>
              <a:ext cx="207505" cy="174109"/>
            </a:xfrm>
            <a:custGeom>
              <a:rect b="b" l="l" r="r" t="t"/>
              <a:pathLst>
                <a:path extrusionOk="0" h="6543" w="7798">
                  <a:moveTo>
                    <a:pt x="4660" y="493"/>
                  </a:moveTo>
                  <a:cubicBezTo>
                    <a:pt x="4795" y="493"/>
                    <a:pt x="4974" y="672"/>
                    <a:pt x="4974" y="852"/>
                  </a:cubicBezTo>
                  <a:lnTo>
                    <a:pt x="4974" y="1210"/>
                  </a:lnTo>
                  <a:lnTo>
                    <a:pt x="2958" y="1210"/>
                  </a:lnTo>
                  <a:lnTo>
                    <a:pt x="2958" y="852"/>
                  </a:lnTo>
                  <a:cubicBezTo>
                    <a:pt x="2958" y="672"/>
                    <a:pt x="3137" y="493"/>
                    <a:pt x="3316" y="493"/>
                  </a:cubicBezTo>
                  <a:close/>
                  <a:moveTo>
                    <a:pt x="6901" y="1748"/>
                  </a:moveTo>
                  <a:cubicBezTo>
                    <a:pt x="7125" y="1748"/>
                    <a:pt x="7349" y="1972"/>
                    <a:pt x="7349" y="2196"/>
                  </a:cubicBezTo>
                  <a:lnTo>
                    <a:pt x="7349" y="2465"/>
                  </a:lnTo>
                  <a:cubicBezTo>
                    <a:pt x="7259" y="3002"/>
                    <a:pt x="6811" y="3451"/>
                    <a:pt x="6274" y="3451"/>
                  </a:cubicBezTo>
                  <a:lnTo>
                    <a:pt x="6050" y="3451"/>
                  </a:lnTo>
                  <a:lnTo>
                    <a:pt x="6050" y="3182"/>
                  </a:lnTo>
                  <a:cubicBezTo>
                    <a:pt x="6050" y="3092"/>
                    <a:pt x="5915" y="2958"/>
                    <a:pt x="5826" y="2958"/>
                  </a:cubicBezTo>
                  <a:cubicBezTo>
                    <a:pt x="5691" y="2958"/>
                    <a:pt x="5601" y="3092"/>
                    <a:pt x="5601" y="3182"/>
                  </a:cubicBezTo>
                  <a:lnTo>
                    <a:pt x="5601" y="3451"/>
                  </a:lnTo>
                  <a:lnTo>
                    <a:pt x="2330" y="3451"/>
                  </a:lnTo>
                  <a:lnTo>
                    <a:pt x="2330" y="3182"/>
                  </a:lnTo>
                  <a:cubicBezTo>
                    <a:pt x="2330" y="3092"/>
                    <a:pt x="2241" y="2958"/>
                    <a:pt x="2106" y="2958"/>
                  </a:cubicBezTo>
                  <a:cubicBezTo>
                    <a:pt x="2017" y="2958"/>
                    <a:pt x="1882" y="3092"/>
                    <a:pt x="1882" y="3182"/>
                  </a:cubicBezTo>
                  <a:lnTo>
                    <a:pt x="1882" y="3451"/>
                  </a:lnTo>
                  <a:lnTo>
                    <a:pt x="1658" y="3451"/>
                  </a:lnTo>
                  <a:cubicBezTo>
                    <a:pt x="1121" y="3451"/>
                    <a:pt x="672" y="3002"/>
                    <a:pt x="672" y="2465"/>
                  </a:cubicBezTo>
                  <a:lnTo>
                    <a:pt x="672" y="2196"/>
                  </a:lnTo>
                  <a:cubicBezTo>
                    <a:pt x="672" y="1972"/>
                    <a:pt x="896" y="1748"/>
                    <a:pt x="1121" y="1748"/>
                  </a:cubicBezTo>
                  <a:close/>
                  <a:moveTo>
                    <a:pt x="3227" y="0"/>
                  </a:moveTo>
                  <a:cubicBezTo>
                    <a:pt x="2778" y="0"/>
                    <a:pt x="2420" y="359"/>
                    <a:pt x="2420" y="807"/>
                  </a:cubicBezTo>
                  <a:lnTo>
                    <a:pt x="2420" y="1210"/>
                  </a:lnTo>
                  <a:lnTo>
                    <a:pt x="986" y="1210"/>
                  </a:lnTo>
                  <a:cubicBezTo>
                    <a:pt x="493" y="1210"/>
                    <a:pt x="45" y="1658"/>
                    <a:pt x="45" y="2151"/>
                  </a:cubicBezTo>
                  <a:lnTo>
                    <a:pt x="45" y="4078"/>
                  </a:lnTo>
                  <a:cubicBezTo>
                    <a:pt x="45" y="4212"/>
                    <a:pt x="180" y="4302"/>
                    <a:pt x="269" y="4302"/>
                  </a:cubicBezTo>
                  <a:cubicBezTo>
                    <a:pt x="404" y="4302"/>
                    <a:pt x="493" y="4167"/>
                    <a:pt x="493" y="4078"/>
                  </a:cubicBezTo>
                  <a:lnTo>
                    <a:pt x="493" y="3630"/>
                  </a:lnTo>
                  <a:cubicBezTo>
                    <a:pt x="762" y="3854"/>
                    <a:pt x="1121" y="4033"/>
                    <a:pt x="1524" y="4033"/>
                  </a:cubicBezTo>
                  <a:lnTo>
                    <a:pt x="1748" y="4033"/>
                  </a:lnTo>
                  <a:lnTo>
                    <a:pt x="1748" y="4302"/>
                  </a:lnTo>
                  <a:cubicBezTo>
                    <a:pt x="1748" y="4436"/>
                    <a:pt x="1837" y="4526"/>
                    <a:pt x="1972" y="4526"/>
                  </a:cubicBezTo>
                  <a:cubicBezTo>
                    <a:pt x="2062" y="4526"/>
                    <a:pt x="2196" y="4392"/>
                    <a:pt x="2196" y="4302"/>
                  </a:cubicBezTo>
                  <a:lnTo>
                    <a:pt x="2196" y="4033"/>
                  </a:lnTo>
                  <a:lnTo>
                    <a:pt x="5422" y="4033"/>
                  </a:lnTo>
                  <a:lnTo>
                    <a:pt x="5422" y="4302"/>
                  </a:lnTo>
                  <a:cubicBezTo>
                    <a:pt x="5422" y="4436"/>
                    <a:pt x="5557" y="4526"/>
                    <a:pt x="5646" y="4526"/>
                  </a:cubicBezTo>
                  <a:cubicBezTo>
                    <a:pt x="5736" y="4526"/>
                    <a:pt x="5870" y="4392"/>
                    <a:pt x="5870" y="4302"/>
                  </a:cubicBezTo>
                  <a:lnTo>
                    <a:pt x="5870" y="4033"/>
                  </a:lnTo>
                  <a:lnTo>
                    <a:pt x="6094" y="4033"/>
                  </a:lnTo>
                  <a:cubicBezTo>
                    <a:pt x="6498" y="4033"/>
                    <a:pt x="6811" y="3854"/>
                    <a:pt x="7080" y="3630"/>
                  </a:cubicBezTo>
                  <a:lnTo>
                    <a:pt x="7080" y="5646"/>
                  </a:lnTo>
                  <a:cubicBezTo>
                    <a:pt x="7080" y="5870"/>
                    <a:pt x="6856" y="6094"/>
                    <a:pt x="6632" y="6094"/>
                  </a:cubicBezTo>
                  <a:lnTo>
                    <a:pt x="896" y="6094"/>
                  </a:lnTo>
                  <a:cubicBezTo>
                    <a:pt x="672" y="6094"/>
                    <a:pt x="448" y="5870"/>
                    <a:pt x="448" y="5646"/>
                  </a:cubicBezTo>
                  <a:lnTo>
                    <a:pt x="448" y="5198"/>
                  </a:lnTo>
                  <a:cubicBezTo>
                    <a:pt x="448" y="5108"/>
                    <a:pt x="314" y="4974"/>
                    <a:pt x="224" y="4974"/>
                  </a:cubicBezTo>
                  <a:cubicBezTo>
                    <a:pt x="90" y="4974"/>
                    <a:pt x="0" y="5108"/>
                    <a:pt x="0" y="5198"/>
                  </a:cubicBezTo>
                  <a:lnTo>
                    <a:pt x="0" y="5601"/>
                  </a:lnTo>
                  <a:cubicBezTo>
                    <a:pt x="90" y="6094"/>
                    <a:pt x="538" y="6542"/>
                    <a:pt x="1076" y="6542"/>
                  </a:cubicBezTo>
                  <a:lnTo>
                    <a:pt x="6811" y="6542"/>
                  </a:lnTo>
                  <a:cubicBezTo>
                    <a:pt x="7349" y="6542"/>
                    <a:pt x="7797" y="6094"/>
                    <a:pt x="7797" y="5601"/>
                  </a:cubicBezTo>
                  <a:lnTo>
                    <a:pt x="7797" y="2151"/>
                  </a:lnTo>
                  <a:cubicBezTo>
                    <a:pt x="7797" y="1658"/>
                    <a:pt x="7349" y="1210"/>
                    <a:pt x="6811" y="1210"/>
                  </a:cubicBezTo>
                  <a:lnTo>
                    <a:pt x="5422" y="1210"/>
                  </a:lnTo>
                  <a:lnTo>
                    <a:pt x="5422" y="807"/>
                  </a:lnTo>
                  <a:cubicBezTo>
                    <a:pt x="5422" y="359"/>
                    <a:pt x="5019" y="0"/>
                    <a:pt x="45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57"/>
          <p:cNvGrpSpPr/>
          <p:nvPr/>
        </p:nvGrpSpPr>
        <p:grpSpPr>
          <a:xfrm>
            <a:off x="6598445" y="1565119"/>
            <a:ext cx="323152" cy="409022"/>
            <a:chOff x="6598445" y="1565119"/>
            <a:chExt cx="323152" cy="409022"/>
          </a:xfrm>
        </p:grpSpPr>
        <p:sp>
          <p:nvSpPr>
            <p:cNvPr id="3534" name="Google Shape;3534;p57"/>
            <p:cNvSpPr/>
            <p:nvPr/>
          </p:nvSpPr>
          <p:spPr>
            <a:xfrm>
              <a:off x="6776093" y="1625923"/>
              <a:ext cx="52502" cy="59660"/>
            </a:xfrm>
            <a:custGeom>
              <a:rect b="b" l="l" r="r" t="t"/>
              <a:pathLst>
                <a:path extrusionOk="0" h="2242" w="1973">
                  <a:moveTo>
                    <a:pt x="1121" y="1"/>
                  </a:moveTo>
                  <a:cubicBezTo>
                    <a:pt x="494" y="1"/>
                    <a:pt x="1" y="494"/>
                    <a:pt x="1" y="1121"/>
                  </a:cubicBezTo>
                  <a:cubicBezTo>
                    <a:pt x="1" y="1749"/>
                    <a:pt x="494" y="2241"/>
                    <a:pt x="1121" y="2241"/>
                  </a:cubicBezTo>
                  <a:cubicBezTo>
                    <a:pt x="1345" y="2241"/>
                    <a:pt x="1569" y="2197"/>
                    <a:pt x="1793" y="2017"/>
                  </a:cubicBezTo>
                  <a:lnTo>
                    <a:pt x="1883" y="1883"/>
                  </a:lnTo>
                  <a:cubicBezTo>
                    <a:pt x="1973" y="1793"/>
                    <a:pt x="1973" y="1659"/>
                    <a:pt x="1838" y="1569"/>
                  </a:cubicBezTo>
                  <a:cubicBezTo>
                    <a:pt x="1801" y="1551"/>
                    <a:pt x="1756" y="1540"/>
                    <a:pt x="1710" y="1540"/>
                  </a:cubicBezTo>
                  <a:cubicBezTo>
                    <a:pt x="1645" y="1540"/>
                    <a:pt x="1577" y="1562"/>
                    <a:pt x="1524" y="1614"/>
                  </a:cubicBezTo>
                  <a:lnTo>
                    <a:pt x="1435" y="1659"/>
                  </a:lnTo>
                  <a:cubicBezTo>
                    <a:pt x="1345" y="1749"/>
                    <a:pt x="1211" y="1793"/>
                    <a:pt x="1121" y="1793"/>
                  </a:cubicBezTo>
                  <a:cubicBezTo>
                    <a:pt x="718" y="1793"/>
                    <a:pt x="449" y="1524"/>
                    <a:pt x="449" y="1121"/>
                  </a:cubicBezTo>
                  <a:cubicBezTo>
                    <a:pt x="359" y="763"/>
                    <a:pt x="673" y="449"/>
                    <a:pt x="1076" y="449"/>
                  </a:cubicBezTo>
                  <a:cubicBezTo>
                    <a:pt x="1166" y="449"/>
                    <a:pt x="1345" y="494"/>
                    <a:pt x="1480" y="539"/>
                  </a:cubicBezTo>
                  <a:cubicBezTo>
                    <a:pt x="1520" y="579"/>
                    <a:pt x="1560" y="601"/>
                    <a:pt x="1605" y="601"/>
                  </a:cubicBezTo>
                  <a:cubicBezTo>
                    <a:pt x="1659" y="601"/>
                    <a:pt x="1719" y="568"/>
                    <a:pt x="1793" y="494"/>
                  </a:cubicBezTo>
                  <a:cubicBezTo>
                    <a:pt x="1838" y="404"/>
                    <a:pt x="1838" y="270"/>
                    <a:pt x="1749" y="180"/>
                  </a:cubicBezTo>
                  <a:cubicBezTo>
                    <a:pt x="1569" y="46"/>
                    <a:pt x="1345" y="1"/>
                    <a:pt x="112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7"/>
            <p:cNvSpPr/>
            <p:nvPr/>
          </p:nvSpPr>
          <p:spPr>
            <a:xfrm>
              <a:off x="6841687" y="1626668"/>
              <a:ext cx="47712" cy="60112"/>
            </a:xfrm>
            <a:custGeom>
              <a:rect b="b" l="l" r="r" t="t"/>
              <a:pathLst>
                <a:path extrusionOk="0" h="2259" w="1793">
                  <a:moveTo>
                    <a:pt x="253" y="1"/>
                  </a:moveTo>
                  <a:cubicBezTo>
                    <a:pt x="227" y="1"/>
                    <a:pt x="202" y="7"/>
                    <a:pt x="180" y="18"/>
                  </a:cubicBezTo>
                  <a:cubicBezTo>
                    <a:pt x="45" y="63"/>
                    <a:pt x="0" y="197"/>
                    <a:pt x="45" y="287"/>
                  </a:cubicBezTo>
                  <a:lnTo>
                    <a:pt x="673" y="2079"/>
                  </a:lnTo>
                  <a:cubicBezTo>
                    <a:pt x="628" y="2169"/>
                    <a:pt x="717" y="2258"/>
                    <a:pt x="852" y="2258"/>
                  </a:cubicBezTo>
                  <a:cubicBezTo>
                    <a:pt x="941" y="2258"/>
                    <a:pt x="1076" y="2213"/>
                    <a:pt x="1121" y="2079"/>
                  </a:cubicBezTo>
                  <a:lnTo>
                    <a:pt x="1748" y="287"/>
                  </a:lnTo>
                  <a:cubicBezTo>
                    <a:pt x="1793" y="197"/>
                    <a:pt x="1748" y="63"/>
                    <a:pt x="1569" y="18"/>
                  </a:cubicBezTo>
                  <a:cubicBezTo>
                    <a:pt x="1548" y="7"/>
                    <a:pt x="1524" y="2"/>
                    <a:pt x="1500" y="2"/>
                  </a:cubicBezTo>
                  <a:cubicBezTo>
                    <a:pt x="1421" y="2"/>
                    <a:pt x="1334" y="60"/>
                    <a:pt x="1300" y="197"/>
                  </a:cubicBezTo>
                  <a:lnTo>
                    <a:pt x="897" y="1407"/>
                  </a:lnTo>
                  <a:lnTo>
                    <a:pt x="449" y="152"/>
                  </a:lnTo>
                  <a:cubicBezTo>
                    <a:pt x="415" y="51"/>
                    <a:pt x="331" y="1"/>
                    <a:pt x="25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7"/>
            <p:cNvSpPr/>
            <p:nvPr/>
          </p:nvSpPr>
          <p:spPr>
            <a:xfrm>
              <a:off x="6765369" y="1758281"/>
              <a:ext cx="125227" cy="11948"/>
            </a:xfrm>
            <a:custGeom>
              <a:rect b="b" l="l" r="r" t="t"/>
              <a:pathLst>
                <a:path extrusionOk="0" h="449" w="4706">
                  <a:moveTo>
                    <a:pt x="225" y="1"/>
                  </a:moveTo>
                  <a:cubicBezTo>
                    <a:pt x="135" y="1"/>
                    <a:pt x="1" y="135"/>
                    <a:pt x="1" y="225"/>
                  </a:cubicBezTo>
                  <a:cubicBezTo>
                    <a:pt x="1" y="359"/>
                    <a:pt x="135" y="449"/>
                    <a:pt x="225" y="449"/>
                  </a:cubicBezTo>
                  <a:lnTo>
                    <a:pt x="4482" y="449"/>
                  </a:lnTo>
                  <a:cubicBezTo>
                    <a:pt x="4616" y="449"/>
                    <a:pt x="4706" y="359"/>
                    <a:pt x="4706" y="225"/>
                  </a:cubicBezTo>
                  <a:cubicBezTo>
                    <a:pt x="4706" y="135"/>
                    <a:pt x="4616" y="1"/>
                    <a:pt x="448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57"/>
            <p:cNvSpPr/>
            <p:nvPr/>
          </p:nvSpPr>
          <p:spPr>
            <a:xfrm>
              <a:off x="6765369" y="1795242"/>
              <a:ext cx="69186" cy="11948"/>
            </a:xfrm>
            <a:custGeom>
              <a:rect b="b" l="l" r="r" t="t"/>
              <a:pathLst>
                <a:path extrusionOk="0" h="449" w="2600">
                  <a:moveTo>
                    <a:pt x="225" y="1"/>
                  </a:moveTo>
                  <a:cubicBezTo>
                    <a:pt x="135" y="1"/>
                    <a:pt x="1" y="135"/>
                    <a:pt x="1" y="225"/>
                  </a:cubicBezTo>
                  <a:cubicBezTo>
                    <a:pt x="1" y="359"/>
                    <a:pt x="135" y="449"/>
                    <a:pt x="225" y="449"/>
                  </a:cubicBezTo>
                  <a:lnTo>
                    <a:pt x="2376" y="449"/>
                  </a:lnTo>
                  <a:cubicBezTo>
                    <a:pt x="2465" y="449"/>
                    <a:pt x="2600" y="359"/>
                    <a:pt x="2600" y="225"/>
                  </a:cubicBezTo>
                  <a:cubicBezTo>
                    <a:pt x="2600" y="135"/>
                    <a:pt x="2465" y="1"/>
                    <a:pt x="237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7"/>
            <p:cNvSpPr/>
            <p:nvPr/>
          </p:nvSpPr>
          <p:spPr>
            <a:xfrm>
              <a:off x="6765369" y="1833401"/>
              <a:ext cx="125227" cy="11948"/>
            </a:xfrm>
            <a:custGeom>
              <a:rect b="b" l="l" r="r" t="t"/>
              <a:pathLst>
                <a:path extrusionOk="0" h="449" w="4706">
                  <a:moveTo>
                    <a:pt x="225" y="1"/>
                  </a:moveTo>
                  <a:cubicBezTo>
                    <a:pt x="135" y="1"/>
                    <a:pt x="1" y="90"/>
                    <a:pt x="1" y="225"/>
                  </a:cubicBezTo>
                  <a:cubicBezTo>
                    <a:pt x="1" y="314"/>
                    <a:pt x="135" y="449"/>
                    <a:pt x="225" y="449"/>
                  </a:cubicBezTo>
                  <a:lnTo>
                    <a:pt x="4482" y="449"/>
                  </a:lnTo>
                  <a:cubicBezTo>
                    <a:pt x="4616" y="449"/>
                    <a:pt x="4706" y="314"/>
                    <a:pt x="4706" y="225"/>
                  </a:cubicBezTo>
                  <a:cubicBezTo>
                    <a:pt x="4706" y="90"/>
                    <a:pt x="4616" y="1"/>
                    <a:pt x="448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7"/>
            <p:cNvSpPr/>
            <p:nvPr/>
          </p:nvSpPr>
          <p:spPr>
            <a:xfrm>
              <a:off x="6765369" y="1870362"/>
              <a:ext cx="125227" cy="11948"/>
            </a:xfrm>
            <a:custGeom>
              <a:rect b="b" l="l" r="r" t="t"/>
              <a:pathLst>
                <a:path extrusionOk="0" h="449" w="4706">
                  <a:moveTo>
                    <a:pt x="225" y="1"/>
                  </a:moveTo>
                  <a:cubicBezTo>
                    <a:pt x="135" y="1"/>
                    <a:pt x="1" y="91"/>
                    <a:pt x="1" y="225"/>
                  </a:cubicBezTo>
                  <a:cubicBezTo>
                    <a:pt x="1" y="315"/>
                    <a:pt x="135" y="449"/>
                    <a:pt x="225" y="449"/>
                  </a:cubicBezTo>
                  <a:lnTo>
                    <a:pt x="4482" y="449"/>
                  </a:lnTo>
                  <a:cubicBezTo>
                    <a:pt x="4616" y="449"/>
                    <a:pt x="4706" y="315"/>
                    <a:pt x="4706" y="225"/>
                  </a:cubicBezTo>
                  <a:cubicBezTo>
                    <a:pt x="4706" y="91"/>
                    <a:pt x="4616" y="1"/>
                    <a:pt x="448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7"/>
            <p:cNvSpPr/>
            <p:nvPr/>
          </p:nvSpPr>
          <p:spPr>
            <a:xfrm>
              <a:off x="6765369" y="1907323"/>
              <a:ext cx="69186" cy="11974"/>
            </a:xfrm>
            <a:custGeom>
              <a:rect b="b" l="l" r="r" t="t"/>
              <a:pathLst>
                <a:path extrusionOk="0" h="450" w="2600">
                  <a:moveTo>
                    <a:pt x="225" y="1"/>
                  </a:moveTo>
                  <a:cubicBezTo>
                    <a:pt x="135" y="1"/>
                    <a:pt x="1" y="135"/>
                    <a:pt x="1" y="225"/>
                  </a:cubicBezTo>
                  <a:cubicBezTo>
                    <a:pt x="1" y="359"/>
                    <a:pt x="135" y="449"/>
                    <a:pt x="225" y="449"/>
                  </a:cubicBezTo>
                  <a:lnTo>
                    <a:pt x="2376" y="449"/>
                  </a:lnTo>
                  <a:cubicBezTo>
                    <a:pt x="2465" y="449"/>
                    <a:pt x="2600" y="359"/>
                    <a:pt x="2600" y="225"/>
                  </a:cubicBezTo>
                  <a:cubicBezTo>
                    <a:pt x="2600" y="135"/>
                    <a:pt x="2465" y="1"/>
                    <a:pt x="237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57"/>
            <p:cNvSpPr/>
            <p:nvPr/>
          </p:nvSpPr>
          <p:spPr>
            <a:xfrm>
              <a:off x="6765369" y="1721320"/>
              <a:ext cx="125227" cy="11948"/>
            </a:xfrm>
            <a:custGeom>
              <a:rect b="b" l="l" r="r" t="t"/>
              <a:pathLst>
                <a:path extrusionOk="0" h="449" w="4706">
                  <a:moveTo>
                    <a:pt x="225" y="1"/>
                  </a:moveTo>
                  <a:cubicBezTo>
                    <a:pt x="135" y="1"/>
                    <a:pt x="1" y="90"/>
                    <a:pt x="1" y="225"/>
                  </a:cubicBezTo>
                  <a:cubicBezTo>
                    <a:pt x="1" y="314"/>
                    <a:pt x="135" y="449"/>
                    <a:pt x="225" y="449"/>
                  </a:cubicBezTo>
                  <a:lnTo>
                    <a:pt x="4482" y="449"/>
                  </a:lnTo>
                  <a:cubicBezTo>
                    <a:pt x="4616" y="449"/>
                    <a:pt x="4706" y="314"/>
                    <a:pt x="4706" y="225"/>
                  </a:cubicBezTo>
                  <a:cubicBezTo>
                    <a:pt x="4706" y="90"/>
                    <a:pt x="4616" y="1"/>
                    <a:pt x="448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57"/>
            <p:cNvSpPr/>
            <p:nvPr/>
          </p:nvSpPr>
          <p:spPr>
            <a:xfrm>
              <a:off x="6598445" y="1565119"/>
              <a:ext cx="323152" cy="409022"/>
            </a:xfrm>
            <a:custGeom>
              <a:rect b="b" l="l" r="r" t="t"/>
              <a:pathLst>
                <a:path extrusionOk="0" h="15371" w="12144">
                  <a:moveTo>
                    <a:pt x="5109" y="359"/>
                  </a:moveTo>
                  <a:lnTo>
                    <a:pt x="5109" y="14922"/>
                  </a:lnTo>
                  <a:lnTo>
                    <a:pt x="852" y="14922"/>
                  </a:lnTo>
                  <a:cubicBezTo>
                    <a:pt x="628" y="14922"/>
                    <a:pt x="448" y="14788"/>
                    <a:pt x="448" y="14564"/>
                  </a:cubicBezTo>
                  <a:lnTo>
                    <a:pt x="448" y="762"/>
                  </a:lnTo>
                  <a:cubicBezTo>
                    <a:pt x="448" y="538"/>
                    <a:pt x="628" y="359"/>
                    <a:pt x="852" y="359"/>
                  </a:cubicBezTo>
                  <a:close/>
                  <a:moveTo>
                    <a:pt x="852" y="1"/>
                  </a:moveTo>
                  <a:cubicBezTo>
                    <a:pt x="359" y="1"/>
                    <a:pt x="0" y="359"/>
                    <a:pt x="0" y="807"/>
                  </a:cubicBezTo>
                  <a:lnTo>
                    <a:pt x="0" y="14564"/>
                  </a:lnTo>
                  <a:cubicBezTo>
                    <a:pt x="0" y="15057"/>
                    <a:pt x="404" y="15370"/>
                    <a:pt x="852" y="15370"/>
                  </a:cubicBezTo>
                  <a:lnTo>
                    <a:pt x="11337" y="15370"/>
                  </a:lnTo>
                  <a:cubicBezTo>
                    <a:pt x="11830" y="15370"/>
                    <a:pt x="12144" y="15012"/>
                    <a:pt x="12144" y="14564"/>
                  </a:cubicBezTo>
                  <a:lnTo>
                    <a:pt x="12144" y="3899"/>
                  </a:lnTo>
                  <a:cubicBezTo>
                    <a:pt x="12144" y="3809"/>
                    <a:pt x="12054" y="3675"/>
                    <a:pt x="11964" y="3675"/>
                  </a:cubicBezTo>
                  <a:cubicBezTo>
                    <a:pt x="11830" y="3675"/>
                    <a:pt x="11740" y="3809"/>
                    <a:pt x="11740" y="3899"/>
                  </a:cubicBezTo>
                  <a:lnTo>
                    <a:pt x="11740" y="14474"/>
                  </a:lnTo>
                  <a:cubicBezTo>
                    <a:pt x="11740" y="14698"/>
                    <a:pt x="11561" y="14877"/>
                    <a:pt x="11337" y="14877"/>
                  </a:cubicBezTo>
                  <a:lnTo>
                    <a:pt x="5557" y="14877"/>
                  </a:lnTo>
                  <a:lnTo>
                    <a:pt x="5557" y="314"/>
                  </a:lnTo>
                  <a:lnTo>
                    <a:pt x="11337" y="314"/>
                  </a:lnTo>
                  <a:cubicBezTo>
                    <a:pt x="11561" y="314"/>
                    <a:pt x="11740" y="494"/>
                    <a:pt x="11740" y="718"/>
                  </a:cubicBezTo>
                  <a:lnTo>
                    <a:pt x="11740" y="2779"/>
                  </a:lnTo>
                  <a:cubicBezTo>
                    <a:pt x="11740" y="3003"/>
                    <a:pt x="11830" y="3137"/>
                    <a:pt x="11964" y="3137"/>
                  </a:cubicBezTo>
                  <a:cubicBezTo>
                    <a:pt x="12054" y="3137"/>
                    <a:pt x="12144" y="3003"/>
                    <a:pt x="12144" y="2913"/>
                  </a:cubicBezTo>
                  <a:lnTo>
                    <a:pt x="12144" y="807"/>
                  </a:lnTo>
                  <a:cubicBezTo>
                    <a:pt x="12144" y="314"/>
                    <a:pt x="11785" y="1"/>
                    <a:pt x="1133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7"/>
            <p:cNvSpPr/>
            <p:nvPr/>
          </p:nvSpPr>
          <p:spPr>
            <a:xfrm>
              <a:off x="6624682" y="1608041"/>
              <a:ext cx="95397" cy="95423"/>
            </a:xfrm>
            <a:custGeom>
              <a:rect b="b" l="l" r="r" t="t"/>
              <a:pathLst>
                <a:path extrusionOk="0" h="3586" w="3585">
                  <a:moveTo>
                    <a:pt x="1793" y="1435"/>
                  </a:moveTo>
                  <a:cubicBezTo>
                    <a:pt x="1927" y="1435"/>
                    <a:pt x="2106" y="1614"/>
                    <a:pt x="2106" y="1793"/>
                  </a:cubicBezTo>
                  <a:cubicBezTo>
                    <a:pt x="2106" y="1972"/>
                    <a:pt x="1927" y="2107"/>
                    <a:pt x="1793" y="2107"/>
                  </a:cubicBezTo>
                  <a:cubicBezTo>
                    <a:pt x="1613" y="2062"/>
                    <a:pt x="1434" y="1972"/>
                    <a:pt x="1434" y="1793"/>
                  </a:cubicBezTo>
                  <a:cubicBezTo>
                    <a:pt x="1434" y="1614"/>
                    <a:pt x="1613" y="1435"/>
                    <a:pt x="1793" y="1435"/>
                  </a:cubicBezTo>
                  <a:close/>
                  <a:moveTo>
                    <a:pt x="1793" y="449"/>
                  </a:moveTo>
                  <a:cubicBezTo>
                    <a:pt x="2509" y="449"/>
                    <a:pt x="3137" y="1076"/>
                    <a:pt x="3137" y="1793"/>
                  </a:cubicBezTo>
                  <a:cubicBezTo>
                    <a:pt x="3137" y="2062"/>
                    <a:pt x="3002" y="2331"/>
                    <a:pt x="2913" y="2510"/>
                  </a:cubicBezTo>
                  <a:cubicBezTo>
                    <a:pt x="2778" y="2331"/>
                    <a:pt x="2599" y="2196"/>
                    <a:pt x="2465" y="2107"/>
                  </a:cubicBezTo>
                  <a:cubicBezTo>
                    <a:pt x="2509" y="2017"/>
                    <a:pt x="2554" y="1883"/>
                    <a:pt x="2554" y="1704"/>
                  </a:cubicBezTo>
                  <a:cubicBezTo>
                    <a:pt x="2554" y="1300"/>
                    <a:pt x="2196" y="942"/>
                    <a:pt x="1793" y="942"/>
                  </a:cubicBezTo>
                  <a:cubicBezTo>
                    <a:pt x="1344" y="942"/>
                    <a:pt x="986" y="1300"/>
                    <a:pt x="986" y="1704"/>
                  </a:cubicBezTo>
                  <a:cubicBezTo>
                    <a:pt x="986" y="1838"/>
                    <a:pt x="1031" y="2017"/>
                    <a:pt x="1120" y="2107"/>
                  </a:cubicBezTo>
                  <a:cubicBezTo>
                    <a:pt x="941" y="2241"/>
                    <a:pt x="762" y="2331"/>
                    <a:pt x="672" y="2510"/>
                  </a:cubicBezTo>
                  <a:cubicBezTo>
                    <a:pt x="493" y="2286"/>
                    <a:pt x="448" y="2062"/>
                    <a:pt x="448" y="1793"/>
                  </a:cubicBezTo>
                  <a:cubicBezTo>
                    <a:pt x="448" y="1076"/>
                    <a:pt x="1031" y="449"/>
                    <a:pt x="1793" y="449"/>
                  </a:cubicBezTo>
                  <a:close/>
                  <a:moveTo>
                    <a:pt x="2106" y="2421"/>
                  </a:moveTo>
                  <a:cubicBezTo>
                    <a:pt x="2330" y="2465"/>
                    <a:pt x="2465" y="2645"/>
                    <a:pt x="2554" y="2869"/>
                  </a:cubicBezTo>
                  <a:cubicBezTo>
                    <a:pt x="2330" y="3093"/>
                    <a:pt x="2061" y="3137"/>
                    <a:pt x="1793" y="3137"/>
                  </a:cubicBezTo>
                  <a:cubicBezTo>
                    <a:pt x="1479" y="3137"/>
                    <a:pt x="1210" y="3003"/>
                    <a:pt x="986" y="2869"/>
                  </a:cubicBezTo>
                  <a:cubicBezTo>
                    <a:pt x="1120" y="2689"/>
                    <a:pt x="1255" y="2510"/>
                    <a:pt x="1434" y="2421"/>
                  </a:cubicBezTo>
                  <a:cubicBezTo>
                    <a:pt x="1568" y="2465"/>
                    <a:pt x="1658" y="2465"/>
                    <a:pt x="1793" y="2465"/>
                  </a:cubicBezTo>
                  <a:cubicBezTo>
                    <a:pt x="1882" y="2465"/>
                    <a:pt x="2017" y="2465"/>
                    <a:pt x="2106" y="2421"/>
                  </a:cubicBezTo>
                  <a:close/>
                  <a:moveTo>
                    <a:pt x="1793" y="1"/>
                  </a:moveTo>
                  <a:cubicBezTo>
                    <a:pt x="762" y="1"/>
                    <a:pt x="0" y="763"/>
                    <a:pt x="0" y="1793"/>
                  </a:cubicBezTo>
                  <a:cubicBezTo>
                    <a:pt x="0" y="2779"/>
                    <a:pt x="762" y="3586"/>
                    <a:pt x="1793" y="3586"/>
                  </a:cubicBezTo>
                  <a:cubicBezTo>
                    <a:pt x="2778" y="3586"/>
                    <a:pt x="3585" y="2779"/>
                    <a:pt x="3585" y="1793"/>
                  </a:cubicBezTo>
                  <a:cubicBezTo>
                    <a:pt x="3585" y="763"/>
                    <a:pt x="2778" y="1"/>
                    <a:pt x="17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57"/>
            <p:cNvSpPr/>
            <p:nvPr/>
          </p:nvSpPr>
          <p:spPr>
            <a:xfrm>
              <a:off x="6624682" y="1746360"/>
              <a:ext cx="96594" cy="45343"/>
            </a:xfrm>
            <a:custGeom>
              <a:rect b="b" l="l" r="r" t="t"/>
              <a:pathLst>
                <a:path extrusionOk="0" h="1704" w="3630">
                  <a:moveTo>
                    <a:pt x="3137" y="494"/>
                  </a:moveTo>
                  <a:cubicBezTo>
                    <a:pt x="3137" y="494"/>
                    <a:pt x="3182" y="494"/>
                    <a:pt x="3182" y="583"/>
                  </a:cubicBezTo>
                  <a:lnTo>
                    <a:pt x="3182" y="1255"/>
                  </a:lnTo>
                  <a:cubicBezTo>
                    <a:pt x="3182" y="1255"/>
                    <a:pt x="3182" y="1300"/>
                    <a:pt x="3137" y="1300"/>
                  </a:cubicBezTo>
                  <a:lnTo>
                    <a:pt x="493" y="1300"/>
                  </a:lnTo>
                  <a:cubicBezTo>
                    <a:pt x="493" y="1300"/>
                    <a:pt x="448" y="1300"/>
                    <a:pt x="448" y="1255"/>
                  </a:cubicBezTo>
                  <a:lnTo>
                    <a:pt x="448" y="583"/>
                  </a:lnTo>
                  <a:lnTo>
                    <a:pt x="3137" y="494"/>
                  </a:lnTo>
                  <a:close/>
                  <a:moveTo>
                    <a:pt x="493" y="1"/>
                  </a:moveTo>
                  <a:cubicBezTo>
                    <a:pt x="224" y="1"/>
                    <a:pt x="0" y="225"/>
                    <a:pt x="0" y="494"/>
                  </a:cubicBezTo>
                  <a:lnTo>
                    <a:pt x="0" y="1166"/>
                  </a:lnTo>
                  <a:cubicBezTo>
                    <a:pt x="0" y="1524"/>
                    <a:pt x="224" y="1703"/>
                    <a:pt x="493" y="1703"/>
                  </a:cubicBezTo>
                  <a:lnTo>
                    <a:pt x="3137" y="1703"/>
                  </a:lnTo>
                  <a:cubicBezTo>
                    <a:pt x="3406" y="1703"/>
                    <a:pt x="3630" y="1479"/>
                    <a:pt x="3630" y="1166"/>
                  </a:cubicBezTo>
                  <a:lnTo>
                    <a:pt x="3630" y="494"/>
                  </a:lnTo>
                  <a:cubicBezTo>
                    <a:pt x="3630" y="225"/>
                    <a:pt x="3406" y="1"/>
                    <a:pt x="313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57"/>
            <p:cNvSpPr/>
            <p:nvPr/>
          </p:nvSpPr>
          <p:spPr>
            <a:xfrm>
              <a:off x="6624682" y="1810756"/>
              <a:ext cx="96594" cy="44146"/>
            </a:xfrm>
            <a:custGeom>
              <a:rect b="b" l="l" r="r" t="t"/>
              <a:pathLst>
                <a:path extrusionOk="0" h="1659" w="3630">
                  <a:moveTo>
                    <a:pt x="493" y="0"/>
                  </a:moveTo>
                  <a:cubicBezTo>
                    <a:pt x="224" y="0"/>
                    <a:pt x="0" y="224"/>
                    <a:pt x="0" y="493"/>
                  </a:cubicBezTo>
                  <a:lnTo>
                    <a:pt x="0" y="1165"/>
                  </a:lnTo>
                  <a:cubicBezTo>
                    <a:pt x="0" y="1434"/>
                    <a:pt x="224" y="1658"/>
                    <a:pt x="493" y="1658"/>
                  </a:cubicBezTo>
                  <a:lnTo>
                    <a:pt x="717" y="1658"/>
                  </a:lnTo>
                  <a:cubicBezTo>
                    <a:pt x="807" y="1658"/>
                    <a:pt x="941" y="1569"/>
                    <a:pt x="941" y="1434"/>
                  </a:cubicBezTo>
                  <a:cubicBezTo>
                    <a:pt x="941" y="1345"/>
                    <a:pt x="807" y="1210"/>
                    <a:pt x="717" y="1210"/>
                  </a:cubicBezTo>
                  <a:lnTo>
                    <a:pt x="493" y="1210"/>
                  </a:lnTo>
                  <a:cubicBezTo>
                    <a:pt x="493" y="1210"/>
                    <a:pt x="448" y="1210"/>
                    <a:pt x="448" y="1165"/>
                  </a:cubicBezTo>
                  <a:lnTo>
                    <a:pt x="448" y="493"/>
                  </a:lnTo>
                  <a:cubicBezTo>
                    <a:pt x="448" y="493"/>
                    <a:pt x="448" y="449"/>
                    <a:pt x="493" y="449"/>
                  </a:cubicBezTo>
                  <a:lnTo>
                    <a:pt x="3137" y="449"/>
                  </a:lnTo>
                  <a:cubicBezTo>
                    <a:pt x="3137" y="449"/>
                    <a:pt x="3182" y="449"/>
                    <a:pt x="3182" y="493"/>
                  </a:cubicBezTo>
                  <a:lnTo>
                    <a:pt x="3182" y="1165"/>
                  </a:lnTo>
                  <a:cubicBezTo>
                    <a:pt x="3182" y="1165"/>
                    <a:pt x="3182" y="1210"/>
                    <a:pt x="3137" y="1210"/>
                  </a:cubicBezTo>
                  <a:lnTo>
                    <a:pt x="1793" y="1210"/>
                  </a:lnTo>
                  <a:cubicBezTo>
                    <a:pt x="1658" y="1210"/>
                    <a:pt x="1568" y="1345"/>
                    <a:pt x="1568" y="1434"/>
                  </a:cubicBezTo>
                  <a:cubicBezTo>
                    <a:pt x="1568" y="1569"/>
                    <a:pt x="1658" y="1658"/>
                    <a:pt x="1793" y="1658"/>
                  </a:cubicBezTo>
                  <a:lnTo>
                    <a:pt x="3137" y="1658"/>
                  </a:lnTo>
                  <a:cubicBezTo>
                    <a:pt x="3406" y="1658"/>
                    <a:pt x="3630" y="1434"/>
                    <a:pt x="3630" y="1165"/>
                  </a:cubicBezTo>
                  <a:lnTo>
                    <a:pt x="3630" y="493"/>
                  </a:lnTo>
                  <a:cubicBezTo>
                    <a:pt x="3630" y="224"/>
                    <a:pt x="3406" y="0"/>
                    <a:pt x="313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7"/>
            <p:cNvSpPr/>
            <p:nvPr/>
          </p:nvSpPr>
          <p:spPr>
            <a:xfrm>
              <a:off x="6624682" y="1873954"/>
              <a:ext cx="96594" cy="45343"/>
            </a:xfrm>
            <a:custGeom>
              <a:rect b="b" l="l" r="r" t="t"/>
              <a:pathLst>
                <a:path extrusionOk="0" h="1704" w="3630">
                  <a:moveTo>
                    <a:pt x="3137" y="538"/>
                  </a:moveTo>
                  <a:cubicBezTo>
                    <a:pt x="3137" y="538"/>
                    <a:pt x="3182" y="538"/>
                    <a:pt x="3182" y="583"/>
                  </a:cubicBezTo>
                  <a:lnTo>
                    <a:pt x="3182" y="1255"/>
                  </a:lnTo>
                  <a:cubicBezTo>
                    <a:pt x="3182" y="1255"/>
                    <a:pt x="3182" y="1300"/>
                    <a:pt x="3137" y="1300"/>
                  </a:cubicBezTo>
                  <a:lnTo>
                    <a:pt x="493" y="1300"/>
                  </a:lnTo>
                  <a:cubicBezTo>
                    <a:pt x="493" y="1300"/>
                    <a:pt x="448" y="1300"/>
                    <a:pt x="448" y="1255"/>
                  </a:cubicBezTo>
                  <a:lnTo>
                    <a:pt x="448" y="583"/>
                  </a:lnTo>
                  <a:lnTo>
                    <a:pt x="3137" y="538"/>
                  </a:lnTo>
                  <a:close/>
                  <a:moveTo>
                    <a:pt x="493" y="0"/>
                  </a:moveTo>
                  <a:cubicBezTo>
                    <a:pt x="224" y="0"/>
                    <a:pt x="0" y="224"/>
                    <a:pt x="0" y="538"/>
                  </a:cubicBezTo>
                  <a:lnTo>
                    <a:pt x="0" y="1210"/>
                  </a:lnTo>
                  <a:cubicBezTo>
                    <a:pt x="0" y="1479"/>
                    <a:pt x="224" y="1703"/>
                    <a:pt x="493" y="1703"/>
                  </a:cubicBezTo>
                  <a:lnTo>
                    <a:pt x="3137" y="1703"/>
                  </a:lnTo>
                  <a:cubicBezTo>
                    <a:pt x="3406" y="1703"/>
                    <a:pt x="3630" y="1479"/>
                    <a:pt x="3630" y="1210"/>
                  </a:cubicBezTo>
                  <a:lnTo>
                    <a:pt x="3630" y="538"/>
                  </a:lnTo>
                  <a:cubicBezTo>
                    <a:pt x="3630" y="224"/>
                    <a:pt x="3406" y="0"/>
                    <a:pt x="313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7" name="Google Shape;3547;p57"/>
          <p:cNvGrpSpPr/>
          <p:nvPr/>
        </p:nvGrpSpPr>
        <p:grpSpPr>
          <a:xfrm>
            <a:off x="7266169" y="1562751"/>
            <a:ext cx="419746" cy="417351"/>
            <a:chOff x="7266169" y="1562751"/>
            <a:chExt cx="419746" cy="417351"/>
          </a:xfrm>
        </p:grpSpPr>
        <p:sp>
          <p:nvSpPr>
            <p:cNvPr id="3548" name="Google Shape;3548;p57"/>
            <p:cNvSpPr/>
            <p:nvPr/>
          </p:nvSpPr>
          <p:spPr>
            <a:xfrm>
              <a:off x="7336526" y="1782123"/>
              <a:ext cx="108542" cy="11974"/>
            </a:xfrm>
            <a:custGeom>
              <a:rect b="b" l="l" r="r" t="t"/>
              <a:pathLst>
                <a:path extrusionOk="0" h="450" w="4079">
                  <a:moveTo>
                    <a:pt x="224" y="1"/>
                  </a:moveTo>
                  <a:cubicBezTo>
                    <a:pt x="135" y="1"/>
                    <a:pt x="0" y="135"/>
                    <a:pt x="0" y="225"/>
                  </a:cubicBezTo>
                  <a:cubicBezTo>
                    <a:pt x="0" y="359"/>
                    <a:pt x="135" y="449"/>
                    <a:pt x="224" y="449"/>
                  </a:cubicBezTo>
                  <a:lnTo>
                    <a:pt x="3854" y="449"/>
                  </a:lnTo>
                  <a:cubicBezTo>
                    <a:pt x="3988" y="449"/>
                    <a:pt x="4078" y="359"/>
                    <a:pt x="4078" y="225"/>
                  </a:cubicBezTo>
                  <a:cubicBezTo>
                    <a:pt x="4078" y="135"/>
                    <a:pt x="4033" y="1"/>
                    <a:pt x="385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7"/>
            <p:cNvSpPr/>
            <p:nvPr/>
          </p:nvSpPr>
          <p:spPr>
            <a:xfrm>
              <a:off x="7336526" y="1823874"/>
              <a:ext cx="108542" cy="11948"/>
            </a:xfrm>
            <a:custGeom>
              <a:rect b="b" l="l" r="r" t="t"/>
              <a:pathLst>
                <a:path extrusionOk="0" h="449" w="4079">
                  <a:moveTo>
                    <a:pt x="224" y="0"/>
                  </a:moveTo>
                  <a:cubicBezTo>
                    <a:pt x="135" y="0"/>
                    <a:pt x="0" y="135"/>
                    <a:pt x="0" y="224"/>
                  </a:cubicBezTo>
                  <a:cubicBezTo>
                    <a:pt x="0" y="359"/>
                    <a:pt x="135" y="448"/>
                    <a:pt x="224" y="448"/>
                  </a:cubicBezTo>
                  <a:lnTo>
                    <a:pt x="3854" y="448"/>
                  </a:lnTo>
                  <a:cubicBezTo>
                    <a:pt x="3988" y="448"/>
                    <a:pt x="4078" y="359"/>
                    <a:pt x="4078" y="224"/>
                  </a:cubicBezTo>
                  <a:cubicBezTo>
                    <a:pt x="4078" y="135"/>
                    <a:pt x="4033" y="0"/>
                    <a:pt x="385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57"/>
            <p:cNvSpPr/>
            <p:nvPr/>
          </p:nvSpPr>
          <p:spPr>
            <a:xfrm>
              <a:off x="7337724" y="1865599"/>
              <a:ext cx="109713" cy="11948"/>
            </a:xfrm>
            <a:custGeom>
              <a:rect b="b" l="l" r="r" t="t"/>
              <a:pathLst>
                <a:path extrusionOk="0" h="449" w="4123">
                  <a:moveTo>
                    <a:pt x="224" y="1"/>
                  </a:moveTo>
                  <a:cubicBezTo>
                    <a:pt x="135" y="1"/>
                    <a:pt x="0" y="90"/>
                    <a:pt x="0" y="225"/>
                  </a:cubicBezTo>
                  <a:cubicBezTo>
                    <a:pt x="0" y="359"/>
                    <a:pt x="135" y="449"/>
                    <a:pt x="224" y="449"/>
                  </a:cubicBezTo>
                  <a:lnTo>
                    <a:pt x="3899" y="449"/>
                  </a:lnTo>
                  <a:cubicBezTo>
                    <a:pt x="3988" y="449"/>
                    <a:pt x="4123" y="359"/>
                    <a:pt x="4123" y="225"/>
                  </a:cubicBezTo>
                  <a:cubicBezTo>
                    <a:pt x="4123" y="90"/>
                    <a:pt x="3988" y="1"/>
                    <a:pt x="389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57"/>
            <p:cNvSpPr/>
            <p:nvPr/>
          </p:nvSpPr>
          <p:spPr>
            <a:xfrm>
              <a:off x="7337724" y="1906153"/>
              <a:ext cx="62028" cy="11948"/>
            </a:xfrm>
            <a:custGeom>
              <a:rect b="b" l="l" r="r" t="t"/>
              <a:pathLst>
                <a:path extrusionOk="0" h="449" w="2331">
                  <a:moveTo>
                    <a:pt x="224" y="0"/>
                  </a:moveTo>
                  <a:cubicBezTo>
                    <a:pt x="135" y="0"/>
                    <a:pt x="0" y="90"/>
                    <a:pt x="0" y="224"/>
                  </a:cubicBezTo>
                  <a:cubicBezTo>
                    <a:pt x="0" y="314"/>
                    <a:pt x="135" y="448"/>
                    <a:pt x="224" y="448"/>
                  </a:cubicBezTo>
                  <a:lnTo>
                    <a:pt x="2106" y="448"/>
                  </a:lnTo>
                  <a:cubicBezTo>
                    <a:pt x="2196" y="448"/>
                    <a:pt x="2330" y="314"/>
                    <a:pt x="2330" y="224"/>
                  </a:cubicBezTo>
                  <a:cubicBezTo>
                    <a:pt x="2330" y="90"/>
                    <a:pt x="2196" y="0"/>
                    <a:pt x="210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7"/>
            <p:cNvSpPr/>
            <p:nvPr/>
          </p:nvSpPr>
          <p:spPr>
            <a:xfrm>
              <a:off x="7468884" y="1760676"/>
              <a:ext cx="217031" cy="217031"/>
            </a:xfrm>
            <a:custGeom>
              <a:rect b="b" l="l" r="r" t="t"/>
              <a:pathLst>
                <a:path extrusionOk="0" h="8156" w="8156">
                  <a:moveTo>
                    <a:pt x="4257" y="493"/>
                  </a:moveTo>
                  <a:cubicBezTo>
                    <a:pt x="4392" y="493"/>
                    <a:pt x="4481" y="583"/>
                    <a:pt x="4481" y="717"/>
                  </a:cubicBezTo>
                  <a:cubicBezTo>
                    <a:pt x="4481" y="986"/>
                    <a:pt x="4660" y="1255"/>
                    <a:pt x="4929" y="1300"/>
                  </a:cubicBezTo>
                  <a:cubicBezTo>
                    <a:pt x="5064" y="1345"/>
                    <a:pt x="5198" y="1434"/>
                    <a:pt x="5333" y="1479"/>
                  </a:cubicBezTo>
                  <a:cubicBezTo>
                    <a:pt x="5422" y="1524"/>
                    <a:pt x="5512" y="1544"/>
                    <a:pt x="5600" y="1544"/>
                  </a:cubicBezTo>
                  <a:cubicBezTo>
                    <a:pt x="5776" y="1544"/>
                    <a:pt x="5945" y="1464"/>
                    <a:pt x="6094" y="1345"/>
                  </a:cubicBezTo>
                  <a:cubicBezTo>
                    <a:pt x="6162" y="1300"/>
                    <a:pt x="6218" y="1277"/>
                    <a:pt x="6268" y="1277"/>
                  </a:cubicBezTo>
                  <a:cubicBezTo>
                    <a:pt x="6318" y="1277"/>
                    <a:pt x="6363" y="1300"/>
                    <a:pt x="6408" y="1345"/>
                  </a:cubicBezTo>
                  <a:lnTo>
                    <a:pt x="6722" y="1703"/>
                  </a:lnTo>
                  <a:cubicBezTo>
                    <a:pt x="6856" y="1793"/>
                    <a:pt x="6856" y="1927"/>
                    <a:pt x="6722" y="1972"/>
                  </a:cubicBezTo>
                  <a:cubicBezTo>
                    <a:pt x="6498" y="2196"/>
                    <a:pt x="6453" y="2465"/>
                    <a:pt x="6632" y="2779"/>
                  </a:cubicBezTo>
                  <a:cubicBezTo>
                    <a:pt x="6677" y="2868"/>
                    <a:pt x="6722" y="3047"/>
                    <a:pt x="6811" y="3182"/>
                  </a:cubicBezTo>
                  <a:cubicBezTo>
                    <a:pt x="6901" y="3451"/>
                    <a:pt x="7125" y="3585"/>
                    <a:pt x="7394" y="3585"/>
                  </a:cubicBezTo>
                  <a:cubicBezTo>
                    <a:pt x="7528" y="3585"/>
                    <a:pt x="7618" y="3720"/>
                    <a:pt x="7618" y="3854"/>
                  </a:cubicBezTo>
                  <a:lnTo>
                    <a:pt x="7707" y="4302"/>
                  </a:lnTo>
                  <a:cubicBezTo>
                    <a:pt x="7707" y="4392"/>
                    <a:pt x="7573" y="4526"/>
                    <a:pt x="7483" y="4526"/>
                  </a:cubicBezTo>
                  <a:cubicBezTo>
                    <a:pt x="7170" y="4526"/>
                    <a:pt x="6901" y="4661"/>
                    <a:pt x="6856" y="4974"/>
                  </a:cubicBezTo>
                  <a:cubicBezTo>
                    <a:pt x="6811" y="5064"/>
                    <a:pt x="6722" y="5243"/>
                    <a:pt x="6677" y="5333"/>
                  </a:cubicBezTo>
                  <a:cubicBezTo>
                    <a:pt x="6587" y="5646"/>
                    <a:pt x="6632" y="5915"/>
                    <a:pt x="6811" y="6139"/>
                  </a:cubicBezTo>
                  <a:cubicBezTo>
                    <a:pt x="6901" y="6229"/>
                    <a:pt x="6901" y="6363"/>
                    <a:pt x="6811" y="6408"/>
                  </a:cubicBezTo>
                  <a:lnTo>
                    <a:pt x="6453" y="6767"/>
                  </a:lnTo>
                  <a:cubicBezTo>
                    <a:pt x="6386" y="6811"/>
                    <a:pt x="6330" y="6834"/>
                    <a:pt x="6285" y="6834"/>
                  </a:cubicBezTo>
                  <a:cubicBezTo>
                    <a:pt x="6240" y="6834"/>
                    <a:pt x="6206" y="6811"/>
                    <a:pt x="6184" y="6767"/>
                  </a:cubicBezTo>
                  <a:cubicBezTo>
                    <a:pt x="6042" y="6625"/>
                    <a:pt x="5882" y="6537"/>
                    <a:pt x="5705" y="6537"/>
                  </a:cubicBezTo>
                  <a:cubicBezTo>
                    <a:pt x="5602" y="6537"/>
                    <a:pt x="5493" y="6566"/>
                    <a:pt x="5377" y="6632"/>
                  </a:cubicBezTo>
                  <a:cubicBezTo>
                    <a:pt x="5288" y="6677"/>
                    <a:pt x="5109" y="6767"/>
                    <a:pt x="5019" y="6811"/>
                  </a:cubicBezTo>
                  <a:cubicBezTo>
                    <a:pt x="4705" y="6901"/>
                    <a:pt x="4571" y="7125"/>
                    <a:pt x="4571" y="7394"/>
                  </a:cubicBezTo>
                  <a:cubicBezTo>
                    <a:pt x="4571" y="7528"/>
                    <a:pt x="4436" y="7663"/>
                    <a:pt x="4347" y="7663"/>
                  </a:cubicBezTo>
                  <a:lnTo>
                    <a:pt x="3809" y="7663"/>
                  </a:lnTo>
                  <a:cubicBezTo>
                    <a:pt x="3719" y="7663"/>
                    <a:pt x="3585" y="7528"/>
                    <a:pt x="3585" y="7394"/>
                  </a:cubicBezTo>
                  <a:cubicBezTo>
                    <a:pt x="3585" y="7125"/>
                    <a:pt x="3451" y="6856"/>
                    <a:pt x="3137" y="6811"/>
                  </a:cubicBezTo>
                  <a:cubicBezTo>
                    <a:pt x="3047" y="6767"/>
                    <a:pt x="2868" y="6677"/>
                    <a:pt x="2778" y="6632"/>
                  </a:cubicBezTo>
                  <a:cubicBezTo>
                    <a:pt x="2644" y="6587"/>
                    <a:pt x="2554" y="6587"/>
                    <a:pt x="2465" y="6587"/>
                  </a:cubicBezTo>
                  <a:cubicBezTo>
                    <a:pt x="2330" y="6587"/>
                    <a:pt x="2151" y="6632"/>
                    <a:pt x="1972" y="6811"/>
                  </a:cubicBezTo>
                  <a:cubicBezTo>
                    <a:pt x="1927" y="6856"/>
                    <a:pt x="1882" y="6856"/>
                    <a:pt x="1793" y="6856"/>
                  </a:cubicBezTo>
                  <a:cubicBezTo>
                    <a:pt x="1748" y="6856"/>
                    <a:pt x="1703" y="6856"/>
                    <a:pt x="1658" y="6811"/>
                  </a:cubicBezTo>
                  <a:lnTo>
                    <a:pt x="1300" y="6453"/>
                  </a:lnTo>
                  <a:cubicBezTo>
                    <a:pt x="1210" y="6363"/>
                    <a:pt x="1210" y="6229"/>
                    <a:pt x="1300" y="6184"/>
                  </a:cubicBezTo>
                  <a:cubicBezTo>
                    <a:pt x="1524" y="5960"/>
                    <a:pt x="1569" y="5691"/>
                    <a:pt x="1434" y="5422"/>
                  </a:cubicBezTo>
                  <a:cubicBezTo>
                    <a:pt x="1345" y="5288"/>
                    <a:pt x="1300" y="5109"/>
                    <a:pt x="1255" y="5019"/>
                  </a:cubicBezTo>
                  <a:cubicBezTo>
                    <a:pt x="1120" y="4750"/>
                    <a:pt x="896" y="4571"/>
                    <a:pt x="628" y="4571"/>
                  </a:cubicBezTo>
                  <a:cubicBezTo>
                    <a:pt x="538" y="4571"/>
                    <a:pt x="404" y="4437"/>
                    <a:pt x="404" y="4347"/>
                  </a:cubicBezTo>
                  <a:lnTo>
                    <a:pt x="404" y="3854"/>
                  </a:lnTo>
                  <a:cubicBezTo>
                    <a:pt x="404" y="3720"/>
                    <a:pt x="538" y="3585"/>
                    <a:pt x="628" y="3585"/>
                  </a:cubicBezTo>
                  <a:cubicBezTo>
                    <a:pt x="896" y="3585"/>
                    <a:pt x="1210" y="3451"/>
                    <a:pt x="1255" y="3182"/>
                  </a:cubicBezTo>
                  <a:cubicBezTo>
                    <a:pt x="1300" y="3047"/>
                    <a:pt x="1345" y="2868"/>
                    <a:pt x="1434" y="2779"/>
                  </a:cubicBezTo>
                  <a:cubicBezTo>
                    <a:pt x="1524" y="2465"/>
                    <a:pt x="1479" y="2196"/>
                    <a:pt x="1300" y="1972"/>
                  </a:cubicBezTo>
                  <a:cubicBezTo>
                    <a:pt x="1210" y="1882"/>
                    <a:pt x="1210" y="1748"/>
                    <a:pt x="1300" y="1703"/>
                  </a:cubicBezTo>
                  <a:lnTo>
                    <a:pt x="1658" y="1345"/>
                  </a:lnTo>
                  <a:cubicBezTo>
                    <a:pt x="1703" y="1300"/>
                    <a:pt x="1759" y="1277"/>
                    <a:pt x="1809" y="1277"/>
                  </a:cubicBezTo>
                  <a:cubicBezTo>
                    <a:pt x="1860" y="1277"/>
                    <a:pt x="1905" y="1300"/>
                    <a:pt x="1927" y="1345"/>
                  </a:cubicBezTo>
                  <a:cubicBezTo>
                    <a:pt x="2061" y="1506"/>
                    <a:pt x="2212" y="1587"/>
                    <a:pt x="2369" y="1587"/>
                  </a:cubicBezTo>
                  <a:cubicBezTo>
                    <a:pt x="2474" y="1587"/>
                    <a:pt x="2581" y="1551"/>
                    <a:pt x="2689" y="1479"/>
                  </a:cubicBezTo>
                  <a:cubicBezTo>
                    <a:pt x="2823" y="1434"/>
                    <a:pt x="3002" y="1345"/>
                    <a:pt x="3092" y="1300"/>
                  </a:cubicBezTo>
                  <a:cubicBezTo>
                    <a:pt x="3361" y="1210"/>
                    <a:pt x="3540" y="986"/>
                    <a:pt x="3540" y="717"/>
                  </a:cubicBezTo>
                  <a:cubicBezTo>
                    <a:pt x="3540" y="583"/>
                    <a:pt x="3675" y="493"/>
                    <a:pt x="3764" y="493"/>
                  </a:cubicBezTo>
                  <a:close/>
                  <a:moveTo>
                    <a:pt x="3809" y="0"/>
                  </a:moveTo>
                  <a:cubicBezTo>
                    <a:pt x="3451" y="0"/>
                    <a:pt x="3137" y="314"/>
                    <a:pt x="3137" y="673"/>
                  </a:cubicBezTo>
                  <a:cubicBezTo>
                    <a:pt x="3137" y="807"/>
                    <a:pt x="3092" y="852"/>
                    <a:pt x="3002" y="941"/>
                  </a:cubicBezTo>
                  <a:cubicBezTo>
                    <a:pt x="2823" y="986"/>
                    <a:pt x="2644" y="1031"/>
                    <a:pt x="2554" y="1076"/>
                  </a:cubicBezTo>
                  <a:cubicBezTo>
                    <a:pt x="2528" y="1089"/>
                    <a:pt x="2502" y="1094"/>
                    <a:pt x="2477" y="1094"/>
                  </a:cubicBezTo>
                  <a:cubicBezTo>
                    <a:pt x="2416" y="1094"/>
                    <a:pt x="2362" y="1063"/>
                    <a:pt x="2330" y="1031"/>
                  </a:cubicBezTo>
                  <a:cubicBezTo>
                    <a:pt x="2174" y="897"/>
                    <a:pt x="2005" y="829"/>
                    <a:pt x="1837" y="829"/>
                  </a:cubicBezTo>
                  <a:cubicBezTo>
                    <a:pt x="1669" y="829"/>
                    <a:pt x="1501" y="897"/>
                    <a:pt x="1345" y="1031"/>
                  </a:cubicBezTo>
                  <a:lnTo>
                    <a:pt x="1031" y="1345"/>
                  </a:lnTo>
                  <a:cubicBezTo>
                    <a:pt x="762" y="1658"/>
                    <a:pt x="762" y="2062"/>
                    <a:pt x="1031" y="2331"/>
                  </a:cubicBezTo>
                  <a:cubicBezTo>
                    <a:pt x="1076" y="2375"/>
                    <a:pt x="1076" y="2465"/>
                    <a:pt x="1076" y="2555"/>
                  </a:cubicBezTo>
                  <a:cubicBezTo>
                    <a:pt x="1031" y="2734"/>
                    <a:pt x="896" y="2823"/>
                    <a:pt x="896" y="3003"/>
                  </a:cubicBezTo>
                  <a:cubicBezTo>
                    <a:pt x="852" y="3092"/>
                    <a:pt x="807" y="3182"/>
                    <a:pt x="672" y="3182"/>
                  </a:cubicBezTo>
                  <a:cubicBezTo>
                    <a:pt x="314" y="3182"/>
                    <a:pt x="0" y="3451"/>
                    <a:pt x="0" y="3854"/>
                  </a:cubicBezTo>
                  <a:lnTo>
                    <a:pt x="0" y="4347"/>
                  </a:lnTo>
                  <a:cubicBezTo>
                    <a:pt x="0" y="4750"/>
                    <a:pt x="314" y="5019"/>
                    <a:pt x="672" y="5019"/>
                  </a:cubicBezTo>
                  <a:cubicBezTo>
                    <a:pt x="807" y="5019"/>
                    <a:pt x="852" y="5064"/>
                    <a:pt x="896" y="5198"/>
                  </a:cubicBezTo>
                  <a:cubicBezTo>
                    <a:pt x="986" y="5333"/>
                    <a:pt x="1031" y="5512"/>
                    <a:pt x="1076" y="5646"/>
                  </a:cubicBezTo>
                  <a:cubicBezTo>
                    <a:pt x="1120" y="5691"/>
                    <a:pt x="1076" y="5781"/>
                    <a:pt x="1031" y="5870"/>
                  </a:cubicBezTo>
                  <a:cubicBezTo>
                    <a:pt x="762" y="6139"/>
                    <a:pt x="762" y="6543"/>
                    <a:pt x="1031" y="6811"/>
                  </a:cubicBezTo>
                  <a:lnTo>
                    <a:pt x="1345" y="7125"/>
                  </a:lnTo>
                  <a:cubicBezTo>
                    <a:pt x="1501" y="7282"/>
                    <a:pt x="1669" y="7360"/>
                    <a:pt x="1837" y="7360"/>
                  </a:cubicBezTo>
                  <a:cubicBezTo>
                    <a:pt x="2005" y="7360"/>
                    <a:pt x="2174" y="7282"/>
                    <a:pt x="2330" y="7125"/>
                  </a:cubicBezTo>
                  <a:cubicBezTo>
                    <a:pt x="2375" y="7080"/>
                    <a:pt x="2465" y="7080"/>
                    <a:pt x="2554" y="7080"/>
                  </a:cubicBezTo>
                  <a:cubicBezTo>
                    <a:pt x="2689" y="7125"/>
                    <a:pt x="2823" y="7260"/>
                    <a:pt x="3002" y="7260"/>
                  </a:cubicBezTo>
                  <a:cubicBezTo>
                    <a:pt x="3092" y="7304"/>
                    <a:pt x="3137" y="7349"/>
                    <a:pt x="3137" y="7484"/>
                  </a:cubicBezTo>
                  <a:cubicBezTo>
                    <a:pt x="3137" y="7887"/>
                    <a:pt x="3451" y="8156"/>
                    <a:pt x="3809" y="8156"/>
                  </a:cubicBezTo>
                  <a:lnTo>
                    <a:pt x="4347" y="8156"/>
                  </a:lnTo>
                  <a:cubicBezTo>
                    <a:pt x="4705" y="8156"/>
                    <a:pt x="5019" y="7887"/>
                    <a:pt x="5019" y="7484"/>
                  </a:cubicBezTo>
                  <a:cubicBezTo>
                    <a:pt x="5019" y="7349"/>
                    <a:pt x="5064" y="7304"/>
                    <a:pt x="5153" y="7260"/>
                  </a:cubicBezTo>
                  <a:cubicBezTo>
                    <a:pt x="5333" y="7215"/>
                    <a:pt x="5512" y="7125"/>
                    <a:pt x="5601" y="7080"/>
                  </a:cubicBezTo>
                  <a:cubicBezTo>
                    <a:pt x="5628" y="7067"/>
                    <a:pt x="5654" y="7062"/>
                    <a:pt x="5679" y="7062"/>
                  </a:cubicBezTo>
                  <a:cubicBezTo>
                    <a:pt x="5740" y="7062"/>
                    <a:pt x="5794" y="7093"/>
                    <a:pt x="5825" y="7125"/>
                  </a:cubicBezTo>
                  <a:cubicBezTo>
                    <a:pt x="5982" y="7282"/>
                    <a:pt x="6150" y="7360"/>
                    <a:pt x="6318" y="7360"/>
                  </a:cubicBezTo>
                  <a:cubicBezTo>
                    <a:pt x="6486" y="7360"/>
                    <a:pt x="6654" y="7282"/>
                    <a:pt x="6811" y="7125"/>
                  </a:cubicBezTo>
                  <a:lnTo>
                    <a:pt x="7125" y="6811"/>
                  </a:lnTo>
                  <a:cubicBezTo>
                    <a:pt x="7394" y="6543"/>
                    <a:pt x="7394" y="6139"/>
                    <a:pt x="7125" y="5870"/>
                  </a:cubicBezTo>
                  <a:cubicBezTo>
                    <a:pt x="7080" y="5781"/>
                    <a:pt x="7080" y="5691"/>
                    <a:pt x="7080" y="5646"/>
                  </a:cubicBezTo>
                  <a:cubicBezTo>
                    <a:pt x="7125" y="5467"/>
                    <a:pt x="7259" y="5333"/>
                    <a:pt x="7259" y="5198"/>
                  </a:cubicBezTo>
                  <a:cubicBezTo>
                    <a:pt x="7304" y="5064"/>
                    <a:pt x="7349" y="5019"/>
                    <a:pt x="7483" y="5019"/>
                  </a:cubicBezTo>
                  <a:cubicBezTo>
                    <a:pt x="7842" y="5019"/>
                    <a:pt x="8156" y="4750"/>
                    <a:pt x="8156" y="4347"/>
                  </a:cubicBezTo>
                  <a:lnTo>
                    <a:pt x="8156" y="3854"/>
                  </a:lnTo>
                  <a:cubicBezTo>
                    <a:pt x="8156" y="3451"/>
                    <a:pt x="7842" y="3182"/>
                    <a:pt x="7483" y="3182"/>
                  </a:cubicBezTo>
                  <a:cubicBezTo>
                    <a:pt x="7349" y="3182"/>
                    <a:pt x="7304" y="3092"/>
                    <a:pt x="7259" y="3003"/>
                  </a:cubicBezTo>
                  <a:cubicBezTo>
                    <a:pt x="7170" y="2823"/>
                    <a:pt x="7125" y="2644"/>
                    <a:pt x="7080" y="2555"/>
                  </a:cubicBezTo>
                  <a:cubicBezTo>
                    <a:pt x="7035" y="2510"/>
                    <a:pt x="7080" y="2375"/>
                    <a:pt x="7125" y="2331"/>
                  </a:cubicBezTo>
                  <a:cubicBezTo>
                    <a:pt x="7394" y="2062"/>
                    <a:pt x="7394" y="1658"/>
                    <a:pt x="7125" y="1345"/>
                  </a:cubicBezTo>
                  <a:lnTo>
                    <a:pt x="6811" y="1031"/>
                  </a:lnTo>
                  <a:cubicBezTo>
                    <a:pt x="6654" y="897"/>
                    <a:pt x="6486" y="829"/>
                    <a:pt x="6318" y="829"/>
                  </a:cubicBezTo>
                  <a:cubicBezTo>
                    <a:pt x="6150" y="829"/>
                    <a:pt x="5982" y="897"/>
                    <a:pt x="5825" y="1031"/>
                  </a:cubicBezTo>
                  <a:cubicBezTo>
                    <a:pt x="5781" y="1076"/>
                    <a:pt x="5691" y="1076"/>
                    <a:pt x="5601" y="1076"/>
                  </a:cubicBezTo>
                  <a:cubicBezTo>
                    <a:pt x="5467" y="1031"/>
                    <a:pt x="5333" y="941"/>
                    <a:pt x="5153" y="941"/>
                  </a:cubicBezTo>
                  <a:cubicBezTo>
                    <a:pt x="5064" y="852"/>
                    <a:pt x="5019" y="807"/>
                    <a:pt x="5019" y="673"/>
                  </a:cubicBezTo>
                  <a:cubicBezTo>
                    <a:pt x="5019" y="314"/>
                    <a:pt x="4705" y="0"/>
                    <a:pt x="434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57"/>
            <p:cNvSpPr/>
            <p:nvPr/>
          </p:nvSpPr>
          <p:spPr>
            <a:xfrm>
              <a:off x="7433094" y="1643831"/>
              <a:ext cx="131187" cy="46514"/>
            </a:xfrm>
            <a:custGeom>
              <a:rect b="b" l="l" r="r" t="t"/>
              <a:pathLst>
                <a:path extrusionOk="0" h="1748" w="4930">
                  <a:moveTo>
                    <a:pt x="583" y="0"/>
                  </a:moveTo>
                  <a:cubicBezTo>
                    <a:pt x="315" y="0"/>
                    <a:pt x="1" y="224"/>
                    <a:pt x="1" y="538"/>
                  </a:cubicBezTo>
                  <a:lnTo>
                    <a:pt x="1" y="1165"/>
                  </a:lnTo>
                  <a:cubicBezTo>
                    <a:pt x="1" y="1434"/>
                    <a:pt x="225" y="1748"/>
                    <a:pt x="583" y="1748"/>
                  </a:cubicBezTo>
                  <a:lnTo>
                    <a:pt x="1076" y="1748"/>
                  </a:lnTo>
                  <a:cubicBezTo>
                    <a:pt x="1166" y="1748"/>
                    <a:pt x="1300" y="1613"/>
                    <a:pt x="1300" y="1524"/>
                  </a:cubicBezTo>
                  <a:cubicBezTo>
                    <a:pt x="1300" y="1389"/>
                    <a:pt x="1166" y="1300"/>
                    <a:pt x="1076" y="1300"/>
                  </a:cubicBezTo>
                  <a:lnTo>
                    <a:pt x="583" y="1300"/>
                  </a:lnTo>
                  <a:cubicBezTo>
                    <a:pt x="494" y="1300"/>
                    <a:pt x="449" y="1210"/>
                    <a:pt x="449" y="1165"/>
                  </a:cubicBezTo>
                  <a:lnTo>
                    <a:pt x="449" y="538"/>
                  </a:lnTo>
                  <a:cubicBezTo>
                    <a:pt x="449" y="493"/>
                    <a:pt x="539" y="448"/>
                    <a:pt x="583" y="448"/>
                  </a:cubicBezTo>
                  <a:lnTo>
                    <a:pt x="4392" y="448"/>
                  </a:lnTo>
                  <a:cubicBezTo>
                    <a:pt x="4437" y="448"/>
                    <a:pt x="4482" y="493"/>
                    <a:pt x="4482" y="538"/>
                  </a:cubicBezTo>
                  <a:lnTo>
                    <a:pt x="4482" y="1165"/>
                  </a:lnTo>
                  <a:cubicBezTo>
                    <a:pt x="4437" y="1300"/>
                    <a:pt x="4437" y="1300"/>
                    <a:pt x="4392" y="1300"/>
                  </a:cubicBezTo>
                  <a:lnTo>
                    <a:pt x="2197" y="1300"/>
                  </a:lnTo>
                  <a:cubicBezTo>
                    <a:pt x="2107" y="1300"/>
                    <a:pt x="1973" y="1389"/>
                    <a:pt x="1973" y="1524"/>
                  </a:cubicBezTo>
                  <a:cubicBezTo>
                    <a:pt x="1973" y="1613"/>
                    <a:pt x="2107" y="1748"/>
                    <a:pt x="2197" y="1748"/>
                  </a:cubicBezTo>
                  <a:lnTo>
                    <a:pt x="4392" y="1748"/>
                  </a:lnTo>
                  <a:cubicBezTo>
                    <a:pt x="4661" y="1748"/>
                    <a:pt x="4930" y="1524"/>
                    <a:pt x="4930" y="1165"/>
                  </a:cubicBezTo>
                  <a:lnTo>
                    <a:pt x="4930" y="538"/>
                  </a:lnTo>
                  <a:cubicBezTo>
                    <a:pt x="4930" y="269"/>
                    <a:pt x="4706" y="0"/>
                    <a:pt x="439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57"/>
            <p:cNvSpPr/>
            <p:nvPr/>
          </p:nvSpPr>
          <p:spPr>
            <a:xfrm>
              <a:off x="7266169" y="1562751"/>
              <a:ext cx="332705" cy="417351"/>
            </a:xfrm>
            <a:custGeom>
              <a:rect b="b" l="l" r="r" t="t"/>
              <a:pathLst>
                <a:path extrusionOk="0" h="15684" w="12503">
                  <a:moveTo>
                    <a:pt x="4437" y="2151"/>
                  </a:moveTo>
                  <a:lnTo>
                    <a:pt x="4437" y="4033"/>
                  </a:lnTo>
                  <a:lnTo>
                    <a:pt x="4482" y="4033"/>
                  </a:lnTo>
                  <a:cubicBezTo>
                    <a:pt x="4482" y="4257"/>
                    <a:pt x="4347" y="4481"/>
                    <a:pt x="4033" y="4481"/>
                  </a:cubicBezTo>
                  <a:lnTo>
                    <a:pt x="2107" y="4481"/>
                  </a:lnTo>
                  <a:lnTo>
                    <a:pt x="4437" y="2151"/>
                  </a:lnTo>
                  <a:close/>
                  <a:moveTo>
                    <a:pt x="10262" y="448"/>
                  </a:moveTo>
                  <a:cubicBezTo>
                    <a:pt x="10486" y="448"/>
                    <a:pt x="10710" y="627"/>
                    <a:pt x="10710" y="896"/>
                  </a:cubicBezTo>
                  <a:lnTo>
                    <a:pt x="10710" y="1344"/>
                  </a:lnTo>
                  <a:lnTo>
                    <a:pt x="5109" y="1344"/>
                  </a:lnTo>
                  <a:cubicBezTo>
                    <a:pt x="4795" y="1344"/>
                    <a:pt x="4482" y="1479"/>
                    <a:pt x="4258" y="1703"/>
                  </a:cubicBezTo>
                  <a:lnTo>
                    <a:pt x="1703" y="4257"/>
                  </a:lnTo>
                  <a:cubicBezTo>
                    <a:pt x="1479" y="4481"/>
                    <a:pt x="1345" y="4795"/>
                    <a:pt x="1345" y="5108"/>
                  </a:cubicBezTo>
                  <a:lnTo>
                    <a:pt x="1345" y="13891"/>
                  </a:lnTo>
                  <a:lnTo>
                    <a:pt x="897" y="13891"/>
                  </a:lnTo>
                  <a:cubicBezTo>
                    <a:pt x="673" y="13891"/>
                    <a:pt x="449" y="13757"/>
                    <a:pt x="449" y="13443"/>
                  </a:cubicBezTo>
                  <a:lnTo>
                    <a:pt x="449" y="896"/>
                  </a:lnTo>
                  <a:cubicBezTo>
                    <a:pt x="449" y="672"/>
                    <a:pt x="628" y="448"/>
                    <a:pt x="897" y="448"/>
                  </a:cubicBezTo>
                  <a:close/>
                  <a:moveTo>
                    <a:pt x="897" y="0"/>
                  </a:moveTo>
                  <a:cubicBezTo>
                    <a:pt x="404" y="0"/>
                    <a:pt x="1" y="403"/>
                    <a:pt x="1" y="896"/>
                  </a:cubicBezTo>
                  <a:lnTo>
                    <a:pt x="1" y="13443"/>
                  </a:lnTo>
                  <a:cubicBezTo>
                    <a:pt x="1" y="13981"/>
                    <a:pt x="404" y="14339"/>
                    <a:pt x="897" y="14339"/>
                  </a:cubicBezTo>
                  <a:lnTo>
                    <a:pt x="1345" y="14339"/>
                  </a:lnTo>
                  <a:lnTo>
                    <a:pt x="1345" y="14787"/>
                  </a:lnTo>
                  <a:cubicBezTo>
                    <a:pt x="1345" y="15325"/>
                    <a:pt x="1748" y="15683"/>
                    <a:pt x="2241" y="15683"/>
                  </a:cubicBezTo>
                  <a:lnTo>
                    <a:pt x="10038" y="15683"/>
                  </a:lnTo>
                  <a:cubicBezTo>
                    <a:pt x="10172" y="15683"/>
                    <a:pt x="10262" y="15594"/>
                    <a:pt x="10262" y="15459"/>
                  </a:cubicBezTo>
                  <a:cubicBezTo>
                    <a:pt x="10262" y="15235"/>
                    <a:pt x="10172" y="15190"/>
                    <a:pt x="10038" y="15190"/>
                  </a:cubicBezTo>
                  <a:lnTo>
                    <a:pt x="2241" y="15190"/>
                  </a:lnTo>
                  <a:cubicBezTo>
                    <a:pt x="2017" y="15190"/>
                    <a:pt x="1793" y="15011"/>
                    <a:pt x="1793" y="14742"/>
                  </a:cubicBezTo>
                  <a:lnTo>
                    <a:pt x="1793" y="5108"/>
                  </a:lnTo>
                  <a:lnTo>
                    <a:pt x="1793" y="4929"/>
                  </a:lnTo>
                  <a:lnTo>
                    <a:pt x="4033" y="4929"/>
                  </a:lnTo>
                  <a:cubicBezTo>
                    <a:pt x="4571" y="4929"/>
                    <a:pt x="4930" y="4571"/>
                    <a:pt x="4930" y="4033"/>
                  </a:cubicBezTo>
                  <a:lnTo>
                    <a:pt x="4930" y="1792"/>
                  </a:lnTo>
                  <a:lnTo>
                    <a:pt x="11606" y="1792"/>
                  </a:lnTo>
                  <a:cubicBezTo>
                    <a:pt x="11830" y="1792"/>
                    <a:pt x="12054" y="1972"/>
                    <a:pt x="12054" y="2241"/>
                  </a:cubicBezTo>
                  <a:lnTo>
                    <a:pt x="12054" y="6721"/>
                  </a:lnTo>
                  <a:cubicBezTo>
                    <a:pt x="12054" y="6856"/>
                    <a:pt x="12189" y="6946"/>
                    <a:pt x="12278" y="6946"/>
                  </a:cubicBezTo>
                  <a:cubicBezTo>
                    <a:pt x="12413" y="6946"/>
                    <a:pt x="12502" y="6856"/>
                    <a:pt x="12502" y="6721"/>
                  </a:cubicBezTo>
                  <a:lnTo>
                    <a:pt x="12502" y="2241"/>
                  </a:lnTo>
                  <a:cubicBezTo>
                    <a:pt x="12502" y="1748"/>
                    <a:pt x="12099" y="1344"/>
                    <a:pt x="11606" y="1344"/>
                  </a:cubicBezTo>
                  <a:lnTo>
                    <a:pt x="11158" y="1344"/>
                  </a:lnTo>
                  <a:lnTo>
                    <a:pt x="11158" y="896"/>
                  </a:lnTo>
                  <a:cubicBezTo>
                    <a:pt x="11158" y="403"/>
                    <a:pt x="10755" y="0"/>
                    <a:pt x="1026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7"/>
            <p:cNvSpPr/>
            <p:nvPr/>
          </p:nvSpPr>
          <p:spPr>
            <a:xfrm>
              <a:off x="7509411" y="1803598"/>
              <a:ext cx="131187" cy="131187"/>
            </a:xfrm>
            <a:custGeom>
              <a:rect b="b" l="l" r="r" t="t"/>
              <a:pathLst>
                <a:path extrusionOk="0" h="4930" w="4930">
                  <a:moveTo>
                    <a:pt x="2510" y="1614"/>
                  </a:moveTo>
                  <a:cubicBezTo>
                    <a:pt x="2869" y="1614"/>
                    <a:pt x="3137" y="1883"/>
                    <a:pt x="3137" y="2241"/>
                  </a:cubicBezTo>
                  <a:cubicBezTo>
                    <a:pt x="3137" y="2555"/>
                    <a:pt x="2869" y="2824"/>
                    <a:pt x="2510" y="2824"/>
                  </a:cubicBezTo>
                  <a:cubicBezTo>
                    <a:pt x="2152" y="2779"/>
                    <a:pt x="1928" y="2555"/>
                    <a:pt x="1928" y="2241"/>
                  </a:cubicBezTo>
                  <a:cubicBezTo>
                    <a:pt x="1928" y="1883"/>
                    <a:pt x="2196" y="1614"/>
                    <a:pt x="2510" y="1614"/>
                  </a:cubicBezTo>
                  <a:close/>
                  <a:moveTo>
                    <a:pt x="2465" y="449"/>
                  </a:moveTo>
                  <a:cubicBezTo>
                    <a:pt x="3586" y="449"/>
                    <a:pt x="4482" y="1345"/>
                    <a:pt x="4482" y="2465"/>
                  </a:cubicBezTo>
                  <a:cubicBezTo>
                    <a:pt x="4482" y="2824"/>
                    <a:pt x="4392" y="3182"/>
                    <a:pt x="4213" y="3451"/>
                  </a:cubicBezTo>
                  <a:cubicBezTo>
                    <a:pt x="3989" y="3182"/>
                    <a:pt x="3720" y="2958"/>
                    <a:pt x="3361" y="2779"/>
                  </a:cubicBezTo>
                  <a:cubicBezTo>
                    <a:pt x="3496" y="2600"/>
                    <a:pt x="3541" y="2375"/>
                    <a:pt x="3541" y="2241"/>
                  </a:cubicBezTo>
                  <a:cubicBezTo>
                    <a:pt x="3541" y="1659"/>
                    <a:pt x="3093" y="1166"/>
                    <a:pt x="2465" y="1166"/>
                  </a:cubicBezTo>
                  <a:cubicBezTo>
                    <a:pt x="1838" y="1166"/>
                    <a:pt x="1390" y="1614"/>
                    <a:pt x="1390" y="2241"/>
                  </a:cubicBezTo>
                  <a:cubicBezTo>
                    <a:pt x="1390" y="2465"/>
                    <a:pt x="1479" y="2600"/>
                    <a:pt x="1569" y="2779"/>
                  </a:cubicBezTo>
                  <a:cubicBezTo>
                    <a:pt x="1255" y="2958"/>
                    <a:pt x="942" y="3182"/>
                    <a:pt x="718" y="3451"/>
                  </a:cubicBezTo>
                  <a:cubicBezTo>
                    <a:pt x="583" y="3182"/>
                    <a:pt x="449" y="2824"/>
                    <a:pt x="449" y="2465"/>
                  </a:cubicBezTo>
                  <a:cubicBezTo>
                    <a:pt x="449" y="1345"/>
                    <a:pt x="1345" y="449"/>
                    <a:pt x="2465" y="449"/>
                  </a:cubicBezTo>
                  <a:close/>
                  <a:moveTo>
                    <a:pt x="2958" y="3137"/>
                  </a:moveTo>
                  <a:cubicBezTo>
                    <a:pt x="3361" y="3227"/>
                    <a:pt x="3675" y="3496"/>
                    <a:pt x="3899" y="3854"/>
                  </a:cubicBezTo>
                  <a:cubicBezTo>
                    <a:pt x="3541" y="4213"/>
                    <a:pt x="3048" y="4482"/>
                    <a:pt x="2465" y="4482"/>
                  </a:cubicBezTo>
                  <a:cubicBezTo>
                    <a:pt x="1928" y="4482"/>
                    <a:pt x="1390" y="4213"/>
                    <a:pt x="1031" y="3854"/>
                  </a:cubicBezTo>
                  <a:cubicBezTo>
                    <a:pt x="1255" y="3496"/>
                    <a:pt x="1569" y="3227"/>
                    <a:pt x="1972" y="3137"/>
                  </a:cubicBezTo>
                  <a:cubicBezTo>
                    <a:pt x="2152" y="3182"/>
                    <a:pt x="2286" y="3227"/>
                    <a:pt x="2465" y="3227"/>
                  </a:cubicBezTo>
                  <a:cubicBezTo>
                    <a:pt x="2645" y="3227"/>
                    <a:pt x="2824" y="3182"/>
                    <a:pt x="2958" y="3137"/>
                  </a:cubicBezTo>
                  <a:close/>
                  <a:moveTo>
                    <a:pt x="2465" y="1"/>
                  </a:moveTo>
                  <a:cubicBezTo>
                    <a:pt x="1121" y="1"/>
                    <a:pt x="1" y="1121"/>
                    <a:pt x="1" y="2465"/>
                  </a:cubicBezTo>
                  <a:cubicBezTo>
                    <a:pt x="1" y="3809"/>
                    <a:pt x="1121" y="4930"/>
                    <a:pt x="2465" y="4930"/>
                  </a:cubicBezTo>
                  <a:cubicBezTo>
                    <a:pt x="3810" y="4930"/>
                    <a:pt x="4930" y="3809"/>
                    <a:pt x="4930" y="2465"/>
                  </a:cubicBezTo>
                  <a:cubicBezTo>
                    <a:pt x="4930" y="1121"/>
                    <a:pt x="3854" y="1"/>
                    <a:pt x="246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57"/>
          <p:cNvGrpSpPr/>
          <p:nvPr/>
        </p:nvGrpSpPr>
        <p:grpSpPr>
          <a:xfrm>
            <a:off x="1493848" y="2203040"/>
            <a:ext cx="423338" cy="418549"/>
            <a:chOff x="1493848" y="2203040"/>
            <a:chExt cx="423338" cy="418549"/>
          </a:xfrm>
        </p:grpSpPr>
        <p:sp>
          <p:nvSpPr>
            <p:cNvPr id="3557" name="Google Shape;3557;p57"/>
            <p:cNvSpPr/>
            <p:nvPr/>
          </p:nvSpPr>
          <p:spPr>
            <a:xfrm>
              <a:off x="1766920" y="2203040"/>
              <a:ext cx="147872" cy="120969"/>
            </a:xfrm>
            <a:custGeom>
              <a:rect b="b" l="l" r="r" t="t"/>
              <a:pathLst>
                <a:path extrusionOk="0" h="4546" w="5557">
                  <a:moveTo>
                    <a:pt x="4661" y="314"/>
                  </a:moveTo>
                  <a:cubicBezTo>
                    <a:pt x="4885" y="314"/>
                    <a:pt x="5109" y="538"/>
                    <a:pt x="5109" y="762"/>
                  </a:cubicBezTo>
                  <a:lnTo>
                    <a:pt x="5109" y="2510"/>
                  </a:lnTo>
                  <a:cubicBezTo>
                    <a:pt x="5109" y="2734"/>
                    <a:pt x="4885" y="2958"/>
                    <a:pt x="4661" y="2958"/>
                  </a:cubicBezTo>
                  <a:lnTo>
                    <a:pt x="2106" y="2958"/>
                  </a:lnTo>
                  <a:cubicBezTo>
                    <a:pt x="2017" y="2958"/>
                    <a:pt x="1972" y="3003"/>
                    <a:pt x="1882" y="3048"/>
                  </a:cubicBezTo>
                  <a:lnTo>
                    <a:pt x="1076" y="3899"/>
                  </a:lnTo>
                  <a:lnTo>
                    <a:pt x="1076" y="3272"/>
                  </a:lnTo>
                  <a:cubicBezTo>
                    <a:pt x="1076" y="3137"/>
                    <a:pt x="941" y="3003"/>
                    <a:pt x="762" y="2958"/>
                  </a:cubicBezTo>
                  <a:cubicBezTo>
                    <a:pt x="538" y="2913"/>
                    <a:pt x="448" y="2734"/>
                    <a:pt x="448" y="2510"/>
                  </a:cubicBezTo>
                  <a:lnTo>
                    <a:pt x="448" y="762"/>
                  </a:lnTo>
                  <a:cubicBezTo>
                    <a:pt x="448" y="538"/>
                    <a:pt x="672" y="314"/>
                    <a:pt x="897" y="314"/>
                  </a:cubicBezTo>
                  <a:close/>
                  <a:moveTo>
                    <a:pt x="897" y="1"/>
                  </a:moveTo>
                  <a:cubicBezTo>
                    <a:pt x="404" y="1"/>
                    <a:pt x="0" y="359"/>
                    <a:pt x="0" y="897"/>
                  </a:cubicBezTo>
                  <a:lnTo>
                    <a:pt x="0" y="2600"/>
                  </a:lnTo>
                  <a:cubicBezTo>
                    <a:pt x="0" y="2913"/>
                    <a:pt x="269" y="3227"/>
                    <a:pt x="628" y="3406"/>
                  </a:cubicBezTo>
                  <a:lnTo>
                    <a:pt x="628" y="4168"/>
                  </a:lnTo>
                  <a:cubicBezTo>
                    <a:pt x="628" y="4347"/>
                    <a:pt x="717" y="4482"/>
                    <a:pt x="852" y="4526"/>
                  </a:cubicBezTo>
                  <a:cubicBezTo>
                    <a:pt x="878" y="4540"/>
                    <a:pt x="912" y="4545"/>
                    <a:pt x="949" y="4545"/>
                  </a:cubicBezTo>
                  <a:cubicBezTo>
                    <a:pt x="1039" y="4545"/>
                    <a:pt x="1147" y="4513"/>
                    <a:pt x="1210" y="4482"/>
                  </a:cubicBezTo>
                  <a:lnTo>
                    <a:pt x="2196" y="3496"/>
                  </a:lnTo>
                  <a:lnTo>
                    <a:pt x="4661" y="3496"/>
                  </a:lnTo>
                  <a:cubicBezTo>
                    <a:pt x="5153" y="3496"/>
                    <a:pt x="5557" y="3137"/>
                    <a:pt x="5557" y="2600"/>
                  </a:cubicBezTo>
                  <a:lnTo>
                    <a:pt x="5557" y="897"/>
                  </a:lnTo>
                  <a:cubicBezTo>
                    <a:pt x="5557" y="359"/>
                    <a:pt x="5153" y="1"/>
                    <a:pt x="466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7"/>
            <p:cNvSpPr/>
            <p:nvPr/>
          </p:nvSpPr>
          <p:spPr>
            <a:xfrm>
              <a:off x="1493848" y="2248357"/>
              <a:ext cx="423338" cy="373232"/>
            </a:xfrm>
            <a:custGeom>
              <a:rect b="b" l="l" r="r" t="t"/>
              <a:pathLst>
                <a:path extrusionOk="0" h="14026" w="15909">
                  <a:moveTo>
                    <a:pt x="7170" y="583"/>
                  </a:moveTo>
                  <a:cubicBezTo>
                    <a:pt x="7395" y="583"/>
                    <a:pt x="7574" y="762"/>
                    <a:pt x="7574" y="986"/>
                  </a:cubicBezTo>
                  <a:cubicBezTo>
                    <a:pt x="7574" y="1210"/>
                    <a:pt x="7753" y="1434"/>
                    <a:pt x="8022" y="1434"/>
                  </a:cubicBezTo>
                  <a:cubicBezTo>
                    <a:pt x="8246" y="1434"/>
                    <a:pt x="8425" y="1569"/>
                    <a:pt x="8425" y="1793"/>
                  </a:cubicBezTo>
                  <a:lnTo>
                    <a:pt x="8425" y="2868"/>
                  </a:lnTo>
                  <a:lnTo>
                    <a:pt x="8246" y="2868"/>
                  </a:lnTo>
                  <a:cubicBezTo>
                    <a:pt x="8111" y="2868"/>
                    <a:pt x="8067" y="2779"/>
                    <a:pt x="8067" y="2689"/>
                  </a:cubicBezTo>
                  <a:lnTo>
                    <a:pt x="8067" y="2465"/>
                  </a:lnTo>
                  <a:cubicBezTo>
                    <a:pt x="8067" y="2105"/>
                    <a:pt x="7777" y="1831"/>
                    <a:pt x="7430" y="1831"/>
                  </a:cubicBezTo>
                  <a:cubicBezTo>
                    <a:pt x="7346" y="1831"/>
                    <a:pt x="7258" y="1847"/>
                    <a:pt x="7170" y="1882"/>
                  </a:cubicBezTo>
                  <a:cubicBezTo>
                    <a:pt x="6857" y="1995"/>
                    <a:pt x="6532" y="2051"/>
                    <a:pt x="6213" y="2051"/>
                  </a:cubicBezTo>
                  <a:cubicBezTo>
                    <a:pt x="5893" y="2051"/>
                    <a:pt x="5580" y="1995"/>
                    <a:pt x="5288" y="1882"/>
                  </a:cubicBezTo>
                  <a:cubicBezTo>
                    <a:pt x="5201" y="1847"/>
                    <a:pt x="5113" y="1831"/>
                    <a:pt x="5029" y="1831"/>
                  </a:cubicBezTo>
                  <a:cubicBezTo>
                    <a:pt x="4682" y="1831"/>
                    <a:pt x="4392" y="2105"/>
                    <a:pt x="4392" y="2465"/>
                  </a:cubicBezTo>
                  <a:lnTo>
                    <a:pt x="4392" y="2689"/>
                  </a:lnTo>
                  <a:cubicBezTo>
                    <a:pt x="4392" y="2823"/>
                    <a:pt x="4258" y="2868"/>
                    <a:pt x="4213" y="2868"/>
                  </a:cubicBezTo>
                  <a:lnTo>
                    <a:pt x="4034" y="2868"/>
                  </a:lnTo>
                  <a:lnTo>
                    <a:pt x="4034" y="1748"/>
                  </a:lnTo>
                  <a:lnTo>
                    <a:pt x="3944" y="1748"/>
                  </a:lnTo>
                  <a:cubicBezTo>
                    <a:pt x="3944" y="1121"/>
                    <a:pt x="4437" y="583"/>
                    <a:pt x="5109" y="583"/>
                  </a:cubicBezTo>
                  <a:close/>
                  <a:moveTo>
                    <a:pt x="7287" y="2185"/>
                  </a:moveTo>
                  <a:cubicBezTo>
                    <a:pt x="7406" y="2185"/>
                    <a:pt x="7529" y="2272"/>
                    <a:pt x="7529" y="2420"/>
                  </a:cubicBezTo>
                  <a:lnTo>
                    <a:pt x="7529" y="2644"/>
                  </a:lnTo>
                  <a:cubicBezTo>
                    <a:pt x="7529" y="2958"/>
                    <a:pt x="7798" y="3316"/>
                    <a:pt x="8201" y="3316"/>
                  </a:cubicBezTo>
                  <a:lnTo>
                    <a:pt x="8336" y="3316"/>
                  </a:lnTo>
                  <a:lnTo>
                    <a:pt x="8336" y="3764"/>
                  </a:lnTo>
                  <a:cubicBezTo>
                    <a:pt x="8336" y="3809"/>
                    <a:pt x="8291" y="3899"/>
                    <a:pt x="8246" y="3899"/>
                  </a:cubicBezTo>
                  <a:cubicBezTo>
                    <a:pt x="8067" y="3899"/>
                    <a:pt x="7887" y="3989"/>
                    <a:pt x="7887" y="4213"/>
                  </a:cubicBezTo>
                  <a:cubicBezTo>
                    <a:pt x="7843" y="5154"/>
                    <a:pt x="7081" y="5915"/>
                    <a:pt x="6095" y="5915"/>
                  </a:cubicBezTo>
                  <a:cubicBezTo>
                    <a:pt x="5154" y="5915"/>
                    <a:pt x="4347" y="5154"/>
                    <a:pt x="4303" y="4213"/>
                  </a:cubicBezTo>
                  <a:cubicBezTo>
                    <a:pt x="4303" y="4033"/>
                    <a:pt x="4123" y="3899"/>
                    <a:pt x="3989" y="3899"/>
                  </a:cubicBezTo>
                  <a:cubicBezTo>
                    <a:pt x="3944" y="3809"/>
                    <a:pt x="3944" y="3809"/>
                    <a:pt x="3944" y="3764"/>
                  </a:cubicBezTo>
                  <a:lnTo>
                    <a:pt x="3944" y="3316"/>
                  </a:lnTo>
                  <a:lnTo>
                    <a:pt x="4079" y="3316"/>
                  </a:lnTo>
                  <a:cubicBezTo>
                    <a:pt x="4437" y="3316"/>
                    <a:pt x="4751" y="3048"/>
                    <a:pt x="4751" y="2644"/>
                  </a:cubicBezTo>
                  <a:lnTo>
                    <a:pt x="4751" y="2420"/>
                  </a:lnTo>
                  <a:cubicBezTo>
                    <a:pt x="4751" y="2241"/>
                    <a:pt x="4930" y="2196"/>
                    <a:pt x="5064" y="2196"/>
                  </a:cubicBezTo>
                  <a:cubicBezTo>
                    <a:pt x="5423" y="2308"/>
                    <a:pt x="5793" y="2364"/>
                    <a:pt x="6157" y="2364"/>
                  </a:cubicBezTo>
                  <a:cubicBezTo>
                    <a:pt x="6521" y="2364"/>
                    <a:pt x="6879" y="2308"/>
                    <a:pt x="7215" y="2196"/>
                  </a:cubicBezTo>
                  <a:cubicBezTo>
                    <a:pt x="7238" y="2188"/>
                    <a:pt x="7263" y="2185"/>
                    <a:pt x="7287" y="2185"/>
                  </a:cubicBezTo>
                  <a:close/>
                  <a:moveTo>
                    <a:pt x="4258" y="5288"/>
                  </a:moveTo>
                  <a:cubicBezTo>
                    <a:pt x="4437" y="5512"/>
                    <a:pt x="4616" y="5691"/>
                    <a:pt x="4840" y="5826"/>
                  </a:cubicBezTo>
                  <a:lnTo>
                    <a:pt x="4840" y="6587"/>
                  </a:lnTo>
                  <a:cubicBezTo>
                    <a:pt x="4706" y="6587"/>
                    <a:pt x="4661" y="6587"/>
                    <a:pt x="4527" y="6632"/>
                  </a:cubicBezTo>
                  <a:lnTo>
                    <a:pt x="4213" y="6722"/>
                  </a:lnTo>
                  <a:cubicBezTo>
                    <a:pt x="4168" y="6722"/>
                    <a:pt x="4079" y="6767"/>
                    <a:pt x="4034" y="6856"/>
                  </a:cubicBezTo>
                  <a:lnTo>
                    <a:pt x="2869" y="7170"/>
                  </a:lnTo>
                  <a:lnTo>
                    <a:pt x="2869" y="5467"/>
                  </a:lnTo>
                  <a:cubicBezTo>
                    <a:pt x="2869" y="5378"/>
                    <a:pt x="2958" y="5288"/>
                    <a:pt x="3048" y="5288"/>
                  </a:cubicBezTo>
                  <a:close/>
                  <a:moveTo>
                    <a:pt x="6991" y="6139"/>
                  </a:moveTo>
                  <a:lnTo>
                    <a:pt x="6991" y="6856"/>
                  </a:lnTo>
                  <a:lnTo>
                    <a:pt x="6185" y="7528"/>
                  </a:lnTo>
                  <a:lnTo>
                    <a:pt x="5288" y="6856"/>
                  </a:lnTo>
                  <a:lnTo>
                    <a:pt x="5288" y="6184"/>
                  </a:lnTo>
                  <a:cubicBezTo>
                    <a:pt x="5542" y="6269"/>
                    <a:pt x="5816" y="6313"/>
                    <a:pt x="6091" y="6313"/>
                  </a:cubicBezTo>
                  <a:cubicBezTo>
                    <a:pt x="6399" y="6313"/>
                    <a:pt x="6707" y="6258"/>
                    <a:pt x="6991" y="6139"/>
                  </a:cubicBezTo>
                  <a:close/>
                  <a:moveTo>
                    <a:pt x="7484" y="7092"/>
                  </a:moveTo>
                  <a:cubicBezTo>
                    <a:pt x="7518" y="7092"/>
                    <a:pt x="7551" y="7103"/>
                    <a:pt x="7574" y="7125"/>
                  </a:cubicBezTo>
                  <a:lnTo>
                    <a:pt x="7843" y="7260"/>
                  </a:lnTo>
                  <a:cubicBezTo>
                    <a:pt x="7887" y="7260"/>
                    <a:pt x="7887" y="7304"/>
                    <a:pt x="7843" y="7304"/>
                  </a:cubicBezTo>
                  <a:lnTo>
                    <a:pt x="6991" y="8156"/>
                  </a:lnTo>
                  <a:lnTo>
                    <a:pt x="6902" y="8156"/>
                  </a:lnTo>
                  <a:lnTo>
                    <a:pt x="6498" y="7797"/>
                  </a:lnTo>
                  <a:lnTo>
                    <a:pt x="7395" y="7125"/>
                  </a:lnTo>
                  <a:cubicBezTo>
                    <a:pt x="7417" y="7103"/>
                    <a:pt x="7451" y="7092"/>
                    <a:pt x="7484" y="7092"/>
                  </a:cubicBezTo>
                  <a:close/>
                  <a:moveTo>
                    <a:pt x="4885" y="7125"/>
                  </a:moveTo>
                  <a:lnTo>
                    <a:pt x="5781" y="7797"/>
                  </a:lnTo>
                  <a:lnTo>
                    <a:pt x="5333" y="8201"/>
                  </a:lnTo>
                  <a:lnTo>
                    <a:pt x="5199" y="8201"/>
                  </a:lnTo>
                  <a:lnTo>
                    <a:pt x="4392" y="7349"/>
                  </a:lnTo>
                  <a:lnTo>
                    <a:pt x="4392" y="7260"/>
                  </a:lnTo>
                  <a:lnTo>
                    <a:pt x="4706" y="7125"/>
                  </a:lnTo>
                  <a:close/>
                  <a:moveTo>
                    <a:pt x="6095" y="8156"/>
                  </a:moveTo>
                  <a:lnTo>
                    <a:pt x="6454" y="8425"/>
                  </a:lnTo>
                  <a:lnTo>
                    <a:pt x="6274" y="8738"/>
                  </a:lnTo>
                  <a:lnTo>
                    <a:pt x="5961" y="8738"/>
                  </a:lnTo>
                  <a:lnTo>
                    <a:pt x="5961" y="8694"/>
                  </a:lnTo>
                  <a:lnTo>
                    <a:pt x="5781" y="8425"/>
                  </a:lnTo>
                  <a:lnTo>
                    <a:pt x="6095" y="8156"/>
                  </a:lnTo>
                  <a:close/>
                  <a:moveTo>
                    <a:pt x="7887" y="5243"/>
                  </a:moveTo>
                  <a:lnTo>
                    <a:pt x="12951" y="5288"/>
                  </a:lnTo>
                  <a:cubicBezTo>
                    <a:pt x="13041" y="5288"/>
                    <a:pt x="13130" y="5378"/>
                    <a:pt x="13130" y="5467"/>
                  </a:cubicBezTo>
                  <a:lnTo>
                    <a:pt x="13130" y="11741"/>
                  </a:lnTo>
                  <a:lnTo>
                    <a:pt x="11024" y="11741"/>
                  </a:lnTo>
                  <a:lnTo>
                    <a:pt x="11024" y="10889"/>
                  </a:lnTo>
                  <a:cubicBezTo>
                    <a:pt x="11024" y="10755"/>
                    <a:pt x="10934" y="10665"/>
                    <a:pt x="10800" y="10665"/>
                  </a:cubicBezTo>
                  <a:cubicBezTo>
                    <a:pt x="10710" y="10665"/>
                    <a:pt x="10576" y="10755"/>
                    <a:pt x="10576" y="10889"/>
                  </a:cubicBezTo>
                  <a:lnTo>
                    <a:pt x="10576" y="11741"/>
                  </a:lnTo>
                  <a:lnTo>
                    <a:pt x="9456" y="11741"/>
                  </a:lnTo>
                  <a:lnTo>
                    <a:pt x="9456" y="10979"/>
                  </a:lnTo>
                  <a:cubicBezTo>
                    <a:pt x="9456" y="10889"/>
                    <a:pt x="9366" y="10755"/>
                    <a:pt x="9232" y="10755"/>
                  </a:cubicBezTo>
                  <a:cubicBezTo>
                    <a:pt x="9142" y="10755"/>
                    <a:pt x="9008" y="10889"/>
                    <a:pt x="9008" y="10979"/>
                  </a:cubicBezTo>
                  <a:lnTo>
                    <a:pt x="9008" y="11741"/>
                  </a:lnTo>
                  <a:lnTo>
                    <a:pt x="7126" y="11741"/>
                  </a:lnTo>
                  <a:lnTo>
                    <a:pt x="6633" y="8918"/>
                  </a:lnTo>
                  <a:lnTo>
                    <a:pt x="6767" y="8604"/>
                  </a:lnTo>
                  <a:lnTo>
                    <a:pt x="6902" y="8604"/>
                  </a:lnTo>
                  <a:cubicBezTo>
                    <a:pt x="6991" y="8604"/>
                    <a:pt x="7170" y="8514"/>
                    <a:pt x="7305" y="8425"/>
                  </a:cubicBezTo>
                  <a:lnTo>
                    <a:pt x="8111" y="7573"/>
                  </a:lnTo>
                  <a:cubicBezTo>
                    <a:pt x="8201" y="7528"/>
                    <a:pt x="8246" y="7484"/>
                    <a:pt x="8246" y="7349"/>
                  </a:cubicBezTo>
                  <a:lnTo>
                    <a:pt x="9545" y="7753"/>
                  </a:lnTo>
                  <a:cubicBezTo>
                    <a:pt x="10128" y="7932"/>
                    <a:pt x="10531" y="8469"/>
                    <a:pt x="10531" y="9142"/>
                  </a:cubicBezTo>
                  <a:lnTo>
                    <a:pt x="10531" y="9814"/>
                  </a:lnTo>
                  <a:cubicBezTo>
                    <a:pt x="10531" y="9948"/>
                    <a:pt x="10666" y="10038"/>
                    <a:pt x="10755" y="10038"/>
                  </a:cubicBezTo>
                  <a:cubicBezTo>
                    <a:pt x="10890" y="10038"/>
                    <a:pt x="10979" y="9948"/>
                    <a:pt x="10979" y="9814"/>
                  </a:cubicBezTo>
                  <a:lnTo>
                    <a:pt x="10979" y="9142"/>
                  </a:lnTo>
                  <a:cubicBezTo>
                    <a:pt x="10979" y="8290"/>
                    <a:pt x="10442" y="7573"/>
                    <a:pt x="9635" y="7304"/>
                  </a:cubicBezTo>
                  <a:lnTo>
                    <a:pt x="8111" y="6856"/>
                  </a:lnTo>
                  <a:cubicBezTo>
                    <a:pt x="8067" y="6812"/>
                    <a:pt x="8022" y="6812"/>
                    <a:pt x="7977" y="6722"/>
                  </a:cubicBezTo>
                  <a:lnTo>
                    <a:pt x="7619" y="6587"/>
                  </a:lnTo>
                  <a:cubicBezTo>
                    <a:pt x="7529" y="6498"/>
                    <a:pt x="7439" y="6498"/>
                    <a:pt x="7350" y="6498"/>
                  </a:cubicBezTo>
                  <a:lnTo>
                    <a:pt x="7350" y="5781"/>
                  </a:lnTo>
                  <a:cubicBezTo>
                    <a:pt x="7574" y="5602"/>
                    <a:pt x="7753" y="5467"/>
                    <a:pt x="7887" y="5243"/>
                  </a:cubicBezTo>
                  <a:close/>
                  <a:moveTo>
                    <a:pt x="3944" y="7394"/>
                  </a:moveTo>
                  <a:cubicBezTo>
                    <a:pt x="3944" y="7484"/>
                    <a:pt x="3989" y="7573"/>
                    <a:pt x="4034" y="7618"/>
                  </a:cubicBezTo>
                  <a:lnTo>
                    <a:pt x="4885" y="8469"/>
                  </a:lnTo>
                  <a:cubicBezTo>
                    <a:pt x="4975" y="8604"/>
                    <a:pt x="5109" y="8649"/>
                    <a:pt x="5288" y="8649"/>
                  </a:cubicBezTo>
                  <a:lnTo>
                    <a:pt x="5378" y="8649"/>
                  </a:lnTo>
                  <a:lnTo>
                    <a:pt x="5557" y="8962"/>
                  </a:lnTo>
                  <a:lnTo>
                    <a:pt x="5064" y="11785"/>
                  </a:lnTo>
                  <a:lnTo>
                    <a:pt x="3138" y="11785"/>
                  </a:lnTo>
                  <a:lnTo>
                    <a:pt x="3138" y="11068"/>
                  </a:lnTo>
                  <a:cubicBezTo>
                    <a:pt x="3138" y="10934"/>
                    <a:pt x="3048" y="10844"/>
                    <a:pt x="2914" y="10844"/>
                  </a:cubicBezTo>
                  <a:cubicBezTo>
                    <a:pt x="2824" y="10844"/>
                    <a:pt x="2690" y="10934"/>
                    <a:pt x="2690" y="11068"/>
                  </a:cubicBezTo>
                  <a:lnTo>
                    <a:pt x="2690" y="11785"/>
                  </a:lnTo>
                  <a:lnTo>
                    <a:pt x="1569" y="11785"/>
                  </a:lnTo>
                  <a:lnTo>
                    <a:pt x="1569" y="9142"/>
                  </a:lnTo>
                  <a:lnTo>
                    <a:pt x="1614" y="9142"/>
                  </a:lnTo>
                  <a:cubicBezTo>
                    <a:pt x="1614" y="8514"/>
                    <a:pt x="2062" y="7977"/>
                    <a:pt x="2645" y="7753"/>
                  </a:cubicBezTo>
                  <a:lnTo>
                    <a:pt x="2690" y="7753"/>
                  </a:lnTo>
                  <a:lnTo>
                    <a:pt x="3944" y="7394"/>
                  </a:lnTo>
                  <a:close/>
                  <a:moveTo>
                    <a:pt x="6229" y="9142"/>
                  </a:moveTo>
                  <a:lnTo>
                    <a:pt x="6678" y="11785"/>
                  </a:lnTo>
                  <a:lnTo>
                    <a:pt x="5557" y="11785"/>
                  </a:lnTo>
                  <a:lnTo>
                    <a:pt x="6005" y="9142"/>
                  </a:lnTo>
                  <a:close/>
                  <a:moveTo>
                    <a:pt x="10083" y="12233"/>
                  </a:moveTo>
                  <a:cubicBezTo>
                    <a:pt x="9993" y="12458"/>
                    <a:pt x="9769" y="12637"/>
                    <a:pt x="9456" y="12637"/>
                  </a:cubicBezTo>
                  <a:lnTo>
                    <a:pt x="6543" y="12637"/>
                  </a:lnTo>
                  <a:cubicBezTo>
                    <a:pt x="6274" y="12637"/>
                    <a:pt x="6050" y="12458"/>
                    <a:pt x="5961" y="12233"/>
                  </a:cubicBezTo>
                  <a:close/>
                  <a:moveTo>
                    <a:pt x="15371" y="12233"/>
                  </a:moveTo>
                  <a:cubicBezTo>
                    <a:pt x="15415" y="12233"/>
                    <a:pt x="15505" y="12278"/>
                    <a:pt x="15505" y="12413"/>
                  </a:cubicBezTo>
                  <a:cubicBezTo>
                    <a:pt x="15460" y="12995"/>
                    <a:pt x="14923" y="13533"/>
                    <a:pt x="14295" y="13533"/>
                  </a:cubicBezTo>
                  <a:lnTo>
                    <a:pt x="1749" y="13533"/>
                  </a:lnTo>
                  <a:cubicBezTo>
                    <a:pt x="1121" y="13533"/>
                    <a:pt x="628" y="12995"/>
                    <a:pt x="628" y="12413"/>
                  </a:cubicBezTo>
                  <a:cubicBezTo>
                    <a:pt x="628" y="12323"/>
                    <a:pt x="673" y="12233"/>
                    <a:pt x="808" y="12233"/>
                  </a:cubicBezTo>
                  <a:lnTo>
                    <a:pt x="5557" y="12233"/>
                  </a:lnTo>
                  <a:cubicBezTo>
                    <a:pt x="5647" y="12726"/>
                    <a:pt x="6095" y="13130"/>
                    <a:pt x="6633" y="13130"/>
                  </a:cubicBezTo>
                  <a:lnTo>
                    <a:pt x="9545" y="13130"/>
                  </a:lnTo>
                  <a:cubicBezTo>
                    <a:pt x="10083" y="13130"/>
                    <a:pt x="10486" y="12726"/>
                    <a:pt x="10576" y="12233"/>
                  </a:cubicBezTo>
                  <a:close/>
                  <a:moveTo>
                    <a:pt x="4975" y="0"/>
                  </a:moveTo>
                  <a:cubicBezTo>
                    <a:pt x="4079" y="0"/>
                    <a:pt x="3362" y="762"/>
                    <a:pt x="3362" y="1658"/>
                  </a:cubicBezTo>
                  <a:lnTo>
                    <a:pt x="3362" y="3675"/>
                  </a:lnTo>
                  <a:cubicBezTo>
                    <a:pt x="3362" y="3944"/>
                    <a:pt x="3541" y="4168"/>
                    <a:pt x="3810" y="4213"/>
                  </a:cubicBezTo>
                  <a:cubicBezTo>
                    <a:pt x="3810" y="4392"/>
                    <a:pt x="3855" y="4616"/>
                    <a:pt x="3944" y="4795"/>
                  </a:cubicBezTo>
                  <a:lnTo>
                    <a:pt x="3048" y="4795"/>
                  </a:lnTo>
                  <a:cubicBezTo>
                    <a:pt x="2690" y="4795"/>
                    <a:pt x="2331" y="5064"/>
                    <a:pt x="2331" y="5467"/>
                  </a:cubicBezTo>
                  <a:lnTo>
                    <a:pt x="2331" y="7349"/>
                  </a:lnTo>
                  <a:cubicBezTo>
                    <a:pt x="2062" y="7484"/>
                    <a:pt x="1793" y="7618"/>
                    <a:pt x="1569" y="7932"/>
                  </a:cubicBezTo>
                  <a:lnTo>
                    <a:pt x="1569" y="4437"/>
                  </a:lnTo>
                  <a:cubicBezTo>
                    <a:pt x="1569" y="4213"/>
                    <a:pt x="1749" y="4033"/>
                    <a:pt x="1973" y="4033"/>
                  </a:cubicBezTo>
                  <a:lnTo>
                    <a:pt x="2510" y="4033"/>
                  </a:lnTo>
                  <a:cubicBezTo>
                    <a:pt x="2645" y="4033"/>
                    <a:pt x="2734" y="3944"/>
                    <a:pt x="2734" y="3809"/>
                  </a:cubicBezTo>
                  <a:cubicBezTo>
                    <a:pt x="2734" y="3720"/>
                    <a:pt x="2645" y="3585"/>
                    <a:pt x="2510" y="3585"/>
                  </a:cubicBezTo>
                  <a:lnTo>
                    <a:pt x="1973" y="3585"/>
                  </a:lnTo>
                  <a:cubicBezTo>
                    <a:pt x="1480" y="3585"/>
                    <a:pt x="1076" y="3989"/>
                    <a:pt x="1076" y="4481"/>
                  </a:cubicBezTo>
                  <a:lnTo>
                    <a:pt x="1076" y="9186"/>
                  </a:lnTo>
                  <a:lnTo>
                    <a:pt x="1076" y="11785"/>
                  </a:lnTo>
                  <a:lnTo>
                    <a:pt x="628" y="11785"/>
                  </a:lnTo>
                  <a:cubicBezTo>
                    <a:pt x="270" y="11785"/>
                    <a:pt x="1" y="12054"/>
                    <a:pt x="1" y="12413"/>
                  </a:cubicBezTo>
                  <a:cubicBezTo>
                    <a:pt x="1" y="13309"/>
                    <a:pt x="718" y="14026"/>
                    <a:pt x="1614" y="14026"/>
                  </a:cubicBezTo>
                  <a:lnTo>
                    <a:pt x="14250" y="14026"/>
                  </a:lnTo>
                  <a:cubicBezTo>
                    <a:pt x="15147" y="14026"/>
                    <a:pt x="15864" y="13309"/>
                    <a:pt x="15864" y="12413"/>
                  </a:cubicBezTo>
                  <a:cubicBezTo>
                    <a:pt x="15908" y="12054"/>
                    <a:pt x="15639" y="11785"/>
                    <a:pt x="15281" y="11785"/>
                  </a:cubicBezTo>
                  <a:lnTo>
                    <a:pt x="14833" y="11785"/>
                  </a:lnTo>
                  <a:lnTo>
                    <a:pt x="14833" y="4481"/>
                  </a:lnTo>
                  <a:cubicBezTo>
                    <a:pt x="14833" y="3989"/>
                    <a:pt x="14474" y="3585"/>
                    <a:pt x="13937" y="3585"/>
                  </a:cubicBezTo>
                  <a:lnTo>
                    <a:pt x="9635" y="3585"/>
                  </a:lnTo>
                  <a:cubicBezTo>
                    <a:pt x="9501" y="3585"/>
                    <a:pt x="9411" y="3720"/>
                    <a:pt x="9411" y="3809"/>
                  </a:cubicBezTo>
                  <a:cubicBezTo>
                    <a:pt x="9411" y="3944"/>
                    <a:pt x="9545" y="4033"/>
                    <a:pt x="9635" y="4033"/>
                  </a:cubicBezTo>
                  <a:lnTo>
                    <a:pt x="13937" y="4033"/>
                  </a:lnTo>
                  <a:cubicBezTo>
                    <a:pt x="14161" y="4033"/>
                    <a:pt x="14340" y="4213"/>
                    <a:pt x="14340" y="4437"/>
                  </a:cubicBezTo>
                  <a:lnTo>
                    <a:pt x="14340" y="11741"/>
                  </a:lnTo>
                  <a:lnTo>
                    <a:pt x="13578" y="11741"/>
                  </a:lnTo>
                  <a:lnTo>
                    <a:pt x="13578" y="5467"/>
                  </a:lnTo>
                  <a:cubicBezTo>
                    <a:pt x="13578" y="5109"/>
                    <a:pt x="13265" y="4795"/>
                    <a:pt x="12906" y="4795"/>
                  </a:cubicBezTo>
                  <a:lnTo>
                    <a:pt x="8201" y="4795"/>
                  </a:lnTo>
                  <a:cubicBezTo>
                    <a:pt x="8246" y="4616"/>
                    <a:pt x="8291" y="4437"/>
                    <a:pt x="8291" y="4213"/>
                  </a:cubicBezTo>
                  <a:cubicBezTo>
                    <a:pt x="8515" y="4168"/>
                    <a:pt x="8739" y="3944"/>
                    <a:pt x="8739" y="3675"/>
                  </a:cubicBezTo>
                  <a:lnTo>
                    <a:pt x="8739" y="1658"/>
                  </a:lnTo>
                  <a:cubicBezTo>
                    <a:pt x="8739" y="1210"/>
                    <a:pt x="8336" y="807"/>
                    <a:pt x="7887" y="807"/>
                  </a:cubicBezTo>
                  <a:cubicBezTo>
                    <a:pt x="7887" y="359"/>
                    <a:pt x="7529" y="0"/>
                    <a:pt x="708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57"/>
          <p:cNvGrpSpPr/>
          <p:nvPr/>
        </p:nvGrpSpPr>
        <p:grpSpPr>
          <a:xfrm>
            <a:off x="2143718" y="2169671"/>
            <a:ext cx="478155" cy="436431"/>
            <a:chOff x="2143718" y="2169671"/>
            <a:chExt cx="478155" cy="436431"/>
          </a:xfrm>
        </p:grpSpPr>
        <p:sp>
          <p:nvSpPr>
            <p:cNvPr id="3560" name="Google Shape;3560;p57"/>
            <p:cNvSpPr/>
            <p:nvPr/>
          </p:nvSpPr>
          <p:spPr>
            <a:xfrm>
              <a:off x="2143718" y="2169671"/>
              <a:ext cx="439996" cy="406627"/>
            </a:xfrm>
            <a:custGeom>
              <a:rect b="b" l="l" r="r" t="t"/>
              <a:pathLst>
                <a:path extrusionOk="0" h="15281" w="16535">
                  <a:moveTo>
                    <a:pt x="3137" y="493"/>
                  </a:moveTo>
                  <a:cubicBezTo>
                    <a:pt x="3406" y="493"/>
                    <a:pt x="3585" y="672"/>
                    <a:pt x="3585" y="941"/>
                  </a:cubicBezTo>
                  <a:lnTo>
                    <a:pt x="3585" y="2151"/>
                  </a:lnTo>
                  <a:cubicBezTo>
                    <a:pt x="3585" y="2375"/>
                    <a:pt x="3406" y="2554"/>
                    <a:pt x="3137" y="2554"/>
                  </a:cubicBezTo>
                  <a:cubicBezTo>
                    <a:pt x="2868" y="2554"/>
                    <a:pt x="2689" y="2375"/>
                    <a:pt x="2689" y="2151"/>
                  </a:cubicBezTo>
                  <a:lnTo>
                    <a:pt x="2689" y="941"/>
                  </a:lnTo>
                  <a:cubicBezTo>
                    <a:pt x="2689" y="717"/>
                    <a:pt x="2868" y="493"/>
                    <a:pt x="3137" y="493"/>
                  </a:cubicBezTo>
                  <a:close/>
                  <a:moveTo>
                    <a:pt x="13443" y="493"/>
                  </a:moveTo>
                  <a:cubicBezTo>
                    <a:pt x="13667" y="493"/>
                    <a:pt x="13891" y="672"/>
                    <a:pt x="13891" y="941"/>
                  </a:cubicBezTo>
                  <a:lnTo>
                    <a:pt x="13891" y="2151"/>
                  </a:lnTo>
                  <a:cubicBezTo>
                    <a:pt x="13891" y="2375"/>
                    <a:pt x="13712" y="2554"/>
                    <a:pt x="13443" y="2554"/>
                  </a:cubicBezTo>
                  <a:cubicBezTo>
                    <a:pt x="13219" y="2554"/>
                    <a:pt x="12995" y="2420"/>
                    <a:pt x="12995" y="2151"/>
                  </a:cubicBezTo>
                  <a:lnTo>
                    <a:pt x="12995" y="941"/>
                  </a:lnTo>
                  <a:cubicBezTo>
                    <a:pt x="12995" y="717"/>
                    <a:pt x="13174" y="493"/>
                    <a:pt x="13443" y="493"/>
                  </a:cubicBezTo>
                  <a:close/>
                  <a:moveTo>
                    <a:pt x="3092" y="0"/>
                  </a:moveTo>
                  <a:cubicBezTo>
                    <a:pt x="2599" y="0"/>
                    <a:pt x="2151" y="403"/>
                    <a:pt x="2151" y="941"/>
                  </a:cubicBezTo>
                  <a:lnTo>
                    <a:pt x="2151" y="1300"/>
                  </a:lnTo>
                  <a:lnTo>
                    <a:pt x="1255" y="1300"/>
                  </a:lnTo>
                  <a:cubicBezTo>
                    <a:pt x="583" y="1300"/>
                    <a:pt x="0" y="1837"/>
                    <a:pt x="0" y="2509"/>
                  </a:cubicBezTo>
                  <a:lnTo>
                    <a:pt x="0" y="14070"/>
                  </a:lnTo>
                  <a:cubicBezTo>
                    <a:pt x="0" y="14742"/>
                    <a:pt x="583" y="15280"/>
                    <a:pt x="1255" y="15280"/>
                  </a:cubicBezTo>
                  <a:lnTo>
                    <a:pt x="7842" y="15280"/>
                  </a:lnTo>
                  <a:cubicBezTo>
                    <a:pt x="8021" y="15280"/>
                    <a:pt x="8111" y="15190"/>
                    <a:pt x="8111" y="15011"/>
                  </a:cubicBezTo>
                  <a:cubicBezTo>
                    <a:pt x="8200" y="14922"/>
                    <a:pt x="8066" y="14787"/>
                    <a:pt x="7887" y="14787"/>
                  </a:cubicBezTo>
                  <a:lnTo>
                    <a:pt x="1300" y="14787"/>
                  </a:lnTo>
                  <a:cubicBezTo>
                    <a:pt x="896" y="14787"/>
                    <a:pt x="583" y="14474"/>
                    <a:pt x="583" y="14070"/>
                  </a:cubicBezTo>
                  <a:lnTo>
                    <a:pt x="583" y="4481"/>
                  </a:lnTo>
                  <a:lnTo>
                    <a:pt x="1389" y="4481"/>
                  </a:lnTo>
                  <a:cubicBezTo>
                    <a:pt x="1568" y="4481"/>
                    <a:pt x="1703" y="4391"/>
                    <a:pt x="1703" y="4212"/>
                  </a:cubicBezTo>
                  <a:cubicBezTo>
                    <a:pt x="1703" y="4033"/>
                    <a:pt x="1568" y="3943"/>
                    <a:pt x="1389" y="3943"/>
                  </a:cubicBezTo>
                  <a:lnTo>
                    <a:pt x="583" y="3943"/>
                  </a:lnTo>
                  <a:lnTo>
                    <a:pt x="583" y="2465"/>
                  </a:lnTo>
                  <a:cubicBezTo>
                    <a:pt x="583" y="2061"/>
                    <a:pt x="896" y="1748"/>
                    <a:pt x="1300" y="1748"/>
                  </a:cubicBezTo>
                  <a:lnTo>
                    <a:pt x="2151" y="1748"/>
                  </a:lnTo>
                  <a:lnTo>
                    <a:pt x="2151" y="2061"/>
                  </a:lnTo>
                  <a:cubicBezTo>
                    <a:pt x="2151" y="2599"/>
                    <a:pt x="2599" y="3047"/>
                    <a:pt x="3092" y="3047"/>
                  </a:cubicBezTo>
                  <a:cubicBezTo>
                    <a:pt x="3585" y="3047"/>
                    <a:pt x="4033" y="2599"/>
                    <a:pt x="4033" y="2061"/>
                  </a:cubicBezTo>
                  <a:lnTo>
                    <a:pt x="4033" y="1748"/>
                  </a:lnTo>
                  <a:lnTo>
                    <a:pt x="12502" y="1748"/>
                  </a:lnTo>
                  <a:lnTo>
                    <a:pt x="12502" y="2061"/>
                  </a:lnTo>
                  <a:cubicBezTo>
                    <a:pt x="12502" y="2599"/>
                    <a:pt x="12950" y="3047"/>
                    <a:pt x="13443" y="3047"/>
                  </a:cubicBezTo>
                  <a:cubicBezTo>
                    <a:pt x="13936" y="3047"/>
                    <a:pt x="14384" y="2599"/>
                    <a:pt x="14384" y="2061"/>
                  </a:cubicBezTo>
                  <a:lnTo>
                    <a:pt x="14384" y="1748"/>
                  </a:lnTo>
                  <a:lnTo>
                    <a:pt x="15280" y="1748"/>
                  </a:lnTo>
                  <a:cubicBezTo>
                    <a:pt x="15683" y="1748"/>
                    <a:pt x="16042" y="2061"/>
                    <a:pt x="16042" y="2465"/>
                  </a:cubicBezTo>
                  <a:lnTo>
                    <a:pt x="16042" y="3943"/>
                  </a:lnTo>
                  <a:lnTo>
                    <a:pt x="2644" y="3943"/>
                  </a:lnTo>
                  <a:cubicBezTo>
                    <a:pt x="2465" y="3943"/>
                    <a:pt x="2375" y="4033"/>
                    <a:pt x="2375" y="4212"/>
                  </a:cubicBezTo>
                  <a:cubicBezTo>
                    <a:pt x="2375" y="4391"/>
                    <a:pt x="2465" y="4481"/>
                    <a:pt x="2644" y="4481"/>
                  </a:cubicBezTo>
                  <a:lnTo>
                    <a:pt x="15952" y="4481"/>
                  </a:lnTo>
                  <a:lnTo>
                    <a:pt x="15952" y="8962"/>
                  </a:lnTo>
                  <a:cubicBezTo>
                    <a:pt x="15952" y="9141"/>
                    <a:pt x="16087" y="9231"/>
                    <a:pt x="16266" y="9231"/>
                  </a:cubicBezTo>
                  <a:cubicBezTo>
                    <a:pt x="16400" y="9231"/>
                    <a:pt x="16535" y="9141"/>
                    <a:pt x="16535" y="8962"/>
                  </a:cubicBezTo>
                  <a:lnTo>
                    <a:pt x="16535" y="2509"/>
                  </a:lnTo>
                  <a:cubicBezTo>
                    <a:pt x="16535" y="1837"/>
                    <a:pt x="15952" y="1300"/>
                    <a:pt x="15280" y="1300"/>
                  </a:cubicBezTo>
                  <a:lnTo>
                    <a:pt x="14384" y="1300"/>
                  </a:lnTo>
                  <a:lnTo>
                    <a:pt x="14384" y="941"/>
                  </a:lnTo>
                  <a:cubicBezTo>
                    <a:pt x="14384" y="448"/>
                    <a:pt x="13936" y="0"/>
                    <a:pt x="13443" y="0"/>
                  </a:cubicBezTo>
                  <a:cubicBezTo>
                    <a:pt x="12950" y="0"/>
                    <a:pt x="12502" y="448"/>
                    <a:pt x="12502" y="941"/>
                  </a:cubicBezTo>
                  <a:lnTo>
                    <a:pt x="12502" y="1300"/>
                  </a:lnTo>
                  <a:lnTo>
                    <a:pt x="4033" y="1300"/>
                  </a:lnTo>
                  <a:lnTo>
                    <a:pt x="4033" y="941"/>
                  </a:lnTo>
                  <a:cubicBezTo>
                    <a:pt x="4033" y="448"/>
                    <a:pt x="3585" y="0"/>
                    <a:pt x="309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7"/>
            <p:cNvSpPr/>
            <p:nvPr/>
          </p:nvSpPr>
          <p:spPr>
            <a:xfrm>
              <a:off x="2380999" y="2435559"/>
              <a:ext cx="240874" cy="170543"/>
            </a:xfrm>
            <a:custGeom>
              <a:rect b="b" l="l" r="r" t="t"/>
              <a:pathLst>
                <a:path extrusionOk="0" h="6409" w="9052">
                  <a:moveTo>
                    <a:pt x="8245" y="493"/>
                  </a:moveTo>
                  <a:lnTo>
                    <a:pt x="4750" y="3182"/>
                  </a:lnTo>
                  <a:cubicBezTo>
                    <a:pt x="4660" y="3227"/>
                    <a:pt x="4582" y="3249"/>
                    <a:pt x="4504" y="3249"/>
                  </a:cubicBezTo>
                  <a:cubicBezTo>
                    <a:pt x="4425" y="3249"/>
                    <a:pt x="4347" y="3227"/>
                    <a:pt x="4257" y="3182"/>
                  </a:cubicBezTo>
                  <a:lnTo>
                    <a:pt x="762" y="493"/>
                  </a:lnTo>
                  <a:close/>
                  <a:moveTo>
                    <a:pt x="493" y="942"/>
                  </a:moveTo>
                  <a:lnTo>
                    <a:pt x="3092" y="2913"/>
                  </a:lnTo>
                  <a:lnTo>
                    <a:pt x="493" y="5512"/>
                  </a:lnTo>
                  <a:lnTo>
                    <a:pt x="493" y="942"/>
                  </a:lnTo>
                  <a:close/>
                  <a:moveTo>
                    <a:pt x="8559" y="942"/>
                  </a:moveTo>
                  <a:lnTo>
                    <a:pt x="8559" y="5512"/>
                  </a:lnTo>
                  <a:lnTo>
                    <a:pt x="6005" y="2913"/>
                  </a:lnTo>
                  <a:lnTo>
                    <a:pt x="8559" y="942"/>
                  </a:lnTo>
                  <a:close/>
                  <a:moveTo>
                    <a:pt x="5601" y="3182"/>
                  </a:moveTo>
                  <a:lnTo>
                    <a:pt x="8245" y="5915"/>
                  </a:lnTo>
                  <a:lnTo>
                    <a:pt x="852" y="5915"/>
                  </a:lnTo>
                  <a:lnTo>
                    <a:pt x="3451" y="3182"/>
                  </a:lnTo>
                  <a:lnTo>
                    <a:pt x="3988" y="3585"/>
                  </a:lnTo>
                  <a:cubicBezTo>
                    <a:pt x="4145" y="3720"/>
                    <a:pt x="4336" y="3787"/>
                    <a:pt x="4532" y="3787"/>
                  </a:cubicBezTo>
                  <a:cubicBezTo>
                    <a:pt x="4728" y="3787"/>
                    <a:pt x="4929" y="3720"/>
                    <a:pt x="5109" y="3585"/>
                  </a:cubicBezTo>
                  <a:lnTo>
                    <a:pt x="5601" y="3182"/>
                  </a:lnTo>
                  <a:close/>
                  <a:moveTo>
                    <a:pt x="538" y="1"/>
                  </a:moveTo>
                  <a:cubicBezTo>
                    <a:pt x="224" y="1"/>
                    <a:pt x="0" y="269"/>
                    <a:pt x="0" y="538"/>
                  </a:cubicBezTo>
                  <a:lnTo>
                    <a:pt x="0" y="5871"/>
                  </a:lnTo>
                  <a:cubicBezTo>
                    <a:pt x="0" y="6184"/>
                    <a:pt x="269" y="6408"/>
                    <a:pt x="538" y="6408"/>
                  </a:cubicBezTo>
                  <a:lnTo>
                    <a:pt x="8514" y="6408"/>
                  </a:lnTo>
                  <a:cubicBezTo>
                    <a:pt x="8828" y="6408"/>
                    <a:pt x="9052" y="6139"/>
                    <a:pt x="9052" y="5871"/>
                  </a:cubicBezTo>
                  <a:lnTo>
                    <a:pt x="9052" y="538"/>
                  </a:lnTo>
                  <a:cubicBezTo>
                    <a:pt x="9052" y="269"/>
                    <a:pt x="8783" y="1"/>
                    <a:pt x="851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57"/>
            <p:cNvSpPr/>
            <p:nvPr/>
          </p:nvSpPr>
          <p:spPr>
            <a:xfrm>
              <a:off x="2191403" y="2322280"/>
              <a:ext cx="72752" cy="72778"/>
            </a:xfrm>
            <a:custGeom>
              <a:rect b="b" l="l" r="r" t="t"/>
              <a:pathLst>
                <a:path extrusionOk="0" h="2735" w="2734">
                  <a:moveTo>
                    <a:pt x="2151" y="494"/>
                  </a:moveTo>
                  <a:cubicBezTo>
                    <a:pt x="2196" y="494"/>
                    <a:pt x="2241" y="538"/>
                    <a:pt x="2241" y="583"/>
                  </a:cubicBezTo>
                  <a:lnTo>
                    <a:pt x="2241" y="2107"/>
                  </a:lnTo>
                  <a:cubicBezTo>
                    <a:pt x="2241" y="2152"/>
                    <a:pt x="2196" y="2241"/>
                    <a:pt x="2151" y="2241"/>
                  </a:cubicBezTo>
                  <a:lnTo>
                    <a:pt x="628" y="2241"/>
                  </a:lnTo>
                  <a:cubicBezTo>
                    <a:pt x="583" y="2241"/>
                    <a:pt x="493" y="2152"/>
                    <a:pt x="493" y="2107"/>
                  </a:cubicBezTo>
                  <a:lnTo>
                    <a:pt x="493" y="583"/>
                  </a:lnTo>
                  <a:cubicBezTo>
                    <a:pt x="493" y="538"/>
                    <a:pt x="538" y="494"/>
                    <a:pt x="628" y="494"/>
                  </a:cubicBezTo>
                  <a:close/>
                  <a:moveTo>
                    <a:pt x="628" y="1"/>
                  </a:moveTo>
                  <a:cubicBezTo>
                    <a:pt x="269" y="1"/>
                    <a:pt x="1" y="270"/>
                    <a:pt x="1" y="583"/>
                  </a:cubicBezTo>
                  <a:lnTo>
                    <a:pt x="1" y="2107"/>
                  </a:lnTo>
                  <a:cubicBezTo>
                    <a:pt x="1" y="2465"/>
                    <a:pt x="269" y="2734"/>
                    <a:pt x="628" y="2734"/>
                  </a:cubicBezTo>
                  <a:lnTo>
                    <a:pt x="2151" y="2734"/>
                  </a:lnTo>
                  <a:cubicBezTo>
                    <a:pt x="2465" y="2734"/>
                    <a:pt x="2734" y="2465"/>
                    <a:pt x="2734" y="2107"/>
                  </a:cubicBezTo>
                  <a:lnTo>
                    <a:pt x="2734" y="583"/>
                  </a:lnTo>
                  <a:cubicBezTo>
                    <a:pt x="2734" y="270"/>
                    <a:pt x="2465" y="1"/>
                    <a:pt x="215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57"/>
            <p:cNvSpPr/>
            <p:nvPr/>
          </p:nvSpPr>
          <p:spPr>
            <a:xfrm>
              <a:off x="2191403" y="2427203"/>
              <a:ext cx="72752" cy="73976"/>
            </a:xfrm>
            <a:custGeom>
              <a:rect b="b" l="l" r="r" t="t"/>
              <a:pathLst>
                <a:path extrusionOk="0" h="2780" w="2734">
                  <a:moveTo>
                    <a:pt x="2151" y="539"/>
                  </a:moveTo>
                  <a:cubicBezTo>
                    <a:pt x="2196" y="539"/>
                    <a:pt x="2241" y="583"/>
                    <a:pt x="2241" y="628"/>
                  </a:cubicBezTo>
                  <a:lnTo>
                    <a:pt x="2241" y="2152"/>
                  </a:lnTo>
                  <a:cubicBezTo>
                    <a:pt x="2241" y="2197"/>
                    <a:pt x="2196" y="2241"/>
                    <a:pt x="2151" y="2241"/>
                  </a:cubicBezTo>
                  <a:lnTo>
                    <a:pt x="628" y="2241"/>
                  </a:lnTo>
                  <a:cubicBezTo>
                    <a:pt x="583" y="2241"/>
                    <a:pt x="493" y="2197"/>
                    <a:pt x="493" y="2152"/>
                  </a:cubicBezTo>
                  <a:lnTo>
                    <a:pt x="493" y="628"/>
                  </a:lnTo>
                  <a:cubicBezTo>
                    <a:pt x="493" y="583"/>
                    <a:pt x="538" y="539"/>
                    <a:pt x="628" y="539"/>
                  </a:cubicBezTo>
                  <a:close/>
                  <a:moveTo>
                    <a:pt x="628" y="1"/>
                  </a:moveTo>
                  <a:cubicBezTo>
                    <a:pt x="269" y="1"/>
                    <a:pt x="1" y="315"/>
                    <a:pt x="1" y="628"/>
                  </a:cubicBezTo>
                  <a:lnTo>
                    <a:pt x="1" y="2152"/>
                  </a:lnTo>
                  <a:cubicBezTo>
                    <a:pt x="1" y="2465"/>
                    <a:pt x="269" y="2779"/>
                    <a:pt x="628" y="2779"/>
                  </a:cubicBezTo>
                  <a:lnTo>
                    <a:pt x="2151" y="2779"/>
                  </a:lnTo>
                  <a:cubicBezTo>
                    <a:pt x="2465" y="2779"/>
                    <a:pt x="2734" y="2465"/>
                    <a:pt x="2734" y="2152"/>
                  </a:cubicBezTo>
                  <a:lnTo>
                    <a:pt x="2734" y="628"/>
                  </a:lnTo>
                  <a:cubicBezTo>
                    <a:pt x="2734" y="315"/>
                    <a:pt x="2465" y="1"/>
                    <a:pt x="215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7"/>
            <p:cNvSpPr/>
            <p:nvPr/>
          </p:nvSpPr>
          <p:spPr>
            <a:xfrm>
              <a:off x="2282037" y="2322280"/>
              <a:ext cx="73949" cy="72778"/>
            </a:xfrm>
            <a:custGeom>
              <a:rect b="b" l="l" r="r" t="t"/>
              <a:pathLst>
                <a:path extrusionOk="0" h="2735" w="2779">
                  <a:moveTo>
                    <a:pt x="2151" y="494"/>
                  </a:moveTo>
                  <a:cubicBezTo>
                    <a:pt x="2196" y="494"/>
                    <a:pt x="2241" y="538"/>
                    <a:pt x="2241" y="583"/>
                  </a:cubicBezTo>
                  <a:lnTo>
                    <a:pt x="2241" y="2107"/>
                  </a:lnTo>
                  <a:cubicBezTo>
                    <a:pt x="2241" y="2152"/>
                    <a:pt x="2196" y="2241"/>
                    <a:pt x="2151" y="2241"/>
                  </a:cubicBezTo>
                  <a:lnTo>
                    <a:pt x="627" y="2241"/>
                  </a:lnTo>
                  <a:cubicBezTo>
                    <a:pt x="583" y="2241"/>
                    <a:pt x="538" y="2152"/>
                    <a:pt x="538" y="2107"/>
                  </a:cubicBezTo>
                  <a:lnTo>
                    <a:pt x="538" y="583"/>
                  </a:lnTo>
                  <a:cubicBezTo>
                    <a:pt x="538" y="538"/>
                    <a:pt x="583" y="494"/>
                    <a:pt x="627" y="494"/>
                  </a:cubicBezTo>
                  <a:close/>
                  <a:moveTo>
                    <a:pt x="627" y="1"/>
                  </a:moveTo>
                  <a:cubicBezTo>
                    <a:pt x="314" y="1"/>
                    <a:pt x="0" y="270"/>
                    <a:pt x="0" y="583"/>
                  </a:cubicBezTo>
                  <a:lnTo>
                    <a:pt x="0" y="2107"/>
                  </a:lnTo>
                  <a:cubicBezTo>
                    <a:pt x="0" y="2465"/>
                    <a:pt x="314" y="2734"/>
                    <a:pt x="627" y="2734"/>
                  </a:cubicBezTo>
                  <a:lnTo>
                    <a:pt x="2151" y="2734"/>
                  </a:lnTo>
                  <a:cubicBezTo>
                    <a:pt x="2465" y="2734"/>
                    <a:pt x="2778" y="2465"/>
                    <a:pt x="2778" y="2107"/>
                  </a:cubicBezTo>
                  <a:lnTo>
                    <a:pt x="2778" y="583"/>
                  </a:lnTo>
                  <a:cubicBezTo>
                    <a:pt x="2778" y="270"/>
                    <a:pt x="2465" y="1"/>
                    <a:pt x="215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7"/>
            <p:cNvSpPr/>
            <p:nvPr/>
          </p:nvSpPr>
          <p:spPr>
            <a:xfrm>
              <a:off x="2282037" y="2427203"/>
              <a:ext cx="73949" cy="73976"/>
            </a:xfrm>
            <a:custGeom>
              <a:rect b="b" l="l" r="r" t="t"/>
              <a:pathLst>
                <a:path extrusionOk="0" h="2780" w="2779">
                  <a:moveTo>
                    <a:pt x="2151" y="539"/>
                  </a:moveTo>
                  <a:cubicBezTo>
                    <a:pt x="2196" y="539"/>
                    <a:pt x="2241" y="583"/>
                    <a:pt x="2241" y="628"/>
                  </a:cubicBezTo>
                  <a:lnTo>
                    <a:pt x="2241" y="2152"/>
                  </a:lnTo>
                  <a:cubicBezTo>
                    <a:pt x="2241" y="2197"/>
                    <a:pt x="2196" y="2241"/>
                    <a:pt x="2151" y="2241"/>
                  </a:cubicBezTo>
                  <a:lnTo>
                    <a:pt x="627" y="2241"/>
                  </a:lnTo>
                  <a:cubicBezTo>
                    <a:pt x="583" y="2241"/>
                    <a:pt x="538" y="2197"/>
                    <a:pt x="538" y="2152"/>
                  </a:cubicBezTo>
                  <a:lnTo>
                    <a:pt x="538" y="628"/>
                  </a:lnTo>
                  <a:cubicBezTo>
                    <a:pt x="538" y="583"/>
                    <a:pt x="583" y="539"/>
                    <a:pt x="627" y="539"/>
                  </a:cubicBezTo>
                  <a:close/>
                  <a:moveTo>
                    <a:pt x="627" y="1"/>
                  </a:moveTo>
                  <a:cubicBezTo>
                    <a:pt x="314" y="1"/>
                    <a:pt x="0" y="315"/>
                    <a:pt x="0" y="628"/>
                  </a:cubicBezTo>
                  <a:lnTo>
                    <a:pt x="0" y="2152"/>
                  </a:lnTo>
                  <a:cubicBezTo>
                    <a:pt x="0" y="2465"/>
                    <a:pt x="314" y="2779"/>
                    <a:pt x="627" y="2779"/>
                  </a:cubicBezTo>
                  <a:lnTo>
                    <a:pt x="2151" y="2779"/>
                  </a:lnTo>
                  <a:cubicBezTo>
                    <a:pt x="2465" y="2779"/>
                    <a:pt x="2778" y="2465"/>
                    <a:pt x="2778" y="2152"/>
                  </a:cubicBezTo>
                  <a:lnTo>
                    <a:pt x="2778" y="628"/>
                  </a:lnTo>
                  <a:cubicBezTo>
                    <a:pt x="2778" y="315"/>
                    <a:pt x="2465" y="1"/>
                    <a:pt x="215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57"/>
            <p:cNvSpPr/>
            <p:nvPr/>
          </p:nvSpPr>
          <p:spPr>
            <a:xfrm>
              <a:off x="2373841" y="2323477"/>
              <a:ext cx="72752" cy="72752"/>
            </a:xfrm>
            <a:custGeom>
              <a:rect b="b" l="l" r="r" t="t"/>
              <a:pathLst>
                <a:path extrusionOk="0" h="2734" w="2734">
                  <a:moveTo>
                    <a:pt x="2106" y="449"/>
                  </a:moveTo>
                  <a:cubicBezTo>
                    <a:pt x="2151" y="449"/>
                    <a:pt x="2241" y="493"/>
                    <a:pt x="2241" y="538"/>
                  </a:cubicBezTo>
                  <a:lnTo>
                    <a:pt x="2241" y="2062"/>
                  </a:lnTo>
                  <a:cubicBezTo>
                    <a:pt x="2241" y="2107"/>
                    <a:pt x="2151" y="2196"/>
                    <a:pt x="2106" y="2196"/>
                  </a:cubicBezTo>
                  <a:lnTo>
                    <a:pt x="583" y="2196"/>
                  </a:lnTo>
                  <a:cubicBezTo>
                    <a:pt x="538" y="2196"/>
                    <a:pt x="493" y="2107"/>
                    <a:pt x="493" y="2062"/>
                  </a:cubicBezTo>
                  <a:lnTo>
                    <a:pt x="493" y="538"/>
                  </a:lnTo>
                  <a:cubicBezTo>
                    <a:pt x="493" y="493"/>
                    <a:pt x="538" y="449"/>
                    <a:pt x="583" y="449"/>
                  </a:cubicBezTo>
                  <a:close/>
                  <a:moveTo>
                    <a:pt x="583" y="0"/>
                  </a:moveTo>
                  <a:cubicBezTo>
                    <a:pt x="269" y="0"/>
                    <a:pt x="0" y="269"/>
                    <a:pt x="0" y="628"/>
                  </a:cubicBezTo>
                  <a:lnTo>
                    <a:pt x="0" y="2107"/>
                  </a:lnTo>
                  <a:cubicBezTo>
                    <a:pt x="0" y="2465"/>
                    <a:pt x="269" y="2734"/>
                    <a:pt x="583" y="2734"/>
                  </a:cubicBezTo>
                  <a:lnTo>
                    <a:pt x="2106" y="2734"/>
                  </a:lnTo>
                  <a:cubicBezTo>
                    <a:pt x="2465" y="2734"/>
                    <a:pt x="2734" y="2465"/>
                    <a:pt x="2734" y="2107"/>
                  </a:cubicBezTo>
                  <a:lnTo>
                    <a:pt x="2734" y="628"/>
                  </a:lnTo>
                  <a:cubicBezTo>
                    <a:pt x="2734" y="269"/>
                    <a:pt x="2465" y="0"/>
                    <a:pt x="210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57"/>
            <p:cNvSpPr/>
            <p:nvPr/>
          </p:nvSpPr>
          <p:spPr>
            <a:xfrm>
              <a:off x="2464448" y="2322280"/>
              <a:ext cx="72778" cy="72778"/>
            </a:xfrm>
            <a:custGeom>
              <a:rect b="b" l="l" r="r" t="t"/>
              <a:pathLst>
                <a:path extrusionOk="0" h="2735" w="2735">
                  <a:moveTo>
                    <a:pt x="2107" y="494"/>
                  </a:moveTo>
                  <a:cubicBezTo>
                    <a:pt x="2197" y="494"/>
                    <a:pt x="2241" y="538"/>
                    <a:pt x="2241" y="583"/>
                  </a:cubicBezTo>
                  <a:lnTo>
                    <a:pt x="2241" y="2107"/>
                  </a:lnTo>
                  <a:cubicBezTo>
                    <a:pt x="2241" y="2152"/>
                    <a:pt x="2197" y="2241"/>
                    <a:pt x="2107" y="2241"/>
                  </a:cubicBezTo>
                  <a:lnTo>
                    <a:pt x="628" y="2241"/>
                  </a:lnTo>
                  <a:cubicBezTo>
                    <a:pt x="539" y="2241"/>
                    <a:pt x="494" y="2152"/>
                    <a:pt x="494" y="2107"/>
                  </a:cubicBezTo>
                  <a:lnTo>
                    <a:pt x="494" y="583"/>
                  </a:lnTo>
                  <a:cubicBezTo>
                    <a:pt x="494" y="538"/>
                    <a:pt x="539" y="494"/>
                    <a:pt x="628" y="494"/>
                  </a:cubicBezTo>
                  <a:close/>
                  <a:moveTo>
                    <a:pt x="628" y="1"/>
                  </a:moveTo>
                  <a:cubicBezTo>
                    <a:pt x="270" y="1"/>
                    <a:pt x="1" y="270"/>
                    <a:pt x="1" y="583"/>
                  </a:cubicBezTo>
                  <a:lnTo>
                    <a:pt x="1" y="2107"/>
                  </a:lnTo>
                  <a:cubicBezTo>
                    <a:pt x="1" y="2420"/>
                    <a:pt x="270" y="2734"/>
                    <a:pt x="628" y="2734"/>
                  </a:cubicBezTo>
                  <a:lnTo>
                    <a:pt x="2107" y="2734"/>
                  </a:lnTo>
                  <a:cubicBezTo>
                    <a:pt x="2465" y="2734"/>
                    <a:pt x="2734" y="2420"/>
                    <a:pt x="2734" y="2107"/>
                  </a:cubicBezTo>
                  <a:lnTo>
                    <a:pt x="2734" y="583"/>
                  </a:lnTo>
                  <a:cubicBezTo>
                    <a:pt x="2734" y="270"/>
                    <a:pt x="2465" y="1"/>
                    <a:pt x="210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8" name="Google Shape;3568;p57"/>
          <p:cNvGrpSpPr/>
          <p:nvPr/>
        </p:nvGrpSpPr>
        <p:grpSpPr>
          <a:xfrm>
            <a:off x="2857957" y="2183668"/>
            <a:ext cx="503195" cy="424802"/>
            <a:chOff x="2857957" y="2183668"/>
            <a:chExt cx="503195" cy="424802"/>
          </a:xfrm>
        </p:grpSpPr>
        <p:sp>
          <p:nvSpPr>
            <p:cNvPr id="3569" name="Google Shape;3569;p57"/>
            <p:cNvSpPr/>
            <p:nvPr/>
          </p:nvSpPr>
          <p:spPr>
            <a:xfrm>
              <a:off x="3030842" y="2471322"/>
              <a:ext cx="14343" cy="27462"/>
            </a:xfrm>
            <a:custGeom>
              <a:rect b="b" l="l" r="r" t="t"/>
              <a:pathLst>
                <a:path extrusionOk="0" h="1032" w="539">
                  <a:moveTo>
                    <a:pt x="269" y="1"/>
                  </a:moveTo>
                  <a:cubicBezTo>
                    <a:pt x="90" y="1"/>
                    <a:pt x="0" y="90"/>
                    <a:pt x="0" y="270"/>
                  </a:cubicBezTo>
                  <a:lnTo>
                    <a:pt x="0" y="763"/>
                  </a:lnTo>
                  <a:cubicBezTo>
                    <a:pt x="0" y="942"/>
                    <a:pt x="90" y="1031"/>
                    <a:pt x="269" y="1031"/>
                  </a:cubicBezTo>
                  <a:cubicBezTo>
                    <a:pt x="404" y="987"/>
                    <a:pt x="538" y="897"/>
                    <a:pt x="538" y="763"/>
                  </a:cubicBezTo>
                  <a:lnTo>
                    <a:pt x="538" y="270"/>
                  </a:lnTo>
                  <a:cubicBezTo>
                    <a:pt x="538" y="90"/>
                    <a:pt x="448" y="1"/>
                    <a:pt x="26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57"/>
            <p:cNvSpPr/>
            <p:nvPr/>
          </p:nvSpPr>
          <p:spPr>
            <a:xfrm>
              <a:off x="2857957" y="2183668"/>
              <a:ext cx="503195" cy="424802"/>
            </a:xfrm>
            <a:custGeom>
              <a:rect b="b" l="l" r="r" t="t"/>
              <a:pathLst>
                <a:path extrusionOk="0" h="15964" w="18910">
                  <a:moveTo>
                    <a:pt x="9634" y="549"/>
                  </a:moveTo>
                  <a:lnTo>
                    <a:pt x="17521" y="4538"/>
                  </a:lnTo>
                  <a:cubicBezTo>
                    <a:pt x="17565" y="4538"/>
                    <a:pt x="17565" y="4582"/>
                    <a:pt x="17565" y="4627"/>
                  </a:cubicBezTo>
                  <a:lnTo>
                    <a:pt x="17565" y="5254"/>
                  </a:lnTo>
                  <a:cubicBezTo>
                    <a:pt x="17565" y="5320"/>
                    <a:pt x="17517" y="5362"/>
                    <a:pt x="17456" y="5362"/>
                  </a:cubicBezTo>
                  <a:cubicBezTo>
                    <a:pt x="17434" y="5362"/>
                    <a:pt x="17410" y="5356"/>
                    <a:pt x="17386" y="5344"/>
                  </a:cubicBezTo>
                  <a:lnTo>
                    <a:pt x="9903" y="1625"/>
                  </a:lnTo>
                  <a:cubicBezTo>
                    <a:pt x="9813" y="1558"/>
                    <a:pt x="9712" y="1524"/>
                    <a:pt x="9606" y="1524"/>
                  </a:cubicBezTo>
                  <a:cubicBezTo>
                    <a:pt x="9500" y="1524"/>
                    <a:pt x="9388" y="1558"/>
                    <a:pt x="9276" y="1625"/>
                  </a:cubicBezTo>
                  <a:lnTo>
                    <a:pt x="1703" y="5344"/>
                  </a:lnTo>
                  <a:cubicBezTo>
                    <a:pt x="1679" y="5356"/>
                    <a:pt x="1658" y="5362"/>
                    <a:pt x="1640" y="5362"/>
                  </a:cubicBezTo>
                  <a:cubicBezTo>
                    <a:pt x="1592" y="5362"/>
                    <a:pt x="1568" y="5320"/>
                    <a:pt x="1568" y="5254"/>
                  </a:cubicBezTo>
                  <a:lnTo>
                    <a:pt x="1568" y="4627"/>
                  </a:lnTo>
                  <a:cubicBezTo>
                    <a:pt x="1568" y="4582"/>
                    <a:pt x="1568" y="4538"/>
                    <a:pt x="1613" y="4538"/>
                  </a:cubicBezTo>
                  <a:lnTo>
                    <a:pt x="9500" y="549"/>
                  </a:lnTo>
                  <a:close/>
                  <a:moveTo>
                    <a:pt x="16624" y="12603"/>
                  </a:moveTo>
                  <a:cubicBezTo>
                    <a:pt x="16893" y="12693"/>
                    <a:pt x="17117" y="12917"/>
                    <a:pt x="17207" y="13275"/>
                  </a:cubicBezTo>
                  <a:cubicBezTo>
                    <a:pt x="17252" y="13544"/>
                    <a:pt x="17431" y="13768"/>
                    <a:pt x="17655" y="13858"/>
                  </a:cubicBezTo>
                  <a:lnTo>
                    <a:pt x="17789" y="14037"/>
                  </a:lnTo>
                  <a:lnTo>
                    <a:pt x="17789" y="14082"/>
                  </a:lnTo>
                  <a:lnTo>
                    <a:pt x="16624" y="14082"/>
                  </a:lnTo>
                  <a:lnTo>
                    <a:pt x="16624" y="12603"/>
                  </a:lnTo>
                  <a:close/>
                  <a:moveTo>
                    <a:pt x="2465" y="12648"/>
                  </a:moveTo>
                  <a:lnTo>
                    <a:pt x="2465" y="14172"/>
                  </a:lnTo>
                  <a:lnTo>
                    <a:pt x="1299" y="14082"/>
                  </a:lnTo>
                  <a:cubicBezTo>
                    <a:pt x="1344" y="14037"/>
                    <a:pt x="1389" y="13948"/>
                    <a:pt x="1434" y="13948"/>
                  </a:cubicBezTo>
                  <a:cubicBezTo>
                    <a:pt x="1658" y="13768"/>
                    <a:pt x="1837" y="13544"/>
                    <a:pt x="1882" y="13320"/>
                  </a:cubicBezTo>
                  <a:cubicBezTo>
                    <a:pt x="1972" y="13051"/>
                    <a:pt x="2196" y="12738"/>
                    <a:pt x="2465" y="12648"/>
                  </a:cubicBezTo>
                  <a:close/>
                  <a:moveTo>
                    <a:pt x="18103" y="14709"/>
                  </a:moveTo>
                  <a:cubicBezTo>
                    <a:pt x="18237" y="14709"/>
                    <a:pt x="18417" y="14889"/>
                    <a:pt x="18417" y="15068"/>
                  </a:cubicBezTo>
                  <a:cubicBezTo>
                    <a:pt x="18372" y="15202"/>
                    <a:pt x="18237" y="15381"/>
                    <a:pt x="18013" y="15381"/>
                  </a:cubicBezTo>
                  <a:lnTo>
                    <a:pt x="1075" y="15381"/>
                  </a:lnTo>
                  <a:cubicBezTo>
                    <a:pt x="896" y="15381"/>
                    <a:pt x="717" y="15202"/>
                    <a:pt x="717" y="15068"/>
                  </a:cubicBezTo>
                  <a:cubicBezTo>
                    <a:pt x="717" y="14889"/>
                    <a:pt x="896" y="14709"/>
                    <a:pt x="1075" y="14709"/>
                  </a:cubicBezTo>
                  <a:close/>
                  <a:moveTo>
                    <a:pt x="9466" y="1"/>
                  </a:moveTo>
                  <a:cubicBezTo>
                    <a:pt x="9365" y="1"/>
                    <a:pt x="9253" y="34"/>
                    <a:pt x="9141" y="101"/>
                  </a:cubicBezTo>
                  <a:lnTo>
                    <a:pt x="1210" y="4089"/>
                  </a:lnTo>
                  <a:cubicBezTo>
                    <a:pt x="986" y="4179"/>
                    <a:pt x="851" y="4403"/>
                    <a:pt x="851" y="4672"/>
                  </a:cubicBezTo>
                  <a:lnTo>
                    <a:pt x="851" y="5299"/>
                  </a:lnTo>
                  <a:cubicBezTo>
                    <a:pt x="851" y="5689"/>
                    <a:pt x="1188" y="5995"/>
                    <a:pt x="1550" y="5995"/>
                  </a:cubicBezTo>
                  <a:cubicBezTo>
                    <a:pt x="1646" y="5995"/>
                    <a:pt x="1743" y="5973"/>
                    <a:pt x="1837" y="5927"/>
                  </a:cubicBezTo>
                  <a:lnTo>
                    <a:pt x="2330" y="5658"/>
                  </a:lnTo>
                  <a:lnTo>
                    <a:pt x="2330" y="12021"/>
                  </a:lnTo>
                  <a:cubicBezTo>
                    <a:pt x="2285" y="12021"/>
                    <a:pt x="2240" y="12066"/>
                    <a:pt x="2106" y="12066"/>
                  </a:cubicBezTo>
                  <a:cubicBezTo>
                    <a:pt x="1658" y="12245"/>
                    <a:pt x="1344" y="12648"/>
                    <a:pt x="1210" y="13141"/>
                  </a:cubicBezTo>
                  <a:cubicBezTo>
                    <a:pt x="1210" y="13275"/>
                    <a:pt x="1120" y="13365"/>
                    <a:pt x="1075" y="13410"/>
                  </a:cubicBezTo>
                  <a:cubicBezTo>
                    <a:pt x="896" y="13544"/>
                    <a:pt x="762" y="13634"/>
                    <a:pt x="672" y="13813"/>
                  </a:cubicBezTo>
                  <a:cubicBezTo>
                    <a:pt x="627" y="13948"/>
                    <a:pt x="538" y="14037"/>
                    <a:pt x="538" y="14216"/>
                  </a:cubicBezTo>
                  <a:cubicBezTo>
                    <a:pt x="224" y="14306"/>
                    <a:pt x="0" y="14664"/>
                    <a:pt x="0" y="15068"/>
                  </a:cubicBezTo>
                  <a:cubicBezTo>
                    <a:pt x="0" y="15561"/>
                    <a:pt x="403" y="15964"/>
                    <a:pt x="896" y="15964"/>
                  </a:cubicBezTo>
                  <a:lnTo>
                    <a:pt x="17924" y="15964"/>
                  </a:lnTo>
                  <a:cubicBezTo>
                    <a:pt x="18417" y="15964"/>
                    <a:pt x="18820" y="15561"/>
                    <a:pt x="18820" y="15068"/>
                  </a:cubicBezTo>
                  <a:cubicBezTo>
                    <a:pt x="18910" y="14664"/>
                    <a:pt x="18686" y="14306"/>
                    <a:pt x="18372" y="14216"/>
                  </a:cubicBezTo>
                  <a:cubicBezTo>
                    <a:pt x="18372" y="14082"/>
                    <a:pt x="18327" y="13992"/>
                    <a:pt x="18237" y="13813"/>
                  </a:cubicBezTo>
                  <a:cubicBezTo>
                    <a:pt x="18148" y="13634"/>
                    <a:pt x="18013" y="13544"/>
                    <a:pt x="17879" y="13410"/>
                  </a:cubicBezTo>
                  <a:cubicBezTo>
                    <a:pt x="17745" y="13365"/>
                    <a:pt x="17700" y="13275"/>
                    <a:pt x="17700" y="13141"/>
                  </a:cubicBezTo>
                  <a:cubicBezTo>
                    <a:pt x="17565" y="12648"/>
                    <a:pt x="17252" y="12245"/>
                    <a:pt x="16804" y="12066"/>
                  </a:cubicBezTo>
                  <a:cubicBezTo>
                    <a:pt x="16759" y="12066"/>
                    <a:pt x="16669" y="12021"/>
                    <a:pt x="16580" y="12021"/>
                  </a:cubicBezTo>
                  <a:lnTo>
                    <a:pt x="16580" y="7943"/>
                  </a:lnTo>
                  <a:cubicBezTo>
                    <a:pt x="16580" y="7764"/>
                    <a:pt x="16445" y="7674"/>
                    <a:pt x="16311" y="7674"/>
                  </a:cubicBezTo>
                  <a:cubicBezTo>
                    <a:pt x="16131" y="7674"/>
                    <a:pt x="15997" y="7764"/>
                    <a:pt x="15997" y="7943"/>
                  </a:cubicBezTo>
                  <a:lnTo>
                    <a:pt x="15997" y="14172"/>
                  </a:lnTo>
                  <a:lnTo>
                    <a:pt x="8245" y="14172"/>
                  </a:lnTo>
                  <a:lnTo>
                    <a:pt x="8245" y="8570"/>
                  </a:lnTo>
                  <a:lnTo>
                    <a:pt x="8290" y="8570"/>
                  </a:lnTo>
                  <a:cubicBezTo>
                    <a:pt x="8469" y="8570"/>
                    <a:pt x="8559" y="8436"/>
                    <a:pt x="8559" y="8257"/>
                  </a:cubicBezTo>
                  <a:cubicBezTo>
                    <a:pt x="8559" y="8122"/>
                    <a:pt x="8469" y="7988"/>
                    <a:pt x="8290" y="7988"/>
                  </a:cubicBezTo>
                  <a:lnTo>
                    <a:pt x="4033" y="7988"/>
                  </a:lnTo>
                  <a:cubicBezTo>
                    <a:pt x="3854" y="7988"/>
                    <a:pt x="3764" y="8122"/>
                    <a:pt x="3764" y="8257"/>
                  </a:cubicBezTo>
                  <a:cubicBezTo>
                    <a:pt x="3764" y="8436"/>
                    <a:pt x="3854" y="8570"/>
                    <a:pt x="4033" y="8570"/>
                  </a:cubicBezTo>
                  <a:lnTo>
                    <a:pt x="4078" y="8570"/>
                  </a:lnTo>
                  <a:lnTo>
                    <a:pt x="4078" y="12200"/>
                  </a:lnTo>
                  <a:cubicBezTo>
                    <a:pt x="4078" y="12379"/>
                    <a:pt x="4212" y="12469"/>
                    <a:pt x="4347" y="12469"/>
                  </a:cubicBezTo>
                  <a:cubicBezTo>
                    <a:pt x="4526" y="12469"/>
                    <a:pt x="4660" y="12379"/>
                    <a:pt x="4660" y="12200"/>
                  </a:cubicBezTo>
                  <a:lnTo>
                    <a:pt x="4660" y="8570"/>
                  </a:lnTo>
                  <a:lnTo>
                    <a:pt x="7707" y="8570"/>
                  </a:lnTo>
                  <a:lnTo>
                    <a:pt x="7707" y="14172"/>
                  </a:lnTo>
                  <a:lnTo>
                    <a:pt x="4660" y="14172"/>
                  </a:lnTo>
                  <a:lnTo>
                    <a:pt x="4660" y="13499"/>
                  </a:lnTo>
                  <a:cubicBezTo>
                    <a:pt x="4660" y="13320"/>
                    <a:pt x="4526" y="13186"/>
                    <a:pt x="4347" y="13186"/>
                  </a:cubicBezTo>
                  <a:cubicBezTo>
                    <a:pt x="4212" y="13186"/>
                    <a:pt x="4078" y="13320"/>
                    <a:pt x="4078" y="13499"/>
                  </a:cubicBezTo>
                  <a:lnTo>
                    <a:pt x="4078" y="14172"/>
                  </a:lnTo>
                  <a:lnTo>
                    <a:pt x="2957" y="14172"/>
                  </a:lnTo>
                  <a:lnTo>
                    <a:pt x="2957" y="5344"/>
                  </a:lnTo>
                  <a:lnTo>
                    <a:pt x="9410" y="2118"/>
                  </a:lnTo>
                  <a:lnTo>
                    <a:pt x="9500" y="2118"/>
                  </a:lnTo>
                  <a:lnTo>
                    <a:pt x="15952" y="5344"/>
                  </a:lnTo>
                  <a:lnTo>
                    <a:pt x="15952" y="6644"/>
                  </a:lnTo>
                  <a:cubicBezTo>
                    <a:pt x="15952" y="6823"/>
                    <a:pt x="16042" y="6912"/>
                    <a:pt x="16221" y="6912"/>
                  </a:cubicBezTo>
                  <a:cubicBezTo>
                    <a:pt x="16400" y="6912"/>
                    <a:pt x="16535" y="6823"/>
                    <a:pt x="16535" y="6644"/>
                  </a:cubicBezTo>
                  <a:lnTo>
                    <a:pt x="16535" y="5658"/>
                  </a:lnTo>
                  <a:lnTo>
                    <a:pt x="17028" y="5927"/>
                  </a:lnTo>
                  <a:cubicBezTo>
                    <a:pt x="17121" y="5973"/>
                    <a:pt x="17219" y="5995"/>
                    <a:pt x="17315" y="5995"/>
                  </a:cubicBezTo>
                  <a:cubicBezTo>
                    <a:pt x="17677" y="5995"/>
                    <a:pt x="18013" y="5689"/>
                    <a:pt x="18013" y="5299"/>
                  </a:cubicBezTo>
                  <a:lnTo>
                    <a:pt x="18013" y="4672"/>
                  </a:lnTo>
                  <a:cubicBezTo>
                    <a:pt x="18013" y="4403"/>
                    <a:pt x="17879" y="4179"/>
                    <a:pt x="17655" y="4089"/>
                  </a:cubicBezTo>
                  <a:lnTo>
                    <a:pt x="9724" y="101"/>
                  </a:lnTo>
                  <a:cubicBezTo>
                    <a:pt x="9656" y="34"/>
                    <a:pt x="9567" y="1"/>
                    <a:pt x="946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57"/>
            <p:cNvSpPr/>
            <p:nvPr/>
          </p:nvSpPr>
          <p:spPr>
            <a:xfrm>
              <a:off x="3108357" y="2395031"/>
              <a:ext cx="149069" cy="88239"/>
            </a:xfrm>
            <a:custGeom>
              <a:rect b="b" l="l" r="r" t="t"/>
              <a:pathLst>
                <a:path extrusionOk="0" h="3316" w="5602">
                  <a:moveTo>
                    <a:pt x="627" y="538"/>
                  </a:moveTo>
                  <a:lnTo>
                    <a:pt x="4974" y="627"/>
                  </a:lnTo>
                  <a:lnTo>
                    <a:pt x="4974" y="2689"/>
                  </a:lnTo>
                  <a:cubicBezTo>
                    <a:pt x="4974" y="2689"/>
                    <a:pt x="4974" y="2733"/>
                    <a:pt x="4929" y="2733"/>
                  </a:cubicBezTo>
                  <a:lnTo>
                    <a:pt x="627" y="2733"/>
                  </a:lnTo>
                  <a:cubicBezTo>
                    <a:pt x="627" y="2733"/>
                    <a:pt x="538" y="2733"/>
                    <a:pt x="538" y="2689"/>
                  </a:cubicBezTo>
                  <a:lnTo>
                    <a:pt x="538" y="627"/>
                  </a:lnTo>
                  <a:cubicBezTo>
                    <a:pt x="538" y="627"/>
                    <a:pt x="538" y="538"/>
                    <a:pt x="627" y="538"/>
                  </a:cubicBezTo>
                  <a:close/>
                  <a:moveTo>
                    <a:pt x="627" y="0"/>
                  </a:moveTo>
                  <a:cubicBezTo>
                    <a:pt x="269" y="0"/>
                    <a:pt x="0" y="269"/>
                    <a:pt x="0" y="627"/>
                  </a:cubicBezTo>
                  <a:lnTo>
                    <a:pt x="0" y="2689"/>
                  </a:lnTo>
                  <a:cubicBezTo>
                    <a:pt x="0" y="3002"/>
                    <a:pt x="269" y="3316"/>
                    <a:pt x="627" y="3316"/>
                  </a:cubicBezTo>
                  <a:lnTo>
                    <a:pt x="4974" y="3316"/>
                  </a:lnTo>
                  <a:cubicBezTo>
                    <a:pt x="5332" y="3316"/>
                    <a:pt x="5601" y="3002"/>
                    <a:pt x="5601" y="2689"/>
                  </a:cubicBezTo>
                  <a:lnTo>
                    <a:pt x="5601" y="627"/>
                  </a:lnTo>
                  <a:cubicBezTo>
                    <a:pt x="5601" y="269"/>
                    <a:pt x="5332" y="0"/>
                    <a:pt x="497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2" name="Google Shape;3572;p57"/>
          <p:cNvGrpSpPr/>
          <p:nvPr/>
        </p:nvGrpSpPr>
        <p:grpSpPr>
          <a:xfrm>
            <a:off x="3569801" y="2198277"/>
            <a:ext cx="304072" cy="418549"/>
            <a:chOff x="3569801" y="2198277"/>
            <a:chExt cx="304072" cy="418549"/>
          </a:xfrm>
        </p:grpSpPr>
        <p:sp>
          <p:nvSpPr>
            <p:cNvPr id="3573" name="Google Shape;3573;p57"/>
            <p:cNvSpPr/>
            <p:nvPr/>
          </p:nvSpPr>
          <p:spPr>
            <a:xfrm>
              <a:off x="3659210" y="2198277"/>
              <a:ext cx="122858" cy="152954"/>
            </a:xfrm>
            <a:custGeom>
              <a:rect b="b" l="l" r="r" t="t"/>
              <a:pathLst>
                <a:path extrusionOk="0" h="5748" w="4617">
                  <a:moveTo>
                    <a:pt x="2331" y="0"/>
                  </a:moveTo>
                  <a:cubicBezTo>
                    <a:pt x="1032" y="0"/>
                    <a:pt x="1" y="986"/>
                    <a:pt x="1" y="2286"/>
                  </a:cubicBezTo>
                  <a:cubicBezTo>
                    <a:pt x="180" y="4078"/>
                    <a:pt x="1704" y="5333"/>
                    <a:pt x="2152" y="5646"/>
                  </a:cubicBezTo>
                  <a:cubicBezTo>
                    <a:pt x="2241" y="5714"/>
                    <a:pt x="2331" y="5747"/>
                    <a:pt x="2421" y="5747"/>
                  </a:cubicBezTo>
                  <a:cubicBezTo>
                    <a:pt x="2510" y="5747"/>
                    <a:pt x="2600" y="5714"/>
                    <a:pt x="2690" y="5646"/>
                  </a:cubicBezTo>
                  <a:cubicBezTo>
                    <a:pt x="2914" y="5467"/>
                    <a:pt x="3317" y="5154"/>
                    <a:pt x="3720" y="4705"/>
                  </a:cubicBezTo>
                  <a:cubicBezTo>
                    <a:pt x="4213" y="4123"/>
                    <a:pt x="4482" y="3540"/>
                    <a:pt x="4616" y="2913"/>
                  </a:cubicBezTo>
                  <a:cubicBezTo>
                    <a:pt x="4616" y="2779"/>
                    <a:pt x="4572" y="2689"/>
                    <a:pt x="4437" y="2599"/>
                  </a:cubicBezTo>
                  <a:cubicBezTo>
                    <a:pt x="4348" y="2599"/>
                    <a:pt x="4213" y="2689"/>
                    <a:pt x="4168" y="2779"/>
                  </a:cubicBezTo>
                  <a:cubicBezTo>
                    <a:pt x="4123" y="3137"/>
                    <a:pt x="3765" y="4168"/>
                    <a:pt x="2376" y="5243"/>
                  </a:cubicBezTo>
                  <a:lnTo>
                    <a:pt x="2331" y="5243"/>
                  </a:lnTo>
                  <a:cubicBezTo>
                    <a:pt x="1883" y="4930"/>
                    <a:pt x="449" y="3809"/>
                    <a:pt x="449" y="2286"/>
                  </a:cubicBezTo>
                  <a:cubicBezTo>
                    <a:pt x="449" y="1300"/>
                    <a:pt x="1300" y="449"/>
                    <a:pt x="2331" y="449"/>
                  </a:cubicBezTo>
                  <a:cubicBezTo>
                    <a:pt x="3138" y="449"/>
                    <a:pt x="3899" y="986"/>
                    <a:pt x="4123" y="1838"/>
                  </a:cubicBezTo>
                  <a:cubicBezTo>
                    <a:pt x="4160" y="1948"/>
                    <a:pt x="4228" y="2029"/>
                    <a:pt x="4325" y="2029"/>
                  </a:cubicBezTo>
                  <a:cubicBezTo>
                    <a:pt x="4346" y="2029"/>
                    <a:pt x="4368" y="2025"/>
                    <a:pt x="4392" y="2017"/>
                  </a:cubicBezTo>
                  <a:cubicBezTo>
                    <a:pt x="4482" y="1972"/>
                    <a:pt x="4616" y="1838"/>
                    <a:pt x="4572" y="1748"/>
                  </a:cubicBezTo>
                  <a:cubicBezTo>
                    <a:pt x="4258" y="717"/>
                    <a:pt x="3362" y="0"/>
                    <a:pt x="233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57"/>
            <p:cNvSpPr/>
            <p:nvPr/>
          </p:nvSpPr>
          <p:spPr>
            <a:xfrm>
              <a:off x="3691409" y="2228080"/>
              <a:ext cx="64423" cy="65620"/>
            </a:xfrm>
            <a:custGeom>
              <a:rect b="b" l="l" r="r" t="t"/>
              <a:pathLst>
                <a:path extrusionOk="0" h="2466" w="2421">
                  <a:moveTo>
                    <a:pt x="1256" y="449"/>
                  </a:moveTo>
                  <a:cubicBezTo>
                    <a:pt x="1704" y="449"/>
                    <a:pt x="2062" y="762"/>
                    <a:pt x="2062" y="1211"/>
                  </a:cubicBezTo>
                  <a:cubicBezTo>
                    <a:pt x="2062" y="1659"/>
                    <a:pt x="1704" y="2017"/>
                    <a:pt x="1256" y="2017"/>
                  </a:cubicBezTo>
                  <a:cubicBezTo>
                    <a:pt x="807" y="2017"/>
                    <a:pt x="494" y="1659"/>
                    <a:pt x="494" y="1211"/>
                  </a:cubicBezTo>
                  <a:cubicBezTo>
                    <a:pt x="494" y="762"/>
                    <a:pt x="807" y="449"/>
                    <a:pt x="1256" y="449"/>
                  </a:cubicBezTo>
                  <a:close/>
                  <a:moveTo>
                    <a:pt x="1211" y="1"/>
                  </a:moveTo>
                  <a:cubicBezTo>
                    <a:pt x="539" y="1"/>
                    <a:pt x="1" y="538"/>
                    <a:pt x="1" y="1211"/>
                  </a:cubicBezTo>
                  <a:cubicBezTo>
                    <a:pt x="1" y="1883"/>
                    <a:pt x="539" y="2465"/>
                    <a:pt x="1211" y="2465"/>
                  </a:cubicBezTo>
                  <a:cubicBezTo>
                    <a:pt x="1883" y="2465"/>
                    <a:pt x="2421" y="1883"/>
                    <a:pt x="2421" y="1211"/>
                  </a:cubicBezTo>
                  <a:cubicBezTo>
                    <a:pt x="2421" y="538"/>
                    <a:pt x="1883" y="1"/>
                    <a:pt x="121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57"/>
            <p:cNvSpPr/>
            <p:nvPr/>
          </p:nvSpPr>
          <p:spPr>
            <a:xfrm>
              <a:off x="3569801" y="2372360"/>
              <a:ext cx="304072" cy="244466"/>
            </a:xfrm>
            <a:custGeom>
              <a:rect b="b" l="l" r="r" t="t"/>
              <a:pathLst>
                <a:path extrusionOk="0" h="9187" w="11427">
                  <a:moveTo>
                    <a:pt x="6811" y="494"/>
                  </a:moveTo>
                  <a:cubicBezTo>
                    <a:pt x="7125" y="494"/>
                    <a:pt x="7394" y="807"/>
                    <a:pt x="7394" y="1121"/>
                  </a:cubicBezTo>
                  <a:lnTo>
                    <a:pt x="7394" y="1479"/>
                  </a:lnTo>
                  <a:lnTo>
                    <a:pt x="4123" y="1479"/>
                  </a:lnTo>
                  <a:lnTo>
                    <a:pt x="4123" y="1121"/>
                  </a:lnTo>
                  <a:lnTo>
                    <a:pt x="4168" y="1121"/>
                  </a:lnTo>
                  <a:cubicBezTo>
                    <a:pt x="4168" y="807"/>
                    <a:pt x="4436" y="494"/>
                    <a:pt x="4795" y="494"/>
                  </a:cubicBezTo>
                  <a:close/>
                  <a:moveTo>
                    <a:pt x="10172" y="1927"/>
                  </a:moveTo>
                  <a:cubicBezTo>
                    <a:pt x="10620" y="1927"/>
                    <a:pt x="10979" y="2286"/>
                    <a:pt x="10979" y="2734"/>
                  </a:cubicBezTo>
                  <a:lnTo>
                    <a:pt x="10979" y="3182"/>
                  </a:lnTo>
                  <a:cubicBezTo>
                    <a:pt x="10979" y="3989"/>
                    <a:pt x="10441" y="4661"/>
                    <a:pt x="9724" y="4840"/>
                  </a:cubicBezTo>
                  <a:cubicBezTo>
                    <a:pt x="9724" y="4392"/>
                    <a:pt x="9321" y="4034"/>
                    <a:pt x="8917" y="4034"/>
                  </a:cubicBezTo>
                  <a:cubicBezTo>
                    <a:pt x="8469" y="4034"/>
                    <a:pt x="8111" y="4347"/>
                    <a:pt x="8111" y="4840"/>
                  </a:cubicBezTo>
                  <a:lnTo>
                    <a:pt x="3585" y="4840"/>
                  </a:lnTo>
                  <a:cubicBezTo>
                    <a:pt x="3585" y="4392"/>
                    <a:pt x="3271" y="4034"/>
                    <a:pt x="2823" y="4034"/>
                  </a:cubicBezTo>
                  <a:cubicBezTo>
                    <a:pt x="2375" y="4034"/>
                    <a:pt x="2017" y="4347"/>
                    <a:pt x="2017" y="4840"/>
                  </a:cubicBezTo>
                  <a:cubicBezTo>
                    <a:pt x="1300" y="4661"/>
                    <a:pt x="717" y="3989"/>
                    <a:pt x="717" y="3182"/>
                  </a:cubicBezTo>
                  <a:lnTo>
                    <a:pt x="717" y="2734"/>
                  </a:lnTo>
                  <a:cubicBezTo>
                    <a:pt x="717" y="2286"/>
                    <a:pt x="1121" y="1927"/>
                    <a:pt x="1569" y="1927"/>
                  </a:cubicBezTo>
                  <a:close/>
                  <a:moveTo>
                    <a:pt x="2778" y="4482"/>
                  </a:moveTo>
                  <a:cubicBezTo>
                    <a:pt x="2913" y="4482"/>
                    <a:pt x="3092" y="4661"/>
                    <a:pt x="3092" y="4840"/>
                  </a:cubicBezTo>
                  <a:lnTo>
                    <a:pt x="3092" y="5512"/>
                  </a:lnTo>
                  <a:lnTo>
                    <a:pt x="2420" y="5512"/>
                  </a:lnTo>
                  <a:lnTo>
                    <a:pt x="2420" y="4840"/>
                  </a:lnTo>
                  <a:cubicBezTo>
                    <a:pt x="2420" y="4661"/>
                    <a:pt x="2599" y="4482"/>
                    <a:pt x="2778" y="4482"/>
                  </a:cubicBezTo>
                  <a:close/>
                  <a:moveTo>
                    <a:pt x="8873" y="4482"/>
                  </a:moveTo>
                  <a:cubicBezTo>
                    <a:pt x="9052" y="4482"/>
                    <a:pt x="9186" y="4661"/>
                    <a:pt x="9186" y="4840"/>
                  </a:cubicBezTo>
                  <a:lnTo>
                    <a:pt x="9186" y="5512"/>
                  </a:lnTo>
                  <a:lnTo>
                    <a:pt x="8514" y="5512"/>
                  </a:lnTo>
                  <a:lnTo>
                    <a:pt x="8514" y="4840"/>
                  </a:lnTo>
                  <a:cubicBezTo>
                    <a:pt x="8514" y="4661"/>
                    <a:pt x="8693" y="4482"/>
                    <a:pt x="8873" y="4482"/>
                  </a:cubicBezTo>
                  <a:close/>
                  <a:moveTo>
                    <a:pt x="3092" y="5960"/>
                  </a:moveTo>
                  <a:lnTo>
                    <a:pt x="3092" y="6184"/>
                  </a:lnTo>
                  <a:cubicBezTo>
                    <a:pt x="3092" y="6319"/>
                    <a:pt x="2913" y="6498"/>
                    <a:pt x="2778" y="6498"/>
                  </a:cubicBezTo>
                  <a:cubicBezTo>
                    <a:pt x="2599" y="6498"/>
                    <a:pt x="2420" y="6319"/>
                    <a:pt x="2420" y="6184"/>
                  </a:cubicBezTo>
                  <a:lnTo>
                    <a:pt x="2420" y="5960"/>
                  </a:lnTo>
                  <a:close/>
                  <a:moveTo>
                    <a:pt x="9186" y="5960"/>
                  </a:moveTo>
                  <a:lnTo>
                    <a:pt x="9186" y="6184"/>
                  </a:lnTo>
                  <a:cubicBezTo>
                    <a:pt x="9186" y="6319"/>
                    <a:pt x="9097" y="6498"/>
                    <a:pt x="8873" y="6498"/>
                  </a:cubicBezTo>
                  <a:cubicBezTo>
                    <a:pt x="8693" y="6498"/>
                    <a:pt x="8514" y="6319"/>
                    <a:pt x="8514" y="6184"/>
                  </a:cubicBezTo>
                  <a:lnTo>
                    <a:pt x="8514" y="5960"/>
                  </a:lnTo>
                  <a:close/>
                  <a:moveTo>
                    <a:pt x="4795" y="1"/>
                  </a:moveTo>
                  <a:cubicBezTo>
                    <a:pt x="4168" y="1"/>
                    <a:pt x="3675" y="494"/>
                    <a:pt x="3675" y="1121"/>
                  </a:cubicBezTo>
                  <a:lnTo>
                    <a:pt x="3675" y="1479"/>
                  </a:lnTo>
                  <a:lnTo>
                    <a:pt x="1434" y="1479"/>
                  </a:lnTo>
                  <a:cubicBezTo>
                    <a:pt x="672" y="1479"/>
                    <a:pt x="135" y="2017"/>
                    <a:pt x="135" y="2734"/>
                  </a:cubicBezTo>
                  <a:lnTo>
                    <a:pt x="135" y="6453"/>
                  </a:lnTo>
                  <a:cubicBezTo>
                    <a:pt x="135" y="6543"/>
                    <a:pt x="224" y="6677"/>
                    <a:pt x="359" y="6677"/>
                  </a:cubicBezTo>
                  <a:cubicBezTo>
                    <a:pt x="448" y="6677"/>
                    <a:pt x="583" y="6543"/>
                    <a:pt x="583" y="6453"/>
                  </a:cubicBezTo>
                  <a:lnTo>
                    <a:pt x="583" y="4482"/>
                  </a:lnTo>
                  <a:cubicBezTo>
                    <a:pt x="896" y="4885"/>
                    <a:pt x="1345" y="5154"/>
                    <a:pt x="1882" y="5288"/>
                  </a:cubicBezTo>
                  <a:lnTo>
                    <a:pt x="1882" y="6140"/>
                  </a:lnTo>
                  <a:cubicBezTo>
                    <a:pt x="1882" y="6588"/>
                    <a:pt x="2196" y="6946"/>
                    <a:pt x="2644" y="6946"/>
                  </a:cubicBezTo>
                  <a:cubicBezTo>
                    <a:pt x="3092" y="6946"/>
                    <a:pt x="3451" y="6632"/>
                    <a:pt x="3451" y="6140"/>
                  </a:cubicBezTo>
                  <a:lnTo>
                    <a:pt x="3451" y="5333"/>
                  </a:lnTo>
                  <a:lnTo>
                    <a:pt x="7976" y="5333"/>
                  </a:lnTo>
                  <a:lnTo>
                    <a:pt x="7976" y="6140"/>
                  </a:lnTo>
                  <a:cubicBezTo>
                    <a:pt x="7976" y="6588"/>
                    <a:pt x="8290" y="6946"/>
                    <a:pt x="8738" y="6946"/>
                  </a:cubicBezTo>
                  <a:cubicBezTo>
                    <a:pt x="9186" y="6946"/>
                    <a:pt x="9545" y="6632"/>
                    <a:pt x="9545" y="6140"/>
                  </a:cubicBezTo>
                  <a:lnTo>
                    <a:pt x="9545" y="5288"/>
                  </a:lnTo>
                  <a:cubicBezTo>
                    <a:pt x="10038" y="5154"/>
                    <a:pt x="10530" y="4885"/>
                    <a:pt x="10844" y="4482"/>
                  </a:cubicBezTo>
                  <a:lnTo>
                    <a:pt x="10844" y="7887"/>
                  </a:lnTo>
                  <a:cubicBezTo>
                    <a:pt x="10844" y="8335"/>
                    <a:pt x="10441" y="8739"/>
                    <a:pt x="9993" y="8739"/>
                  </a:cubicBezTo>
                  <a:lnTo>
                    <a:pt x="1300" y="8739"/>
                  </a:lnTo>
                  <a:cubicBezTo>
                    <a:pt x="852" y="8739"/>
                    <a:pt x="448" y="8335"/>
                    <a:pt x="448" y="7887"/>
                  </a:cubicBezTo>
                  <a:lnTo>
                    <a:pt x="448" y="7484"/>
                  </a:lnTo>
                  <a:cubicBezTo>
                    <a:pt x="448" y="7394"/>
                    <a:pt x="359" y="7260"/>
                    <a:pt x="224" y="7260"/>
                  </a:cubicBezTo>
                  <a:cubicBezTo>
                    <a:pt x="135" y="7260"/>
                    <a:pt x="0" y="7394"/>
                    <a:pt x="0" y="7484"/>
                  </a:cubicBezTo>
                  <a:lnTo>
                    <a:pt x="0" y="7887"/>
                  </a:lnTo>
                  <a:cubicBezTo>
                    <a:pt x="0" y="8604"/>
                    <a:pt x="583" y="9187"/>
                    <a:pt x="1300" y="9187"/>
                  </a:cubicBezTo>
                  <a:lnTo>
                    <a:pt x="10172" y="9187"/>
                  </a:lnTo>
                  <a:cubicBezTo>
                    <a:pt x="10889" y="9187"/>
                    <a:pt x="11427" y="8604"/>
                    <a:pt x="11427" y="7887"/>
                  </a:cubicBezTo>
                  <a:lnTo>
                    <a:pt x="11427" y="2734"/>
                  </a:lnTo>
                  <a:cubicBezTo>
                    <a:pt x="11427" y="2017"/>
                    <a:pt x="10889" y="1479"/>
                    <a:pt x="10172" y="1479"/>
                  </a:cubicBezTo>
                  <a:lnTo>
                    <a:pt x="7932" y="1479"/>
                  </a:lnTo>
                  <a:lnTo>
                    <a:pt x="7932" y="1121"/>
                  </a:lnTo>
                  <a:cubicBezTo>
                    <a:pt x="7932" y="494"/>
                    <a:pt x="7394" y="1"/>
                    <a:pt x="681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6" name="Google Shape;3576;p57"/>
          <p:cNvGrpSpPr/>
          <p:nvPr/>
        </p:nvGrpSpPr>
        <p:grpSpPr>
          <a:xfrm>
            <a:off x="4099207" y="2182764"/>
            <a:ext cx="347021" cy="437655"/>
            <a:chOff x="4099207" y="2182764"/>
            <a:chExt cx="347021" cy="437655"/>
          </a:xfrm>
        </p:grpSpPr>
        <p:sp>
          <p:nvSpPr>
            <p:cNvPr id="3577" name="Google Shape;3577;p57"/>
            <p:cNvSpPr/>
            <p:nvPr/>
          </p:nvSpPr>
          <p:spPr>
            <a:xfrm>
              <a:off x="4099207" y="2182764"/>
              <a:ext cx="347021" cy="437655"/>
            </a:xfrm>
            <a:custGeom>
              <a:rect b="b" l="l" r="r" t="t"/>
              <a:pathLst>
                <a:path extrusionOk="0" h="16447" w="13041">
                  <a:moveTo>
                    <a:pt x="942" y="1"/>
                  </a:moveTo>
                  <a:cubicBezTo>
                    <a:pt x="449" y="1"/>
                    <a:pt x="1" y="449"/>
                    <a:pt x="1" y="987"/>
                  </a:cubicBezTo>
                  <a:lnTo>
                    <a:pt x="1" y="15460"/>
                  </a:lnTo>
                  <a:cubicBezTo>
                    <a:pt x="1" y="15998"/>
                    <a:pt x="449" y="16446"/>
                    <a:pt x="942" y="16446"/>
                  </a:cubicBezTo>
                  <a:lnTo>
                    <a:pt x="12099" y="16446"/>
                  </a:lnTo>
                  <a:cubicBezTo>
                    <a:pt x="12592" y="16446"/>
                    <a:pt x="13040" y="15998"/>
                    <a:pt x="13040" y="15460"/>
                  </a:cubicBezTo>
                  <a:lnTo>
                    <a:pt x="13040" y="13802"/>
                  </a:lnTo>
                  <a:cubicBezTo>
                    <a:pt x="13040" y="13668"/>
                    <a:pt x="12951" y="13578"/>
                    <a:pt x="12816" y="13578"/>
                  </a:cubicBezTo>
                  <a:cubicBezTo>
                    <a:pt x="12727" y="13578"/>
                    <a:pt x="12592" y="13668"/>
                    <a:pt x="12592" y="13802"/>
                  </a:cubicBezTo>
                  <a:lnTo>
                    <a:pt x="12592" y="15460"/>
                  </a:lnTo>
                  <a:cubicBezTo>
                    <a:pt x="12592" y="15774"/>
                    <a:pt x="12368" y="15908"/>
                    <a:pt x="12144" y="15908"/>
                  </a:cubicBezTo>
                  <a:lnTo>
                    <a:pt x="1031" y="15908"/>
                  </a:lnTo>
                  <a:cubicBezTo>
                    <a:pt x="718" y="15908"/>
                    <a:pt x="538" y="15684"/>
                    <a:pt x="538" y="15460"/>
                  </a:cubicBezTo>
                  <a:lnTo>
                    <a:pt x="538" y="987"/>
                  </a:lnTo>
                  <a:cubicBezTo>
                    <a:pt x="538" y="673"/>
                    <a:pt x="807" y="539"/>
                    <a:pt x="1031" y="539"/>
                  </a:cubicBezTo>
                  <a:lnTo>
                    <a:pt x="12144" y="539"/>
                  </a:lnTo>
                  <a:cubicBezTo>
                    <a:pt x="12458" y="539"/>
                    <a:pt x="12592" y="763"/>
                    <a:pt x="12592" y="987"/>
                  </a:cubicBezTo>
                  <a:lnTo>
                    <a:pt x="12592" y="12682"/>
                  </a:lnTo>
                  <a:cubicBezTo>
                    <a:pt x="12592" y="12861"/>
                    <a:pt x="12727" y="12951"/>
                    <a:pt x="12816" y="12951"/>
                  </a:cubicBezTo>
                  <a:cubicBezTo>
                    <a:pt x="12951" y="12951"/>
                    <a:pt x="13040" y="12861"/>
                    <a:pt x="13040" y="12727"/>
                  </a:cubicBezTo>
                  <a:lnTo>
                    <a:pt x="13040" y="987"/>
                  </a:lnTo>
                  <a:cubicBezTo>
                    <a:pt x="13040" y="449"/>
                    <a:pt x="12592" y="1"/>
                    <a:pt x="1209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57"/>
            <p:cNvSpPr/>
            <p:nvPr/>
          </p:nvSpPr>
          <p:spPr>
            <a:xfrm>
              <a:off x="4132602" y="2214962"/>
              <a:ext cx="283796" cy="373258"/>
            </a:xfrm>
            <a:custGeom>
              <a:rect b="b" l="l" r="r" t="t"/>
              <a:pathLst>
                <a:path extrusionOk="0" h="14027" w="10665">
                  <a:moveTo>
                    <a:pt x="6856" y="2286"/>
                  </a:moveTo>
                  <a:cubicBezTo>
                    <a:pt x="7663" y="2824"/>
                    <a:pt x="8200" y="3720"/>
                    <a:pt x="8200" y="4751"/>
                  </a:cubicBezTo>
                  <a:cubicBezTo>
                    <a:pt x="8111" y="4706"/>
                    <a:pt x="7976" y="4706"/>
                    <a:pt x="7887" y="4706"/>
                  </a:cubicBezTo>
                  <a:lnTo>
                    <a:pt x="7752" y="4706"/>
                  </a:lnTo>
                  <a:cubicBezTo>
                    <a:pt x="7708" y="4571"/>
                    <a:pt x="7663" y="4527"/>
                    <a:pt x="7618" y="4392"/>
                  </a:cubicBezTo>
                  <a:cubicBezTo>
                    <a:pt x="6946" y="3675"/>
                    <a:pt x="6767" y="3048"/>
                    <a:pt x="6722" y="2824"/>
                  </a:cubicBezTo>
                  <a:cubicBezTo>
                    <a:pt x="6767" y="2689"/>
                    <a:pt x="6811" y="2465"/>
                    <a:pt x="6856" y="2286"/>
                  </a:cubicBezTo>
                  <a:close/>
                  <a:moveTo>
                    <a:pt x="7887" y="5199"/>
                  </a:moveTo>
                  <a:cubicBezTo>
                    <a:pt x="8066" y="5199"/>
                    <a:pt x="8200" y="5378"/>
                    <a:pt x="8200" y="5512"/>
                  </a:cubicBezTo>
                  <a:cubicBezTo>
                    <a:pt x="8200" y="5692"/>
                    <a:pt x="8021" y="5871"/>
                    <a:pt x="7887" y="5871"/>
                  </a:cubicBezTo>
                  <a:lnTo>
                    <a:pt x="7752" y="5871"/>
                  </a:lnTo>
                  <a:lnTo>
                    <a:pt x="7752" y="5244"/>
                  </a:lnTo>
                  <a:lnTo>
                    <a:pt x="7887" y="5244"/>
                  </a:lnTo>
                  <a:lnTo>
                    <a:pt x="7887" y="5199"/>
                  </a:lnTo>
                  <a:close/>
                  <a:moveTo>
                    <a:pt x="6363" y="3451"/>
                  </a:moveTo>
                  <a:cubicBezTo>
                    <a:pt x="6543" y="3810"/>
                    <a:pt x="6767" y="4258"/>
                    <a:pt x="7215" y="4751"/>
                  </a:cubicBezTo>
                  <a:cubicBezTo>
                    <a:pt x="7259" y="4795"/>
                    <a:pt x="7259" y="4840"/>
                    <a:pt x="7259" y="4930"/>
                  </a:cubicBezTo>
                  <a:lnTo>
                    <a:pt x="7304" y="6140"/>
                  </a:lnTo>
                  <a:cubicBezTo>
                    <a:pt x="7304" y="6812"/>
                    <a:pt x="6991" y="7439"/>
                    <a:pt x="6363" y="7842"/>
                  </a:cubicBezTo>
                  <a:cubicBezTo>
                    <a:pt x="6050" y="8067"/>
                    <a:pt x="5691" y="8111"/>
                    <a:pt x="5288" y="8111"/>
                  </a:cubicBezTo>
                  <a:cubicBezTo>
                    <a:pt x="4885" y="8111"/>
                    <a:pt x="4571" y="7977"/>
                    <a:pt x="4257" y="7842"/>
                  </a:cubicBezTo>
                  <a:cubicBezTo>
                    <a:pt x="3675" y="7484"/>
                    <a:pt x="3271" y="6812"/>
                    <a:pt x="3271" y="6140"/>
                  </a:cubicBezTo>
                  <a:lnTo>
                    <a:pt x="3271" y="5244"/>
                  </a:lnTo>
                  <a:cubicBezTo>
                    <a:pt x="3271" y="5064"/>
                    <a:pt x="3406" y="4975"/>
                    <a:pt x="3585" y="4975"/>
                  </a:cubicBezTo>
                  <a:cubicBezTo>
                    <a:pt x="3624" y="4976"/>
                    <a:pt x="3663" y="4977"/>
                    <a:pt x="3702" y="4977"/>
                  </a:cubicBezTo>
                  <a:cubicBezTo>
                    <a:pt x="4822" y="4977"/>
                    <a:pt x="5844" y="4361"/>
                    <a:pt x="6363" y="3451"/>
                  </a:cubicBezTo>
                  <a:close/>
                  <a:moveTo>
                    <a:pt x="5377" y="1883"/>
                  </a:moveTo>
                  <a:cubicBezTo>
                    <a:pt x="5736" y="1883"/>
                    <a:pt x="6094" y="1928"/>
                    <a:pt x="6408" y="2062"/>
                  </a:cubicBezTo>
                  <a:cubicBezTo>
                    <a:pt x="6363" y="2331"/>
                    <a:pt x="6318" y="2689"/>
                    <a:pt x="6184" y="2958"/>
                  </a:cubicBezTo>
                  <a:cubicBezTo>
                    <a:pt x="5751" y="3868"/>
                    <a:pt x="4816" y="4484"/>
                    <a:pt x="3783" y="4484"/>
                  </a:cubicBezTo>
                  <a:cubicBezTo>
                    <a:pt x="3747" y="4484"/>
                    <a:pt x="3711" y="4483"/>
                    <a:pt x="3675" y="4482"/>
                  </a:cubicBezTo>
                  <a:cubicBezTo>
                    <a:pt x="3227" y="4482"/>
                    <a:pt x="2913" y="4795"/>
                    <a:pt x="2913" y="5199"/>
                  </a:cubicBezTo>
                  <a:lnTo>
                    <a:pt x="2913" y="6095"/>
                  </a:lnTo>
                  <a:cubicBezTo>
                    <a:pt x="2913" y="6857"/>
                    <a:pt x="3271" y="7574"/>
                    <a:pt x="3944" y="8022"/>
                  </a:cubicBezTo>
                  <a:lnTo>
                    <a:pt x="3944" y="8873"/>
                  </a:lnTo>
                  <a:lnTo>
                    <a:pt x="3899" y="8918"/>
                  </a:lnTo>
                  <a:cubicBezTo>
                    <a:pt x="3585" y="8873"/>
                    <a:pt x="3406" y="8783"/>
                    <a:pt x="3137" y="8604"/>
                  </a:cubicBezTo>
                  <a:cubicBezTo>
                    <a:pt x="2644" y="8380"/>
                    <a:pt x="2465" y="7887"/>
                    <a:pt x="2465" y="7394"/>
                  </a:cubicBezTo>
                  <a:lnTo>
                    <a:pt x="2465" y="4795"/>
                  </a:lnTo>
                  <a:cubicBezTo>
                    <a:pt x="2465" y="3182"/>
                    <a:pt x="3720" y="1883"/>
                    <a:pt x="5377" y="1883"/>
                  </a:cubicBezTo>
                  <a:close/>
                  <a:moveTo>
                    <a:pt x="8245" y="6185"/>
                  </a:moveTo>
                  <a:lnTo>
                    <a:pt x="8245" y="7394"/>
                  </a:lnTo>
                  <a:cubicBezTo>
                    <a:pt x="8200" y="7887"/>
                    <a:pt x="7932" y="8335"/>
                    <a:pt x="7528" y="8604"/>
                  </a:cubicBezTo>
                  <a:cubicBezTo>
                    <a:pt x="7259" y="8783"/>
                    <a:pt x="7080" y="8873"/>
                    <a:pt x="6811" y="9008"/>
                  </a:cubicBezTo>
                  <a:lnTo>
                    <a:pt x="6767" y="8963"/>
                  </a:lnTo>
                  <a:lnTo>
                    <a:pt x="6767" y="8111"/>
                  </a:lnTo>
                  <a:cubicBezTo>
                    <a:pt x="7394" y="7663"/>
                    <a:pt x="7752" y="6991"/>
                    <a:pt x="7842" y="6274"/>
                  </a:cubicBezTo>
                  <a:lnTo>
                    <a:pt x="7932" y="6274"/>
                  </a:lnTo>
                  <a:cubicBezTo>
                    <a:pt x="8021" y="6274"/>
                    <a:pt x="8156" y="6274"/>
                    <a:pt x="8245" y="6185"/>
                  </a:cubicBezTo>
                  <a:close/>
                  <a:moveTo>
                    <a:pt x="6274" y="8380"/>
                  </a:moveTo>
                  <a:lnTo>
                    <a:pt x="6274" y="10217"/>
                  </a:lnTo>
                  <a:cubicBezTo>
                    <a:pt x="5960" y="10397"/>
                    <a:pt x="5646" y="10531"/>
                    <a:pt x="5288" y="10531"/>
                  </a:cubicBezTo>
                  <a:cubicBezTo>
                    <a:pt x="4974" y="10531"/>
                    <a:pt x="4616" y="10397"/>
                    <a:pt x="4347" y="10217"/>
                  </a:cubicBezTo>
                  <a:lnTo>
                    <a:pt x="4347" y="8380"/>
                  </a:lnTo>
                  <a:cubicBezTo>
                    <a:pt x="4616" y="8515"/>
                    <a:pt x="4974" y="8559"/>
                    <a:pt x="5288" y="8559"/>
                  </a:cubicBezTo>
                  <a:cubicBezTo>
                    <a:pt x="5646" y="8559"/>
                    <a:pt x="5960" y="8515"/>
                    <a:pt x="6274" y="8380"/>
                  </a:cubicBezTo>
                  <a:close/>
                  <a:moveTo>
                    <a:pt x="2554" y="10217"/>
                  </a:moveTo>
                  <a:cubicBezTo>
                    <a:pt x="2554" y="10217"/>
                    <a:pt x="2554" y="10262"/>
                    <a:pt x="2599" y="10262"/>
                  </a:cubicBezTo>
                  <a:lnTo>
                    <a:pt x="3047" y="10710"/>
                  </a:lnTo>
                  <a:lnTo>
                    <a:pt x="2779" y="10934"/>
                  </a:lnTo>
                  <a:cubicBezTo>
                    <a:pt x="2689" y="11069"/>
                    <a:pt x="2599" y="11248"/>
                    <a:pt x="2599" y="11382"/>
                  </a:cubicBezTo>
                  <a:cubicBezTo>
                    <a:pt x="2734" y="11920"/>
                    <a:pt x="3047" y="12592"/>
                    <a:pt x="3720" y="13488"/>
                  </a:cubicBezTo>
                  <a:lnTo>
                    <a:pt x="493" y="13488"/>
                  </a:lnTo>
                  <a:cubicBezTo>
                    <a:pt x="448" y="13488"/>
                    <a:pt x="448" y="13488"/>
                    <a:pt x="448" y="13444"/>
                  </a:cubicBezTo>
                  <a:lnTo>
                    <a:pt x="448" y="11069"/>
                  </a:lnTo>
                  <a:cubicBezTo>
                    <a:pt x="717" y="10800"/>
                    <a:pt x="1031" y="10576"/>
                    <a:pt x="1479" y="10441"/>
                  </a:cubicBezTo>
                  <a:lnTo>
                    <a:pt x="2554" y="10217"/>
                  </a:lnTo>
                  <a:close/>
                  <a:moveTo>
                    <a:pt x="4481" y="10800"/>
                  </a:moveTo>
                  <a:cubicBezTo>
                    <a:pt x="4750" y="10890"/>
                    <a:pt x="5019" y="10979"/>
                    <a:pt x="5288" y="10979"/>
                  </a:cubicBezTo>
                  <a:cubicBezTo>
                    <a:pt x="5602" y="10979"/>
                    <a:pt x="5915" y="10890"/>
                    <a:pt x="6139" y="10800"/>
                  </a:cubicBezTo>
                  <a:lnTo>
                    <a:pt x="6139" y="10800"/>
                  </a:lnTo>
                  <a:cubicBezTo>
                    <a:pt x="6094" y="11114"/>
                    <a:pt x="6050" y="11517"/>
                    <a:pt x="5960" y="11920"/>
                  </a:cubicBezTo>
                  <a:cubicBezTo>
                    <a:pt x="5870" y="12413"/>
                    <a:pt x="5691" y="12996"/>
                    <a:pt x="5512" y="13533"/>
                  </a:cubicBezTo>
                  <a:lnTo>
                    <a:pt x="5019" y="13533"/>
                  </a:lnTo>
                  <a:cubicBezTo>
                    <a:pt x="4929" y="12996"/>
                    <a:pt x="4750" y="12413"/>
                    <a:pt x="4616" y="11920"/>
                  </a:cubicBezTo>
                  <a:cubicBezTo>
                    <a:pt x="4571" y="11517"/>
                    <a:pt x="4481" y="11114"/>
                    <a:pt x="4481" y="10800"/>
                  </a:cubicBezTo>
                  <a:close/>
                  <a:moveTo>
                    <a:pt x="3899" y="9500"/>
                  </a:moveTo>
                  <a:cubicBezTo>
                    <a:pt x="3899" y="9635"/>
                    <a:pt x="3854" y="10397"/>
                    <a:pt x="4168" y="12010"/>
                  </a:cubicBezTo>
                  <a:cubicBezTo>
                    <a:pt x="4302" y="12547"/>
                    <a:pt x="4392" y="13040"/>
                    <a:pt x="4571" y="13578"/>
                  </a:cubicBezTo>
                  <a:lnTo>
                    <a:pt x="4392" y="13578"/>
                  </a:lnTo>
                  <a:cubicBezTo>
                    <a:pt x="3675" y="12637"/>
                    <a:pt x="3227" y="11875"/>
                    <a:pt x="3092" y="11382"/>
                  </a:cubicBezTo>
                  <a:lnTo>
                    <a:pt x="3406" y="11114"/>
                  </a:lnTo>
                  <a:cubicBezTo>
                    <a:pt x="3540" y="10934"/>
                    <a:pt x="3540" y="10665"/>
                    <a:pt x="3451" y="10531"/>
                  </a:cubicBezTo>
                  <a:lnTo>
                    <a:pt x="3047" y="10083"/>
                  </a:lnTo>
                  <a:lnTo>
                    <a:pt x="3899" y="9500"/>
                  </a:lnTo>
                  <a:close/>
                  <a:moveTo>
                    <a:pt x="6767" y="9500"/>
                  </a:moveTo>
                  <a:lnTo>
                    <a:pt x="7573" y="9993"/>
                  </a:lnTo>
                  <a:lnTo>
                    <a:pt x="7215" y="10531"/>
                  </a:lnTo>
                  <a:cubicBezTo>
                    <a:pt x="7035" y="10665"/>
                    <a:pt x="7035" y="10979"/>
                    <a:pt x="7259" y="11114"/>
                  </a:cubicBezTo>
                  <a:lnTo>
                    <a:pt x="7528" y="11427"/>
                  </a:lnTo>
                  <a:cubicBezTo>
                    <a:pt x="7484" y="11875"/>
                    <a:pt x="7035" y="12637"/>
                    <a:pt x="6274" y="13578"/>
                  </a:cubicBezTo>
                  <a:lnTo>
                    <a:pt x="6094" y="13578"/>
                  </a:lnTo>
                  <a:cubicBezTo>
                    <a:pt x="6274" y="13040"/>
                    <a:pt x="6363" y="12547"/>
                    <a:pt x="6453" y="12010"/>
                  </a:cubicBezTo>
                  <a:cubicBezTo>
                    <a:pt x="6811" y="10441"/>
                    <a:pt x="6767" y="9680"/>
                    <a:pt x="6767" y="9500"/>
                  </a:cubicBezTo>
                  <a:close/>
                  <a:moveTo>
                    <a:pt x="8066" y="10352"/>
                  </a:moveTo>
                  <a:lnTo>
                    <a:pt x="9097" y="10576"/>
                  </a:lnTo>
                  <a:cubicBezTo>
                    <a:pt x="9545" y="10576"/>
                    <a:pt x="9948" y="10800"/>
                    <a:pt x="10172" y="11203"/>
                  </a:cubicBezTo>
                  <a:lnTo>
                    <a:pt x="10172" y="13533"/>
                  </a:lnTo>
                  <a:cubicBezTo>
                    <a:pt x="10172" y="13578"/>
                    <a:pt x="10172" y="13578"/>
                    <a:pt x="10127" y="13578"/>
                  </a:cubicBezTo>
                  <a:lnTo>
                    <a:pt x="6856" y="13578"/>
                  </a:lnTo>
                  <a:cubicBezTo>
                    <a:pt x="7528" y="12682"/>
                    <a:pt x="7932" y="11965"/>
                    <a:pt x="7976" y="11517"/>
                  </a:cubicBezTo>
                  <a:cubicBezTo>
                    <a:pt x="8066" y="11338"/>
                    <a:pt x="7932" y="11203"/>
                    <a:pt x="7842" y="11069"/>
                  </a:cubicBezTo>
                  <a:lnTo>
                    <a:pt x="7528" y="10845"/>
                  </a:lnTo>
                  <a:lnTo>
                    <a:pt x="7976" y="10397"/>
                  </a:lnTo>
                  <a:lnTo>
                    <a:pt x="8066" y="10352"/>
                  </a:lnTo>
                  <a:close/>
                  <a:moveTo>
                    <a:pt x="538" y="1"/>
                  </a:moveTo>
                  <a:cubicBezTo>
                    <a:pt x="269" y="1"/>
                    <a:pt x="0" y="225"/>
                    <a:pt x="0" y="539"/>
                  </a:cubicBezTo>
                  <a:lnTo>
                    <a:pt x="0" y="1435"/>
                  </a:lnTo>
                  <a:cubicBezTo>
                    <a:pt x="0" y="1569"/>
                    <a:pt x="90" y="1659"/>
                    <a:pt x="224" y="1659"/>
                  </a:cubicBezTo>
                  <a:cubicBezTo>
                    <a:pt x="314" y="1659"/>
                    <a:pt x="448" y="1569"/>
                    <a:pt x="448" y="1435"/>
                  </a:cubicBezTo>
                  <a:lnTo>
                    <a:pt x="448" y="539"/>
                  </a:lnTo>
                  <a:cubicBezTo>
                    <a:pt x="448" y="494"/>
                    <a:pt x="448" y="494"/>
                    <a:pt x="493" y="494"/>
                  </a:cubicBezTo>
                  <a:lnTo>
                    <a:pt x="10082" y="494"/>
                  </a:lnTo>
                  <a:cubicBezTo>
                    <a:pt x="10127" y="494"/>
                    <a:pt x="10127" y="494"/>
                    <a:pt x="10127" y="539"/>
                  </a:cubicBezTo>
                  <a:lnTo>
                    <a:pt x="10127" y="10441"/>
                  </a:lnTo>
                  <a:cubicBezTo>
                    <a:pt x="9858" y="10217"/>
                    <a:pt x="9545" y="10083"/>
                    <a:pt x="9231" y="9993"/>
                  </a:cubicBezTo>
                  <a:lnTo>
                    <a:pt x="7976" y="9769"/>
                  </a:lnTo>
                  <a:cubicBezTo>
                    <a:pt x="7976" y="9724"/>
                    <a:pt x="7932" y="9724"/>
                    <a:pt x="7887" y="9724"/>
                  </a:cubicBezTo>
                  <a:lnTo>
                    <a:pt x="7259" y="9321"/>
                  </a:lnTo>
                  <a:cubicBezTo>
                    <a:pt x="7394" y="9276"/>
                    <a:pt x="7394" y="9276"/>
                    <a:pt x="7708" y="9052"/>
                  </a:cubicBezTo>
                  <a:cubicBezTo>
                    <a:pt x="8290" y="8739"/>
                    <a:pt x="8649" y="8111"/>
                    <a:pt x="8649" y="7439"/>
                  </a:cubicBezTo>
                  <a:lnTo>
                    <a:pt x="8649" y="4840"/>
                  </a:lnTo>
                  <a:cubicBezTo>
                    <a:pt x="8649" y="3003"/>
                    <a:pt x="7170" y="1480"/>
                    <a:pt x="5288" y="1480"/>
                  </a:cubicBezTo>
                  <a:cubicBezTo>
                    <a:pt x="3451" y="1480"/>
                    <a:pt x="1927" y="3003"/>
                    <a:pt x="1927" y="4840"/>
                  </a:cubicBezTo>
                  <a:lnTo>
                    <a:pt x="1927" y="7439"/>
                  </a:lnTo>
                  <a:cubicBezTo>
                    <a:pt x="1927" y="8111"/>
                    <a:pt x="2286" y="8694"/>
                    <a:pt x="2913" y="9052"/>
                  </a:cubicBezTo>
                  <a:cubicBezTo>
                    <a:pt x="3227" y="9232"/>
                    <a:pt x="3227" y="9276"/>
                    <a:pt x="3361" y="9321"/>
                  </a:cubicBezTo>
                  <a:lnTo>
                    <a:pt x="2734" y="9724"/>
                  </a:lnTo>
                  <a:cubicBezTo>
                    <a:pt x="2689" y="9724"/>
                    <a:pt x="2689" y="9769"/>
                    <a:pt x="2599" y="9769"/>
                  </a:cubicBezTo>
                  <a:lnTo>
                    <a:pt x="1389" y="9993"/>
                  </a:lnTo>
                  <a:cubicBezTo>
                    <a:pt x="1031" y="10083"/>
                    <a:pt x="717" y="10217"/>
                    <a:pt x="493" y="10441"/>
                  </a:cubicBezTo>
                  <a:lnTo>
                    <a:pt x="493" y="2555"/>
                  </a:lnTo>
                  <a:cubicBezTo>
                    <a:pt x="493" y="2465"/>
                    <a:pt x="359" y="2331"/>
                    <a:pt x="224" y="2331"/>
                  </a:cubicBezTo>
                  <a:cubicBezTo>
                    <a:pt x="90" y="2331"/>
                    <a:pt x="0" y="2465"/>
                    <a:pt x="0" y="2555"/>
                  </a:cubicBezTo>
                  <a:lnTo>
                    <a:pt x="0" y="13488"/>
                  </a:lnTo>
                  <a:cubicBezTo>
                    <a:pt x="0" y="13757"/>
                    <a:pt x="224" y="14026"/>
                    <a:pt x="538" y="14026"/>
                  </a:cubicBezTo>
                  <a:lnTo>
                    <a:pt x="10127" y="14026"/>
                  </a:lnTo>
                  <a:cubicBezTo>
                    <a:pt x="10396" y="14026"/>
                    <a:pt x="10665" y="13802"/>
                    <a:pt x="10665" y="13488"/>
                  </a:cubicBezTo>
                  <a:lnTo>
                    <a:pt x="10665" y="539"/>
                  </a:lnTo>
                  <a:cubicBezTo>
                    <a:pt x="10665" y="270"/>
                    <a:pt x="10441" y="1"/>
                    <a:pt x="1012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9" name="Google Shape;3579;p57"/>
          <p:cNvGrpSpPr/>
          <p:nvPr/>
        </p:nvGrpSpPr>
        <p:grpSpPr>
          <a:xfrm>
            <a:off x="4710891" y="2209001"/>
            <a:ext cx="424536" cy="417378"/>
            <a:chOff x="4710891" y="2209001"/>
            <a:chExt cx="424536" cy="417378"/>
          </a:xfrm>
        </p:grpSpPr>
        <p:sp>
          <p:nvSpPr>
            <p:cNvPr id="3580" name="Google Shape;3580;p57"/>
            <p:cNvSpPr/>
            <p:nvPr/>
          </p:nvSpPr>
          <p:spPr>
            <a:xfrm>
              <a:off x="4933883" y="2365202"/>
              <a:ext cx="131187" cy="11948"/>
            </a:xfrm>
            <a:custGeom>
              <a:rect b="b" l="l" r="r" t="t"/>
              <a:pathLst>
                <a:path extrusionOk="0" h="449" w="4930">
                  <a:moveTo>
                    <a:pt x="224" y="1"/>
                  </a:moveTo>
                  <a:cubicBezTo>
                    <a:pt x="135" y="1"/>
                    <a:pt x="0" y="90"/>
                    <a:pt x="0" y="225"/>
                  </a:cubicBezTo>
                  <a:cubicBezTo>
                    <a:pt x="0" y="314"/>
                    <a:pt x="135" y="449"/>
                    <a:pt x="224" y="449"/>
                  </a:cubicBezTo>
                  <a:lnTo>
                    <a:pt x="4705" y="449"/>
                  </a:lnTo>
                  <a:cubicBezTo>
                    <a:pt x="4840" y="449"/>
                    <a:pt x="4929" y="314"/>
                    <a:pt x="4929" y="225"/>
                  </a:cubicBezTo>
                  <a:cubicBezTo>
                    <a:pt x="4929" y="90"/>
                    <a:pt x="4840" y="1"/>
                    <a:pt x="470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57"/>
            <p:cNvSpPr/>
            <p:nvPr/>
          </p:nvSpPr>
          <p:spPr>
            <a:xfrm>
              <a:off x="4933883" y="2329438"/>
              <a:ext cx="131187" cy="11948"/>
            </a:xfrm>
            <a:custGeom>
              <a:rect b="b" l="l" r="r" t="t"/>
              <a:pathLst>
                <a:path extrusionOk="0" h="449" w="4930">
                  <a:moveTo>
                    <a:pt x="224" y="1"/>
                  </a:moveTo>
                  <a:cubicBezTo>
                    <a:pt x="135" y="1"/>
                    <a:pt x="0" y="90"/>
                    <a:pt x="0" y="225"/>
                  </a:cubicBezTo>
                  <a:cubicBezTo>
                    <a:pt x="0" y="314"/>
                    <a:pt x="135" y="449"/>
                    <a:pt x="224" y="449"/>
                  </a:cubicBezTo>
                  <a:lnTo>
                    <a:pt x="4705" y="449"/>
                  </a:lnTo>
                  <a:cubicBezTo>
                    <a:pt x="4840" y="449"/>
                    <a:pt x="4929" y="314"/>
                    <a:pt x="4929" y="225"/>
                  </a:cubicBezTo>
                  <a:cubicBezTo>
                    <a:pt x="4929" y="90"/>
                    <a:pt x="4840" y="1"/>
                    <a:pt x="470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7"/>
            <p:cNvSpPr/>
            <p:nvPr/>
          </p:nvSpPr>
          <p:spPr>
            <a:xfrm>
              <a:off x="4784840" y="2253120"/>
              <a:ext cx="114476" cy="132385"/>
            </a:xfrm>
            <a:custGeom>
              <a:rect b="b" l="l" r="r" t="t"/>
              <a:pathLst>
                <a:path extrusionOk="0" h="4975" w="4302">
                  <a:moveTo>
                    <a:pt x="2151" y="1748"/>
                  </a:moveTo>
                  <a:cubicBezTo>
                    <a:pt x="2465" y="1748"/>
                    <a:pt x="2734" y="2017"/>
                    <a:pt x="2734" y="2376"/>
                  </a:cubicBezTo>
                  <a:cubicBezTo>
                    <a:pt x="2734" y="2689"/>
                    <a:pt x="2465" y="2958"/>
                    <a:pt x="2151" y="2958"/>
                  </a:cubicBezTo>
                  <a:cubicBezTo>
                    <a:pt x="2113" y="2968"/>
                    <a:pt x="2076" y="2972"/>
                    <a:pt x="2040" y="2972"/>
                  </a:cubicBezTo>
                  <a:cubicBezTo>
                    <a:pt x="1738" y="2972"/>
                    <a:pt x="1524" y="2656"/>
                    <a:pt x="1524" y="2376"/>
                  </a:cubicBezTo>
                  <a:cubicBezTo>
                    <a:pt x="1524" y="2017"/>
                    <a:pt x="1793" y="1748"/>
                    <a:pt x="2151" y="1748"/>
                  </a:cubicBezTo>
                  <a:close/>
                  <a:moveTo>
                    <a:pt x="3540" y="494"/>
                  </a:moveTo>
                  <a:cubicBezTo>
                    <a:pt x="3719" y="494"/>
                    <a:pt x="3854" y="628"/>
                    <a:pt x="3854" y="852"/>
                  </a:cubicBezTo>
                  <a:lnTo>
                    <a:pt x="3854" y="3585"/>
                  </a:lnTo>
                  <a:cubicBezTo>
                    <a:pt x="3630" y="3361"/>
                    <a:pt x="3361" y="3137"/>
                    <a:pt x="3092" y="3048"/>
                  </a:cubicBezTo>
                  <a:cubicBezTo>
                    <a:pt x="3182" y="2869"/>
                    <a:pt x="3271" y="2644"/>
                    <a:pt x="3271" y="2420"/>
                  </a:cubicBezTo>
                  <a:cubicBezTo>
                    <a:pt x="3271" y="1793"/>
                    <a:pt x="2734" y="1345"/>
                    <a:pt x="2196" y="1345"/>
                  </a:cubicBezTo>
                  <a:cubicBezTo>
                    <a:pt x="1568" y="1345"/>
                    <a:pt x="1120" y="1838"/>
                    <a:pt x="1120" y="2420"/>
                  </a:cubicBezTo>
                  <a:cubicBezTo>
                    <a:pt x="1120" y="2644"/>
                    <a:pt x="1165" y="2869"/>
                    <a:pt x="1300" y="3048"/>
                  </a:cubicBezTo>
                  <a:cubicBezTo>
                    <a:pt x="1031" y="3137"/>
                    <a:pt x="717" y="3361"/>
                    <a:pt x="493" y="3585"/>
                  </a:cubicBezTo>
                  <a:lnTo>
                    <a:pt x="493" y="852"/>
                  </a:lnTo>
                  <a:cubicBezTo>
                    <a:pt x="448" y="628"/>
                    <a:pt x="627" y="494"/>
                    <a:pt x="807" y="494"/>
                  </a:cubicBezTo>
                  <a:close/>
                  <a:moveTo>
                    <a:pt x="2644" y="3361"/>
                  </a:moveTo>
                  <a:cubicBezTo>
                    <a:pt x="3137" y="3541"/>
                    <a:pt x="3585" y="3854"/>
                    <a:pt x="3764" y="4392"/>
                  </a:cubicBezTo>
                  <a:cubicBezTo>
                    <a:pt x="3675" y="4482"/>
                    <a:pt x="3585" y="4526"/>
                    <a:pt x="3450" y="4526"/>
                  </a:cubicBezTo>
                  <a:lnTo>
                    <a:pt x="717" y="4526"/>
                  </a:lnTo>
                  <a:cubicBezTo>
                    <a:pt x="672" y="4526"/>
                    <a:pt x="583" y="4437"/>
                    <a:pt x="493" y="4392"/>
                  </a:cubicBezTo>
                  <a:cubicBezTo>
                    <a:pt x="717" y="3854"/>
                    <a:pt x="1120" y="3496"/>
                    <a:pt x="1613" y="3361"/>
                  </a:cubicBezTo>
                  <a:cubicBezTo>
                    <a:pt x="1793" y="3406"/>
                    <a:pt x="1972" y="3496"/>
                    <a:pt x="2151" y="3496"/>
                  </a:cubicBezTo>
                  <a:cubicBezTo>
                    <a:pt x="2285" y="3496"/>
                    <a:pt x="2465" y="3406"/>
                    <a:pt x="2644" y="3361"/>
                  </a:cubicBezTo>
                  <a:close/>
                  <a:moveTo>
                    <a:pt x="807" y="1"/>
                  </a:moveTo>
                  <a:cubicBezTo>
                    <a:pt x="314" y="1"/>
                    <a:pt x="0" y="314"/>
                    <a:pt x="0" y="807"/>
                  </a:cubicBezTo>
                  <a:lnTo>
                    <a:pt x="0" y="4213"/>
                  </a:lnTo>
                  <a:cubicBezTo>
                    <a:pt x="0" y="4661"/>
                    <a:pt x="314" y="4975"/>
                    <a:pt x="807" y="4975"/>
                  </a:cubicBezTo>
                  <a:lnTo>
                    <a:pt x="3540" y="4975"/>
                  </a:lnTo>
                  <a:cubicBezTo>
                    <a:pt x="3988" y="4975"/>
                    <a:pt x="4302" y="4661"/>
                    <a:pt x="4302" y="4213"/>
                  </a:cubicBezTo>
                  <a:lnTo>
                    <a:pt x="4302" y="807"/>
                  </a:lnTo>
                  <a:cubicBezTo>
                    <a:pt x="4302" y="359"/>
                    <a:pt x="3988" y="1"/>
                    <a:pt x="354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7"/>
            <p:cNvSpPr/>
            <p:nvPr/>
          </p:nvSpPr>
          <p:spPr>
            <a:xfrm>
              <a:off x="4710891" y="2209001"/>
              <a:ext cx="424536" cy="417378"/>
            </a:xfrm>
            <a:custGeom>
              <a:rect b="b" l="l" r="r" t="t"/>
              <a:pathLst>
                <a:path extrusionOk="0" h="15685" w="15954">
                  <a:moveTo>
                    <a:pt x="11741" y="807"/>
                  </a:moveTo>
                  <a:lnTo>
                    <a:pt x="14206" y="3272"/>
                  </a:lnTo>
                  <a:lnTo>
                    <a:pt x="12144" y="3272"/>
                  </a:lnTo>
                  <a:cubicBezTo>
                    <a:pt x="11920" y="3272"/>
                    <a:pt x="11741" y="3137"/>
                    <a:pt x="11741" y="2913"/>
                  </a:cubicBezTo>
                  <a:lnTo>
                    <a:pt x="11741" y="807"/>
                  </a:lnTo>
                  <a:close/>
                  <a:moveTo>
                    <a:pt x="2286" y="1"/>
                  </a:moveTo>
                  <a:cubicBezTo>
                    <a:pt x="1614" y="1"/>
                    <a:pt x="1032" y="538"/>
                    <a:pt x="1032" y="1211"/>
                  </a:cubicBezTo>
                  <a:lnTo>
                    <a:pt x="1032" y="6409"/>
                  </a:lnTo>
                  <a:cubicBezTo>
                    <a:pt x="1032" y="6543"/>
                    <a:pt x="1166" y="6633"/>
                    <a:pt x="1256" y="6633"/>
                  </a:cubicBezTo>
                  <a:cubicBezTo>
                    <a:pt x="1390" y="6633"/>
                    <a:pt x="1480" y="6543"/>
                    <a:pt x="1480" y="6409"/>
                  </a:cubicBezTo>
                  <a:lnTo>
                    <a:pt x="1480" y="1211"/>
                  </a:lnTo>
                  <a:cubicBezTo>
                    <a:pt x="1480" y="763"/>
                    <a:pt x="1838" y="449"/>
                    <a:pt x="2286" y="449"/>
                  </a:cubicBezTo>
                  <a:lnTo>
                    <a:pt x="11248" y="449"/>
                  </a:lnTo>
                  <a:lnTo>
                    <a:pt x="11248" y="2779"/>
                  </a:lnTo>
                  <a:cubicBezTo>
                    <a:pt x="11248" y="3272"/>
                    <a:pt x="11651" y="3630"/>
                    <a:pt x="12099" y="3630"/>
                  </a:cubicBezTo>
                  <a:lnTo>
                    <a:pt x="14430" y="3630"/>
                  </a:lnTo>
                  <a:lnTo>
                    <a:pt x="14430" y="3810"/>
                  </a:lnTo>
                  <a:lnTo>
                    <a:pt x="14430" y="8291"/>
                  </a:lnTo>
                  <a:lnTo>
                    <a:pt x="5647" y="8291"/>
                  </a:lnTo>
                  <a:cubicBezTo>
                    <a:pt x="5423" y="8291"/>
                    <a:pt x="5244" y="8156"/>
                    <a:pt x="5064" y="8066"/>
                  </a:cubicBezTo>
                  <a:lnTo>
                    <a:pt x="4706" y="7618"/>
                  </a:lnTo>
                  <a:cubicBezTo>
                    <a:pt x="4482" y="7305"/>
                    <a:pt x="4123" y="7215"/>
                    <a:pt x="3810" y="7215"/>
                  </a:cubicBezTo>
                  <a:lnTo>
                    <a:pt x="942" y="7215"/>
                  </a:lnTo>
                  <a:cubicBezTo>
                    <a:pt x="449" y="7215"/>
                    <a:pt x="1" y="7663"/>
                    <a:pt x="1" y="8156"/>
                  </a:cubicBezTo>
                  <a:lnTo>
                    <a:pt x="1" y="14698"/>
                  </a:lnTo>
                  <a:cubicBezTo>
                    <a:pt x="1" y="15281"/>
                    <a:pt x="449" y="15684"/>
                    <a:pt x="942" y="15684"/>
                  </a:cubicBezTo>
                  <a:lnTo>
                    <a:pt x="14788" y="15684"/>
                  </a:lnTo>
                  <a:cubicBezTo>
                    <a:pt x="15326" y="15684"/>
                    <a:pt x="15729" y="15236"/>
                    <a:pt x="15729" y="14698"/>
                  </a:cubicBezTo>
                  <a:lnTo>
                    <a:pt x="15729" y="12682"/>
                  </a:lnTo>
                  <a:cubicBezTo>
                    <a:pt x="15729" y="12592"/>
                    <a:pt x="15595" y="12458"/>
                    <a:pt x="15505" y="12458"/>
                  </a:cubicBezTo>
                  <a:cubicBezTo>
                    <a:pt x="15371" y="12458"/>
                    <a:pt x="15281" y="12592"/>
                    <a:pt x="15281" y="12682"/>
                  </a:cubicBezTo>
                  <a:lnTo>
                    <a:pt x="15281" y="14698"/>
                  </a:lnTo>
                  <a:cubicBezTo>
                    <a:pt x="15281" y="15012"/>
                    <a:pt x="15057" y="15236"/>
                    <a:pt x="14788" y="15236"/>
                  </a:cubicBezTo>
                  <a:lnTo>
                    <a:pt x="942" y="15236"/>
                  </a:lnTo>
                  <a:cubicBezTo>
                    <a:pt x="673" y="15236"/>
                    <a:pt x="449" y="15012"/>
                    <a:pt x="449" y="14698"/>
                  </a:cubicBezTo>
                  <a:lnTo>
                    <a:pt x="449" y="8291"/>
                  </a:lnTo>
                  <a:cubicBezTo>
                    <a:pt x="449" y="7977"/>
                    <a:pt x="673" y="7753"/>
                    <a:pt x="942" y="7753"/>
                  </a:cubicBezTo>
                  <a:lnTo>
                    <a:pt x="3810" y="7753"/>
                  </a:lnTo>
                  <a:cubicBezTo>
                    <a:pt x="4034" y="7753"/>
                    <a:pt x="4168" y="7887"/>
                    <a:pt x="4347" y="7977"/>
                  </a:cubicBezTo>
                  <a:lnTo>
                    <a:pt x="4751" y="8425"/>
                  </a:lnTo>
                  <a:cubicBezTo>
                    <a:pt x="4975" y="8739"/>
                    <a:pt x="5288" y="8828"/>
                    <a:pt x="5647" y="8828"/>
                  </a:cubicBezTo>
                  <a:lnTo>
                    <a:pt x="14833" y="8828"/>
                  </a:lnTo>
                  <a:cubicBezTo>
                    <a:pt x="15102" y="8828"/>
                    <a:pt x="15326" y="9052"/>
                    <a:pt x="15326" y="9321"/>
                  </a:cubicBezTo>
                  <a:lnTo>
                    <a:pt x="15326" y="11696"/>
                  </a:lnTo>
                  <a:cubicBezTo>
                    <a:pt x="15460" y="11875"/>
                    <a:pt x="15550" y="11965"/>
                    <a:pt x="15729" y="11965"/>
                  </a:cubicBezTo>
                  <a:cubicBezTo>
                    <a:pt x="15819" y="11965"/>
                    <a:pt x="15953" y="11875"/>
                    <a:pt x="15953" y="11741"/>
                  </a:cubicBezTo>
                  <a:lnTo>
                    <a:pt x="15953" y="9411"/>
                  </a:lnTo>
                  <a:cubicBezTo>
                    <a:pt x="15953" y="8873"/>
                    <a:pt x="15550" y="8515"/>
                    <a:pt x="15057" y="8425"/>
                  </a:cubicBezTo>
                  <a:lnTo>
                    <a:pt x="15057" y="3944"/>
                  </a:lnTo>
                  <a:cubicBezTo>
                    <a:pt x="15057" y="3630"/>
                    <a:pt x="14922" y="3272"/>
                    <a:pt x="14654" y="3048"/>
                  </a:cubicBezTo>
                  <a:lnTo>
                    <a:pt x="11965" y="359"/>
                  </a:lnTo>
                  <a:cubicBezTo>
                    <a:pt x="11741" y="135"/>
                    <a:pt x="11383" y="1"/>
                    <a:pt x="1106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84" name="Google Shape;3584;p57"/>
          <p:cNvGrpSpPr/>
          <p:nvPr/>
        </p:nvGrpSpPr>
        <p:grpSpPr>
          <a:xfrm>
            <a:off x="5347642" y="2198277"/>
            <a:ext cx="349389" cy="419746"/>
            <a:chOff x="5347642" y="2198277"/>
            <a:chExt cx="349389" cy="419746"/>
          </a:xfrm>
        </p:grpSpPr>
        <p:sp>
          <p:nvSpPr>
            <p:cNvPr id="3585" name="Google Shape;3585;p57"/>
            <p:cNvSpPr/>
            <p:nvPr/>
          </p:nvSpPr>
          <p:spPr>
            <a:xfrm>
              <a:off x="5499079" y="2477283"/>
              <a:ext cx="132358" cy="11948"/>
            </a:xfrm>
            <a:custGeom>
              <a:rect b="b" l="l" r="r" t="t"/>
              <a:pathLst>
                <a:path extrusionOk="0" h="449" w="4974">
                  <a:moveTo>
                    <a:pt x="224" y="1"/>
                  </a:moveTo>
                  <a:cubicBezTo>
                    <a:pt x="90" y="1"/>
                    <a:pt x="0" y="91"/>
                    <a:pt x="0" y="225"/>
                  </a:cubicBezTo>
                  <a:cubicBezTo>
                    <a:pt x="0" y="315"/>
                    <a:pt x="90" y="449"/>
                    <a:pt x="224" y="449"/>
                  </a:cubicBezTo>
                  <a:lnTo>
                    <a:pt x="4750" y="449"/>
                  </a:lnTo>
                  <a:cubicBezTo>
                    <a:pt x="4884" y="449"/>
                    <a:pt x="4974" y="315"/>
                    <a:pt x="4974" y="225"/>
                  </a:cubicBezTo>
                  <a:cubicBezTo>
                    <a:pt x="4974" y="91"/>
                    <a:pt x="4929" y="1"/>
                    <a:pt x="475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7"/>
            <p:cNvSpPr/>
            <p:nvPr/>
          </p:nvSpPr>
          <p:spPr>
            <a:xfrm>
              <a:off x="5499079" y="2509481"/>
              <a:ext cx="132358" cy="11948"/>
            </a:xfrm>
            <a:custGeom>
              <a:rect b="b" l="l" r="r" t="t"/>
              <a:pathLst>
                <a:path extrusionOk="0" h="449" w="4974">
                  <a:moveTo>
                    <a:pt x="224" y="1"/>
                  </a:moveTo>
                  <a:cubicBezTo>
                    <a:pt x="90" y="1"/>
                    <a:pt x="0" y="135"/>
                    <a:pt x="0" y="225"/>
                  </a:cubicBezTo>
                  <a:cubicBezTo>
                    <a:pt x="0" y="359"/>
                    <a:pt x="90" y="449"/>
                    <a:pt x="224" y="449"/>
                  </a:cubicBezTo>
                  <a:lnTo>
                    <a:pt x="4750" y="449"/>
                  </a:lnTo>
                  <a:cubicBezTo>
                    <a:pt x="4884" y="449"/>
                    <a:pt x="4974" y="359"/>
                    <a:pt x="4974" y="225"/>
                  </a:cubicBezTo>
                  <a:cubicBezTo>
                    <a:pt x="4974" y="135"/>
                    <a:pt x="4929" y="1"/>
                    <a:pt x="475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57"/>
            <p:cNvSpPr/>
            <p:nvPr/>
          </p:nvSpPr>
          <p:spPr>
            <a:xfrm>
              <a:off x="5494289" y="2293674"/>
              <a:ext cx="137148" cy="156227"/>
            </a:xfrm>
            <a:custGeom>
              <a:rect b="b" l="l" r="r" t="t"/>
              <a:pathLst>
                <a:path extrusionOk="0" h="5871" w="5154">
                  <a:moveTo>
                    <a:pt x="2689" y="2017"/>
                  </a:moveTo>
                  <a:cubicBezTo>
                    <a:pt x="3137" y="2017"/>
                    <a:pt x="3496" y="2330"/>
                    <a:pt x="3496" y="2778"/>
                  </a:cubicBezTo>
                  <a:cubicBezTo>
                    <a:pt x="3496" y="3227"/>
                    <a:pt x="3137" y="3585"/>
                    <a:pt x="2689" y="3585"/>
                  </a:cubicBezTo>
                  <a:cubicBezTo>
                    <a:pt x="2241" y="3585"/>
                    <a:pt x="1928" y="3227"/>
                    <a:pt x="1928" y="2778"/>
                  </a:cubicBezTo>
                  <a:cubicBezTo>
                    <a:pt x="1838" y="2330"/>
                    <a:pt x="2241" y="2017"/>
                    <a:pt x="2689" y="2017"/>
                  </a:cubicBezTo>
                  <a:close/>
                  <a:moveTo>
                    <a:pt x="3272" y="3854"/>
                  </a:moveTo>
                  <a:cubicBezTo>
                    <a:pt x="3854" y="4033"/>
                    <a:pt x="4437" y="4526"/>
                    <a:pt x="4661" y="5153"/>
                  </a:cubicBezTo>
                  <a:cubicBezTo>
                    <a:pt x="4616" y="5333"/>
                    <a:pt x="4482" y="5377"/>
                    <a:pt x="4302" y="5377"/>
                  </a:cubicBezTo>
                  <a:lnTo>
                    <a:pt x="1031" y="5377"/>
                  </a:lnTo>
                  <a:cubicBezTo>
                    <a:pt x="852" y="5377"/>
                    <a:pt x="718" y="5243"/>
                    <a:pt x="628" y="5153"/>
                  </a:cubicBezTo>
                  <a:cubicBezTo>
                    <a:pt x="852" y="4526"/>
                    <a:pt x="1390" y="4078"/>
                    <a:pt x="2017" y="3854"/>
                  </a:cubicBezTo>
                  <a:cubicBezTo>
                    <a:pt x="2196" y="3988"/>
                    <a:pt x="2420" y="4033"/>
                    <a:pt x="2645" y="4033"/>
                  </a:cubicBezTo>
                  <a:cubicBezTo>
                    <a:pt x="2869" y="4033"/>
                    <a:pt x="3093" y="3988"/>
                    <a:pt x="3272" y="3854"/>
                  </a:cubicBezTo>
                  <a:close/>
                  <a:moveTo>
                    <a:pt x="942" y="0"/>
                  </a:moveTo>
                  <a:cubicBezTo>
                    <a:pt x="449" y="0"/>
                    <a:pt x="46" y="404"/>
                    <a:pt x="46" y="896"/>
                  </a:cubicBezTo>
                  <a:lnTo>
                    <a:pt x="46" y="1120"/>
                  </a:lnTo>
                  <a:cubicBezTo>
                    <a:pt x="46" y="1210"/>
                    <a:pt x="180" y="1345"/>
                    <a:pt x="270" y="1345"/>
                  </a:cubicBezTo>
                  <a:cubicBezTo>
                    <a:pt x="404" y="1345"/>
                    <a:pt x="494" y="1210"/>
                    <a:pt x="494" y="1120"/>
                  </a:cubicBezTo>
                  <a:lnTo>
                    <a:pt x="494" y="896"/>
                  </a:lnTo>
                  <a:cubicBezTo>
                    <a:pt x="494" y="672"/>
                    <a:pt x="673" y="493"/>
                    <a:pt x="897" y="493"/>
                  </a:cubicBezTo>
                  <a:lnTo>
                    <a:pt x="4213" y="493"/>
                  </a:lnTo>
                  <a:cubicBezTo>
                    <a:pt x="4437" y="493"/>
                    <a:pt x="4571" y="672"/>
                    <a:pt x="4571" y="896"/>
                  </a:cubicBezTo>
                  <a:lnTo>
                    <a:pt x="4571" y="4302"/>
                  </a:lnTo>
                  <a:cubicBezTo>
                    <a:pt x="4302" y="3988"/>
                    <a:pt x="3989" y="3675"/>
                    <a:pt x="3541" y="3495"/>
                  </a:cubicBezTo>
                  <a:cubicBezTo>
                    <a:pt x="3675" y="3271"/>
                    <a:pt x="3765" y="3092"/>
                    <a:pt x="3765" y="2778"/>
                  </a:cubicBezTo>
                  <a:cubicBezTo>
                    <a:pt x="3765" y="2106"/>
                    <a:pt x="3182" y="1569"/>
                    <a:pt x="2510" y="1569"/>
                  </a:cubicBezTo>
                  <a:cubicBezTo>
                    <a:pt x="1838" y="1569"/>
                    <a:pt x="1300" y="2106"/>
                    <a:pt x="1300" y="2778"/>
                  </a:cubicBezTo>
                  <a:cubicBezTo>
                    <a:pt x="1300" y="3092"/>
                    <a:pt x="1390" y="3361"/>
                    <a:pt x="1524" y="3495"/>
                  </a:cubicBezTo>
                  <a:cubicBezTo>
                    <a:pt x="1121" y="3675"/>
                    <a:pt x="718" y="3943"/>
                    <a:pt x="449" y="4302"/>
                  </a:cubicBezTo>
                  <a:lnTo>
                    <a:pt x="449" y="2196"/>
                  </a:lnTo>
                  <a:cubicBezTo>
                    <a:pt x="449" y="2061"/>
                    <a:pt x="314" y="1972"/>
                    <a:pt x="225" y="1972"/>
                  </a:cubicBezTo>
                  <a:cubicBezTo>
                    <a:pt x="90" y="1972"/>
                    <a:pt x="1" y="2061"/>
                    <a:pt x="1" y="2196"/>
                  </a:cubicBezTo>
                  <a:lnTo>
                    <a:pt x="1" y="4974"/>
                  </a:lnTo>
                  <a:cubicBezTo>
                    <a:pt x="1" y="5467"/>
                    <a:pt x="404" y="5870"/>
                    <a:pt x="897" y="5870"/>
                  </a:cubicBezTo>
                  <a:lnTo>
                    <a:pt x="4213" y="5870"/>
                  </a:lnTo>
                  <a:cubicBezTo>
                    <a:pt x="4706" y="5870"/>
                    <a:pt x="5109" y="5467"/>
                    <a:pt x="5109" y="4974"/>
                  </a:cubicBezTo>
                  <a:lnTo>
                    <a:pt x="5154" y="896"/>
                  </a:lnTo>
                  <a:cubicBezTo>
                    <a:pt x="5154" y="404"/>
                    <a:pt x="4751" y="0"/>
                    <a:pt x="425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57"/>
            <p:cNvSpPr/>
            <p:nvPr/>
          </p:nvSpPr>
          <p:spPr>
            <a:xfrm>
              <a:off x="5347642" y="2198277"/>
              <a:ext cx="349389" cy="419746"/>
            </a:xfrm>
            <a:custGeom>
              <a:rect b="b" l="l" r="r" t="t"/>
              <a:pathLst>
                <a:path extrusionOk="0" h="15774" w="13130">
                  <a:moveTo>
                    <a:pt x="2061" y="2062"/>
                  </a:moveTo>
                  <a:cubicBezTo>
                    <a:pt x="2196" y="2062"/>
                    <a:pt x="2375" y="2241"/>
                    <a:pt x="2375" y="2420"/>
                  </a:cubicBezTo>
                  <a:cubicBezTo>
                    <a:pt x="2375" y="2555"/>
                    <a:pt x="2196" y="2734"/>
                    <a:pt x="2061" y="2734"/>
                  </a:cubicBezTo>
                  <a:lnTo>
                    <a:pt x="852" y="2734"/>
                  </a:lnTo>
                  <a:cubicBezTo>
                    <a:pt x="672" y="2734"/>
                    <a:pt x="538" y="2555"/>
                    <a:pt x="538" y="2420"/>
                  </a:cubicBezTo>
                  <a:cubicBezTo>
                    <a:pt x="538" y="2241"/>
                    <a:pt x="672" y="2062"/>
                    <a:pt x="852" y="2062"/>
                  </a:cubicBezTo>
                  <a:close/>
                  <a:moveTo>
                    <a:pt x="1972" y="4795"/>
                  </a:moveTo>
                  <a:cubicBezTo>
                    <a:pt x="2151" y="4795"/>
                    <a:pt x="2330" y="4974"/>
                    <a:pt x="2330" y="5154"/>
                  </a:cubicBezTo>
                  <a:cubicBezTo>
                    <a:pt x="2330" y="5333"/>
                    <a:pt x="2151" y="5467"/>
                    <a:pt x="1972" y="5467"/>
                  </a:cubicBezTo>
                  <a:lnTo>
                    <a:pt x="852" y="5467"/>
                  </a:lnTo>
                  <a:cubicBezTo>
                    <a:pt x="672" y="5467"/>
                    <a:pt x="538" y="5333"/>
                    <a:pt x="538" y="5154"/>
                  </a:cubicBezTo>
                  <a:cubicBezTo>
                    <a:pt x="538" y="4974"/>
                    <a:pt x="672" y="4795"/>
                    <a:pt x="852" y="4795"/>
                  </a:cubicBezTo>
                  <a:close/>
                  <a:moveTo>
                    <a:pt x="2061" y="7573"/>
                  </a:moveTo>
                  <a:cubicBezTo>
                    <a:pt x="2196" y="7573"/>
                    <a:pt x="2375" y="7708"/>
                    <a:pt x="2375" y="7887"/>
                  </a:cubicBezTo>
                  <a:cubicBezTo>
                    <a:pt x="2375" y="8066"/>
                    <a:pt x="2196" y="8245"/>
                    <a:pt x="2061" y="8245"/>
                  </a:cubicBezTo>
                  <a:lnTo>
                    <a:pt x="852" y="8245"/>
                  </a:lnTo>
                  <a:cubicBezTo>
                    <a:pt x="672" y="8245"/>
                    <a:pt x="538" y="8066"/>
                    <a:pt x="538" y="7887"/>
                  </a:cubicBezTo>
                  <a:cubicBezTo>
                    <a:pt x="538" y="7708"/>
                    <a:pt x="672" y="7573"/>
                    <a:pt x="852" y="7573"/>
                  </a:cubicBezTo>
                  <a:close/>
                  <a:moveTo>
                    <a:pt x="2061" y="10307"/>
                  </a:moveTo>
                  <a:cubicBezTo>
                    <a:pt x="2196" y="10307"/>
                    <a:pt x="2375" y="10486"/>
                    <a:pt x="2375" y="10620"/>
                  </a:cubicBezTo>
                  <a:cubicBezTo>
                    <a:pt x="2375" y="10800"/>
                    <a:pt x="2196" y="10979"/>
                    <a:pt x="2061" y="10979"/>
                  </a:cubicBezTo>
                  <a:lnTo>
                    <a:pt x="852" y="10979"/>
                  </a:lnTo>
                  <a:cubicBezTo>
                    <a:pt x="672" y="10979"/>
                    <a:pt x="538" y="10800"/>
                    <a:pt x="538" y="10620"/>
                  </a:cubicBezTo>
                  <a:cubicBezTo>
                    <a:pt x="538" y="10486"/>
                    <a:pt x="672" y="10307"/>
                    <a:pt x="852" y="10307"/>
                  </a:cubicBezTo>
                  <a:close/>
                  <a:moveTo>
                    <a:pt x="2061" y="13040"/>
                  </a:moveTo>
                  <a:cubicBezTo>
                    <a:pt x="2196" y="13040"/>
                    <a:pt x="2375" y="13219"/>
                    <a:pt x="2375" y="13399"/>
                  </a:cubicBezTo>
                  <a:cubicBezTo>
                    <a:pt x="2375" y="13533"/>
                    <a:pt x="2196" y="13712"/>
                    <a:pt x="2061" y="13712"/>
                  </a:cubicBezTo>
                  <a:lnTo>
                    <a:pt x="852" y="13712"/>
                  </a:lnTo>
                  <a:cubicBezTo>
                    <a:pt x="672" y="13712"/>
                    <a:pt x="538" y="13533"/>
                    <a:pt x="538" y="13399"/>
                  </a:cubicBezTo>
                  <a:cubicBezTo>
                    <a:pt x="538" y="13219"/>
                    <a:pt x="672" y="13040"/>
                    <a:pt x="852" y="13040"/>
                  </a:cubicBezTo>
                  <a:close/>
                  <a:moveTo>
                    <a:pt x="3540" y="449"/>
                  </a:moveTo>
                  <a:lnTo>
                    <a:pt x="3540" y="15325"/>
                  </a:lnTo>
                  <a:lnTo>
                    <a:pt x="2106" y="15325"/>
                  </a:lnTo>
                  <a:cubicBezTo>
                    <a:pt x="1882" y="15325"/>
                    <a:pt x="1658" y="15191"/>
                    <a:pt x="1658" y="14877"/>
                  </a:cubicBezTo>
                  <a:lnTo>
                    <a:pt x="1658" y="14160"/>
                  </a:lnTo>
                  <a:lnTo>
                    <a:pt x="1972" y="14160"/>
                  </a:lnTo>
                  <a:cubicBezTo>
                    <a:pt x="2420" y="14160"/>
                    <a:pt x="2778" y="13847"/>
                    <a:pt x="2778" y="13399"/>
                  </a:cubicBezTo>
                  <a:cubicBezTo>
                    <a:pt x="2778" y="12950"/>
                    <a:pt x="2420" y="12592"/>
                    <a:pt x="1972" y="12592"/>
                  </a:cubicBezTo>
                  <a:lnTo>
                    <a:pt x="1658" y="12592"/>
                  </a:lnTo>
                  <a:lnTo>
                    <a:pt x="1658" y="11427"/>
                  </a:lnTo>
                  <a:lnTo>
                    <a:pt x="1972" y="11427"/>
                  </a:lnTo>
                  <a:cubicBezTo>
                    <a:pt x="2420" y="11427"/>
                    <a:pt x="2778" y="11068"/>
                    <a:pt x="2778" y="10620"/>
                  </a:cubicBezTo>
                  <a:cubicBezTo>
                    <a:pt x="2778" y="10172"/>
                    <a:pt x="2420" y="9859"/>
                    <a:pt x="1972" y="9859"/>
                  </a:cubicBezTo>
                  <a:lnTo>
                    <a:pt x="1658" y="9859"/>
                  </a:lnTo>
                  <a:lnTo>
                    <a:pt x="1658" y="8694"/>
                  </a:lnTo>
                  <a:lnTo>
                    <a:pt x="1972" y="8694"/>
                  </a:lnTo>
                  <a:cubicBezTo>
                    <a:pt x="2420" y="8694"/>
                    <a:pt x="2778" y="8335"/>
                    <a:pt x="2778" y="7887"/>
                  </a:cubicBezTo>
                  <a:cubicBezTo>
                    <a:pt x="2778" y="7439"/>
                    <a:pt x="2420" y="7080"/>
                    <a:pt x="1972" y="7080"/>
                  </a:cubicBezTo>
                  <a:lnTo>
                    <a:pt x="1658" y="7080"/>
                  </a:lnTo>
                  <a:lnTo>
                    <a:pt x="1658" y="5915"/>
                  </a:lnTo>
                  <a:lnTo>
                    <a:pt x="1972" y="5915"/>
                  </a:lnTo>
                  <a:cubicBezTo>
                    <a:pt x="2420" y="5915"/>
                    <a:pt x="2778" y="5602"/>
                    <a:pt x="2778" y="5154"/>
                  </a:cubicBezTo>
                  <a:cubicBezTo>
                    <a:pt x="2778" y="4705"/>
                    <a:pt x="2420" y="4347"/>
                    <a:pt x="1972" y="4347"/>
                  </a:cubicBezTo>
                  <a:lnTo>
                    <a:pt x="1658" y="4347"/>
                  </a:lnTo>
                  <a:lnTo>
                    <a:pt x="1658" y="3182"/>
                  </a:lnTo>
                  <a:lnTo>
                    <a:pt x="1972" y="3182"/>
                  </a:lnTo>
                  <a:cubicBezTo>
                    <a:pt x="2420" y="3182"/>
                    <a:pt x="2778" y="2868"/>
                    <a:pt x="2778" y="2375"/>
                  </a:cubicBezTo>
                  <a:cubicBezTo>
                    <a:pt x="2778" y="1927"/>
                    <a:pt x="2420" y="1614"/>
                    <a:pt x="1972" y="1614"/>
                  </a:cubicBezTo>
                  <a:lnTo>
                    <a:pt x="1658" y="1614"/>
                  </a:lnTo>
                  <a:lnTo>
                    <a:pt x="1658" y="897"/>
                  </a:lnTo>
                  <a:cubicBezTo>
                    <a:pt x="1658" y="673"/>
                    <a:pt x="1793" y="449"/>
                    <a:pt x="2106" y="449"/>
                  </a:cubicBezTo>
                  <a:close/>
                  <a:moveTo>
                    <a:pt x="2017" y="0"/>
                  </a:moveTo>
                  <a:cubicBezTo>
                    <a:pt x="1524" y="0"/>
                    <a:pt x="1120" y="404"/>
                    <a:pt x="1120" y="897"/>
                  </a:cubicBezTo>
                  <a:lnTo>
                    <a:pt x="1120" y="1614"/>
                  </a:lnTo>
                  <a:lnTo>
                    <a:pt x="807" y="1614"/>
                  </a:lnTo>
                  <a:cubicBezTo>
                    <a:pt x="359" y="1614"/>
                    <a:pt x="0" y="1927"/>
                    <a:pt x="0" y="2420"/>
                  </a:cubicBezTo>
                  <a:cubicBezTo>
                    <a:pt x="0" y="2868"/>
                    <a:pt x="359" y="3182"/>
                    <a:pt x="807" y="3182"/>
                  </a:cubicBezTo>
                  <a:lnTo>
                    <a:pt x="1120" y="3182"/>
                  </a:lnTo>
                  <a:lnTo>
                    <a:pt x="1120" y="4347"/>
                  </a:lnTo>
                  <a:lnTo>
                    <a:pt x="807" y="4347"/>
                  </a:lnTo>
                  <a:cubicBezTo>
                    <a:pt x="359" y="4347"/>
                    <a:pt x="0" y="4705"/>
                    <a:pt x="0" y="5154"/>
                  </a:cubicBezTo>
                  <a:cubicBezTo>
                    <a:pt x="0" y="5602"/>
                    <a:pt x="359" y="5915"/>
                    <a:pt x="807" y="5915"/>
                  </a:cubicBezTo>
                  <a:lnTo>
                    <a:pt x="1120" y="5915"/>
                  </a:lnTo>
                  <a:lnTo>
                    <a:pt x="1120" y="7125"/>
                  </a:lnTo>
                  <a:lnTo>
                    <a:pt x="807" y="7125"/>
                  </a:lnTo>
                  <a:cubicBezTo>
                    <a:pt x="359" y="7125"/>
                    <a:pt x="0" y="7439"/>
                    <a:pt x="0" y="7887"/>
                  </a:cubicBezTo>
                  <a:cubicBezTo>
                    <a:pt x="0" y="8335"/>
                    <a:pt x="359" y="8694"/>
                    <a:pt x="807" y="8694"/>
                  </a:cubicBezTo>
                  <a:lnTo>
                    <a:pt x="1120" y="8694"/>
                  </a:lnTo>
                  <a:lnTo>
                    <a:pt x="1120" y="9859"/>
                  </a:lnTo>
                  <a:lnTo>
                    <a:pt x="807" y="9859"/>
                  </a:lnTo>
                  <a:cubicBezTo>
                    <a:pt x="359" y="9859"/>
                    <a:pt x="0" y="10172"/>
                    <a:pt x="0" y="10620"/>
                  </a:cubicBezTo>
                  <a:cubicBezTo>
                    <a:pt x="0" y="11068"/>
                    <a:pt x="359" y="11427"/>
                    <a:pt x="807" y="11427"/>
                  </a:cubicBezTo>
                  <a:lnTo>
                    <a:pt x="1120" y="11427"/>
                  </a:lnTo>
                  <a:lnTo>
                    <a:pt x="1120" y="12592"/>
                  </a:lnTo>
                  <a:lnTo>
                    <a:pt x="807" y="12592"/>
                  </a:lnTo>
                  <a:cubicBezTo>
                    <a:pt x="359" y="12592"/>
                    <a:pt x="0" y="12950"/>
                    <a:pt x="0" y="13399"/>
                  </a:cubicBezTo>
                  <a:cubicBezTo>
                    <a:pt x="0" y="13847"/>
                    <a:pt x="359" y="14160"/>
                    <a:pt x="807" y="14160"/>
                  </a:cubicBezTo>
                  <a:lnTo>
                    <a:pt x="1120" y="14160"/>
                  </a:lnTo>
                  <a:lnTo>
                    <a:pt x="1120" y="14877"/>
                  </a:lnTo>
                  <a:cubicBezTo>
                    <a:pt x="1120" y="15415"/>
                    <a:pt x="1524" y="15773"/>
                    <a:pt x="2017" y="15773"/>
                  </a:cubicBezTo>
                  <a:lnTo>
                    <a:pt x="12233" y="15773"/>
                  </a:lnTo>
                  <a:cubicBezTo>
                    <a:pt x="12726" y="15773"/>
                    <a:pt x="13129" y="15415"/>
                    <a:pt x="13129" y="14877"/>
                  </a:cubicBezTo>
                  <a:lnTo>
                    <a:pt x="13129" y="13891"/>
                  </a:lnTo>
                  <a:cubicBezTo>
                    <a:pt x="13129" y="13757"/>
                    <a:pt x="12995" y="13667"/>
                    <a:pt x="12905" y="13667"/>
                  </a:cubicBezTo>
                  <a:cubicBezTo>
                    <a:pt x="12816" y="13667"/>
                    <a:pt x="12681" y="13757"/>
                    <a:pt x="12681" y="13891"/>
                  </a:cubicBezTo>
                  <a:lnTo>
                    <a:pt x="12681" y="14877"/>
                  </a:lnTo>
                  <a:cubicBezTo>
                    <a:pt x="12681" y="15101"/>
                    <a:pt x="12502" y="15325"/>
                    <a:pt x="12233" y="15325"/>
                  </a:cubicBezTo>
                  <a:lnTo>
                    <a:pt x="3988" y="15325"/>
                  </a:lnTo>
                  <a:lnTo>
                    <a:pt x="3988" y="449"/>
                  </a:lnTo>
                  <a:lnTo>
                    <a:pt x="12233" y="449"/>
                  </a:lnTo>
                  <a:cubicBezTo>
                    <a:pt x="12457" y="449"/>
                    <a:pt x="12681" y="628"/>
                    <a:pt x="12681" y="897"/>
                  </a:cubicBezTo>
                  <a:lnTo>
                    <a:pt x="12681" y="12861"/>
                  </a:lnTo>
                  <a:cubicBezTo>
                    <a:pt x="12681" y="12995"/>
                    <a:pt x="12816" y="13085"/>
                    <a:pt x="12905" y="13085"/>
                  </a:cubicBezTo>
                  <a:cubicBezTo>
                    <a:pt x="12995" y="13085"/>
                    <a:pt x="13129" y="12995"/>
                    <a:pt x="13129" y="12861"/>
                  </a:cubicBezTo>
                  <a:lnTo>
                    <a:pt x="13129" y="897"/>
                  </a:lnTo>
                  <a:cubicBezTo>
                    <a:pt x="13129" y="359"/>
                    <a:pt x="12726" y="0"/>
                    <a:pt x="1223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9" name="Google Shape;3589;p57"/>
          <p:cNvSpPr/>
          <p:nvPr/>
        </p:nvSpPr>
        <p:spPr>
          <a:xfrm>
            <a:off x="5916404" y="2199475"/>
            <a:ext cx="413786" cy="414956"/>
          </a:xfrm>
          <a:custGeom>
            <a:rect b="b" l="l" r="r" t="t"/>
            <a:pathLst>
              <a:path extrusionOk="0" h="15594" w="15550">
                <a:moveTo>
                  <a:pt x="9123" y="4517"/>
                </a:moveTo>
                <a:cubicBezTo>
                  <a:pt x="9285" y="4517"/>
                  <a:pt x="9455" y="4645"/>
                  <a:pt x="9455" y="4840"/>
                </a:cubicBezTo>
                <a:lnTo>
                  <a:pt x="9455" y="5109"/>
                </a:lnTo>
                <a:cubicBezTo>
                  <a:pt x="9455" y="5512"/>
                  <a:pt x="9814" y="5826"/>
                  <a:pt x="10172" y="5826"/>
                </a:cubicBezTo>
                <a:lnTo>
                  <a:pt x="10486" y="5826"/>
                </a:lnTo>
                <a:lnTo>
                  <a:pt x="10486" y="6408"/>
                </a:lnTo>
                <a:cubicBezTo>
                  <a:pt x="10486" y="6453"/>
                  <a:pt x="10396" y="6542"/>
                  <a:pt x="10306" y="6542"/>
                </a:cubicBezTo>
                <a:cubicBezTo>
                  <a:pt x="10127" y="6542"/>
                  <a:pt x="9948" y="6722"/>
                  <a:pt x="9948" y="6901"/>
                </a:cubicBezTo>
                <a:cubicBezTo>
                  <a:pt x="9903" y="8021"/>
                  <a:pt x="8962" y="8917"/>
                  <a:pt x="7842" y="8917"/>
                </a:cubicBezTo>
                <a:cubicBezTo>
                  <a:pt x="6722" y="8917"/>
                  <a:pt x="5781" y="8021"/>
                  <a:pt x="5691" y="6901"/>
                </a:cubicBezTo>
                <a:cubicBezTo>
                  <a:pt x="5691" y="6722"/>
                  <a:pt x="5512" y="6542"/>
                  <a:pt x="5377" y="6542"/>
                </a:cubicBezTo>
                <a:cubicBezTo>
                  <a:pt x="5288" y="6542"/>
                  <a:pt x="5198" y="6498"/>
                  <a:pt x="5198" y="6408"/>
                </a:cubicBezTo>
                <a:lnTo>
                  <a:pt x="5153" y="5826"/>
                </a:lnTo>
                <a:lnTo>
                  <a:pt x="5422" y="5826"/>
                </a:lnTo>
                <a:cubicBezTo>
                  <a:pt x="5826" y="5826"/>
                  <a:pt x="6139" y="5512"/>
                  <a:pt x="6139" y="5109"/>
                </a:cubicBezTo>
                <a:lnTo>
                  <a:pt x="6139" y="4840"/>
                </a:lnTo>
                <a:cubicBezTo>
                  <a:pt x="6139" y="4679"/>
                  <a:pt x="6283" y="4519"/>
                  <a:pt x="6473" y="4519"/>
                </a:cubicBezTo>
                <a:cubicBezTo>
                  <a:pt x="6496" y="4519"/>
                  <a:pt x="6519" y="4521"/>
                  <a:pt x="6542" y="4526"/>
                </a:cubicBezTo>
                <a:cubicBezTo>
                  <a:pt x="6968" y="4683"/>
                  <a:pt x="7405" y="4761"/>
                  <a:pt x="7831" y="4761"/>
                </a:cubicBezTo>
                <a:cubicBezTo>
                  <a:pt x="8256" y="4761"/>
                  <a:pt x="8671" y="4683"/>
                  <a:pt x="9052" y="4526"/>
                </a:cubicBezTo>
                <a:cubicBezTo>
                  <a:pt x="9075" y="4520"/>
                  <a:pt x="9099" y="4517"/>
                  <a:pt x="9123" y="4517"/>
                </a:cubicBezTo>
                <a:close/>
                <a:moveTo>
                  <a:pt x="8828" y="9097"/>
                </a:moveTo>
                <a:lnTo>
                  <a:pt x="8828" y="9545"/>
                </a:lnTo>
                <a:lnTo>
                  <a:pt x="7842" y="10710"/>
                </a:lnTo>
                <a:lnTo>
                  <a:pt x="6767" y="9545"/>
                </a:lnTo>
                <a:lnTo>
                  <a:pt x="6767" y="9097"/>
                </a:lnTo>
                <a:cubicBezTo>
                  <a:pt x="7035" y="9186"/>
                  <a:pt x="7394" y="9321"/>
                  <a:pt x="7797" y="9321"/>
                </a:cubicBezTo>
                <a:cubicBezTo>
                  <a:pt x="8156" y="9321"/>
                  <a:pt x="8514" y="9231"/>
                  <a:pt x="8828" y="9097"/>
                </a:cubicBezTo>
                <a:close/>
                <a:moveTo>
                  <a:pt x="8962" y="9993"/>
                </a:moveTo>
                <a:cubicBezTo>
                  <a:pt x="9052" y="10351"/>
                  <a:pt x="9052" y="10799"/>
                  <a:pt x="9052" y="11203"/>
                </a:cubicBezTo>
                <a:lnTo>
                  <a:pt x="8828" y="11472"/>
                </a:lnTo>
                <a:cubicBezTo>
                  <a:pt x="8805" y="11516"/>
                  <a:pt x="8783" y="11539"/>
                  <a:pt x="8761" y="11539"/>
                </a:cubicBezTo>
                <a:cubicBezTo>
                  <a:pt x="8738" y="11539"/>
                  <a:pt x="8716" y="11516"/>
                  <a:pt x="8693" y="11472"/>
                </a:cubicBezTo>
                <a:lnTo>
                  <a:pt x="8111" y="10979"/>
                </a:lnTo>
                <a:lnTo>
                  <a:pt x="8962" y="9993"/>
                </a:lnTo>
                <a:close/>
                <a:moveTo>
                  <a:pt x="6542" y="10038"/>
                </a:moveTo>
                <a:lnTo>
                  <a:pt x="7439" y="11023"/>
                </a:lnTo>
                <a:cubicBezTo>
                  <a:pt x="7349" y="11158"/>
                  <a:pt x="7035" y="11382"/>
                  <a:pt x="6811" y="11561"/>
                </a:cubicBezTo>
                <a:cubicBezTo>
                  <a:pt x="6789" y="11584"/>
                  <a:pt x="6767" y="11595"/>
                  <a:pt x="6744" y="11595"/>
                </a:cubicBezTo>
                <a:cubicBezTo>
                  <a:pt x="6722" y="11595"/>
                  <a:pt x="6699" y="11584"/>
                  <a:pt x="6677" y="11561"/>
                </a:cubicBezTo>
                <a:lnTo>
                  <a:pt x="6453" y="11247"/>
                </a:lnTo>
                <a:cubicBezTo>
                  <a:pt x="6363" y="10889"/>
                  <a:pt x="6363" y="10441"/>
                  <a:pt x="6542" y="10038"/>
                </a:cubicBezTo>
                <a:close/>
                <a:moveTo>
                  <a:pt x="7797" y="11337"/>
                </a:moveTo>
                <a:lnTo>
                  <a:pt x="8156" y="11651"/>
                </a:lnTo>
                <a:lnTo>
                  <a:pt x="8021" y="11920"/>
                </a:lnTo>
                <a:lnTo>
                  <a:pt x="7483" y="11920"/>
                </a:lnTo>
                <a:lnTo>
                  <a:pt x="7349" y="11696"/>
                </a:lnTo>
                <a:lnTo>
                  <a:pt x="7797" y="11337"/>
                </a:lnTo>
                <a:close/>
                <a:moveTo>
                  <a:pt x="7797" y="448"/>
                </a:moveTo>
                <a:cubicBezTo>
                  <a:pt x="11830" y="448"/>
                  <a:pt x="15101" y="3764"/>
                  <a:pt x="15101" y="7797"/>
                </a:cubicBezTo>
                <a:cubicBezTo>
                  <a:pt x="15101" y="9455"/>
                  <a:pt x="14563" y="11113"/>
                  <a:pt x="13488" y="12368"/>
                </a:cubicBezTo>
                <a:cubicBezTo>
                  <a:pt x="13488" y="11561"/>
                  <a:pt x="12950" y="10889"/>
                  <a:pt x="12144" y="10575"/>
                </a:cubicBezTo>
                <a:lnTo>
                  <a:pt x="10710" y="10127"/>
                </a:lnTo>
                <a:cubicBezTo>
                  <a:pt x="10620" y="10082"/>
                  <a:pt x="10620" y="10082"/>
                  <a:pt x="9276" y="9410"/>
                </a:cubicBezTo>
                <a:lnTo>
                  <a:pt x="9276" y="8783"/>
                </a:lnTo>
                <a:cubicBezTo>
                  <a:pt x="9903" y="8335"/>
                  <a:pt x="10306" y="7752"/>
                  <a:pt x="10351" y="6946"/>
                </a:cubicBezTo>
                <a:cubicBezTo>
                  <a:pt x="10620" y="6901"/>
                  <a:pt x="10844" y="6677"/>
                  <a:pt x="10844" y="6318"/>
                </a:cubicBezTo>
                <a:lnTo>
                  <a:pt x="10844" y="3988"/>
                </a:lnTo>
                <a:cubicBezTo>
                  <a:pt x="10844" y="3495"/>
                  <a:pt x="10486" y="3047"/>
                  <a:pt x="9903" y="3047"/>
                </a:cubicBezTo>
                <a:cubicBezTo>
                  <a:pt x="9903" y="2510"/>
                  <a:pt x="9500" y="2062"/>
                  <a:pt x="8962" y="2062"/>
                </a:cubicBezTo>
                <a:lnTo>
                  <a:pt x="6542" y="2062"/>
                </a:lnTo>
                <a:cubicBezTo>
                  <a:pt x="5557" y="2062"/>
                  <a:pt x="4705" y="2913"/>
                  <a:pt x="4705" y="3944"/>
                </a:cubicBezTo>
                <a:cubicBezTo>
                  <a:pt x="4705" y="4033"/>
                  <a:pt x="4795" y="4168"/>
                  <a:pt x="4929" y="4168"/>
                </a:cubicBezTo>
                <a:cubicBezTo>
                  <a:pt x="5019" y="4168"/>
                  <a:pt x="5153" y="4033"/>
                  <a:pt x="5153" y="3944"/>
                </a:cubicBezTo>
                <a:cubicBezTo>
                  <a:pt x="5153" y="3137"/>
                  <a:pt x="5781" y="2510"/>
                  <a:pt x="6542" y="2510"/>
                </a:cubicBezTo>
                <a:lnTo>
                  <a:pt x="8962" y="2510"/>
                </a:lnTo>
                <a:cubicBezTo>
                  <a:pt x="9231" y="2510"/>
                  <a:pt x="9410" y="2734"/>
                  <a:pt x="9410" y="2958"/>
                </a:cubicBezTo>
                <a:cubicBezTo>
                  <a:pt x="9410" y="3271"/>
                  <a:pt x="9634" y="3406"/>
                  <a:pt x="9858" y="3406"/>
                </a:cubicBezTo>
                <a:cubicBezTo>
                  <a:pt x="10127" y="3406"/>
                  <a:pt x="10306" y="3630"/>
                  <a:pt x="10306" y="3854"/>
                </a:cubicBezTo>
                <a:lnTo>
                  <a:pt x="10306" y="5153"/>
                </a:lnTo>
                <a:lnTo>
                  <a:pt x="10038" y="5153"/>
                </a:lnTo>
                <a:cubicBezTo>
                  <a:pt x="9858" y="5153"/>
                  <a:pt x="9724" y="5064"/>
                  <a:pt x="9724" y="4885"/>
                </a:cubicBezTo>
                <a:lnTo>
                  <a:pt x="9724" y="4616"/>
                </a:lnTo>
                <a:cubicBezTo>
                  <a:pt x="9724" y="4139"/>
                  <a:pt x="9337" y="3839"/>
                  <a:pt x="8937" y="3839"/>
                </a:cubicBezTo>
                <a:cubicBezTo>
                  <a:pt x="8886" y="3839"/>
                  <a:pt x="8834" y="3844"/>
                  <a:pt x="8783" y="3854"/>
                </a:cubicBezTo>
                <a:cubicBezTo>
                  <a:pt x="8424" y="3966"/>
                  <a:pt x="8044" y="4022"/>
                  <a:pt x="7663" y="4022"/>
                </a:cubicBezTo>
                <a:cubicBezTo>
                  <a:pt x="7282" y="4022"/>
                  <a:pt x="6901" y="3966"/>
                  <a:pt x="6542" y="3854"/>
                </a:cubicBezTo>
                <a:cubicBezTo>
                  <a:pt x="6472" y="3835"/>
                  <a:pt x="6403" y="3826"/>
                  <a:pt x="6335" y="3826"/>
                </a:cubicBezTo>
                <a:cubicBezTo>
                  <a:pt x="5931" y="3826"/>
                  <a:pt x="5601" y="4155"/>
                  <a:pt x="5601" y="4616"/>
                </a:cubicBezTo>
                <a:lnTo>
                  <a:pt x="5601" y="4885"/>
                </a:lnTo>
                <a:cubicBezTo>
                  <a:pt x="5601" y="5064"/>
                  <a:pt x="5467" y="5153"/>
                  <a:pt x="5333" y="5153"/>
                </a:cubicBezTo>
                <a:lnTo>
                  <a:pt x="5019" y="5153"/>
                </a:lnTo>
                <a:lnTo>
                  <a:pt x="5019" y="4885"/>
                </a:lnTo>
                <a:cubicBezTo>
                  <a:pt x="5019" y="4750"/>
                  <a:pt x="4929" y="4660"/>
                  <a:pt x="4795" y="4660"/>
                </a:cubicBezTo>
                <a:cubicBezTo>
                  <a:pt x="4705" y="4660"/>
                  <a:pt x="4571" y="4750"/>
                  <a:pt x="4571" y="4885"/>
                </a:cubicBezTo>
                <a:lnTo>
                  <a:pt x="4571" y="6184"/>
                </a:lnTo>
                <a:cubicBezTo>
                  <a:pt x="4571" y="6453"/>
                  <a:pt x="4795" y="6722"/>
                  <a:pt x="5109" y="6767"/>
                </a:cubicBezTo>
                <a:cubicBezTo>
                  <a:pt x="5153" y="7573"/>
                  <a:pt x="5601" y="8245"/>
                  <a:pt x="6139" y="8604"/>
                </a:cubicBezTo>
                <a:lnTo>
                  <a:pt x="6139" y="9231"/>
                </a:lnTo>
                <a:cubicBezTo>
                  <a:pt x="4795" y="9903"/>
                  <a:pt x="4795" y="9903"/>
                  <a:pt x="4750" y="9948"/>
                </a:cubicBezTo>
                <a:lnTo>
                  <a:pt x="3316" y="10396"/>
                </a:lnTo>
                <a:cubicBezTo>
                  <a:pt x="2510" y="10620"/>
                  <a:pt x="2017" y="11382"/>
                  <a:pt x="1972" y="12188"/>
                </a:cubicBezTo>
                <a:cubicBezTo>
                  <a:pt x="897" y="10934"/>
                  <a:pt x="314" y="9276"/>
                  <a:pt x="314" y="7618"/>
                </a:cubicBezTo>
                <a:cubicBezTo>
                  <a:pt x="448" y="3764"/>
                  <a:pt x="3675" y="448"/>
                  <a:pt x="7797" y="448"/>
                </a:cubicBezTo>
                <a:close/>
                <a:moveTo>
                  <a:pt x="6946" y="12009"/>
                </a:moveTo>
                <a:lnTo>
                  <a:pt x="7170" y="12278"/>
                </a:lnTo>
                <a:lnTo>
                  <a:pt x="6946" y="13174"/>
                </a:lnTo>
                <a:lnTo>
                  <a:pt x="6587" y="12009"/>
                </a:lnTo>
                <a:close/>
                <a:moveTo>
                  <a:pt x="8559" y="12009"/>
                </a:moveTo>
                <a:cubicBezTo>
                  <a:pt x="8604" y="12009"/>
                  <a:pt x="8693" y="12054"/>
                  <a:pt x="8738" y="12054"/>
                </a:cubicBezTo>
                <a:cubicBezTo>
                  <a:pt x="8783" y="12054"/>
                  <a:pt x="8828" y="12054"/>
                  <a:pt x="8917" y="12009"/>
                </a:cubicBezTo>
                <a:lnTo>
                  <a:pt x="8917" y="12009"/>
                </a:lnTo>
                <a:cubicBezTo>
                  <a:pt x="8828" y="12323"/>
                  <a:pt x="8738" y="12771"/>
                  <a:pt x="8559" y="13174"/>
                </a:cubicBezTo>
                <a:lnTo>
                  <a:pt x="8335" y="12278"/>
                </a:lnTo>
                <a:lnTo>
                  <a:pt x="8559" y="12009"/>
                </a:lnTo>
                <a:close/>
                <a:moveTo>
                  <a:pt x="6050" y="10082"/>
                </a:moveTo>
                <a:lnTo>
                  <a:pt x="6050" y="10082"/>
                </a:lnTo>
                <a:cubicBezTo>
                  <a:pt x="5915" y="10486"/>
                  <a:pt x="5915" y="10934"/>
                  <a:pt x="6005" y="11382"/>
                </a:cubicBezTo>
                <a:cubicBezTo>
                  <a:pt x="6094" y="12457"/>
                  <a:pt x="6542" y="13622"/>
                  <a:pt x="6946" y="14608"/>
                </a:cubicBezTo>
                <a:cubicBezTo>
                  <a:pt x="6229" y="13891"/>
                  <a:pt x="5243" y="12905"/>
                  <a:pt x="5019" y="12144"/>
                </a:cubicBezTo>
                <a:cubicBezTo>
                  <a:pt x="5109" y="12054"/>
                  <a:pt x="5109" y="12009"/>
                  <a:pt x="5153" y="11920"/>
                </a:cubicBezTo>
                <a:lnTo>
                  <a:pt x="5333" y="11785"/>
                </a:lnTo>
                <a:cubicBezTo>
                  <a:pt x="5467" y="11606"/>
                  <a:pt x="5557" y="11337"/>
                  <a:pt x="5422" y="11113"/>
                </a:cubicBezTo>
                <a:lnTo>
                  <a:pt x="5153" y="10531"/>
                </a:lnTo>
                <a:lnTo>
                  <a:pt x="6050" y="10082"/>
                </a:lnTo>
                <a:close/>
                <a:moveTo>
                  <a:pt x="4750" y="10710"/>
                </a:moveTo>
                <a:cubicBezTo>
                  <a:pt x="4750" y="10755"/>
                  <a:pt x="4750" y="10710"/>
                  <a:pt x="5019" y="11247"/>
                </a:cubicBezTo>
                <a:cubicBezTo>
                  <a:pt x="5109" y="11337"/>
                  <a:pt x="5019" y="11382"/>
                  <a:pt x="5019" y="11427"/>
                </a:cubicBezTo>
                <a:lnTo>
                  <a:pt x="4885" y="11606"/>
                </a:lnTo>
                <a:cubicBezTo>
                  <a:pt x="4705" y="11785"/>
                  <a:pt x="4661" y="12009"/>
                  <a:pt x="4705" y="12233"/>
                </a:cubicBezTo>
                <a:cubicBezTo>
                  <a:pt x="4974" y="13085"/>
                  <a:pt x="6139" y="14339"/>
                  <a:pt x="6946" y="15146"/>
                </a:cubicBezTo>
                <a:cubicBezTo>
                  <a:pt x="5198" y="14922"/>
                  <a:pt x="3675" y="14160"/>
                  <a:pt x="2510" y="12950"/>
                </a:cubicBezTo>
                <a:lnTo>
                  <a:pt x="2510" y="12502"/>
                </a:lnTo>
                <a:cubicBezTo>
                  <a:pt x="2510" y="11875"/>
                  <a:pt x="2913" y="11337"/>
                  <a:pt x="3540" y="11113"/>
                </a:cubicBezTo>
                <a:lnTo>
                  <a:pt x="4750" y="10710"/>
                </a:lnTo>
                <a:close/>
                <a:moveTo>
                  <a:pt x="7932" y="12457"/>
                </a:moveTo>
                <a:lnTo>
                  <a:pt x="8335" y="13891"/>
                </a:lnTo>
                <a:cubicBezTo>
                  <a:pt x="8111" y="14384"/>
                  <a:pt x="7887" y="14787"/>
                  <a:pt x="7797" y="15146"/>
                </a:cubicBezTo>
                <a:cubicBezTo>
                  <a:pt x="7618" y="14832"/>
                  <a:pt x="7439" y="14384"/>
                  <a:pt x="7215" y="13891"/>
                </a:cubicBezTo>
                <a:lnTo>
                  <a:pt x="7618" y="12457"/>
                </a:lnTo>
                <a:close/>
                <a:moveTo>
                  <a:pt x="9455" y="10082"/>
                </a:moveTo>
                <a:lnTo>
                  <a:pt x="10351" y="10531"/>
                </a:lnTo>
                <a:lnTo>
                  <a:pt x="10082" y="11113"/>
                </a:lnTo>
                <a:cubicBezTo>
                  <a:pt x="9948" y="11337"/>
                  <a:pt x="9993" y="11606"/>
                  <a:pt x="10172" y="11785"/>
                </a:cubicBezTo>
                <a:lnTo>
                  <a:pt x="10351" y="11920"/>
                </a:lnTo>
                <a:cubicBezTo>
                  <a:pt x="10396" y="11964"/>
                  <a:pt x="10396" y="12054"/>
                  <a:pt x="10396" y="12099"/>
                </a:cubicBezTo>
                <a:cubicBezTo>
                  <a:pt x="10351" y="12233"/>
                  <a:pt x="10306" y="12323"/>
                  <a:pt x="10262" y="12502"/>
                </a:cubicBezTo>
                <a:cubicBezTo>
                  <a:pt x="10172" y="12592"/>
                  <a:pt x="10262" y="12726"/>
                  <a:pt x="10351" y="12816"/>
                </a:cubicBezTo>
                <a:cubicBezTo>
                  <a:pt x="10375" y="12828"/>
                  <a:pt x="10403" y="12833"/>
                  <a:pt x="10432" y="12833"/>
                </a:cubicBezTo>
                <a:cubicBezTo>
                  <a:pt x="10513" y="12833"/>
                  <a:pt x="10611" y="12792"/>
                  <a:pt x="10710" y="12726"/>
                </a:cubicBezTo>
                <a:cubicBezTo>
                  <a:pt x="10799" y="12547"/>
                  <a:pt x="10844" y="12413"/>
                  <a:pt x="10844" y="12278"/>
                </a:cubicBezTo>
                <a:cubicBezTo>
                  <a:pt x="10934" y="12054"/>
                  <a:pt x="10844" y="11830"/>
                  <a:pt x="10710" y="11651"/>
                </a:cubicBezTo>
                <a:lnTo>
                  <a:pt x="10531" y="11472"/>
                </a:lnTo>
                <a:cubicBezTo>
                  <a:pt x="10441" y="11427"/>
                  <a:pt x="10441" y="11382"/>
                  <a:pt x="10531" y="11337"/>
                </a:cubicBezTo>
                <a:lnTo>
                  <a:pt x="10799" y="10755"/>
                </a:lnTo>
                <a:lnTo>
                  <a:pt x="12009" y="11158"/>
                </a:lnTo>
                <a:cubicBezTo>
                  <a:pt x="12637" y="11337"/>
                  <a:pt x="13040" y="11875"/>
                  <a:pt x="13040" y="12547"/>
                </a:cubicBezTo>
                <a:lnTo>
                  <a:pt x="13040" y="12995"/>
                </a:lnTo>
                <a:cubicBezTo>
                  <a:pt x="11830" y="14160"/>
                  <a:pt x="10306" y="14922"/>
                  <a:pt x="8604" y="15146"/>
                </a:cubicBezTo>
                <a:cubicBezTo>
                  <a:pt x="9052" y="14743"/>
                  <a:pt x="9590" y="14160"/>
                  <a:pt x="10038" y="13622"/>
                </a:cubicBezTo>
                <a:cubicBezTo>
                  <a:pt x="10082" y="13488"/>
                  <a:pt x="10082" y="13398"/>
                  <a:pt x="9948" y="13264"/>
                </a:cubicBezTo>
                <a:cubicBezTo>
                  <a:pt x="9915" y="13248"/>
                  <a:pt x="9876" y="13237"/>
                  <a:pt x="9836" y="13237"/>
                </a:cubicBezTo>
                <a:cubicBezTo>
                  <a:pt x="9766" y="13237"/>
                  <a:pt x="9691" y="13268"/>
                  <a:pt x="9634" y="13354"/>
                </a:cubicBezTo>
                <a:cubicBezTo>
                  <a:pt x="9276" y="13757"/>
                  <a:pt x="8828" y="14205"/>
                  <a:pt x="8514" y="14608"/>
                </a:cubicBezTo>
                <a:cubicBezTo>
                  <a:pt x="8962" y="13667"/>
                  <a:pt x="9321" y="12413"/>
                  <a:pt x="9500" y="11382"/>
                </a:cubicBezTo>
                <a:cubicBezTo>
                  <a:pt x="9590" y="10934"/>
                  <a:pt x="9590" y="10486"/>
                  <a:pt x="9455" y="10082"/>
                </a:cubicBezTo>
                <a:close/>
                <a:moveTo>
                  <a:pt x="7797" y="0"/>
                </a:moveTo>
                <a:cubicBezTo>
                  <a:pt x="3451" y="0"/>
                  <a:pt x="0" y="3495"/>
                  <a:pt x="0" y="7797"/>
                </a:cubicBezTo>
                <a:cubicBezTo>
                  <a:pt x="0" y="12009"/>
                  <a:pt x="3361" y="15504"/>
                  <a:pt x="7663" y="15594"/>
                </a:cubicBezTo>
                <a:lnTo>
                  <a:pt x="7887" y="15594"/>
                </a:lnTo>
                <a:cubicBezTo>
                  <a:pt x="12144" y="15594"/>
                  <a:pt x="15549" y="12099"/>
                  <a:pt x="15549" y="7797"/>
                </a:cubicBezTo>
                <a:cubicBezTo>
                  <a:pt x="15549" y="3495"/>
                  <a:pt x="12099" y="0"/>
                  <a:pt x="779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0" name="Google Shape;3590;p57"/>
          <p:cNvGrpSpPr/>
          <p:nvPr/>
        </p:nvGrpSpPr>
        <p:grpSpPr>
          <a:xfrm>
            <a:off x="6579365" y="2198277"/>
            <a:ext cx="426904" cy="426904"/>
            <a:chOff x="6579365" y="2198277"/>
            <a:chExt cx="426904" cy="426904"/>
          </a:xfrm>
        </p:grpSpPr>
        <p:sp>
          <p:nvSpPr>
            <p:cNvPr id="3591" name="Google Shape;3591;p57"/>
            <p:cNvSpPr/>
            <p:nvPr/>
          </p:nvSpPr>
          <p:spPr>
            <a:xfrm>
              <a:off x="6627050" y="2267437"/>
              <a:ext cx="53699" cy="54870"/>
            </a:xfrm>
            <a:custGeom>
              <a:rect b="b" l="l" r="r" t="t"/>
              <a:pathLst>
                <a:path extrusionOk="0" h="2062" w="2018">
                  <a:moveTo>
                    <a:pt x="1524" y="538"/>
                  </a:moveTo>
                  <a:lnTo>
                    <a:pt x="1524" y="1524"/>
                  </a:lnTo>
                  <a:lnTo>
                    <a:pt x="494" y="1524"/>
                  </a:lnTo>
                  <a:lnTo>
                    <a:pt x="494" y="538"/>
                  </a:lnTo>
                  <a:close/>
                  <a:moveTo>
                    <a:pt x="494" y="0"/>
                  </a:moveTo>
                  <a:cubicBezTo>
                    <a:pt x="225" y="0"/>
                    <a:pt x="1" y="269"/>
                    <a:pt x="1" y="538"/>
                  </a:cubicBezTo>
                  <a:lnTo>
                    <a:pt x="1" y="1524"/>
                  </a:lnTo>
                  <a:cubicBezTo>
                    <a:pt x="1" y="1838"/>
                    <a:pt x="225" y="2062"/>
                    <a:pt x="494" y="2062"/>
                  </a:cubicBezTo>
                  <a:lnTo>
                    <a:pt x="1524" y="2062"/>
                  </a:lnTo>
                  <a:cubicBezTo>
                    <a:pt x="1793" y="2062"/>
                    <a:pt x="2017" y="1838"/>
                    <a:pt x="2017" y="1524"/>
                  </a:cubicBezTo>
                  <a:lnTo>
                    <a:pt x="2017" y="538"/>
                  </a:lnTo>
                  <a:cubicBezTo>
                    <a:pt x="2017" y="269"/>
                    <a:pt x="1793"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7"/>
            <p:cNvSpPr/>
            <p:nvPr/>
          </p:nvSpPr>
          <p:spPr>
            <a:xfrm>
              <a:off x="6693841" y="2267437"/>
              <a:ext cx="53672" cy="54870"/>
            </a:xfrm>
            <a:custGeom>
              <a:rect b="b" l="l" r="r" t="t"/>
              <a:pathLst>
                <a:path extrusionOk="0" h="2062" w="2017">
                  <a:moveTo>
                    <a:pt x="1524" y="538"/>
                  </a:moveTo>
                  <a:lnTo>
                    <a:pt x="1524" y="1524"/>
                  </a:lnTo>
                  <a:lnTo>
                    <a:pt x="538" y="1524"/>
                  </a:lnTo>
                  <a:lnTo>
                    <a:pt x="538" y="538"/>
                  </a:lnTo>
                  <a:close/>
                  <a:moveTo>
                    <a:pt x="538" y="0"/>
                  </a:moveTo>
                  <a:cubicBezTo>
                    <a:pt x="224" y="0"/>
                    <a:pt x="0" y="269"/>
                    <a:pt x="0" y="538"/>
                  </a:cubicBezTo>
                  <a:lnTo>
                    <a:pt x="0" y="1524"/>
                  </a:lnTo>
                  <a:cubicBezTo>
                    <a:pt x="0" y="1838"/>
                    <a:pt x="224" y="2062"/>
                    <a:pt x="538" y="2062"/>
                  </a:cubicBezTo>
                  <a:lnTo>
                    <a:pt x="1524" y="2062"/>
                  </a:lnTo>
                  <a:cubicBezTo>
                    <a:pt x="1792" y="2062"/>
                    <a:pt x="2017" y="1838"/>
                    <a:pt x="2017" y="1524"/>
                  </a:cubicBezTo>
                  <a:lnTo>
                    <a:pt x="2017" y="538"/>
                  </a:lnTo>
                  <a:cubicBezTo>
                    <a:pt x="2017" y="269"/>
                    <a:pt x="1792"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57"/>
            <p:cNvSpPr/>
            <p:nvPr/>
          </p:nvSpPr>
          <p:spPr>
            <a:xfrm>
              <a:off x="6627050" y="2336596"/>
              <a:ext cx="53699" cy="53672"/>
            </a:xfrm>
            <a:custGeom>
              <a:rect b="b" l="l" r="r" t="t"/>
              <a:pathLst>
                <a:path extrusionOk="0" h="2017" w="2018">
                  <a:moveTo>
                    <a:pt x="1524" y="493"/>
                  </a:moveTo>
                  <a:lnTo>
                    <a:pt x="1524" y="1524"/>
                  </a:lnTo>
                  <a:lnTo>
                    <a:pt x="494" y="1524"/>
                  </a:lnTo>
                  <a:lnTo>
                    <a:pt x="494" y="493"/>
                  </a:lnTo>
                  <a:close/>
                  <a:moveTo>
                    <a:pt x="494" y="0"/>
                  </a:moveTo>
                  <a:cubicBezTo>
                    <a:pt x="225" y="0"/>
                    <a:pt x="1" y="224"/>
                    <a:pt x="1" y="493"/>
                  </a:cubicBezTo>
                  <a:lnTo>
                    <a:pt x="1" y="1524"/>
                  </a:lnTo>
                  <a:cubicBezTo>
                    <a:pt x="1" y="1793"/>
                    <a:pt x="225" y="2017"/>
                    <a:pt x="494" y="2017"/>
                  </a:cubicBezTo>
                  <a:lnTo>
                    <a:pt x="1524" y="2017"/>
                  </a:lnTo>
                  <a:cubicBezTo>
                    <a:pt x="1793" y="2017"/>
                    <a:pt x="2017" y="1793"/>
                    <a:pt x="2017" y="1524"/>
                  </a:cubicBezTo>
                  <a:lnTo>
                    <a:pt x="2017" y="493"/>
                  </a:lnTo>
                  <a:cubicBezTo>
                    <a:pt x="2017" y="224"/>
                    <a:pt x="1793"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57"/>
            <p:cNvSpPr/>
            <p:nvPr/>
          </p:nvSpPr>
          <p:spPr>
            <a:xfrm>
              <a:off x="6693841" y="2336596"/>
              <a:ext cx="53672" cy="53672"/>
            </a:xfrm>
            <a:custGeom>
              <a:rect b="b" l="l" r="r" t="t"/>
              <a:pathLst>
                <a:path extrusionOk="0" h="2017" w="2017">
                  <a:moveTo>
                    <a:pt x="1524" y="493"/>
                  </a:moveTo>
                  <a:lnTo>
                    <a:pt x="1524" y="1524"/>
                  </a:lnTo>
                  <a:lnTo>
                    <a:pt x="538" y="1524"/>
                  </a:lnTo>
                  <a:lnTo>
                    <a:pt x="538" y="493"/>
                  </a:lnTo>
                  <a:close/>
                  <a:moveTo>
                    <a:pt x="538" y="0"/>
                  </a:moveTo>
                  <a:cubicBezTo>
                    <a:pt x="224" y="0"/>
                    <a:pt x="0" y="224"/>
                    <a:pt x="0" y="493"/>
                  </a:cubicBezTo>
                  <a:lnTo>
                    <a:pt x="0" y="1524"/>
                  </a:lnTo>
                  <a:cubicBezTo>
                    <a:pt x="0" y="1793"/>
                    <a:pt x="224" y="2017"/>
                    <a:pt x="538" y="2017"/>
                  </a:cubicBezTo>
                  <a:lnTo>
                    <a:pt x="1524" y="2017"/>
                  </a:lnTo>
                  <a:cubicBezTo>
                    <a:pt x="1792" y="2017"/>
                    <a:pt x="2017" y="1793"/>
                    <a:pt x="2017" y="1524"/>
                  </a:cubicBezTo>
                  <a:lnTo>
                    <a:pt x="2017" y="493"/>
                  </a:lnTo>
                  <a:cubicBezTo>
                    <a:pt x="2017" y="224"/>
                    <a:pt x="1792"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7"/>
            <p:cNvSpPr/>
            <p:nvPr/>
          </p:nvSpPr>
          <p:spPr>
            <a:xfrm>
              <a:off x="6627050" y="2406953"/>
              <a:ext cx="53699" cy="53672"/>
            </a:xfrm>
            <a:custGeom>
              <a:rect b="b" l="l" r="r" t="t"/>
              <a:pathLst>
                <a:path extrusionOk="0" h="2017" w="2018">
                  <a:moveTo>
                    <a:pt x="1524" y="493"/>
                  </a:moveTo>
                  <a:lnTo>
                    <a:pt x="1524" y="1524"/>
                  </a:lnTo>
                  <a:lnTo>
                    <a:pt x="494" y="1524"/>
                  </a:lnTo>
                  <a:lnTo>
                    <a:pt x="494" y="493"/>
                  </a:lnTo>
                  <a:close/>
                  <a:moveTo>
                    <a:pt x="494" y="0"/>
                  </a:moveTo>
                  <a:cubicBezTo>
                    <a:pt x="225" y="0"/>
                    <a:pt x="1" y="224"/>
                    <a:pt x="1" y="493"/>
                  </a:cubicBezTo>
                  <a:lnTo>
                    <a:pt x="1" y="1524"/>
                  </a:lnTo>
                  <a:cubicBezTo>
                    <a:pt x="1" y="1793"/>
                    <a:pt x="225" y="2017"/>
                    <a:pt x="494" y="2017"/>
                  </a:cubicBezTo>
                  <a:lnTo>
                    <a:pt x="1524" y="2017"/>
                  </a:lnTo>
                  <a:cubicBezTo>
                    <a:pt x="1793" y="2017"/>
                    <a:pt x="2017" y="1793"/>
                    <a:pt x="2017" y="1524"/>
                  </a:cubicBezTo>
                  <a:lnTo>
                    <a:pt x="2017" y="493"/>
                  </a:lnTo>
                  <a:cubicBezTo>
                    <a:pt x="2017" y="224"/>
                    <a:pt x="1793"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57"/>
            <p:cNvSpPr/>
            <p:nvPr/>
          </p:nvSpPr>
          <p:spPr>
            <a:xfrm>
              <a:off x="6693841" y="2406953"/>
              <a:ext cx="53672" cy="53672"/>
            </a:xfrm>
            <a:custGeom>
              <a:rect b="b" l="l" r="r" t="t"/>
              <a:pathLst>
                <a:path extrusionOk="0" h="2017" w="2017">
                  <a:moveTo>
                    <a:pt x="1524" y="493"/>
                  </a:moveTo>
                  <a:lnTo>
                    <a:pt x="1524" y="1524"/>
                  </a:lnTo>
                  <a:lnTo>
                    <a:pt x="538" y="1524"/>
                  </a:lnTo>
                  <a:lnTo>
                    <a:pt x="538" y="493"/>
                  </a:lnTo>
                  <a:close/>
                  <a:moveTo>
                    <a:pt x="538" y="0"/>
                  </a:moveTo>
                  <a:cubicBezTo>
                    <a:pt x="224" y="0"/>
                    <a:pt x="0" y="224"/>
                    <a:pt x="0" y="493"/>
                  </a:cubicBezTo>
                  <a:lnTo>
                    <a:pt x="0" y="1524"/>
                  </a:lnTo>
                  <a:cubicBezTo>
                    <a:pt x="0" y="1793"/>
                    <a:pt x="224" y="2017"/>
                    <a:pt x="538" y="2017"/>
                  </a:cubicBezTo>
                  <a:lnTo>
                    <a:pt x="1524" y="2017"/>
                  </a:lnTo>
                  <a:cubicBezTo>
                    <a:pt x="1792" y="2017"/>
                    <a:pt x="2017" y="1793"/>
                    <a:pt x="2017" y="1524"/>
                  </a:cubicBezTo>
                  <a:lnTo>
                    <a:pt x="2017" y="493"/>
                  </a:lnTo>
                  <a:cubicBezTo>
                    <a:pt x="2017" y="224"/>
                    <a:pt x="1792"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7"/>
            <p:cNvSpPr/>
            <p:nvPr/>
          </p:nvSpPr>
          <p:spPr>
            <a:xfrm>
              <a:off x="6579365" y="2198277"/>
              <a:ext cx="426904" cy="426904"/>
            </a:xfrm>
            <a:custGeom>
              <a:rect b="b" l="l" r="r" t="t"/>
              <a:pathLst>
                <a:path extrusionOk="0" h="16043" w="16043">
                  <a:moveTo>
                    <a:pt x="8738" y="449"/>
                  </a:moveTo>
                  <a:cubicBezTo>
                    <a:pt x="8783" y="449"/>
                    <a:pt x="8873" y="493"/>
                    <a:pt x="8873" y="538"/>
                  </a:cubicBezTo>
                  <a:lnTo>
                    <a:pt x="8873" y="1390"/>
                  </a:lnTo>
                  <a:lnTo>
                    <a:pt x="1793" y="1390"/>
                  </a:lnTo>
                  <a:lnTo>
                    <a:pt x="1793" y="538"/>
                  </a:lnTo>
                  <a:cubicBezTo>
                    <a:pt x="1793" y="493"/>
                    <a:pt x="1793" y="449"/>
                    <a:pt x="1838" y="449"/>
                  </a:cubicBezTo>
                  <a:close/>
                  <a:moveTo>
                    <a:pt x="8335" y="3137"/>
                  </a:moveTo>
                  <a:lnTo>
                    <a:pt x="8335" y="4123"/>
                  </a:lnTo>
                  <a:lnTo>
                    <a:pt x="7349" y="4123"/>
                  </a:lnTo>
                  <a:lnTo>
                    <a:pt x="7349" y="3137"/>
                  </a:lnTo>
                  <a:close/>
                  <a:moveTo>
                    <a:pt x="11248" y="4526"/>
                  </a:moveTo>
                  <a:cubicBezTo>
                    <a:pt x="11427" y="4526"/>
                    <a:pt x="11606" y="4705"/>
                    <a:pt x="11606" y="4840"/>
                  </a:cubicBezTo>
                  <a:cubicBezTo>
                    <a:pt x="11606" y="5109"/>
                    <a:pt x="11785" y="5288"/>
                    <a:pt x="12054" y="5288"/>
                  </a:cubicBezTo>
                  <a:cubicBezTo>
                    <a:pt x="12233" y="5288"/>
                    <a:pt x="12368" y="5467"/>
                    <a:pt x="12368" y="5646"/>
                  </a:cubicBezTo>
                  <a:lnTo>
                    <a:pt x="12368" y="6632"/>
                  </a:lnTo>
                  <a:lnTo>
                    <a:pt x="12233" y="6632"/>
                  </a:lnTo>
                  <a:cubicBezTo>
                    <a:pt x="12099" y="6632"/>
                    <a:pt x="12054" y="6587"/>
                    <a:pt x="12054" y="6498"/>
                  </a:cubicBezTo>
                  <a:lnTo>
                    <a:pt x="12054" y="6274"/>
                  </a:lnTo>
                  <a:cubicBezTo>
                    <a:pt x="12054" y="5871"/>
                    <a:pt x="11696" y="5602"/>
                    <a:pt x="11382" y="5602"/>
                  </a:cubicBezTo>
                  <a:cubicBezTo>
                    <a:pt x="11337" y="5602"/>
                    <a:pt x="11248" y="5602"/>
                    <a:pt x="11158" y="5646"/>
                  </a:cubicBezTo>
                  <a:cubicBezTo>
                    <a:pt x="10867" y="5736"/>
                    <a:pt x="10553" y="5781"/>
                    <a:pt x="10245" y="5781"/>
                  </a:cubicBezTo>
                  <a:cubicBezTo>
                    <a:pt x="9937" y="5781"/>
                    <a:pt x="9634" y="5736"/>
                    <a:pt x="9366" y="5646"/>
                  </a:cubicBezTo>
                  <a:cubicBezTo>
                    <a:pt x="9294" y="5625"/>
                    <a:pt x="9224" y="5615"/>
                    <a:pt x="9157" y="5615"/>
                  </a:cubicBezTo>
                  <a:cubicBezTo>
                    <a:pt x="8800" y="5615"/>
                    <a:pt x="8514" y="5897"/>
                    <a:pt x="8514" y="6274"/>
                  </a:cubicBezTo>
                  <a:lnTo>
                    <a:pt x="8514" y="6498"/>
                  </a:lnTo>
                  <a:cubicBezTo>
                    <a:pt x="8514" y="6587"/>
                    <a:pt x="8469" y="6632"/>
                    <a:pt x="8335" y="6632"/>
                  </a:cubicBezTo>
                  <a:lnTo>
                    <a:pt x="8201" y="6632"/>
                  </a:lnTo>
                  <a:lnTo>
                    <a:pt x="8201" y="5646"/>
                  </a:lnTo>
                  <a:cubicBezTo>
                    <a:pt x="8201" y="5064"/>
                    <a:pt x="8693" y="4571"/>
                    <a:pt x="9231" y="4571"/>
                  </a:cubicBezTo>
                  <a:lnTo>
                    <a:pt x="11248" y="4571"/>
                  </a:lnTo>
                  <a:lnTo>
                    <a:pt x="11248" y="4526"/>
                  </a:lnTo>
                  <a:close/>
                  <a:moveTo>
                    <a:pt x="7797" y="5691"/>
                  </a:moveTo>
                  <a:lnTo>
                    <a:pt x="7797" y="6722"/>
                  </a:lnTo>
                  <a:lnTo>
                    <a:pt x="7349" y="6722"/>
                  </a:lnTo>
                  <a:lnTo>
                    <a:pt x="7349" y="5691"/>
                  </a:lnTo>
                  <a:close/>
                  <a:moveTo>
                    <a:pt x="8290" y="8335"/>
                  </a:moveTo>
                  <a:cubicBezTo>
                    <a:pt x="8290" y="8469"/>
                    <a:pt x="8335" y="8514"/>
                    <a:pt x="8380" y="8604"/>
                  </a:cubicBezTo>
                  <a:lnTo>
                    <a:pt x="8335" y="9366"/>
                  </a:lnTo>
                  <a:lnTo>
                    <a:pt x="7349" y="9366"/>
                  </a:lnTo>
                  <a:lnTo>
                    <a:pt x="7349" y="8335"/>
                  </a:lnTo>
                  <a:close/>
                  <a:moveTo>
                    <a:pt x="11433" y="6083"/>
                  </a:moveTo>
                  <a:cubicBezTo>
                    <a:pt x="11515" y="6083"/>
                    <a:pt x="11606" y="6163"/>
                    <a:pt x="11606" y="6274"/>
                  </a:cubicBezTo>
                  <a:lnTo>
                    <a:pt x="11606" y="6498"/>
                  </a:lnTo>
                  <a:cubicBezTo>
                    <a:pt x="11606" y="6812"/>
                    <a:pt x="11875" y="7125"/>
                    <a:pt x="12233" y="7125"/>
                  </a:cubicBezTo>
                  <a:lnTo>
                    <a:pt x="12368" y="7125"/>
                  </a:lnTo>
                  <a:lnTo>
                    <a:pt x="12368" y="7484"/>
                  </a:lnTo>
                  <a:cubicBezTo>
                    <a:pt x="12368" y="7573"/>
                    <a:pt x="12368" y="7573"/>
                    <a:pt x="12323" y="7573"/>
                  </a:cubicBezTo>
                  <a:cubicBezTo>
                    <a:pt x="12144" y="7573"/>
                    <a:pt x="11965" y="7663"/>
                    <a:pt x="11965" y="7887"/>
                  </a:cubicBezTo>
                  <a:cubicBezTo>
                    <a:pt x="11920" y="8783"/>
                    <a:pt x="11203" y="9455"/>
                    <a:pt x="10307" y="9455"/>
                  </a:cubicBezTo>
                  <a:cubicBezTo>
                    <a:pt x="9455" y="9455"/>
                    <a:pt x="8738" y="8738"/>
                    <a:pt x="8693" y="7887"/>
                  </a:cubicBezTo>
                  <a:cubicBezTo>
                    <a:pt x="8693" y="7708"/>
                    <a:pt x="8514" y="7573"/>
                    <a:pt x="8335" y="7573"/>
                  </a:cubicBezTo>
                  <a:cubicBezTo>
                    <a:pt x="8290" y="7573"/>
                    <a:pt x="8290" y="7573"/>
                    <a:pt x="8290" y="7484"/>
                  </a:cubicBezTo>
                  <a:lnTo>
                    <a:pt x="8290" y="7125"/>
                  </a:lnTo>
                  <a:lnTo>
                    <a:pt x="8469" y="7125"/>
                  </a:lnTo>
                  <a:cubicBezTo>
                    <a:pt x="8783" y="7125"/>
                    <a:pt x="9097" y="6812"/>
                    <a:pt x="9097" y="6498"/>
                  </a:cubicBezTo>
                  <a:lnTo>
                    <a:pt x="9097" y="6274"/>
                  </a:lnTo>
                  <a:cubicBezTo>
                    <a:pt x="9097" y="6163"/>
                    <a:pt x="9157" y="6083"/>
                    <a:pt x="9254" y="6083"/>
                  </a:cubicBezTo>
                  <a:cubicBezTo>
                    <a:pt x="9275" y="6083"/>
                    <a:pt x="9297" y="6087"/>
                    <a:pt x="9321" y="6095"/>
                  </a:cubicBezTo>
                  <a:cubicBezTo>
                    <a:pt x="9657" y="6207"/>
                    <a:pt x="10004" y="6263"/>
                    <a:pt x="10351" y="6263"/>
                  </a:cubicBezTo>
                  <a:cubicBezTo>
                    <a:pt x="10699" y="6263"/>
                    <a:pt x="11046" y="6207"/>
                    <a:pt x="11382" y="6095"/>
                  </a:cubicBezTo>
                  <a:cubicBezTo>
                    <a:pt x="11398" y="6087"/>
                    <a:pt x="11415" y="6083"/>
                    <a:pt x="11433" y="6083"/>
                  </a:cubicBezTo>
                  <a:close/>
                  <a:moveTo>
                    <a:pt x="11113" y="9724"/>
                  </a:moveTo>
                  <a:lnTo>
                    <a:pt x="11113" y="10351"/>
                  </a:lnTo>
                  <a:lnTo>
                    <a:pt x="10307" y="10979"/>
                  </a:lnTo>
                  <a:lnTo>
                    <a:pt x="9545" y="10351"/>
                  </a:lnTo>
                  <a:lnTo>
                    <a:pt x="9545" y="9724"/>
                  </a:lnTo>
                  <a:cubicBezTo>
                    <a:pt x="9814" y="9859"/>
                    <a:pt x="10038" y="9903"/>
                    <a:pt x="10307" y="9903"/>
                  </a:cubicBezTo>
                  <a:cubicBezTo>
                    <a:pt x="10575" y="9903"/>
                    <a:pt x="10889" y="9859"/>
                    <a:pt x="11113" y="9724"/>
                  </a:cubicBezTo>
                  <a:close/>
                  <a:moveTo>
                    <a:pt x="9097" y="10620"/>
                  </a:moveTo>
                  <a:lnTo>
                    <a:pt x="9903" y="11248"/>
                  </a:lnTo>
                  <a:lnTo>
                    <a:pt x="9545" y="11561"/>
                  </a:lnTo>
                  <a:lnTo>
                    <a:pt x="9455" y="11561"/>
                  </a:lnTo>
                  <a:lnTo>
                    <a:pt x="8693" y="10800"/>
                  </a:lnTo>
                  <a:lnTo>
                    <a:pt x="8962" y="10620"/>
                  </a:lnTo>
                  <a:close/>
                  <a:moveTo>
                    <a:pt x="11651" y="10620"/>
                  </a:moveTo>
                  <a:lnTo>
                    <a:pt x="11920" y="10755"/>
                  </a:lnTo>
                  <a:lnTo>
                    <a:pt x="11920" y="10800"/>
                  </a:lnTo>
                  <a:lnTo>
                    <a:pt x="11158" y="11606"/>
                  </a:lnTo>
                  <a:lnTo>
                    <a:pt x="11113" y="11606"/>
                  </a:lnTo>
                  <a:lnTo>
                    <a:pt x="10710" y="11248"/>
                  </a:lnTo>
                  <a:lnTo>
                    <a:pt x="11472" y="10620"/>
                  </a:lnTo>
                  <a:close/>
                  <a:moveTo>
                    <a:pt x="10351" y="11517"/>
                  </a:moveTo>
                  <a:lnTo>
                    <a:pt x="10665" y="11741"/>
                  </a:lnTo>
                  <a:lnTo>
                    <a:pt x="10486" y="12054"/>
                  </a:lnTo>
                  <a:lnTo>
                    <a:pt x="10217" y="12099"/>
                  </a:lnTo>
                  <a:lnTo>
                    <a:pt x="10038" y="11830"/>
                  </a:lnTo>
                  <a:lnTo>
                    <a:pt x="10351" y="11517"/>
                  </a:lnTo>
                  <a:close/>
                  <a:moveTo>
                    <a:pt x="4212" y="11830"/>
                  </a:moveTo>
                  <a:lnTo>
                    <a:pt x="4212" y="14564"/>
                  </a:lnTo>
                  <a:lnTo>
                    <a:pt x="2375" y="14564"/>
                  </a:lnTo>
                  <a:lnTo>
                    <a:pt x="2375" y="11830"/>
                  </a:lnTo>
                  <a:close/>
                  <a:moveTo>
                    <a:pt x="10441" y="12592"/>
                  </a:moveTo>
                  <a:lnTo>
                    <a:pt x="10755" y="14608"/>
                  </a:lnTo>
                  <a:lnTo>
                    <a:pt x="9858" y="14608"/>
                  </a:lnTo>
                  <a:lnTo>
                    <a:pt x="10262" y="12592"/>
                  </a:lnTo>
                  <a:close/>
                  <a:moveTo>
                    <a:pt x="12368" y="11024"/>
                  </a:moveTo>
                  <a:lnTo>
                    <a:pt x="13578" y="11337"/>
                  </a:lnTo>
                  <a:cubicBezTo>
                    <a:pt x="14115" y="11472"/>
                    <a:pt x="14519" y="11965"/>
                    <a:pt x="14519" y="12592"/>
                  </a:cubicBezTo>
                  <a:lnTo>
                    <a:pt x="14519" y="14608"/>
                  </a:lnTo>
                  <a:lnTo>
                    <a:pt x="13488" y="14608"/>
                  </a:lnTo>
                  <a:lnTo>
                    <a:pt x="13488" y="14115"/>
                  </a:lnTo>
                  <a:cubicBezTo>
                    <a:pt x="13488" y="13981"/>
                    <a:pt x="13398" y="13891"/>
                    <a:pt x="13264" y="13891"/>
                  </a:cubicBezTo>
                  <a:cubicBezTo>
                    <a:pt x="13174" y="13891"/>
                    <a:pt x="13040" y="13981"/>
                    <a:pt x="13040" y="14115"/>
                  </a:cubicBezTo>
                  <a:lnTo>
                    <a:pt x="13040" y="14608"/>
                  </a:lnTo>
                  <a:lnTo>
                    <a:pt x="11248" y="14608"/>
                  </a:lnTo>
                  <a:lnTo>
                    <a:pt x="10889" y="12413"/>
                  </a:lnTo>
                  <a:lnTo>
                    <a:pt x="11024" y="12144"/>
                  </a:lnTo>
                  <a:lnTo>
                    <a:pt x="11158" y="12144"/>
                  </a:lnTo>
                  <a:cubicBezTo>
                    <a:pt x="11248" y="12144"/>
                    <a:pt x="11427" y="12099"/>
                    <a:pt x="11472" y="11965"/>
                  </a:cubicBezTo>
                  <a:lnTo>
                    <a:pt x="12278" y="11203"/>
                  </a:lnTo>
                  <a:cubicBezTo>
                    <a:pt x="12323" y="11158"/>
                    <a:pt x="12368" y="11068"/>
                    <a:pt x="12368" y="11024"/>
                  </a:cubicBezTo>
                  <a:close/>
                  <a:moveTo>
                    <a:pt x="15370" y="15056"/>
                  </a:moveTo>
                  <a:cubicBezTo>
                    <a:pt x="15504" y="15056"/>
                    <a:pt x="15639" y="15191"/>
                    <a:pt x="15639" y="15325"/>
                  </a:cubicBezTo>
                  <a:cubicBezTo>
                    <a:pt x="15639" y="15505"/>
                    <a:pt x="15504" y="15639"/>
                    <a:pt x="15370" y="15639"/>
                  </a:cubicBezTo>
                  <a:lnTo>
                    <a:pt x="807" y="15639"/>
                  </a:lnTo>
                  <a:cubicBezTo>
                    <a:pt x="628" y="15639"/>
                    <a:pt x="493" y="15505"/>
                    <a:pt x="493" y="15325"/>
                  </a:cubicBezTo>
                  <a:cubicBezTo>
                    <a:pt x="493" y="15191"/>
                    <a:pt x="628" y="15056"/>
                    <a:pt x="807" y="15056"/>
                  </a:cubicBezTo>
                  <a:close/>
                  <a:moveTo>
                    <a:pt x="1838" y="0"/>
                  </a:moveTo>
                  <a:cubicBezTo>
                    <a:pt x="1524" y="0"/>
                    <a:pt x="1300" y="269"/>
                    <a:pt x="1300" y="538"/>
                  </a:cubicBezTo>
                  <a:lnTo>
                    <a:pt x="1300" y="1390"/>
                  </a:lnTo>
                  <a:cubicBezTo>
                    <a:pt x="897" y="1434"/>
                    <a:pt x="583" y="1793"/>
                    <a:pt x="583" y="2241"/>
                  </a:cubicBezTo>
                  <a:lnTo>
                    <a:pt x="583" y="14608"/>
                  </a:lnTo>
                  <a:cubicBezTo>
                    <a:pt x="224" y="14653"/>
                    <a:pt x="0" y="15012"/>
                    <a:pt x="0" y="15325"/>
                  </a:cubicBezTo>
                  <a:cubicBezTo>
                    <a:pt x="0" y="15729"/>
                    <a:pt x="359" y="16042"/>
                    <a:pt x="717" y="16042"/>
                  </a:cubicBezTo>
                  <a:lnTo>
                    <a:pt x="15280" y="16042"/>
                  </a:lnTo>
                  <a:cubicBezTo>
                    <a:pt x="15684" y="16042"/>
                    <a:pt x="16042" y="15729"/>
                    <a:pt x="16042" y="15325"/>
                  </a:cubicBezTo>
                  <a:cubicBezTo>
                    <a:pt x="16042" y="14922"/>
                    <a:pt x="15729" y="14564"/>
                    <a:pt x="15370" y="14564"/>
                  </a:cubicBezTo>
                  <a:lnTo>
                    <a:pt x="15012" y="14564"/>
                  </a:lnTo>
                  <a:lnTo>
                    <a:pt x="15012" y="12592"/>
                  </a:lnTo>
                  <a:cubicBezTo>
                    <a:pt x="15012" y="11830"/>
                    <a:pt x="14519" y="11068"/>
                    <a:pt x="13712" y="10844"/>
                  </a:cubicBezTo>
                  <a:lnTo>
                    <a:pt x="12323" y="10486"/>
                  </a:lnTo>
                  <a:cubicBezTo>
                    <a:pt x="12278" y="10396"/>
                    <a:pt x="12233" y="10396"/>
                    <a:pt x="12233" y="10351"/>
                  </a:cubicBezTo>
                  <a:lnTo>
                    <a:pt x="11920" y="10262"/>
                  </a:lnTo>
                  <a:cubicBezTo>
                    <a:pt x="11875" y="10172"/>
                    <a:pt x="11740" y="10172"/>
                    <a:pt x="11651" y="10172"/>
                  </a:cubicBezTo>
                  <a:lnTo>
                    <a:pt x="11651" y="9500"/>
                  </a:lnTo>
                  <a:cubicBezTo>
                    <a:pt x="12099" y="9186"/>
                    <a:pt x="12413" y="8604"/>
                    <a:pt x="12502" y="8066"/>
                  </a:cubicBezTo>
                  <a:cubicBezTo>
                    <a:pt x="12726" y="8021"/>
                    <a:pt x="12861" y="7797"/>
                    <a:pt x="12861" y="7573"/>
                  </a:cubicBezTo>
                  <a:lnTo>
                    <a:pt x="12861" y="6946"/>
                  </a:lnTo>
                  <a:lnTo>
                    <a:pt x="12861" y="5691"/>
                  </a:lnTo>
                  <a:cubicBezTo>
                    <a:pt x="12861" y="5243"/>
                    <a:pt x="12547" y="4930"/>
                    <a:pt x="12099" y="4930"/>
                  </a:cubicBezTo>
                  <a:cubicBezTo>
                    <a:pt x="12099" y="4481"/>
                    <a:pt x="11696" y="4213"/>
                    <a:pt x="11337" y="4213"/>
                  </a:cubicBezTo>
                  <a:lnTo>
                    <a:pt x="9366" y="4213"/>
                  </a:lnTo>
                  <a:cubicBezTo>
                    <a:pt x="9186" y="4213"/>
                    <a:pt x="9007" y="4257"/>
                    <a:pt x="8873" y="4302"/>
                  </a:cubicBezTo>
                  <a:lnTo>
                    <a:pt x="8873" y="4257"/>
                  </a:lnTo>
                  <a:lnTo>
                    <a:pt x="8873" y="3227"/>
                  </a:lnTo>
                  <a:cubicBezTo>
                    <a:pt x="8873" y="2958"/>
                    <a:pt x="8649" y="2734"/>
                    <a:pt x="8335" y="2734"/>
                  </a:cubicBezTo>
                  <a:lnTo>
                    <a:pt x="7349" y="2734"/>
                  </a:lnTo>
                  <a:cubicBezTo>
                    <a:pt x="7080" y="2734"/>
                    <a:pt x="6856" y="2958"/>
                    <a:pt x="6856" y="3227"/>
                  </a:cubicBezTo>
                  <a:lnTo>
                    <a:pt x="6856" y="4257"/>
                  </a:lnTo>
                  <a:cubicBezTo>
                    <a:pt x="6856" y="4526"/>
                    <a:pt x="7080" y="4750"/>
                    <a:pt x="7349" y="4750"/>
                  </a:cubicBezTo>
                  <a:lnTo>
                    <a:pt x="8201" y="4750"/>
                  </a:lnTo>
                  <a:cubicBezTo>
                    <a:pt x="8021" y="4930"/>
                    <a:pt x="7887" y="5154"/>
                    <a:pt x="7842" y="5378"/>
                  </a:cubicBezTo>
                  <a:lnTo>
                    <a:pt x="7349" y="5378"/>
                  </a:lnTo>
                  <a:cubicBezTo>
                    <a:pt x="7080" y="5378"/>
                    <a:pt x="6856" y="5602"/>
                    <a:pt x="6856" y="5871"/>
                  </a:cubicBezTo>
                  <a:lnTo>
                    <a:pt x="6856" y="6901"/>
                  </a:lnTo>
                  <a:cubicBezTo>
                    <a:pt x="6856" y="7170"/>
                    <a:pt x="7080" y="7394"/>
                    <a:pt x="7349" y="7394"/>
                  </a:cubicBezTo>
                  <a:lnTo>
                    <a:pt x="7797" y="7394"/>
                  </a:lnTo>
                  <a:lnTo>
                    <a:pt x="7797" y="7663"/>
                  </a:lnTo>
                  <a:cubicBezTo>
                    <a:pt x="7797" y="7797"/>
                    <a:pt x="7842" y="7887"/>
                    <a:pt x="7887" y="8021"/>
                  </a:cubicBezTo>
                  <a:lnTo>
                    <a:pt x="7349" y="8021"/>
                  </a:lnTo>
                  <a:cubicBezTo>
                    <a:pt x="7080" y="8021"/>
                    <a:pt x="6856" y="8245"/>
                    <a:pt x="6856" y="8514"/>
                  </a:cubicBezTo>
                  <a:lnTo>
                    <a:pt x="6856" y="9500"/>
                  </a:lnTo>
                  <a:cubicBezTo>
                    <a:pt x="6856" y="9814"/>
                    <a:pt x="7080" y="10038"/>
                    <a:pt x="7349" y="10038"/>
                  </a:cubicBezTo>
                  <a:lnTo>
                    <a:pt x="8335" y="10038"/>
                  </a:lnTo>
                  <a:cubicBezTo>
                    <a:pt x="8649" y="10038"/>
                    <a:pt x="8873" y="9814"/>
                    <a:pt x="8873" y="9500"/>
                  </a:cubicBezTo>
                  <a:lnTo>
                    <a:pt x="8873" y="9455"/>
                  </a:lnTo>
                  <a:lnTo>
                    <a:pt x="9097" y="9679"/>
                  </a:lnTo>
                  <a:lnTo>
                    <a:pt x="9097" y="10351"/>
                  </a:lnTo>
                  <a:cubicBezTo>
                    <a:pt x="8962" y="10351"/>
                    <a:pt x="8917" y="10351"/>
                    <a:pt x="8783" y="10396"/>
                  </a:cubicBezTo>
                  <a:lnTo>
                    <a:pt x="8514" y="10351"/>
                  </a:lnTo>
                  <a:cubicBezTo>
                    <a:pt x="8469" y="10351"/>
                    <a:pt x="8425" y="10396"/>
                    <a:pt x="8425" y="10486"/>
                  </a:cubicBezTo>
                  <a:lnTo>
                    <a:pt x="6946" y="10934"/>
                  </a:lnTo>
                  <a:cubicBezTo>
                    <a:pt x="6184" y="11158"/>
                    <a:pt x="5646" y="11875"/>
                    <a:pt x="5646" y="12637"/>
                  </a:cubicBezTo>
                  <a:lnTo>
                    <a:pt x="5646" y="12816"/>
                  </a:lnTo>
                  <a:cubicBezTo>
                    <a:pt x="5646" y="12950"/>
                    <a:pt x="5781" y="13040"/>
                    <a:pt x="5870" y="13040"/>
                  </a:cubicBezTo>
                  <a:cubicBezTo>
                    <a:pt x="6005" y="13040"/>
                    <a:pt x="6094" y="12950"/>
                    <a:pt x="6094" y="12816"/>
                  </a:cubicBezTo>
                  <a:lnTo>
                    <a:pt x="6094" y="12592"/>
                  </a:lnTo>
                  <a:cubicBezTo>
                    <a:pt x="6094" y="12054"/>
                    <a:pt x="6498" y="11472"/>
                    <a:pt x="7035" y="11292"/>
                  </a:cubicBezTo>
                  <a:lnTo>
                    <a:pt x="8245" y="10979"/>
                  </a:lnTo>
                  <a:cubicBezTo>
                    <a:pt x="8245" y="11024"/>
                    <a:pt x="8290" y="11068"/>
                    <a:pt x="8335" y="11158"/>
                  </a:cubicBezTo>
                  <a:lnTo>
                    <a:pt x="9142" y="11920"/>
                  </a:lnTo>
                  <a:cubicBezTo>
                    <a:pt x="9231" y="12054"/>
                    <a:pt x="9366" y="12099"/>
                    <a:pt x="9455" y="12099"/>
                  </a:cubicBezTo>
                  <a:lnTo>
                    <a:pt x="9590" y="12099"/>
                  </a:lnTo>
                  <a:lnTo>
                    <a:pt x="9724" y="12368"/>
                  </a:lnTo>
                  <a:lnTo>
                    <a:pt x="9366" y="14564"/>
                  </a:lnTo>
                  <a:lnTo>
                    <a:pt x="7573" y="14564"/>
                  </a:lnTo>
                  <a:lnTo>
                    <a:pt x="7573" y="14071"/>
                  </a:lnTo>
                  <a:cubicBezTo>
                    <a:pt x="7573" y="13936"/>
                    <a:pt x="7439" y="13847"/>
                    <a:pt x="7349" y="13847"/>
                  </a:cubicBezTo>
                  <a:cubicBezTo>
                    <a:pt x="7215" y="13847"/>
                    <a:pt x="7125" y="13936"/>
                    <a:pt x="7125" y="14071"/>
                  </a:cubicBezTo>
                  <a:lnTo>
                    <a:pt x="7125" y="14564"/>
                  </a:lnTo>
                  <a:lnTo>
                    <a:pt x="6094" y="14564"/>
                  </a:lnTo>
                  <a:lnTo>
                    <a:pt x="6094" y="13847"/>
                  </a:lnTo>
                  <a:cubicBezTo>
                    <a:pt x="6094" y="13712"/>
                    <a:pt x="6005" y="13623"/>
                    <a:pt x="5870" y="13623"/>
                  </a:cubicBezTo>
                  <a:cubicBezTo>
                    <a:pt x="5781" y="13623"/>
                    <a:pt x="5646" y="13712"/>
                    <a:pt x="5646" y="13847"/>
                  </a:cubicBezTo>
                  <a:lnTo>
                    <a:pt x="5646" y="14564"/>
                  </a:lnTo>
                  <a:lnTo>
                    <a:pt x="4661" y="14564"/>
                  </a:lnTo>
                  <a:lnTo>
                    <a:pt x="4661" y="11830"/>
                  </a:lnTo>
                  <a:lnTo>
                    <a:pt x="4705" y="11830"/>
                  </a:lnTo>
                  <a:cubicBezTo>
                    <a:pt x="4840" y="11830"/>
                    <a:pt x="4929" y="11696"/>
                    <a:pt x="4929" y="11606"/>
                  </a:cubicBezTo>
                  <a:cubicBezTo>
                    <a:pt x="4929" y="11472"/>
                    <a:pt x="4840" y="11382"/>
                    <a:pt x="4705" y="11382"/>
                  </a:cubicBezTo>
                  <a:lnTo>
                    <a:pt x="1838" y="11382"/>
                  </a:lnTo>
                  <a:cubicBezTo>
                    <a:pt x="1748" y="11382"/>
                    <a:pt x="1614" y="11472"/>
                    <a:pt x="1614" y="11606"/>
                  </a:cubicBezTo>
                  <a:cubicBezTo>
                    <a:pt x="1614" y="11696"/>
                    <a:pt x="1748" y="11830"/>
                    <a:pt x="1838" y="11830"/>
                  </a:cubicBezTo>
                  <a:lnTo>
                    <a:pt x="1927" y="11830"/>
                  </a:lnTo>
                  <a:lnTo>
                    <a:pt x="1927" y="14564"/>
                  </a:lnTo>
                  <a:lnTo>
                    <a:pt x="1076" y="14564"/>
                  </a:lnTo>
                  <a:lnTo>
                    <a:pt x="1076" y="2241"/>
                  </a:lnTo>
                  <a:cubicBezTo>
                    <a:pt x="1076" y="2017"/>
                    <a:pt x="1255" y="1882"/>
                    <a:pt x="1389" y="1882"/>
                  </a:cubicBezTo>
                  <a:lnTo>
                    <a:pt x="9231" y="1882"/>
                  </a:lnTo>
                  <a:cubicBezTo>
                    <a:pt x="9455" y="1882"/>
                    <a:pt x="9590" y="2062"/>
                    <a:pt x="9590" y="2241"/>
                  </a:cubicBezTo>
                  <a:lnTo>
                    <a:pt x="9590" y="3182"/>
                  </a:lnTo>
                  <a:cubicBezTo>
                    <a:pt x="9590" y="3316"/>
                    <a:pt x="9679" y="3406"/>
                    <a:pt x="9814" y="3406"/>
                  </a:cubicBezTo>
                  <a:cubicBezTo>
                    <a:pt x="9903" y="3406"/>
                    <a:pt x="10038" y="3316"/>
                    <a:pt x="10038" y="3182"/>
                  </a:cubicBezTo>
                  <a:lnTo>
                    <a:pt x="10038" y="2241"/>
                  </a:lnTo>
                  <a:cubicBezTo>
                    <a:pt x="10038" y="1793"/>
                    <a:pt x="9679" y="1434"/>
                    <a:pt x="9321" y="1390"/>
                  </a:cubicBezTo>
                  <a:lnTo>
                    <a:pt x="9321" y="538"/>
                  </a:lnTo>
                  <a:cubicBezTo>
                    <a:pt x="9321" y="225"/>
                    <a:pt x="9007" y="0"/>
                    <a:pt x="873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8" name="Google Shape;3598;p57"/>
          <p:cNvGrpSpPr/>
          <p:nvPr/>
        </p:nvGrpSpPr>
        <p:grpSpPr>
          <a:xfrm>
            <a:off x="7247090" y="2214962"/>
            <a:ext cx="360140" cy="409022"/>
            <a:chOff x="7247090" y="2214962"/>
            <a:chExt cx="360140" cy="409022"/>
          </a:xfrm>
        </p:grpSpPr>
        <p:sp>
          <p:nvSpPr>
            <p:cNvPr id="3599" name="Google Shape;3599;p57"/>
            <p:cNvSpPr/>
            <p:nvPr/>
          </p:nvSpPr>
          <p:spPr>
            <a:xfrm>
              <a:off x="7348447" y="2412913"/>
              <a:ext cx="224189" cy="11948"/>
            </a:xfrm>
            <a:custGeom>
              <a:rect b="b" l="l" r="r" t="t"/>
              <a:pathLst>
                <a:path extrusionOk="0" h="449" w="8425">
                  <a:moveTo>
                    <a:pt x="225" y="0"/>
                  </a:moveTo>
                  <a:cubicBezTo>
                    <a:pt x="135" y="0"/>
                    <a:pt x="0" y="90"/>
                    <a:pt x="0" y="224"/>
                  </a:cubicBezTo>
                  <a:cubicBezTo>
                    <a:pt x="0" y="314"/>
                    <a:pt x="135" y="448"/>
                    <a:pt x="225" y="448"/>
                  </a:cubicBezTo>
                  <a:lnTo>
                    <a:pt x="8201" y="448"/>
                  </a:lnTo>
                  <a:cubicBezTo>
                    <a:pt x="8290" y="448"/>
                    <a:pt x="8425" y="314"/>
                    <a:pt x="8425" y="224"/>
                  </a:cubicBezTo>
                  <a:cubicBezTo>
                    <a:pt x="8425" y="90"/>
                    <a:pt x="8290" y="0"/>
                    <a:pt x="820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57"/>
            <p:cNvSpPr/>
            <p:nvPr/>
          </p:nvSpPr>
          <p:spPr>
            <a:xfrm>
              <a:off x="7348447" y="2451072"/>
              <a:ext cx="224189" cy="11948"/>
            </a:xfrm>
            <a:custGeom>
              <a:rect b="b" l="l" r="r" t="t"/>
              <a:pathLst>
                <a:path extrusionOk="0" h="449" w="8425">
                  <a:moveTo>
                    <a:pt x="225" y="0"/>
                  </a:moveTo>
                  <a:cubicBezTo>
                    <a:pt x="135" y="0"/>
                    <a:pt x="0" y="135"/>
                    <a:pt x="0" y="224"/>
                  </a:cubicBezTo>
                  <a:cubicBezTo>
                    <a:pt x="0" y="359"/>
                    <a:pt x="135" y="448"/>
                    <a:pt x="225" y="448"/>
                  </a:cubicBezTo>
                  <a:lnTo>
                    <a:pt x="8201" y="448"/>
                  </a:lnTo>
                  <a:cubicBezTo>
                    <a:pt x="8290" y="448"/>
                    <a:pt x="8425" y="359"/>
                    <a:pt x="8425" y="224"/>
                  </a:cubicBezTo>
                  <a:cubicBezTo>
                    <a:pt x="8425" y="90"/>
                    <a:pt x="8290" y="0"/>
                    <a:pt x="820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7"/>
            <p:cNvSpPr/>
            <p:nvPr/>
          </p:nvSpPr>
          <p:spPr>
            <a:xfrm>
              <a:off x="7348447" y="2489231"/>
              <a:ext cx="224189" cy="11948"/>
            </a:xfrm>
            <a:custGeom>
              <a:rect b="b" l="l" r="r" t="t"/>
              <a:pathLst>
                <a:path extrusionOk="0" h="449" w="8425">
                  <a:moveTo>
                    <a:pt x="225" y="0"/>
                  </a:moveTo>
                  <a:cubicBezTo>
                    <a:pt x="135" y="0"/>
                    <a:pt x="0" y="90"/>
                    <a:pt x="0" y="224"/>
                  </a:cubicBezTo>
                  <a:cubicBezTo>
                    <a:pt x="0" y="314"/>
                    <a:pt x="135" y="448"/>
                    <a:pt x="225" y="448"/>
                  </a:cubicBezTo>
                  <a:lnTo>
                    <a:pt x="8201" y="448"/>
                  </a:lnTo>
                  <a:cubicBezTo>
                    <a:pt x="8290" y="448"/>
                    <a:pt x="8425" y="314"/>
                    <a:pt x="8425" y="224"/>
                  </a:cubicBezTo>
                  <a:cubicBezTo>
                    <a:pt x="8425" y="90"/>
                    <a:pt x="8290" y="0"/>
                    <a:pt x="820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7"/>
            <p:cNvSpPr/>
            <p:nvPr/>
          </p:nvSpPr>
          <p:spPr>
            <a:xfrm>
              <a:off x="7348447" y="2526192"/>
              <a:ext cx="118069" cy="11948"/>
            </a:xfrm>
            <a:custGeom>
              <a:rect b="b" l="l" r="r" t="t"/>
              <a:pathLst>
                <a:path extrusionOk="0" h="449" w="4437">
                  <a:moveTo>
                    <a:pt x="225" y="0"/>
                  </a:moveTo>
                  <a:cubicBezTo>
                    <a:pt x="135" y="0"/>
                    <a:pt x="0" y="90"/>
                    <a:pt x="0" y="224"/>
                  </a:cubicBezTo>
                  <a:cubicBezTo>
                    <a:pt x="0" y="314"/>
                    <a:pt x="135" y="448"/>
                    <a:pt x="225" y="448"/>
                  </a:cubicBezTo>
                  <a:lnTo>
                    <a:pt x="4213" y="448"/>
                  </a:lnTo>
                  <a:cubicBezTo>
                    <a:pt x="4302" y="448"/>
                    <a:pt x="4437" y="314"/>
                    <a:pt x="4437" y="224"/>
                  </a:cubicBezTo>
                  <a:cubicBezTo>
                    <a:pt x="4437" y="90"/>
                    <a:pt x="4302" y="0"/>
                    <a:pt x="421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7"/>
            <p:cNvSpPr/>
            <p:nvPr/>
          </p:nvSpPr>
          <p:spPr>
            <a:xfrm>
              <a:off x="7483174" y="2349715"/>
              <a:ext cx="89463" cy="11948"/>
            </a:xfrm>
            <a:custGeom>
              <a:rect b="b" l="l" r="r" t="t"/>
              <a:pathLst>
                <a:path extrusionOk="0" h="449" w="3362">
                  <a:moveTo>
                    <a:pt x="225" y="0"/>
                  </a:moveTo>
                  <a:cubicBezTo>
                    <a:pt x="91" y="0"/>
                    <a:pt x="1" y="135"/>
                    <a:pt x="1" y="224"/>
                  </a:cubicBezTo>
                  <a:cubicBezTo>
                    <a:pt x="1" y="359"/>
                    <a:pt x="91" y="448"/>
                    <a:pt x="225" y="448"/>
                  </a:cubicBezTo>
                  <a:lnTo>
                    <a:pt x="3138" y="448"/>
                  </a:lnTo>
                  <a:cubicBezTo>
                    <a:pt x="3227" y="448"/>
                    <a:pt x="3362" y="359"/>
                    <a:pt x="3362" y="224"/>
                  </a:cubicBezTo>
                  <a:cubicBezTo>
                    <a:pt x="3362" y="135"/>
                    <a:pt x="3227" y="0"/>
                    <a:pt x="313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7"/>
            <p:cNvSpPr/>
            <p:nvPr/>
          </p:nvSpPr>
          <p:spPr>
            <a:xfrm>
              <a:off x="7483174" y="2319911"/>
              <a:ext cx="89463" cy="11948"/>
            </a:xfrm>
            <a:custGeom>
              <a:rect b="b" l="l" r="r" t="t"/>
              <a:pathLst>
                <a:path extrusionOk="0" h="449" w="3362">
                  <a:moveTo>
                    <a:pt x="225" y="0"/>
                  </a:moveTo>
                  <a:cubicBezTo>
                    <a:pt x="91" y="0"/>
                    <a:pt x="1" y="134"/>
                    <a:pt x="1" y="224"/>
                  </a:cubicBezTo>
                  <a:cubicBezTo>
                    <a:pt x="1" y="359"/>
                    <a:pt x="91" y="448"/>
                    <a:pt x="225" y="448"/>
                  </a:cubicBezTo>
                  <a:lnTo>
                    <a:pt x="3138" y="448"/>
                  </a:lnTo>
                  <a:cubicBezTo>
                    <a:pt x="3227" y="448"/>
                    <a:pt x="3362" y="359"/>
                    <a:pt x="3362" y="224"/>
                  </a:cubicBezTo>
                  <a:cubicBezTo>
                    <a:pt x="3362" y="134"/>
                    <a:pt x="3227" y="0"/>
                    <a:pt x="313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7"/>
            <p:cNvSpPr/>
            <p:nvPr/>
          </p:nvSpPr>
          <p:spPr>
            <a:xfrm>
              <a:off x="7247090" y="2214962"/>
              <a:ext cx="360140" cy="409022"/>
            </a:xfrm>
            <a:custGeom>
              <a:rect b="b" l="l" r="r" t="t"/>
              <a:pathLst>
                <a:path extrusionOk="0" h="15371" w="13534">
                  <a:moveTo>
                    <a:pt x="10979" y="763"/>
                  </a:moveTo>
                  <a:lnTo>
                    <a:pt x="12771" y="2555"/>
                  </a:lnTo>
                  <a:lnTo>
                    <a:pt x="11248" y="2555"/>
                  </a:lnTo>
                  <a:cubicBezTo>
                    <a:pt x="11113" y="2555"/>
                    <a:pt x="10979" y="2465"/>
                    <a:pt x="10979" y="2286"/>
                  </a:cubicBezTo>
                  <a:lnTo>
                    <a:pt x="10979" y="763"/>
                  </a:lnTo>
                  <a:close/>
                  <a:moveTo>
                    <a:pt x="449" y="5602"/>
                  </a:moveTo>
                  <a:cubicBezTo>
                    <a:pt x="673" y="5736"/>
                    <a:pt x="1076" y="6319"/>
                    <a:pt x="1927" y="6319"/>
                  </a:cubicBezTo>
                  <a:lnTo>
                    <a:pt x="2465" y="6319"/>
                  </a:lnTo>
                  <a:lnTo>
                    <a:pt x="2465" y="12906"/>
                  </a:lnTo>
                  <a:cubicBezTo>
                    <a:pt x="2465" y="13533"/>
                    <a:pt x="2913" y="13981"/>
                    <a:pt x="3496" y="13981"/>
                  </a:cubicBezTo>
                  <a:lnTo>
                    <a:pt x="10665" y="13981"/>
                  </a:lnTo>
                  <a:lnTo>
                    <a:pt x="10665" y="14385"/>
                  </a:lnTo>
                  <a:cubicBezTo>
                    <a:pt x="10665" y="14698"/>
                    <a:pt x="10352" y="14922"/>
                    <a:pt x="10083" y="14922"/>
                  </a:cubicBezTo>
                  <a:lnTo>
                    <a:pt x="1031" y="14922"/>
                  </a:lnTo>
                  <a:cubicBezTo>
                    <a:pt x="673" y="14922"/>
                    <a:pt x="449" y="14654"/>
                    <a:pt x="449" y="14385"/>
                  </a:cubicBezTo>
                  <a:lnTo>
                    <a:pt x="449" y="5602"/>
                  </a:lnTo>
                  <a:close/>
                  <a:moveTo>
                    <a:pt x="3451" y="1"/>
                  </a:moveTo>
                  <a:cubicBezTo>
                    <a:pt x="2913" y="1"/>
                    <a:pt x="2465" y="449"/>
                    <a:pt x="2465" y="987"/>
                  </a:cubicBezTo>
                  <a:lnTo>
                    <a:pt x="2465" y="5871"/>
                  </a:lnTo>
                  <a:lnTo>
                    <a:pt x="1883" y="5871"/>
                  </a:lnTo>
                  <a:cubicBezTo>
                    <a:pt x="1300" y="5871"/>
                    <a:pt x="986" y="5423"/>
                    <a:pt x="718" y="5244"/>
                  </a:cubicBezTo>
                  <a:cubicBezTo>
                    <a:pt x="538" y="5064"/>
                    <a:pt x="449" y="4840"/>
                    <a:pt x="449" y="4571"/>
                  </a:cubicBezTo>
                  <a:lnTo>
                    <a:pt x="449" y="2465"/>
                  </a:lnTo>
                  <a:cubicBezTo>
                    <a:pt x="449" y="2107"/>
                    <a:pt x="718" y="1883"/>
                    <a:pt x="986" y="1883"/>
                  </a:cubicBezTo>
                  <a:lnTo>
                    <a:pt x="1569" y="1883"/>
                  </a:lnTo>
                  <a:cubicBezTo>
                    <a:pt x="1659" y="1883"/>
                    <a:pt x="1793" y="1793"/>
                    <a:pt x="1793" y="1659"/>
                  </a:cubicBezTo>
                  <a:cubicBezTo>
                    <a:pt x="1793" y="1569"/>
                    <a:pt x="1659" y="1435"/>
                    <a:pt x="1569" y="1435"/>
                  </a:cubicBezTo>
                  <a:lnTo>
                    <a:pt x="986" y="1435"/>
                  </a:lnTo>
                  <a:cubicBezTo>
                    <a:pt x="449" y="1435"/>
                    <a:pt x="1" y="1883"/>
                    <a:pt x="1" y="2421"/>
                  </a:cubicBezTo>
                  <a:lnTo>
                    <a:pt x="1" y="14385"/>
                  </a:lnTo>
                  <a:cubicBezTo>
                    <a:pt x="1" y="14922"/>
                    <a:pt x="449" y="15370"/>
                    <a:pt x="986" y="15370"/>
                  </a:cubicBezTo>
                  <a:lnTo>
                    <a:pt x="10083" y="15370"/>
                  </a:lnTo>
                  <a:cubicBezTo>
                    <a:pt x="10621" y="15370"/>
                    <a:pt x="11069" y="14922"/>
                    <a:pt x="11069" y="14385"/>
                  </a:cubicBezTo>
                  <a:lnTo>
                    <a:pt x="11069" y="13981"/>
                  </a:lnTo>
                  <a:lnTo>
                    <a:pt x="12503" y="13981"/>
                  </a:lnTo>
                  <a:cubicBezTo>
                    <a:pt x="13040" y="13981"/>
                    <a:pt x="13488" y="13533"/>
                    <a:pt x="13488" y="12951"/>
                  </a:cubicBezTo>
                  <a:lnTo>
                    <a:pt x="13488" y="11024"/>
                  </a:lnTo>
                  <a:cubicBezTo>
                    <a:pt x="13488" y="10890"/>
                    <a:pt x="13399" y="10800"/>
                    <a:pt x="13264" y="10800"/>
                  </a:cubicBezTo>
                  <a:cubicBezTo>
                    <a:pt x="13175" y="10800"/>
                    <a:pt x="13040" y="10890"/>
                    <a:pt x="13040" y="11024"/>
                  </a:cubicBezTo>
                  <a:lnTo>
                    <a:pt x="13040" y="12951"/>
                  </a:lnTo>
                  <a:cubicBezTo>
                    <a:pt x="13040" y="13309"/>
                    <a:pt x="12771" y="13533"/>
                    <a:pt x="12503" y="13533"/>
                  </a:cubicBezTo>
                  <a:lnTo>
                    <a:pt x="3406" y="13533"/>
                  </a:lnTo>
                  <a:cubicBezTo>
                    <a:pt x="3093" y="13533"/>
                    <a:pt x="2868" y="13264"/>
                    <a:pt x="2868" y="12951"/>
                  </a:cubicBezTo>
                  <a:lnTo>
                    <a:pt x="2868" y="1031"/>
                  </a:lnTo>
                  <a:cubicBezTo>
                    <a:pt x="2868" y="718"/>
                    <a:pt x="3137" y="494"/>
                    <a:pt x="3406" y="494"/>
                  </a:cubicBezTo>
                  <a:lnTo>
                    <a:pt x="10486" y="494"/>
                  </a:lnTo>
                  <a:lnTo>
                    <a:pt x="10486" y="2331"/>
                  </a:lnTo>
                  <a:cubicBezTo>
                    <a:pt x="10486" y="2734"/>
                    <a:pt x="10800" y="3048"/>
                    <a:pt x="11203" y="3048"/>
                  </a:cubicBezTo>
                  <a:lnTo>
                    <a:pt x="13040" y="3048"/>
                  </a:lnTo>
                  <a:lnTo>
                    <a:pt x="13040" y="3182"/>
                  </a:lnTo>
                  <a:lnTo>
                    <a:pt x="13040" y="9993"/>
                  </a:lnTo>
                  <a:cubicBezTo>
                    <a:pt x="13130" y="10128"/>
                    <a:pt x="13219" y="10173"/>
                    <a:pt x="13354" y="10173"/>
                  </a:cubicBezTo>
                  <a:cubicBezTo>
                    <a:pt x="13444" y="10173"/>
                    <a:pt x="13533" y="10083"/>
                    <a:pt x="13533" y="9949"/>
                  </a:cubicBezTo>
                  <a:lnTo>
                    <a:pt x="13533" y="3093"/>
                  </a:lnTo>
                  <a:cubicBezTo>
                    <a:pt x="13533" y="2824"/>
                    <a:pt x="13444" y="2555"/>
                    <a:pt x="13264" y="2376"/>
                  </a:cubicBezTo>
                  <a:lnTo>
                    <a:pt x="11158" y="270"/>
                  </a:lnTo>
                  <a:cubicBezTo>
                    <a:pt x="10979" y="90"/>
                    <a:pt x="10710" y="1"/>
                    <a:pt x="1039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7"/>
            <p:cNvSpPr/>
            <p:nvPr/>
          </p:nvSpPr>
          <p:spPr>
            <a:xfrm>
              <a:off x="7348447" y="2261476"/>
              <a:ext cx="118069" cy="116871"/>
            </a:xfrm>
            <a:custGeom>
              <a:rect b="b" l="l" r="r" t="t"/>
              <a:pathLst>
                <a:path extrusionOk="0" h="4392" w="4437">
                  <a:moveTo>
                    <a:pt x="2196" y="1703"/>
                  </a:moveTo>
                  <a:cubicBezTo>
                    <a:pt x="2465" y="1703"/>
                    <a:pt x="2644" y="1927"/>
                    <a:pt x="2644" y="2151"/>
                  </a:cubicBezTo>
                  <a:cubicBezTo>
                    <a:pt x="2644" y="2420"/>
                    <a:pt x="2420" y="2599"/>
                    <a:pt x="2196" y="2599"/>
                  </a:cubicBezTo>
                  <a:cubicBezTo>
                    <a:pt x="1972" y="2599"/>
                    <a:pt x="1748" y="2375"/>
                    <a:pt x="1748" y="2151"/>
                  </a:cubicBezTo>
                  <a:cubicBezTo>
                    <a:pt x="1748" y="1882"/>
                    <a:pt x="1972" y="1703"/>
                    <a:pt x="2196" y="1703"/>
                  </a:cubicBezTo>
                  <a:close/>
                  <a:moveTo>
                    <a:pt x="2241" y="404"/>
                  </a:moveTo>
                  <a:cubicBezTo>
                    <a:pt x="3182" y="404"/>
                    <a:pt x="3989" y="1210"/>
                    <a:pt x="3989" y="2151"/>
                  </a:cubicBezTo>
                  <a:cubicBezTo>
                    <a:pt x="3989" y="2555"/>
                    <a:pt x="3854" y="2958"/>
                    <a:pt x="3630" y="3227"/>
                  </a:cubicBezTo>
                  <a:cubicBezTo>
                    <a:pt x="3496" y="2958"/>
                    <a:pt x="3316" y="2779"/>
                    <a:pt x="3003" y="2599"/>
                  </a:cubicBezTo>
                  <a:cubicBezTo>
                    <a:pt x="3137" y="2420"/>
                    <a:pt x="3182" y="2286"/>
                    <a:pt x="3182" y="2106"/>
                  </a:cubicBezTo>
                  <a:cubicBezTo>
                    <a:pt x="3182" y="1614"/>
                    <a:pt x="2823" y="1165"/>
                    <a:pt x="2241" y="1165"/>
                  </a:cubicBezTo>
                  <a:cubicBezTo>
                    <a:pt x="1703" y="1165"/>
                    <a:pt x="1300" y="1524"/>
                    <a:pt x="1300" y="2106"/>
                  </a:cubicBezTo>
                  <a:cubicBezTo>
                    <a:pt x="1300" y="2286"/>
                    <a:pt x="1345" y="2420"/>
                    <a:pt x="1479" y="2599"/>
                  </a:cubicBezTo>
                  <a:cubicBezTo>
                    <a:pt x="1166" y="2779"/>
                    <a:pt x="1031" y="2958"/>
                    <a:pt x="852" y="3227"/>
                  </a:cubicBezTo>
                  <a:cubicBezTo>
                    <a:pt x="628" y="2958"/>
                    <a:pt x="493" y="2555"/>
                    <a:pt x="493" y="2151"/>
                  </a:cubicBezTo>
                  <a:cubicBezTo>
                    <a:pt x="449" y="1210"/>
                    <a:pt x="1255" y="404"/>
                    <a:pt x="2241" y="404"/>
                  </a:cubicBezTo>
                  <a:close/>
                  <a:moveTo>
                    <a:pt x="2644" y="3003"/>
                  </a:moveTo>
                  <a:cubicBezTo>
                    <a:pt x="2913" y="3092"/>
                    <a:pt x="3137" y="3316"/>
                    <a:pt x="3316" y="3630"/>
                  </a:cubicBezTo>
                  <a:cubicBezTo>
                    <a:pt x="2958" y="3854"/>
                    <a:pt x="2644" y="3944"/>
                    <a:pt x="2241" y="3944"/>
                  </a:cubicBezTo>
                  <a:cubicBezTo>
                    <a:pt x="1838" y="3944"/>
                    <a:pt x="1479" y="3854"/>
                    <a:pt x="1166" y="3630"/>
                  </a:cubicBezTo>
                  <a:cubicBezTo>
                    <a:pt x="1300" y="3316"/>
                    <a:pt x="1524" y="3092"/>
                    <a:pt x="1838" y="3003"/>
                  </a:cubicBezTo>
                  <a:cubicBezTo>
                    <a:pt x="1972" y="3047"/>
                    <a:pt x="2151" y="3092"/>
                    <a:pt x="2241" y="3092"/>
                  </a:cubicBezTo>
                  <a:cubicBezTo>
                    <a:pt x="2420" y="3092"/>
                    <a:pt x="2510" y="3047"/>
                    <a:pt x="2644" y="3003"/>
                  </a:cubicBezTo>
                  <a:close/>
                  <a:moveTo>
                    <a:pt x="2241" y="0"/>
                  </a:moveTo>
                  <a:cubicBezTo>
                    <a:pt x="1031" y="0"/>
                    <a:pt x="45" y="1031"/>
                    <a:pt x="45" y="2196"/>
                  </a:cubicBezTo>
                  <a:cubicBezTo>
                    <a:pt x="0" y="3406"/>
                    <a:pt x="1031" y="4392"/>
                    <a:pt x="2241" y="4392"/>
                  </a:cubicBezTo>
                  <a:cubicBezTo>
                    <a:pt x="3496" y="4392"/>
                    <a:pt x="4437" y="3406"/>
                    <a:pt x="4437" y="2196"/>
                  </a:cubicBezTo>
                  <a:cubicBezTo>
                    <a:pt x="4437" y="986"/>
                    <a:pt x="3406" y="0"/>
                    <a:pt x="224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7" name="Google Shape;3607;p57"/>
          <p:cNvGrpSpPr/>
          <p:nvPr/>
        </p:nvGrpSpPr>
        <p:grpSpPr>
          <a:xfrm>
            <a:off x="1458084" y="2849317"/>
            <a:ext cx="416180" cy="411391"/>
            <a:chOff x="1458084" y="2849317"/>
            <a:chExt cx="416180" cy="411391"/>
          </a:xfrm>
        </p:grpSpPr>
        <p:sp>
          <p:nvSpPr>
            <p:cNvPr id="3608" name="Google Shape;3608;p57"/>
            <p:cNvSpPr/>
            <p:nvPr/>
          </p:nvSpPr>
          <p:spPr>
            <a:xfrm>
              <a:off x="1458084" y="2849317"/>
              <a:ext cx="416180" cy="411391"/>
            </a:xfrm>
            <a:custGeom>
              <a:rect b="b" l="l" r="r" t="t"/>
              <a:pathLst>
                <a:path extrusionOk="0" h="15460" w="15640">
                  <a:moveTo>
                    <a:pt x="9121" y="2123"/>
                  </a:moveTo>
                  <a:cubicBezTo>
                    <a:pt x="9255" y="2123"/>
                    <a:pt x="9366" y="2244"/>
                    <a:pt x="9366" y="2420"/>
                  </a:cubicBezTo>
                  <a:lnTo>
                    <a:pt x="9366" y="2689"/>
                  </a:lnTo>
                  <a:cubicBezTo>
                    <a:pt x="9366" y="3092"/>
                    <a:pt x="9680" y="3361"/>
                    <a:pt x="10038" y="3361"/>
                  </a:cubicBezTo>
                  <a:lnTo>
                    <a:pt x="10262" y="3361"/>
                  </a:lnTo>
                  <a:lnTo>
                    <a:pt x="10262" y="3944"/>
                  </a:lnTo>
                  <a:cubicBezTo>
                    <a:pt x="10262" y="3989"/>
                    <a:pt x="10217" y="4033"/>
                    <a:pt x="10128" y="4033"/>
                  </a:cubicBezTo>
                  <a:cubicBezTo>
                    <a:pt x="9993" y="4033"/>
                    <a:pt x="9814" y="4213"/>
                    <a:pt x="9814" y="4392"/>
                  </a:cubicBezTo>
                  <a:cubicBezTo>
                    <a:pt x="9724" y="5422"/>
                    <a:pt x="8828" y="6274"/>
                    <a:pt x="7708" y="6274"/>
                  </a:cubicBezTo>
                  <a:cubicBezTo>
                    <a:pt x="6722" y="6274"/>
                    <a:pt x="5826" y="5422"/>
                    <a:pt x="5781" y="4392"/>
                  </a:cubicBezTo>
                  <a:cubicBezTo>
                    <a:pt x="5781" y="4213"/>
                    <a:pt x="5602" y="4033"/>
                    <a:pt x="5423" y="4033"/>
                  </a:cubicBezTo>
                  <a:cubicBezTo>
                    <a:pt x="5378" y="4033"/>
                    <a:pt x="5333" y="3989"/>
                    <a:pt x="5333" y="3944"/>
                  </a:cubicBezTo>
                  <a:lnTo>
                    <a:pt x="5333" y="3361"/>
                  </a:lnTo>
                  <a:lnTo>
                    <a:pt x="5557" y="3361"/>
                  </a:lnTo>
                  <a:cubicBezTo>
                    <a:pt x="5960" y="3361"/>
                    <a:pt x="6229" y="3048"/>
                    <a:pt x="6229" y="2689"/>
                  </a:cubicBezTo>
                  <a:lnTo>
                    <a:pt x="6229" y="2420"/>
                  </a:lnTo>
                  <a:cubicBezTo>
                    <a:pt x="6229" y="2274"/>
                    <a:pt x="6319" y="2127"/>
                    <a:pt x="6449" y="2127"/>
                  </a:cubicBezTo>
                  <a:cubicBezTo>
                    <a:pt x="6479" y="2127"/>
                    <a:pt x="6510" y="2135"/>
                    <a:pt x="6543" y="2151"/>
                  </a:cubicBezTo>
                  <a:cubicBezTo>
                    <a:pt x="6946" y="2286"/>
                    <a:pt x="7372" y="2353"/>
                    <a:pt x="7792" y="2353"/>
                  </a:cubicBezTo>
                  <a:cubicBezTo>
                    <a:pt x="8212" y="2353"/>
                    <a:pt x="8627" y="2286"/>
                    <a:pt x="9007" y="2151"/>
                  </a:cubicBezTo>
                  <a:cubicBezTo>
                    <a:pt x="9046" y="2132"/>
                    <a:pt x="9084" y="2123"/>
                    <a:pt x="9121" y="2123"/>
                  </a:cubicBezTo>
                  <a:close/>
                  <a:moveTo>
                    <a:pt x="8918" y="6498"/>
                  </a:moveTo>
                  <a:lnTo>
                    <a:pt x="8918" y="7080"/>
                  </a:lnTo>
                  <a:lnTo>
                    <a:pt x="7842" y="8021"/>
                  </a:lnTo>
                  <a:lnTo>
                    <a:pt x="6767" y="7080"/>
                  </a:lnTo>
                  <a:lnTo>
                    <a:pt x="6767" y="6498"/>
                  </a:lnTo>
                  <a:cubicBezTo>
                    <a:pt x="7125" y="6677"/>
                    <a:pt x="7439" y="6722"/>
                    <a:pt x="7842" y="6722"/>
                  </a:cubicBezTo>
                  <a:cubicBezTo>
                    <a:pt x="8246" y="6722"/>
                    <a:pt x="8559" y="6677"/>
                    <a:pt x="8918" y="6498"/>
                  </a:cubicBezTo>
                  <a:close/>
                  <a:moveTo>
                    <a:pt x="9411" y="7282"/>
                  </a:moveTo>
                  <a:cubicBezTo>
                    <a:pt x="9467" y="7282"/>
                    <a:pt x="9523" y="7304"/>
                    <a:pt x="9590" y="7349"/>
                  </a:cubicBezTo>
                  <a:lnTo>
                    <a:pt x="9814" y="7528"/>
                  </a:lnTo>
                  <a:lnTo>
                    <a:pt x="8918" y="8738"/>
                  </a:lnTo>
                  <a:cubicBezTo>
                    <a:pt x="8873" y="8761"/>
                    <a:pt x="8828" y="8772"/>
                    <a:pt x="8789" y="8772"/>
                  </a:cubicBezTo>
                  <a:cubicBezTo>
                    <a:pt x="8750" y="8772"/>
                    <a:pt x="8716" y="8761"/>
                    <a:pt x="8694" y="8738"/>
                  </a:cubicBezTo>
                  <a:lnTo>
                    <a:pt x="8201" y="8335"/>
                  </a:lnTo>
                  <a:cubicBezTo>
                    <a:pt x="9129" y="7464"/>
                    <a:pt x="9269" y="7346"/>
                    <a:pt x="9264" y="7346"/>
                  </a:cubicBezTo>
                  <a:cubicBezTo>
                    <a:pt x="9262" y="7346"/>
                    <a:pt x="9240" y="7362"/>
                    <a:pt x="9231" y="7362"/>
                  </a:cubicBezTo>
                  <a:cubicBezTo>
                    <a:pt x="9228" y="7362"/>
                    <a:pt x="9227" y="7359"/>
                    <a:pt x="9231" y="7349"/>
                  </a:cubicBezTo>
                  <a:cubicBezTo>
                    <a:pt x="9299" y="7304"/>
                    <a:pt x="9355" y="7282"/>
                    <a:pt x="9411" y="7282"/>
                  </a:cubicBezTo>
                  <a:close/>
                  <a:moveTo>
                    <a:pt x="6274" y="7316"/>
                  </a:moveTo>
                  <a:cubicBezTo>
                    <a:pt x="6330" y="7316"/>
                    <a:pt x="6386" y="7327"/>
                    <a:pt x="6453" y="7349"/>
                  </a:cubicBezTo>
                  <a:lnTo>
                    <a:pt x="7529" y="8335"/>
                  </a:lnTo>
                  <a:lnTo>
                    <a:pt x="6991" y="8738"/>
                  </a:lnTo>
                  <a:cubicBezTo>
                    <a:pt x="6946" y="8783"/>
                    <a:pt x="6946" y="8783"/>
                    <a:pt x="6901" y="8783"/>
                  </a:cubicBezTo>
                  <a:cubicBezTo>
                    <a:pt x="6857" y="8783"/>
                    <a:pt x="6857" y="8783"/>
                    <a:pt x="6767" y="8738"/>
                  </a:cubicBezTo>
                  <a:lnTo>
                    <a:pt x="5871" y="7528"/>
                  </a:lnTo>
                  <a:lnTo>
                    <a:pt x="6095" y="7349"/>
                  </a:lnTo>
                  <a:cubicBezTo>
                    <a:pt x="6162" y="7327"/>
                    <a:pt x="6218" y="7316"/>
                    <a:pt x="6274" y="7316"/>
                  </a:cubicBezTo>
                  <a:close/>
                  <a:moveTo>
                    <a:pt x="7842" y="8693"/>
                  </a:moveTo>
                  <a:lnTo>
                    <a:pt x="8246" y="9007"/>
                  </a:lnTo>
                  <a:lnTo>
                    <a:pt x="8066" y="9186"/>
                  </a:lnTo>
                  <a:lnTo>
                    <a:pt x="7573" y="9186"/>
                  </a:lnTo>
                  <a:lnTo>
                    <a:pt x="7394" y="9007"/>
                  </a:lnTo>
                  <a:lnTo>
                    <a:pt x="7842" y="8693"/>
                  </a:lnTo>
                  <a:close/>
                  <a:moveTo>
                    <a:pt x="5871" y="8290"/>
                  </a:moveTo>
                  <a:lnTo>
                    <a:pt x="6408" y="9007"/>
                  </a:lnTo>
                  <a:cubicBezTo>
                    <a:pt x="6478" y="9147"/>
                    <a:pt x="6630" y="9260"/>
                    <a:pt x="6822" y="9260"/>
                  </a:cubicBezTo>
                  <a:cubicBezTo>
                    <a:pt x="6875" y="9260"/>
                    <a:pt x="6932" y="9251"/>
                    <a:pt x="6991" y="9231"/>
                  </a:cubicBezTo>
                  <a:lnTo>
                    <a:pt x="7215" y="9455"/>
                  </a:lnTo>
                  <a:lnTo>
                    <a:pt x="6946" y="10800"/>
                  </a:lnTo>
                  <a:cubicBezTo>
                    <a:pt x="6408" y="9814"/>
                    <a:pt x="6050" y="8962"/>
                    <a:pt x="5871" y="8290"/>
                  </a:cubicBezTo>
                  <a:close/>
                  <a:moveTo>
                    <a:pt x="4258" y="8111"/>
                  </a:moveTo>
                  <a:cubicBezTo>
                    <a:pt x="4213" y="8290"/>
                    <a:pt x="4123" y="8469"/>
                    <a:pt x="4123" y="8649"/>
                  </a:cubicBezTo>
                  <a:cubicBezTo>
                    <a:pt x="4123" y="8918"/>
                    <a:pt x="4347" y="9186"/>
                    <a:pt x="4750" y="9455"/>
                  </a:cubicBezTo>
                  <a:cubicBezTo>
                    <a:pt x="4526" y="9679"/>
                    <a:pt x="4482" y="9993"/>
                    <a:pt x="4526" y="10262"/>
                  </a:cubicBezTo>
                  <a:cubicBezTo>
                    <a:pt x="4616" y="10441"/>
                    <a:pt x="4661" y="10620"/>
                    <a:pt x="4795" y="10889"/>
                  </a:cubicBezTo>
                  <a:lnTo>
                    <a:pt x="2510" y="10889"/>
                  </a:lnTo>
                  <a:lnTo>
                    <a:pt x="2510" y="9769"/>
                  </a:lnTo>
                  <a:cubicBezTo>
                    <a:pt x="2510" y="9142"/>
                    <a:pt x="2913" y="8559"/>
                    <a:pt x="3541" y="8335"/>
                  </a:cubicBezTo>
                  <a:lnTo>
                    <a:pt x="4258" y="8111"/>
                  </a:lnTo>
                  <a:close/>
                  <a:moveTo>
                    <a:pt x="5333" y="7752"/>
                  </a:moveTo>
                  <a:cubicBezTo>
                    <a:pt x="5378" y="8514"/>
                    <a:pt x="5736" y="9590"/>
                    <a:pt x="6453" y="10889"/>
                  </a:cubicBezTo>
                  <a:lnTo>
                    <a:pt x="5378" y="10889"/>
                  </a:lnTo>
                  <a:cubicBezTo>
                    <a:pt x="5109" y="10531"/>
                    <a:pt x="4975" y="10307"/>
                    <a:pt x="4975" y="10127"/>
                  </a:cubicBezTo>
                  <a:cubicBezTo>
                    <a:pt x="4930" y="9948"/>
                    <a:pt x="5064" y="9814"/>
                    <a:pt x="5154" y="9679"/>
                  </a:cubicBezTo>
                  <a:cubicBezTo>
                    <a:pt x="5199" y="9634"/>
                    <a:pt x="5288" y="9500"/>
                    <a:pt x="5288" y="9366"/>
                  </a:cubicBezTo>
                  <a:cubicBezTo>
                    <a:pt x="5288" y="9231"/>
                    <a:pt x="5199" y="9142"/>
                    <a:pt x="5109" y="9052"/>
                  </a:cubicBezTo>
                  <a:cubicBezTo>
                    <a:pt x="4706" y="8783"/>
                    <a:pt x="4616" y="8604"/>
                    <a:pt x="4616" y="8559"/>
                  </a:cubicBezTo>
                  <a:cubicBezTo>
                    <a:pt x="4661" y="8514"/>
                    <a:pt x="4661" y="8380"/>
                    <a:pt x="4706" y="8245"/>
                  </a:cubicBezTo>
                  <a:cubicBezTo>
                    <a:pt x="4840" y="8021"/>
                    <a:pt x="5064" y="7842"/>
                    <a:pt x="5333" y="7752"/>
                  </a:cubicBezTo>
                  <a:close/>
                  <a:moveTo>
                    <a:pt x="8022" y="9679"/>
                  </a:moveTo>
                  <a:lnTo>
                    <a:pt x="8335" y="10934"/>
                  </a:lnTo>
                  <a:lnTo>
                    <a:pt x="7394" y="10934"/>
                  </a:lnTo>
                  <a:lnTo>
                    <a:pt x="7663" y="9679"/>
                  </a:lnTo>
                  <a:close/>
                  <a:moveTo>
                    <a:pt x="9814" y="8290"/>
                  </a:moveTo>
                  <a:lnTo>
                    <a:pt x="9814" y="8290"/>
                  </a:lnTo>
                  <a:cubicBezTo>
                    <a:pt x="9680" y="8962"/>
                    <a:pt x="9366" y="9859"/>
                    <a:pt x="8783" y="10934"/>
                  </a:cubicBezTo>
                  <a:lnTo>
                    <a:pt x="8425" y="9500"/>
                  </a:lnTo>
                  <a:lnTo>
                    <a:pt x="8604" y="9276"/>
                  </a:lnTo>
                  <a:cubicBezTo>
                    <a:pt x="8653" y="9296"/>
                    <a:pt x="8702" y="9305"/>
                    <a:pt x="8751" y="9305"/>
                  </a:cubicBezTo>
                  <a:cubicBezTo>
                    <a:pt x="8924" y="9305"/>
                    <a:pt x="9092" y="9192"/>
                    <a:pt x="9231" y="9052"/>
                  </a:cubicBezTo>
                  <a:lnTo>
                    <a:pt x="9814" y="8290"/>
                  </a:lnTo>
                  <a:close/>
                  <a:moveTo>
                    <a:pt x="10307" y="7797"/>
                  </a:moveTo>
                  <a:cubicBezTo>
                    <a:pt x="10352" y="7797"/>
                    <a:pt x="10576" y="7797"/>
                    <a:pt x="10800" y="8021"/>
                  </a:cubicBezTo>
                  <a:cubicBezTo>
                    <a:pt x="10934" y="8111"/>
                    <a:pt x="11024" y="8245"/>
                    <a:pt x="11113" y="8380"/>
                  </a:cubicBezTo>
                  <a:cubicBezTo>
                    <a:pt x="11158" y="8514"/>
                    <a:pt x="11158" y="8559"/>
                    <a:pt x="11158" y="8693"/>
                  </a:cubicBezTo>
                  <a:cubicBezTo>
                    <a:pt x="11158" y="8738"/>
                    <a:pt x="11024" y="8918"/>
                    <a:pt x="10665" y="9186"/>
                  </a:cubicBezTo>
                  <a:cubicBezTo>
                    <a:pt x="10531" y="9231"/>
                    <a:pt x="10486" y="9366"/>
                    <a:pt x="10486" y="9455"/>
                  </a:cubicBezTo>
                  <a:cubicBezTo>
                    <a:pt x="10486" y="9590"/>
                    <a:pt x="10486" y="9679"/>
                    <a:pt x="10576" y="9814"/>
                  </a:cubicBezTo>
                  <a:cubicBezTo>
                    <a:pt x="10710" y="9903"/>
                    <a:pt x="10800" y="10083"/>
                    <a:pt x="10755" y="10262"/>
                  </a:cubicBezTo>
                  <a:cubicBezTo>
                    <a:pt x="10755" y="10351"/>
                    <a:pt x="10665" y="10620"/>
                    <a:pt x="10352" y="10979"/>
                  </a:cubicBezTo>
                  <a:lnTo>
                    <a:pt x="9231" y="10979"/>
                  </a:lnTo>
                  <a:cubicBezTo>
                    <a:pt x="9993" y="9634"/>
                    <a:pt x="10307" y="8559"/>
                    <a:pt x="10307" y="7797"/>
                  </a:cubicBezTo>
                  <a:close/>
                  <a:moveTo>
                    <a:pt x="14833" y="11382"/>
                  </a:moveTo>
                  <a:cubicBezTo>
                    <a:pt x="15012" y="11382"/>
                    <a:pt x="15191" y="11561"/>
                    <a:pt x="15191" y="11696"/>
                  </a:cubicBezTo>
                  <a:lnTo>
                    <a:pt x="15191" y="14608"/>
                  </a:lnTo>
                  <a:cubicBezTo>
                    <a:pt x="15191" y="14788"/>
                    <a:pt x="15012" y="14967"/>
                    <a:pt x="14833" y="14967"/>
                  </a:cubicBezTo>
                  <a:lnTo>
                    <a:pt x="852" y="14967"/>
                  </a:lnTo>
                  <a:cubicBezTo>
                    <a:pt x="673" y="14967"/>
                    <a:pt x="494" y="14788"/>
                    <a:pt x="494" y="14608"/>
                  </a:cubicBezTo>
                  <a:lnTo>
                    <a:pt x="494" y="11696"/>
                  </a:lnTo>
                  <a:cubicBezTo>
                    <a:pt x="494" y="11561"/>
                    <a:pt x="673" y="11382"/>
                    <a:pt x="852" y="11382"/>
                  </a:cubicBezTo>
                  <a:close/>
                  <a:moveTo>
                    <a:pt x="6632" y="0"/>
                  </a:moveTo>
                  <a:cubicBezTo>
                    <a:pt x="5871" y="0"/>
                    <a:pt x="5154" y="493"/>
                    <a:pt x="4930" y="1166"/>
                  </a:cubicBezTo>
                  <a:cubicBezTo>
                    <a:pt x="4885" y="1300"/>
                    <a:pt x="4930" y="1390"/>
                    <a:pt x="5064" y="1479"/>
                  </a:cubicBezTo>
                  <a:cubicBezTo>
                    <a:pt x="5087" y="1490"/>
                    <a:pt x="5112" y="1496"/>
                    <a:pt x="5138" y="1496"/>
                  </a:cubicBezTo>
                  <a:cubicBezTo>
                    <a:pt x="5215" y="1496"/>
                    <a:pt x="5299" y="1446"/>
                    <a:pt x="5333" y="1345"/>
                  </a:cubicBezTo>
                  <a:cubicBezTo>
                    <a:pt x="5512" y="852"/>
                    <a:pt x="6005" y="449"/>
                    <a:pt x="6543" y="449"/>
                  </a:cubicBezTo>
                  <a:lnTo>
                    <a:pt x="8918" y="449"/>
                  </a:lnTo>
                  <a:cubicBezTo>
                    <a:pt x="9142" y="449"/>
                    <a:pt x="9366" y="673"/>
                    <a:pt x="9366" y="897"/>
                  </a:cubicBezTo>
                  <a:cubicBezTo>
                    <a:pt x="9366" y="1166"/>
                    <a:pt x="9590" y="1345"/>
                    <a:pt x="9814" y="1345"/>
                  </a:cubicBezTo>
                  <a:cubicBezTo>
                    <a:pt x="10038" y="1345"/>
                    <a:pt x="10262" y="1569"/>
                    <a:pt x="10262" y="1793"/>
                  </a:cubicBezTo>
                  <a:lnTo>
                    <a:pt x="10262" y="3048"/>
                  </a:lnTo>
                  <a:lnTo>
                    <a:pt x="10038" y="3048"/>
                  </a:lnTo>
                  <a:cubicBezTo>
                    <a:pt x="9904" y="3048"/>
                    <a:pt x="9814" y="2913"/>
                    <a:pt x="9814" y="2823"/>
                  </a:cubicBezTo>
                  <a:lnTo>
                    <a:pt x="9814" y="2510"/>
                  </a:lnTo>
                  <a:cubicBezTo>
                    <a:pt x="9814" y="2094"/>
                    <a:pt x="9464" y="1806"/>
                    <a:pt x="9086" y="1806"/>
                  </a:cubicBezTo>
                  <a:cubicBezTo>
                    <a:pt x="9015" y="1806"/>
                    <a:pt x="8944" y="1816"/>
                    <a:pt x="8873" y="1838"/>
                  </a:cubicBezTo>
                  <a:cubicBezTo>
                    <a:pt x="8537" y="1950"/>
                    <a:pt x="8167" y="2006"/>
                    <a:pt x="7792" y="2006"/>
                  </a:cubicBezTo>
                  <a:cubicBezTo>
                    <a:pt x="7417" y="2006"/>
                    <a:pt x="7036" y="1950"/>
                    <a:pt x="6677" y="1838"/>
                  </a:cubicBezTo>
                  <a:cubicBezTo>
                    <a:pt x="6607" y="1816"/>
                    <a:pt x="6535" y="1806"/>
                    <a:pt x="6464" y="1806"/>
                  </a:cubicBezTo>
                  <a:cubicBezTo>
                    <a:pt x="6086" y="1806"/>
                    <a:pt x="5736" y="2094"/>
                    <a:pt x="5736" y="2510"/>
                  </a:cubicBezTo>
                  <a:lnTo>
                    <a:pt x="5736" y="2823"/>
                  </a:lnTo>
                  <a:cubicBezTo>
                    <a:pt x="5736" y="2913"/>
                    <a:pt x="5602" y="3048"/>
                    <a:pt x="5512" y="3048"/>
                  </a:cubicBezTo>
                  <a:lnTo>
                    <a:pt x="5288" y="3048"/>
                  </a:lnTo>
                  <a:lnTo>
                    <a:pt x="5288" y="2286"/>
                  </a:lnTo>
                  <a:cubicBezTo>
                    <a:pt x="5288" y="2196"/>
                    <a:pt x="5154" y="2062"/>
                    <a:pt x="5064" y="2062"/>
                  </a:cubicBezTo>
                  <a:cubicBezTo>
                    <a:pt x="4930" y="2062"/>
                    <a:pt x="4840" y="2196"/>
                    <a:pt x="4840" y="2286"/>
                  </a:cubicBezTo>
                  <a:lnTo>
                    <a:pt x="4840" y="4033"/>
                  </a:lnTo>
                  <a:cubicBezTo>
                    <a:pt x="4840" y="4302"/>
                    <a:pt x="5064" y="4526"/>
                    <a:pt x="5333" y="4616"/>
                  </a:cubicBezTo>
                  <a:cubicBezTo>
                    <a:pt x="5378" y="5333"/>
                    <a:pt x="5781" y="5960"/>
                    <a:pt x="6319" y="6319"/>
                  </a:cubicBezTo>
                  <a:lnTo>
                    <a:pt x="6319" y="6946"/>
                  </a:lnTo>
                  <a:cubicBezTo>
                    <a:pt x="6184" y="6946"/>
                    <a:pt x="5960" y="6991"/>
                    <a:pt x="5781" y="7125"/>
                  </a:cubicBezTo>
                  <a:lnTo>
                    <a:pt x="5423" y="7394"/>
                  </a:lnTo>
                  <a:cubicBezTo>
                    <a:pt x="5378" y="7394"/>
                    <a:pt x="5154" y="7439"/>
                    <a:pt x="4885" y="7573"/>
                  </a:cubicBezTo>
                  <a:lnTo>
                    <a:pt x="3361" y="8021"/>
                  </a:lnTo>
                  <a:cubicBezTo>
                    <a:pt x="2555" y="8290"/>
                    <a:pt x="2017" y="9007"/>
                    <a:pt x="2017" y="9859"/>
                  </a:cubicBezTo>
                  <a:lnTo>
                    <a:pt x="2017" y="10979"/>
                  </a:lnTo>
                  <a:lnTo>
                    <a:pt x="762" y="10979"/>
                  </a:lnTo>
                  <a:cubicBezTo>
                    <a:pt x="314" y="10979"/>
                    <a:pt x="1" y="11337"/>
                    <a:pt x="1" y="11785"/>
                  </a:cubicBezTo>
                  <a:lnTo>
                    <a:pt x="1" y="14698"/>
                  </a:lnTo>
                  <a:cubicBezTo>
                    <a:pt x="1" y="15146"/>
                    <a:pt x="314" y="15460"/>
                    <a:pt x="762" y="15460"/>
                  </a:cubicBezTo>
                  <a:lnTo>
                    <a:pt x="14788" y="15460"/>
                  </a:lnTo>
                  <a:cubicBezTo>
                    <a:pt x="15236" y="15460"/>
                    <a:pt x="15550" y="15146"/>
                    <a:pt x="15550" y="14698"/>
                  </a:cubicBezTo>
                  <a:lnTo>
                    <a:pt x="15550" y="11785"/>
                  </a:lnTo>
                  <a:cubicBezTo>
                    <a:pt x="15639" y="11248"/>
                    <a:pt x="15281" y="10934"/>
                    <a:pt x="14833" y="10934"/>
                  </a:cubicBezTo>
                  <a:lnTo>
                    <a:pt x="13623" y="10934"/>
                  </a:lnTo>
                  <a:lnTo>
                    <a:pt x="13623" y="10531"/>
                  </a:lnTo>
                  <a:cubicBezTo>
                    <a:pt x="13623" y="10441"/>
                    <a:pt x="13488" y="10307"/>
                    <a:pt x="13399" y="10307"/>
                  </a:cubicBezTo>
                  <a:cubicBezTo>
                    <a:pt x="13264" y="10307"/>
                    <a:pt x="13175" y="10396"/>
                    <a:pt x="13175" y="10531"/>
                  </a:cubicBezTo>
                  <a:lnTo>
                    <a:pt x="13175" y="10934"/>
                  </a:lnTo>
                  <a:lnTo>
                    <a:pt x="11024" y="10934"/>
                  </a:lnTo>
                  <a:cubicBezTo>
                    <a:pt x="11203" y="10710"/>
                    <a:pt x="11248" y="10486"/>
                    <a:pt x="11337" y="10307"/>
                  </a:cubicBezTo>
                  <a:cubicBezTo>
                    <a:pt x="11382" y="10038"/>
                    <a:pt x="11248" y="9769"/>
                    <a:pt x="11113" y="9500"/>
                  </a:cubicBezTo>
                  <a:cubicBezTo>
                    <a:pt x="11562" y="9186"/>
                    <a:pt x="11696" y="8918"/>
                    <a:pt x="11696" y="8693"/>
                  </a:cubicBezTo>
                  <a:cubicBezTo>
                    <a:pt x="11696" y="8559"/>
                    <a:pt x="11696" y="8380"/>
                    <a:pt x="11651" y="8290"/>
                  </a:cubicBezTo>
                  <a:lnTo>
                    <a:pt x="11651" y="8290"/>
                  </a:lnTo>
                  <a:lnTo>
                    <a:pt x="12144" y="8469"/>
                  </a:lnTo>
                  <a:cubicBezTo>
                    <a:pt x="12682" y="8649"/>
                    <a:pt x="13040" y="9097"/>
                    <a:pt x="13175" y="9590"/>
                  </a:cubicBezTo>
                  <a:cubicBezTo>
                    <a:pt x="13175" y="9667"/>
                    <a:pt x="13308" y="9778"/>
                    <a:pt x="13402" y="9778"/>
                  </a:cubicBezTo>
                  <a:cubicBezTo>
                    <a:pt x="13417" y="9778"/>
                    <a:pt x="13431" y="9775"/>
                    <a:pt x="13444" y="9769"/>
                  </a:cubicBezTo>
                  <a:cubicBezTo>
                    <a:pt x="13578" y="9769"/>
                    <a:pt x="13668" y="9590"/>
                    <a:pt x="13623" y="9455"/>
                  </a:cubicBezTo>
                  <a:cubicBezTo>
                    <a:pt x="13488" y="8783"/>
                    <a:pt x="12995" y="8201"/>
                    <a:pt x="12323" y="8021"/>
                  </a:cubicBezTo>
                  <a:lnTo>
                    <a:pt x="11203" y="7663"/>
                  </a:lnTo>
                  <a:cubicBezTo>
                    <a:pt x="10800" y="7394"/>
                    <a:pt x="10486" y="7394"/>
                    <a:pt x="10307" y="7394"/>
                  </a:cubicBezTo>
                  <a:lnTo>
                    <a:pt x="9993" y="7125"/>
                  </a:lnTo>
                  <a:cubicBezTo>
                    <a:pt x="9814" y="6991"/>
                    <a:pt x="9635" y="6946"/>
                    <a:pt x="9411" y="6946"/>
                  </a:cubicBezTo>
                  <a:lnTo>
                    <a:pt x="9411" y="6319"/>
                  </a:lnTo>
                  <a:cubicBezTo>
                    <a:pt x="9993" y="5960"/>
                    <a:pt x="10352" y="5288"/>
                    <a:pt x="10441" y="4616"/>
                  </a:cubicBezTo>
                  <a:cubicBezTo>
                    <a:pt x="10710" y="4526"/>
                    <a:pt x="10934" y="4302"/>
                    <a:pt x="10934" y="4033"/>
                  </a:cubicBezTo>
                  <a:lnTo>
                    <a:pt x="10934" y="1793"/>
                  </a:lnTo>
                  <a:cubicBezTo>
                    <a:pt x="10934" y="1300"/>
                    <a:pt x="10531" y="897"/>
                    <a:pt x="10038" y="897"/>
                  </a:cubicBezTo>
                  <a:cubicBezTo>
                    <a:pt x="10038" y="404"/>
                    <a:pt x="9635" y="0"/>
                    <a:pt x="9142"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57"/>
            <p:cNvSpPr/>
            <p:nvPr/>
          </p:nvSpPr>
          <p:spPr>
            <a:xfrm>
              <a:off x="1487888" y="3174838"/>
              <a:ext cx="62055" cy="53992"/>
            </a:xfrm>
            <a:custGeom>
              <a:rect b="b" l="l" r="r" t="t"/>
              <a:pathLst>
                <a:path extrusionOk="0" h="2029" w="2332">
                  <a:moveTo>
                    <a:pt x="1166" y="538"/>
                  </a:moveTo>
                  <a:lnTo>
                    <a:pt x="1256" y="628"/>
                  </a:lnTo>
                  <a:cubicBezTo>
                    <a:pt x="1300" y="807"/>
                    <a:pt x="1390" y="897"/>
                    <a:pt x="1569" y="897"/>
                  </a:cubicBezTo>
                  <a:lnTo>
                    <a:pt x="1704" y="897"/>
                  </a:lnTo>
                  <a:lnTo>
                    <a:pt x="1524" y="941"/>
                  </a:lnTo>
                  <a:cubicBezTo>
                    <a:pt x="1390" y="1031"/>
                    <a:pt x="1345" y="1165"/>
                    <a:pt x="1390" y="1300"/>
                  </a:cubicBezTo>
                  <a:lnTo>
                    <a:pt x="1390" y="1434"/>
                  </a:lnTo>
                  <a:lnTo>
                    <a:pt x="1345" y="1390"/>
                  </a:lnTo>
                  <a:cubicBezTo>
                    <a:pt x="1278" y="1322"/>
                    <a:pt x="1211" y="1289"/>
                    <a:pt x="1138" y="1289"/>
                  </a:cubicBezTo>
                  <a:cubicBezTo>
                    <a:pt x="1065" y="1289"/>
                    <a:pt x="987" y="1322"/>
                    <a:pt x="897" y="1390"/>
                  </a:cubicBezTo>
                  <a:lnTo>
                    <a:pt x="852" y="1434"/>
                  </a:lnTo>
                  <a:lnTo>
                    <a:pt x="852" y="1300"/>
                  </a:lnTo>
                  <a:cubicBezTo>
                    <a:pt x="897" y="1165"/>
                    <a:pt x="852" y="1031"/>
                    <a:pt x="718" y="941"/>
                  </a:cubicBezTo>
                  <a:lnTo>
                    <a:pt x="673" y="897"/>
                  </a:lnTo>
                  <a:lnTo>
                    <a:pt x="763" y="897"/>
                  </a:lnTo>
                  <a:cubicBezTo>
                    <a:pt x="942" y="897"/>
                    <a:pt x="1076" y="762"/>
                    <a:pt x="1121" y="628"/>
                  </a:cubicBezTo>
                  <a:lnTo>
                    <a:pt x="1166" y="538"/>
                  </a:lnTo>
                  <a:close/>
                  <a:moveTo>
                    <a:pt x="1121" y="0"/>
                  </a:moveTo>
                  <a:cubicBezTo>
                    <a:pt x="942" y="0"/>
                    <a:pt x="852" y="90"/>
                    <a:pt x="763" y="224"/>
                  </a:cubicBezTo>
                  <a:lnTo>
                    <a:pt x="673" y="449"/>
                  </a:lnTo>
                  <a:lnTo>
                    <a:pt x="404" y="449"/>
                  </a:lnTo>
                  <a:cubicBezTo>
                    <a:pt x="225" y="449"/>
                    <a:pt x="91" y="538"/>
                    <a:pt x="46" y="717"/>
                  </a:cubicBezTo>
                  <a:cubicBezTo>
                    <a:pt x="1" y="897"/>
                    <a:pt x="46" y="1031"/>
                    <a:pt x="180" y="1121"/>
                  </a:cubicBezTo>
                  <a:lnTo>
                    <a:pt x="404" y="1255"/>
                  </a:lnTo>
                  <a:lnTo>
                    <a:pt x="315" y="1569"/>
                  </a:lnTo>
                  <a:cubicBezTo>
                    <a:pt x="270" y="1703"/>
                    <a:pt x="315" y="1882"/>
                    <a:pt x="494" y="1927"/>
                  </a:cubicBezTo>
                  <a:cubicBezTo>
                    <a:pt x="561" y="1994"/>
                    <a:pt x="628" y="2028"/>
                    <a:pt x="701" y="2028"/>
                  </a:cubicBezTo>
                  <a:cubicBezTo>
                    <a:pt x="774" y="2028"/>
                    <a:pt x="852" y="1994"/>
                    <a:pt x="942" y="1927"/>
                  </a:cubicBezTo>
                  <a:lnTo>
                    <a:pt x="1166" y="1793"/>
                  </a:lnTo>
                  <a:lnTo>
                    <a:pt x="1390" y="1927"/>
                  </a:lnTo>
                  <a:cubicBezTo>
                    <a:pt x="1435" y="2017"/>
                    <a:pt x="1524" y="2017"/>
                    <a:pt x="1614" y="2017"/>
                  </a:cubicBezTo>
                  <a:cubicBezTo>
                    <a:pt x="1659" y="2017"/>
                    <a:pt x="1793" y="2017"/>
                    <a:pt x="1838" y="1927"/>
                  </a:cubicBezTo>
                  <a:cubicBezTo>
                    <a:pt x="1973" y="1838"/>
                    <a:pt x="2017" y="1658"/>
                    <a:pt x="2017" y="1569"/>
                  </a:cubicBezTo>
                  <a:lnTo>
                    <a:pt x="1973" y="1255"/>
                  </a:lnTo>
                  <a:lnTo>
                    <a:pt x="2197" y="1121"/>
                  </a:lnTo>
                  <a:cubicBezTo>
                    <a:pt x="2286" y="986"/>
                    <a:pt x="2331" y="807"/>
                    <a:pt x="2286" y="717"/>
                  </a:cubicBezTo>
                  <a:cubicBezTo>
                    <a:pt x="2152" y="538"/>
                    <a:pt x="2017" y="449"/>
                    <a:pt x="1838" y="449"/>
                  </a:cubicBezTo>
                  <a:lnTo>
                    <a:pt x="1569" y="449"/>
                  </a:lnTo>
                  <a:lnTo>
                    <a:pt x="1435" y="224"/>
                  </a:lnTo>
                  <a:cubicBezTo>
                    <a:pt x="1390" y="45"/>
                    <a:pt x="1300" y="0"/>
                    <a:pt x="1121"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57"/>
            <p:cNvSpPr/>
            <p:nvPr/>
          </p:nvSpPr>
          <p:spPr>
            <a:xfrm>
              <a:off x="1561837" y="3174838"/>
              <a:ext cx="63225" cy="53992"/>
            </a:xfrm>
            <a:custGeom>
              <a:rect b="b" l="l" r="r" t="t"/>
              <a:pathLst>
                <a:path extrusionOk="0" h="2029" w="2376">
                  <a:moveTo>
                    <a:pt x="1210" y="538"/>
                  </a:moveTo>
                  <a:lnTo>
                    <a:pt x="1255" y="628"/>
                  </a:lnTo>
                  <a:cubicBezTo>
                    <a:pt x="1300" y="807"/>
                    <a:pt x="1434" y="897"/>
                    <a:pt x="1613" y="897"/>
                  </a:cubicBezTo>
                  <a:lnTo>
                    <a:pt x="1703" y="897"/>
                  </a:lnTo>
                  <a:lnTo>
                    <a:pt x="1524" y="941"/>
                  </a:lnTo>
                  <a:cubicBezTo>
                    <a:pt x="1434" y="1031"/>
                    <a:pt x="1389" y="1165"/>
                    <a:pt x="1434" y="1300"/>
                  </a:cubicBezTo>
                  <a:lnTo>
                    <a:pt x="1434" y="1434"/>
                  </a:lnTo>
                  <a:lnTo>
                    <a:pt x="1344" y="1390"/>
                  </a:lnTo>
                  <a:cubicBezTo>
                    <a:pt x="1300" y="1322"/>
                    <a:pt x="1232" y="1289"/>
                    <a:pt x="1154" y="1289"/>
                  </a:cubicBezTo>
                  <a:cubicBezTo>
                    <a:pt x="1076" y="1289"/>
                    <a:pt x="986" y="1322"/>
                    <a:pt x="896" y="1390"/>
                  </a:cubicBezTo>
                  <a:lnTo>
                    <a:pt x="851" y="1434"/>
                  </a:lnTo>
                  <a:lnTo>
                    <a:pt x="851" y="1300"/>
                  </a:lnTo>
                  <a:cubicBezTo>
                    <a:pt x="896" y="1165"/>
                    <a:pt x="851" y="1031"/>
                    <a:pt x="762" y="941"/>
                  </a:cubicBezTo>
                  <a:lnTo>
                    <a:pt x="672" y="897"/>
                  </a:lnTo>
                  <a:lnTo>
                    <a:pt x="807" y="897"/>
                  </a:lnTo>
                  <a:cubicBezTo>
                    <a:pt x="986" y="897"/>
                    <a:pt x="1076" y="762"/>
                    <a:pt x="1120" y="628"/>
                  </a:cubicBezTo>
                  <a:lnTo>
                    <a:pt x="1210" y="538"/>
                  </a:lnTo>
                  <a:close/>
                  <a:moveTo>
                    <a:pt x="1120" y="0"/>
                  </a:moveTo>
                  <a:cubicBezTo>
                    <a:pt x="986" y="0"/>
                    <a:pt x="851" y="90"/>
                    <a:pt x="807" y="224"/>
                  </a:cubicBezTo>
                  <a:lnTo>
                    <a:pt x="672" y="449"/>
                  </a:lnTo>
                  <a:lnTo>
                    <a:pt x="403" y="449"/>
                  </a:lnTo>
                  <a:cubicBezTo>
                    <a:pt x="224" y="449"/>
                    <a:pt x="135" y="538"/>
                    <a:pt x="90" y="717"/>
                  </a:cubicBezTo>
                  <a:cubicBezTo>
                    <a:pt x="0" y="897"/>
                    <a:pt x="90" y="1031"/>
                    <a:pt x="179" y="1121"/>
                  </a:cubicBezTo>
                  <a:lnTo>
                    <a:pt x="403" y="1255"/>
                  </a:lnTo>
                  <a:lnTo>
                    <a:pt x="359" y="1569"/>
                  </a:lnTo>
                  <a:cubicBezTo>
                    <a:pt x="314" y="1703"/>
                    <a:pt x="359" y="1882"/>
                    <a:pt x="538" y="1927"/>
                  </a:cubicBezTo>
                  <a:cubicBezTo>
                    <a:pt x="583" y="1994"/>
                    <a:pt x="650" y="2028"/>
                    <a:pt x="728" y="2028"/>
                  </a:cubicBezTo>
                  <a:cubicBezTo>
                    <a:pt x="807" y="2028"/>
                    <a:pt x="896" y="1994"/>
                    <a:pt x="986" y="1927"/>
                  </a:cubicBezTo>
                  <a:lnTo>
                    <a:pt x="1210" y="1793"/>
                  </a:lnTo>
                  <a:lnTo>
                    <a:pt x="1434" y="1927"/>
                  </a:lnTo>
                  <a:cubicBezTo>
                    <a:pt x="1479" y="1994"/>
                    <a:pt x="1546" y="2028"/>
                    <a:pt x="1624" y="2028"/>
                  </a:cubicBezTo>
                  <a:cubicBezTo>
                    <a:pt x="1703" y="2028"/>
                    <a:pt x="1792" y="1994"/>
                    <a:pt x="1882" y="1927"/>
                  </a:cubicBezTo>
                  <a:cubicBezTo>
                    <a:pt x="1972" y="1838"/>
                    <a:pt x="2017" y="1658"/>
                    <a:pt x="2017" y="1569"/>
                  </a:cubicBezTo>
                  <a:lnTo>
                    <a:pt x="1972" y="1255"/>
                  </a:lnTo>
                  <a:lnTo>
                    <a:pt x="2196" y="1121"/>
                  </a:lnTo>
                  <a:cubicBezTo>
                    <a:pt x="2330" y="986"/>
                    <a:pt x="2375" y="807"/>
                    <a:pt x="2330" y="717"/>
                  </a:cubicBezTo>
                  <a:cubicBezTo>
                    <a:pt x="2151" y="538"/>
                    <a:pt x="2061" y="449"/>
                    <a:pt x="1882" y="449"/>
                  </a:cubicBezTo>
                  <a:lnTo>
                    <a:pt x="1613" y="449"/>
                  </a:lnTo>
                  <a:lnTo>
                    <a:pt x="1479" y="224"/>
                  </a:lnTo>
                  <a:cubicBezTo>
                    <a:pt x="1434" y="45"/>
                    <a:pt x="1300" y="0"/>
                    <a:pt x="1120"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7"/>
            <p:cNvSpPr/>
            <p:nvPr/>
          </p:nvSpPr>
          <p:spPr>
            <a:xfrm>
              <a:off x="1635759" y="3174838"/>
              <a:ext cx="62028" cy="53992"/>
            </a:xfrm>
            <a:custGeom>
              <a:rect b="b" l="l" r="r" t="t"/>
              <a:pathLst>
                <a:path extrusionOk="0" h="2029" w="2331">
                  <a:moveTo>
                    <a:pt x="1210" y="538"/>
                  </a:moveTo>
                  <a:lnTo>
                    <a:pt x="1300" y="628"/>
                  </a:lnTo>
                  <a:cubicBezTo>
                    <a:pt x="1345" y="807"/>
                    <a:pt x="1434" y="897"/>
                    <a:pt x="1613" y="897"/>
                  </a:cubicBezTo>
                  <a:lnTo>
                    <a:pt x="1748" y="897"/>
                  </a:lnTo>
                  <a:lnTo>
                    <a:pt x="1569" y="941"/>
                  </a:lnTo>
                  <a:cubicBezTo>
                    <a:pt x="1434" y="1031"/>
                    <a:pt x="1389" y="1165"/>
                    <a:pt x="1434" y="1300"/>
                  </a:cubicBezTo>
                  <a:lnTo>
                    <a:pt x="1434" y="1434"/>
                  </a:lnTo>
                  <a:lnTo>
                    <a:pt x="1389" y="1390"/>
                  </a:lnTo>
                  <a:cubicBezTo>
                    <a:pt x="1345" y="1300"/>
                    <a:pt x="1255" y="1300"/>
                    <a:pt x="1165" y="1300"/>
                  </a:cubicBezTo>
                  <a:cubicBezTo>
                    <a:pt x="1076" y="1300"/>
                    <a:pt x="986" y="1300"/>
                    <a:pt x="941" y="1390"/>
                  </a:cubicBezTo>
                  <a:lnTo>
                    <a:pt x="896" y="1434"/>
                  </a:lnTo>
                  <a:lnTo>
                    <a:pt x="896" y="1300"/>
                  </a:lnTo>
                  <a:cubicBezTo>
                    <a:pt x="941" y="1165"/>
                    <a:pt x="896" y="1031"/>
                    <a:pt x="762" y="941"/>
                  </a:cubicBezTo>
                  <a:lnTo>
                    <a:pt x="717" y="897"/>
                  </a:lnTo>
                  <a:lnTo>
                    <a:pt x="807" y="897"/>
                  </a:lnTo>
                  <a:cubicBezTo>
                    <a:pt x="986" y="897"/>
                    <a:pt x="1121" y="762"/>
                    <a:pt x="1165" y="628"/>
                  </a:cubicBezTo>
                  <a:lnTo>
                    <a:pt x="1210" y="538"/>
                  </a:lnTo>
                  <a:close/>
                  <a:moveTo>
                    <a:pt x="1121" y="0"/>
                  </a:moveTo>
                  <a:cubicBezTo>
                    <a:pt x="941" y="0"/>
                    <a:pt x="807" y="90"/>
                    <a:pt x="762" y="224"/>
                  </a:cubicBezTo>
                  <a:lnTo>
                    <a:pt x="672" y="449"/>
                  </a:lnTo>
                  <a:lnTo>
                    <a:pt x="359" y="449"/>
                  </a:lnTo>
                  <a:cubicBezTo>
                    <a:pt x="224" y="449"/>
                    <a:pt x="90" y="538"/>
                    <a:pt x="45" y="717"/>
                  </a:cubicBezTo>
                  <a:cubicBezTo>
                    <a:pt x="0" y="897"/>
                    <a:pt x="45" y="1031"/>
                    <a:pt x="135" y="1121"/>
                  </a:cubicBezTo>
                  <a:lnTo>
                    <a:pt x="359" y="1255"/>
                  </a:lnTo>
                  <a:lnTo>
                    <a:pt x="314" y="1569"/>
                  </a:lnTo>
                  <a:cubicBezTo>
                    <a:pt x="269" y="1703"/>
                    <a:pt x="314" y="1882"/>
                    <a:pt x="493" y="1927"/>
                  </a:cubicBezTo>
                  <a:cubicBezTo>
                    <a:pt x="538" y="1994"/>
                    <a:pt x="605" y="2028"/>
                    <a:pt x="684" y="2028"/>
                  </a:cubicBezTo>
                  <a:cubicBezTo>
                    <a:pt x="762" y="2028"/>
                    <a:pt x="852" y="1994"/>
                    <a:pt x="941" y="1927"/>
                  </a:cubicBezTo>
                  <a:lnTo>
                    <a:pt x="1165" y="1793"/>
                  </a:lnTo>
                  <a:lnTo>
                    <a:pt x="1389" y="1927"/>
                  </a:lnTo>
                  <a:cubicBezTo>
                    <a:pt x="1434" y="1994"/>
                    <a:pt x="1501" y="2028"/>
                    <a:pt x="1580" y="2028"/>
                  </a:cubicBezTo>
                  <a:cubicBezTo>
                    <a:pt x="1658" y="2028"/>
                    <a:pt x="1748" y="1994"/>
                    <a:pt x="1837" y="1927"/>
                  </a:cubicBezTo>
                  <a:cubicBezTo>
                    <a:pt x="1927" y="1838"/>
                    <a:pt x="2017" y="1658"/>
                    <a:pt x="2017" y="1569"/>
                  </a:cubicBezTo>
                  <a:lnTo>
                    <a:pt x="1927" y="1255"/>
                  </a:lnTo>
                  <a:lnTo>
                    <a:pt x="2151" y="1121"/>
                  </a:lnTo>
                  <a:cubicBezTo>
                    <a:pt x="2286" y="986"/>
                    <a:pt x="2330" y="807"/>
                    <a:pt x="2286" y="717"/>
                  </a:cubicBezTo>
                  <a:cubicBezTo>
                    <a:pt x="2196" y="538"/>
                    <a:pt x="2017" y="449"/>
                    <a:pt x="1837" y="449"/>
                  </a:cubicBezTo>
                  <a:lnTo>
                    <a:pt x="1569" y="449"/>
                  </a:lnTo>
                  <a:lnTo>
                    <a:pt x="1434" y="224"/>
                  </a:lnTo>
                  <a:cubicBezTo>
                    <a:pt x="1389" y="45"/>
                    <a:pt x="1300" y="0"/>
                    <a:pt x="1121"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57"/>
            <p:cNvSpPr/>
            <p:nvPr/>
          </p:nvSpPr>
          <p:spPr>
            <a:xfrm>
              <a:off x="1709682" y="3174838"/>
              <a:ext cx="63225" cy="53992"/>
            </a:xfrm>
            <a:custGeom>
              <a:rect b="b" l="l" r="r" t="t"/>
              <a:pathLst>
                <a:path extrusionOk="0" h="2029" w="2376">
                  <a:moveTo>
                    <a:pt x="1210" y="538"/>
                  </a:moveTo>
                  <a:lnTo>
                    <a:pt x="1255" y="628"/>
                  </a:lnTo>
                  <a:cubicBezTo>
                    <a:pt x="1300" y="807"/>
                    <a:pt x="1390" y="897"/>
                    <a:pt x="1569" y="897"/>
                  </a:cubicBezTo>
                  <a:lnTo>
                    <a:pt x="1703" y="897"/>
                  </a:lnTo>
                  <a:lnTo>
                    <a:pt x="1524" y="941"/>
                  </a:lnTo>
                  <a:cubicBezTo>
                    <a:pt x="1390" y="1031"/>
                    <a:pt x="1345" y="1165"/>
                    <a:pt x="1390" y="1300"/>
                  </a:cubicBezTo>
                  <a:lnTo>
                    <a:pt x="1390" y="1434"/>
                  </a:lnTo>
                  <a:lnTo>
                    <a:pt x="1345" y="1390"/>
                  </a:lnTo>
                  <a:cubicBezTo>
                    <a:pt x="1300" y="1300"/>
                    <a:pt x="1255" y="1300"/>
                    <a:pt x="1121" y="1300"/>
                  </a:cubicBezTo>
                  <a:cubicBezTo>
                    <a:pt x="1031" y="1300"/>
                    <a:pt x="986" y="1300"/>
                    <a:pt x="897" y="1390"/>
                  </a:cubicBezTo>
                  <a:lnTo>
                    <a:pt x="852" y="1434"/>
                  </a:lnTo>
                  <a:lnTo>
                    <a:pt x="852" y="1300"/>
                  </a:lnTo>
                  <a:cubicBezTo>
                    <a:pt x="897" y="1165"/>
                    <a:pt x="852" y="1031"/>
                    <a:pt x="717" y="941"/>
                  </a:cubicBezTo>
                  <a:lnTo>
                    <a:pt x="673" y="897"/>
                  </a:lnTo>
                  <a:lnTo>
                    <a:pt x="807" y="897"/>
                  </a:lnTo>
                  <a:cubicBezTo>
                    <a:pt x="941" y="897"/>
                    <a:pt x="1076" y="762"/>
                    <a:pt x="1121" y="628"/>
                  </a:cubicBezTo>
                  <a:lnTo>
                    <a:pt x="1210" y="538"/>
                  </a:lnTo>
                  <a:close/>
                  <a:moveTo>
                    <a:pt x="1121" y="0"/>
                  </a:moveTo>
                  <a:cubicBezTo>
                    <a:pt x="986" y="0"/>
                    <a:pt x="852" y="90"/>
                    <a:pt x="807" y="224"/>
                  </a:cubicBezTo>
                  <a:lnTo>
                    <a:pt x="673" y="449"/>
                  </a:lnTo>
                  <a:lnTo>
                    <a:pt x="404" y="449"/>
                  </a:lnTo>
                  <a:cubicBezTo>
                    <a:pt x="225" y="449"/>
                    <a:pt x="135" y="538"/>
                    <a:pt x="45" y="717"/>
                  </a:cubicBezTo>
                  <a:cubicBezTo>
                    <a:pt x="0" y="897"/>
                    <a:pt x="45" y="1031"/>
                    <a:pt x="180" y="1121"/>
                  </a:cubicBezTo>
                  <a:lnTo>
                    <a:pt x="404" y="1255"/>
                  </a:lnTo>
                  <a:lnTo>
                    <a:pt x="359" y="1569"/>
                  </a:lnTo>
                  <a:cubicBezTo>
                    <a:pt x="269" y="1703"/>
                    <a:pt x="359" y="1882"/>
                    <a:pt x="493" y="1927"/>
                  </a:cubicBezTo>
                  <a:cubicBezTo>
                    <a:pt x="561" y="1994"/>
                    <a:pt x="639" y="2028"/>
                    <a:pt x="717" y="2028"/>
                  </a:cubicBezTo>
                  <a:cubicBezTo>
                    <a:pt x="796" y="2028"/>
                    <a:pt x="874" y="1994"/>
                    <a:pt x="941" y="1927"/>
                  </a:cubicBezTo>
                  <a:lnTo>
                    <a:pt x="1166" y="1793"/>
                  </a:lnTo>
                  <a:lnTo>
                    <a:pt x="1390" y="1927"/>
                  </a:lnTo>
                  <a:cubicBezTo>
                    <a:pt x="1457" y="1994"/>
                    <a:pt x="1535" y="2028"/>
                    <a:pt x="1614" y="2028"/>
                  </a:cubicBezTo>
                  <a:cubicBezTo>
                    <a:pt x="1692" y="2028"/>
                    <a:pt x="1770" y="1994"/>
                    <a:pt x="1838" y="1927"/>
                  </a:cubicBezTo>
                  <a:cubicBezTo>
                    <a:pt x="1972" y="1838"/>
                    <a:pt x="2017" y="1658"/>
                    <a:pt x="2017" y="1569"/>
                  </a:cubicBezTo>
                  <a:lnTo>
                    <a:pt x="1972" y="1255"/>
                  </a:lnTo>
                  <a:lnTo>
                    <a:pt x="2196" y="1121"/>
                  </a:lnTo>
                  <a:cubicBezTo>
                    <a:pt x="2286" y="986"/>
                    <a:pt x="2375" y="807"/>
                    <a:pt x="2286" y="717"/>
                  </a:cubicBezTo>
                  <a:cubicBezTo>
                    <a:pt x="2151" y="538"/>
                    <a:pt x="2017" y="449"/>
                    <a:pt x="1882" y="449"/>
                  </a:cubicBezTo>
                  <a:lnTo>
                    <a:pt x="1569" y="449"/>
                  </a:lnTo>
                  <a:lnTo>
                    <a:pt x="1479" y="224"/>
                  </a:lnTo>
                  <a:cubicBezTo>
                    <a:pt x="1390" y="45"/>
                    <a:pt x="1300" y="0"/>
                    <a:pt x="1121"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57"/>
            <p:cNvSpPr/>
            <p:nvPr/>
          </p:nvSpPr>
          <p:spPr>
            <a:xfrm>
              <a:off x="1784802" y="3174838"/>
              <a:ext cx="62028" cy="53992"/>
            </a:xfrm>
            <a:custGeom>
              <a:rect b="b" l="l" r="r" t="t"/>
              <a:pathLst>
                <a:path extrusionOk="0" h="2029" w="2331">
                  <a:moveTo>
                    <a:pt x="1166" y="538"/>
                  </a:moveTo>
                  <a:lnTo>
                    <a:pt x="1210" y="628"/>
                  </a:lnTo>
                  <a:cubicBezTo>
                    <a:pt x="1300" y="807"/>
                    <a:pt x="1390" y="897"/>
                    <a:pt x="1569" y="897"/>
                  </a:cubicBezTo>
                  <a:lnTo>
                    <a:pt x="1658" y="897"/>
                  </a:lnTo>
                  <a:lnTo>
                    <a:pt x="1524" y="941"/>
                  </a:lnTo>
                  <a:cubicBezTo>
                    <a:pt x="1390" y="1031"/>
                    <a:pt x="1345" y="1165"/>
                    <a:pt x="1390" y="1300"/>
                  </a:cubicBezTo>
                  <a:lnTo>
                    <a:pt x="1390" y="1434"/>
                  </a:lnTo>
                  <a:lnTo>
                    <a:pt x="1345" y="1390"/>
                  </a:lnTo>
                  <a:cubicBezTo>
                    <a:pt x="1255" y="1300"/>
                    <a:pt x="1210" y="1300"/>
                    <a:pt x="1121" y="1300"/>
                  </a:cubicBezTo>
                  <a:cubicBezTo>
                    <a:pt x="1031" y="1300"/>
                    <a:pt x="941" y="1300"/>
                    <a:pt x="897" y="1390"/>
                  </a:cubicBezTo>
                  <a:lnTo>
                    <a:pt x="807" y="1434"/>
                  </a:lnTo>
                  <a:lnTo>
                    <a:pt x="807" y="1300"/>
                  </a:lnTo>
                  <a:cubicBezTo>
                    <a:pt x="897" y="1165"/>
                    <a:pt x="807" y="1031"/>
                    <a:pt x="717" y="941"/>
                  </a:cubicBezTo>
                  <a:lnTo>
                    <a:pt x="673" y="897"/>
                  </a:lnTo>
                  <a:lnTo>
                    <a:pt x="762" y="897"/>
                  </a:lnTo>
                  <a:cubicBezTo>
                    <a:pt x="941" y="897"/>
                    <a:pt x="1031" y="762"/>
                    <a:pt x="1121" y="628"/>
                  </a:cubicBezTo>
                  <a:lnTo>
                    <a:pt x="1166" y="538"/>
                  </a:lnTo>
                  <a:close/>
                  <a:moveTo>
                    <a:pt x="1121" y="0"/>
                  </a:moveTo>
                  <a:cubicBezTo>
                    <a:pt x="941" y="0"/>
                    <a:pt x="807" y="90"/>
                    <a:pt x="762" y="224"/>
                  </a:cubicBezTo>
                  <a:lnTo>
                    <a:pt x="673" y="449"/>
                  </a:lnTo>
                  <a:lnTo>
                    <a:pt x="359" y="449"/>
                  </a:lnTo>
                  <a:cubicBezTo>
                    <a:pt x="225" y="449"/>
                    <a:pt x="90" y="538"/>
                    <a:pt x="45" y="717"/>
                  </a:cubicBezTo>
                  <a:cubicBezTo>
                    <a:pt x="0" y="897"/>
                    <a:pt x="45" y="1031"/>
                    <a:pt x="135" y="1121"/>
                  </a:cubicBezTo>
                  <a:lnTo>
                    <a:pt x="359" y="1255"/>
                  </a:lnTo>
                  <a:lnTo>
                    <a:pt x="314" y="1569"/>
                  </a:lnTo>
                  <a:cubicBezTo>
                    <a:pt x="269" y="1703"/>
                    <a:pt x="314" y="1882"/>
                    <a:pt x="493" y="1927"/>
                  </a:cubicBezTo>
                  <a:cubicBezTo>
                    <a:pt x="538" y="1994"/>
                    <a:pt x="605" y="2028"/>
                    <a:pt x="684" y="2028"/>
                  </a:cubicBezTo>
                  <a:cubicBezTo>
                    <a:pt x="762" y="2028"/>
                    <a:pt x="852" y="1994"/>
                    <a:pt x="941" y="1927"/>
                  </a:cubicBezTo>
                  <a:lnTo>
                    <a:pt x="1166" y="1793"/>
                  </a:lnTo>
                  <a:lnTo>
                    <a:pt x="1390" y="1927"/>
                  </a:lnTo>
                  <a:cubicBezTo>
                    <a:pt x="1434" y="1994"/>
                    <a:pt x="1502" y="2028"/>
                    <a:pt x="1580" y="2028"/>
                  </a:cubicBezTo>
                  <a:cubicBezTo>
                    <a:pt x="1658" y="2028"/>
                    <a:pt x="1748" y="1994"/>
                    <a:pt x="1838" y="1927"/>
                  </a:cubicBezTo>
                  <a:cubicBezTo>
                    <a:pt x="1927" y="1838"/>
                    <a:pt x="2017" y="1658"/>
                    <a:pt x="2017" y="1569"/>
                  </a:cubicBezTo>
                  <a:lnTo>
                    <a:pt x="1927" y="1255"/>
                  </a:lnTo>
                  <a:lnTo>
                    <a:pt x="2151" y="1121"/>
                  </a:lnTo>
                  <a:cubicBezTo>
                    <a:pt x="2286" y="986"/>
                    <a:pt x="2331" y="807"/>
                    <a:pt x="2286" y="717"/>
                  </a:cubicBezTo>
                  <a:cubicBezTo>
                    <a:pt x="2107" y="538"/>
                    <a:pt x="2017" y="449"/>
                    <a:pt x="1838" y="449"/>
                  </a:cubicBezTo>
                  <a:lnTo>
                    <a:pt x="1569" y="449"/>
                  </a:lnTo>
                  <a:lnTo>
                    <a:pt x="1434" y="224"/>
                  </a:lnTo>
                  <a:cubicBezTo>
                    <a:pt x="1390" y="45"/>
                    <a:pt x="1300" y="0"/>
                    <a:pt x="1121"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4" name="Google Shape;3614;p57"/>
          <p:cNvGrpSpPr/>
          <p:nvPr/>
        </p:nvGrpSpPr>
        <p:grpSpPr>
          <a:xfrm>
            <a:off x="2206917" y="2844262"/>
            <a:ext cx="335073" cy="415249"/>
            <a:chOff x="2206917" y="2844262"/>
            <a:chExt cx="335073" cy="415249"/>
          </a:xfrm>
        </p:grpSpPr>
        <p:sp>
          <p:nvSpPr>
            <p:cNvPr id="3615" name="Google Shape;3615;p57"/>
            <p:cNvSpPr/>
            <p:nvPr/>
          </p:nvSpPr>
          <p:spPr>
            <a:xfrm>
              <a:off x="2206917" y="2844262"/>
              <a:ext cx="335073" cy="415249"/>
            </a:xfrm>
            <a:custGeom>
              <a:rect b="b" l="l" r="r" t="t"/>
              <a:pathLst>
                <a:path extrusionOk="0" h="15605" w="12592">
                  <a:moveTo>
                    <a:pt x="6273" y="471"/>
                  </a:moveTo>
                  <a:cubicBezTo>
                    <a:pt x="6441" y="471"/>
                    <a:pt x="6609" y="527"/>
                    <a:pt x="6766" y="639"/>
                  </a:cubicBezTo>
                  <a:cubicBezTo>
                    <a:pt x="6994" y="801"/>
                    <a:pt x="7268" y="916"/>
                    <a:pt x="7555" y="916"/>
                  </a:cubicBezTo>
                  <a:cubicBezTo>
                    <a:pt x="7664" y="916"/>
                    <a:pt x="7776" y="900"/>
                    <a:pt x="7887" y="863"/>
                  </a:cubicBezTo>
                  <a:cubicBezTo>
                    <a:pt x="7951" y="844"/>
                    <a:pt x="8016" y="835"/>
                    <a:pt x="8083" y="835"/>
                  </a:cubicBezTo>
                  <a:cubicBezTo>
                    <a:pt x="8341" y="835"/>
                    <a:pt x="8604" y="971"/>
                    <a:pt x="8783" y="1221"/>
                  </a:cubicBezTo>
                  <a:cubicBezTo>
                    <a:pt x="9007" y="1535"/>
                    <a:pt x="9320" y="1759"/>
                    <a:pt x="9724" y="1804"/>
                  </a:cubicBezTo>
                  <a:cubicBezTo>
                    <a:pt x="10037" y="1804"/>
                    <a:pt x="10351" y="2117"/>
                    <a:pt x="10396" y="2431"/>
                  </a:cubicBezTo>
                  <a:cubicBezTo>
                    <a:pt x="10441" y="2834"/>
                    <a:pt x="10710" y="3148"/>
                    <a:pt x="11068" y="3327"/>
                  </a:cubicBezTo>
                  <a:cubicBezTo>
                    <a:pt x="11382" y="3506"/>
                    <a:pt x="11561" y="3820"/>
                    <a:pt x="11471" y="4179"/>
                  </a:cubicBezTo>
                  <a:cubicBezTo>
                    <a:pt x="11382" y="4582"/>
                    <a:pt x="11516" y="4940"/>
                    <a:pt x="11785" y="5254"/>
                  </a:cubicBezTo>
                  <a:cubicBezTo>
                    <a:pt x="12009" y="5523"/>
                    <a:pt x="12009" y="5926"/>
                    <a:pt x="11875" y="6195"/>
                  </a:cubicBezTo>
                  <a:cubicBezTo>
                    <a:pt x="11606" y="6509"/>
                    <a:pt x="11561" y="6957"/>
                    <a:pt x="11740" y="7315"/>
                  </a:cubicBezTo>
                  <a:cubicBezTo>
                    <a:pt x="11875" y="7629"/>
                    <a:pt x="11785" y="7987"/>
                    <a:pt x="11471" y="8211"/>
                  </a:cubicBezTo>
                  <a:cubicBezTo>
                    <a:pt x="11113" y="8435"/>
                    <a:pt x="10934" y="8839"/>
                    <a:pt x="10934" y="9197"/>
                  </a:cubicBezTo>
                  <a:cubicBezTo>
                    <a:pt x="10934" y="9556"/>
                    <a:pt x="10710" y="9869"/>
                    <a:pt x="10396" y="9959"/>
                  </a:cubicBezTo>
                  <a:cubicBezTo>
                    <a:pt x="10082" y="10004"/>
                    <a:pt x="9813" y="10228"/>
                    <a:pt x="9679" y="10497"/>
                  </a:cubicBezTo>
                  <a:cubicBezTo>
                    <a:pt x="9634" y="10541"/>
                    <a:pt x="9634" y="10631"/>
                    <a:pt x="9544" y="10676"/>
                  </a:cubicBezTo>
                  <a:cubicBezTo>
                    <a:pt x="9463" y="10963"/>
                    <a:pt x="9156" y="11174"/>
                    <a:pt x="8864" y="11174"/>
                  </a:cubicBezTo>
                  <a:cubicBezTo>
                    <a:pt x="8837" y="11174"/>
                    <a:pt x="8810" y="11173"/>
                    <a:pt x="8783" y="11169"/>
                  </a:cubicBezTo>
                  <a:cubicBezTo>
                    <a:pt x="8741" y="11164"/>
                    <a:pt x="8699" y="11162"/>
                    <a:pt x="8658" y="11162"/>
                  </a:cubicBezTo>
                  <a:cubicBezTo>
                    <a:pt x="8298" y="11162"/>
                    <a:pt x="7948" y="11331"/>
                    <a:pt x="7707" y="11572"/>
                  </a:cubicBezTo>
                  <a:cubicBezTo>
                    <a:pt x="7564" y="11744"/>
                    <a:pt x="7346" y="11825"/>
                    <a:pt x="7138" y="11825"/>
                  </a:cubicBezTo>
                  <a:cubicBezTo>
                    <a:pt x="7021" y="11825"/>
                    <a:pt x="6908" y="11800"/>
                    <a:pt x="6811" y="11751"/>
                  </a:cubicBezTo>
                  <a:cubicBezTo>
                    <a:pt x="6632" y="11662"/>
                    <a:pt x="6430" y="11617"/>
                    <a:pt x="6234" y="11617"/>
                  </a:cubicBezTo>
                  <a:cubicBezTo>
                    <a:pt x="6038" y="11617"/>
                    <a:pt x="5848" y="11662"/>
                    <a:pt x="5691" y="11751"/>
                  </a:cubicBezTo>
                  <a:cubicBezTo>
                    <a:pt x="5562" y="11800"/>
                    <a:pt x="5439" y="11825"/>
                    <a:pt x="5324" y="11825"/>
                  </a:cubicBezTo>
                  <a:cubicBezTo>
                    <a:pt x="5119" y="11825"/>
                    <a:pt x="4938" y="11744"/>
                    <a:pt x="4795" y="11572"/>
                  </a:cubicBezTo>
                  <a:cubicBezTo>
                    <a:pt x="4554" y="11331"/>
                    <a:pt x="4204" y="11162"/>
                    <a:pt x="3844" y="11162"/>
                  </a:cubicBezTo>
                  <a:cubicBezTo>
                    <a:pt x="3802" y="11162"/>
                    <a:pt x="3761" y="11164"/>
                    <a:pt x="3719" y="11169"/>
                  </a:cubicBezTo>
                  <a:cubicBezTo>
                    <a:pt x="3692" y="11173"/>
                    <a:pt x="3665" y="11174"/>
                    <a:pt x="3638" y="11174"/>
                  </a:cubicBezTo>
                  <a:cubicBezTo>
                    <a:pt x="3346" y="11174"/>
                    <a:pt x="3039" y="10963"/>
                    <a:pt x="2957" y="10676"/>
                  </a:cubicBezTo>
                  <a:cubicBezTo>
                    <a:pt x="2957" y="10631"/>
                    <a:pt x="2868" y="10541"/>
                    <a:pt x="2823" y="10497"/>
                  </a:cubicBezTo>
                  <a:cubicBezTo>
                    <a:pt x="2644" y="10228"/>
                    <a:pt x="2375" y="10004"/>
                    <a:pt x="2106" y="9959"/>
                  </a:cubicBezTo>
                  <a:cubicBezTo>
                    <a:pt x="1748" y="9824"/>
                    <a:pt x="1524" y="9556"/>
                    <a:pt x="1524" y="9197"/>
                  </a:cubicBezTo>
                  <a:cubicBezTo>
                    <a:pt x="1524" y="8839"/>
                    <a:pt x="1389" y="8435"/>
                    <a:pt x="1031" y="8211"/>
                  </a:cubicBezTo>
                  <a:cubicBezTo>
                    <a:pt x="762" y="7987"/>
                    <a:pt x="627" y="7629"/>
                    <a:pt x="762" y="7315"/>
                  </a:cubicBezTo>
                  <a:cubicBezTo>
                    <a:pt x="941" y="6912"/>
                    <a:pt x="851" y="6509"/>
                    <a:pt x="627" y="6195"/>
                  </a:cubicBezTo>
                  <a:cubicBezTo>
                    <a:pt x="493" y="5926"/>
                    <a:pt x="493" y="5523"/>
                    <a:pt x="762" y="5254"/>
                  </a:cubicBezTo>
                  <a:cubicBezTo>
                    <a:pt x="1031" y="4940"/>
                    <a:pt x="1165" y="4582"/>
                    <a:pt x="1075" y="4179"/>
                  </a:cubicBezTo>
                  <a:cubicBezTo>
                    <a:pt x="1031" y="3820"/>
                    <a:pt x="1210" y="3506"/>
                    <a:pt x="1479" y="3327"/>
                  </a:cubicBezTo>
                  <a:cubicBezTo>
                    <a:pt x="1837" y="3148"/>
                    <a:pt x="2106" y="2834"/>
                    <a:pt x="2151" y="2431"/>
                  </a:cubicBezTo>
                  <a:cubicBezTo>
                    <a:pt x="2196" y="2117"/>
                    <a:pt x="2509" y="1804"/>
                    <a:pt x="2823" y="1804"/>
                  </a:cubicBezTo>
                  <a:cubicBezTo>
                    <a:pt x="3226" y="1804"/>
                    <a:pt x="3630" y="1580"/>
                    <a:pt x="3764" y="1221"/>
                  </a:cubicBezTo>
                  <a:cubicBezTo>
                    <a:pt x="3907" y="971"/>
                    <a:pt x="4191" y="835"/>
                    <a:pt x="4460" y="835"/>
                  </a:cubicBezTo>
                  <a:cubicBezTo>
                    <a:pt x="4528" y="835"/>
                    <a:pt x="4596" y="844"/>
                    <a:pt x="4660" y="863"/>
                  </a:cubicBezTo>
                  <a:cubicBezTo>
                    <a:pt x="4785" y="904"/>
                    <a:pt x="4910" y="924"/>
                    <a:pt x="5032" y="924"/>
                  </a:cubicBezTo>
                  <a:cubicBezTo>
                    <a:pt x="5305" y="924"/>
                    <a:pt x="5564" y="824"/>
                    <a:pt x="5780" y="639"/>
                  </a:cubicBezTo>
                  <a:cubicBezTo>
                    <a:pt x="5937" y="527"/>
                    <a:pt x="6105" y="471"/>
                    <a:pt x="6273" y="471"/>
                  </a:cubicBezTo>
                  <a:close/>
                  <a:moveTo>
                    <a:pt x="9903" y="11169"/>
                  </a:moveTo>
                  <a:lnTo>
                    <a:pt x="11023" y="13857"/>
                  </a:lnTo>
                  <a:cubicBezTo>
                    <a:pt x="10978" y="13902"/>
                    <a:pt x="10978" y="13992"/>
                    <a:pt x="10978" y="13992"/>
                  </a:cubicBezTo>
                  <a:cubicBezTo>
                    <a:pt x="10978" y="13992"/>
                    <a:pt x="10939" y="14012"/>
                    <a:pt x="10899" y="14012"/>
                  </a:cubicBezTo>
                  <a:cubicBezTo>
                    <a:pt x="10879" y="14012"/>
                    <a:pt x="10859" y="14007"/>
                    <a:pt x="10844" y="13992"/>
                  </a:cubicBezTo>
                  <a:lnTo>
                    <a:pt x="9455" y="13544"/>
                  </a:lnTo>
                  <a:cubicBezTo>
                    <a:pt x="9407" y="13525"/>
                    <a:pt x="9357" y="13516"/>
                    <a:pt x="9307" y="13516"/>
                  </a:cubicBezTo>
                  <a:cubicBezTo>
                    <a:pt x="9122" y="13516"/>
                    <a:pt x="8933" y="13636"/>
                    <a:pt x="8828" y="13813"/>
                  </a:cubicBezTo>
                  <a:lnTo>
                    <a:pt x="8155" y="15112"/>
                  </a:lnTo>
                  <a:cubicBezTo>
                    <a:pt x="8155" y="15157"/>
                    <a:pt x="8111" y="15157"/>
                    <a:pt x="8111" y="15157"/>
                  </a:cubicBezTo>
                  <a:cubicBezTo>
                    <a:pt x="8111" y="15157"/>
                    <a:pt x="8066" y="15157"/>
                    <a:pt x="8066" y="15112"/>
                  </a:cubicBezTo>
                  <a:lnTo>
                    <a:pt x="6856" y="12289"/>
                  </a:lnTo>
                  <a:lnTo>
                    <a:pt x="6856" y="12289"/>
                  </a:lnTo>
                  <a:cubicBezTo>
                    <a:pt x="6990" y="12334"/>
                    <a:pt x="7080" y="12334"/>
                    <a:pt x="7214" y="12334"/>
                  </a:cubicBezTo>
                  <a:cubicBezTo>
                    <a:pt x="7528" y="12334"/>
                    <a:pt x="7887" y="12199"/>
                    <a:pt x="8111" y="11975"/>
                  </a:cubicBezTo>
                  <a:cubicBezTo>
                    <a:pt x="8290" y="11796"/>
                    <a:pt x="8514" y="11662"/>
                    <a:pt x="8783" y="11662"/>
                  </a:cubicBezTo>
                  <a:cubicBezTo>
                    <a:pt x="8850" y="11675"/>
                    <a:pt x="8915" y="11681"/>
                    <a:pt x="8980" y="11681"/>
                  </a:cubicBezTo>
                  <a:cubicBezTo>
                    <a:pt x="9348" y="11681"/>
                    <a:pt x="9674" y="11474"/>
                    <a:pt x="9903" y="11169"/>
                  </a:cubicBezTo>
                  <a:close/>
                  <a:moveTo>
                    <a:pt x="2689" y="11214"/>
                  </a:moveTo>
                  <a:cubicBezTo>
                    <a:pt x="2935" y="11542"/>
                    <a:pt x="3293" y="11757"/>
                    <a:pt x="3695" y="11757"/>
                  </a:cubicBezTo>
                  <a:cubicBezTo>
                    <a:pt x="3733" y="11757"/>
                    <a:pt x="3771" y="11755"/>
                    <a:pt x="3809" y="11751"/>
                  </a:cubicBezTo>
                  <a:cubicBezTo>
                    <a:pt x="3857" y="11732"/>
                    <a:pt x="3907" y="11723"/>
                    <a:pt x="3957" y="11723"/>
                  </a:cubicBezTo>
                  <a:cubicBezTo>
                    <a:pt x="4144" y="11723"/>
                    <a:pt x="4340" y="11844"/>
                    <a:pt x="4481" y="12020"/>
                  </a:cubicBezTo>
                  <a:cubicBezTo>
                    <a:pt x="4740" y="12279"/>
                    <a:pt x="5091" y="12447"/>
                    <a:pt x="5457" y="12447"/>
                  </a:cubicBezTo>
                  <a:cubicBezTo>
                    <a:pt x="5535" y="12447"/>
                    <a:pt x="5613" y="12439"/>
                    <a:pt x="5691" y="12423"/>
                  </a:cubicBezTo>
                  <a:lnTo>
                    <a:pt x="5691" y="12423"/>
                  </a:lnTo>
                  <a:lnTo>
                    <a:pt x="4481" y="15157"/>
                  </a:lnTo>
                  <a:cubicBezTo>
                    <a:pt x="4481" y="15202"/>
                    <a:pt x="4391" y="15202"/>
                    <a:pt x="4391" y="15202"/>
                  </a:cubicBezTo>
                  <a:cubicBezTo>
                    <a:pt x="4391" y="15202"/>
                    <a:pt x="4347" y="15202"/>
                    <a:pt x="4347" y="15157"/>
                  </a:cubicBezTo>
                  <a:lnTo>
                    <a:pt x="3674" y="13857"/>
                  </a:lnTo>
                  <a:cubicBezTo>
                    <a:pt x="3600" y="13671"/>
                    <a:pt x="3369" y="13577"/>
                    <a:pt x="3165" y="13577"/>
                  </a:cubicBezTo>
                  <a:cubicBezTo>
                    <a:pt x="3124" y="13577"/>
                    <a:pt x="3084" y="13581"/>
                    <a:pt x="3047" y="13588"/>
                  </a:cubicBezTo>
                  <a:lnTo>
                    <a:pt x="1658" y="14037"/>
                  </a:lnTo>
                  <a:lnTo>
                    <a:pt x="1568" y="14037"/>
                  </a:lnTo>
                  <a:cubicBezTo>
                    <a:pt x="1568" y="14037"/>
                    <a:pt x="1479" y="13992"/>
                    <a:pt x="1568" y="13902"/>
                  </a:cubicBezTo>
                  <a:lnTo>
                    <a:pt x="2689" y="11214"/>
                  </a:lnTo>
                  <a:close/>
                  <a:moveTo>
                    <a:pt x="6273" y="0"/>
                  </a:moveTo>
                  <a:cubicBezTo>
                    <a:pt x="6005" y="0"/>
                    <a:pt x="5736" y="78"/>
                    <a:pt x="5512" y="235"/>
                  </a:cubicBezTo>
                  <a:cubicBezTo>
                    <a:pt x="5422" y="355"/>
                    <a:pt x="5253" y="415"/>
                    <a:pt x="5083" y="415"/>
                  </a:cubicBezTo>
                  <a:cubicBezTo>
                    <a:pt x="4999" y="415"/>
                    <a:pt x="4914" y="400"/>
                    <a:pt x="4839" y="370"/>
                  </a:cubicBezTo>
                  <a:cubicBezTo>
                    <a:pt x="4715" y="328"/>
                    <a:pt x="4589" y="308"/>
                    <a:pt x="4464" y="308"/>
                  </a:cubicBezTo>
                  <a:cubicBezTo>
                    <a:pt x="4049" y="308"/>
                    <a:pt x="3657" y="528"/>
                    <a:pt x="3450" y="907"/>
                  </a:cubicBezTo>
                  <a:cubicBezTo>
                    <a:pt x="3361" y="1131"/>
                    <a:pt x="3137" y="1266"/>
                    <a:pt x="2823" y="1311"/>
                  </a:cubicBezTo>
                  <a:cubicBezTo>
                    <a:pt x="2285" y="1356"/>
                    <a:pt x="1837" y="1759"/>
                    <a:pt x="1703" y="2341"/>
                  </a:cubicBezTo>
                  <a:cubicBezTo>
                    <a:pt x="1658" y="2565"/>
                    <a:pt x="1479" y="2789"/>
                    <a:pt x="1255" y="2879"/>
                  </a:cubicBezTo>
                  <a:cubicBezTo>
                    <a:pt x="762" y="3103"/>
                    <a:pt x="493" y="3686"/>
                    <a:pt x="583" y="4223"/>
                  </a:cubicBezTo>
                  <a:cubicBezTo>
                    <a:pt x="672" y="4447"/>
                    <a:pt x="583" y="4716"/>
                    <a:pt x="448" y="4895"/>
                  </a:cubicBezTo>
                  <a:cubicBezTo>
                    <a:pt x="45" y="5299"/>
                    <a:pt x="0" y="5926"/>
                    <a:pt x="314" y="6419"/>
                  </a:cubicBezTo>
                  <a:cubicBezTo>
                    <a:pt x="448" y="6643"/>
                    <a:pt x="493" y="6867"/>
                    <a:pt x="359" y="7136"/>
                  </a:cubicBezTo>
                  <a:cubicBezTo>
                    <a:pt x="134" y="7629"/>
                    <a:pt x="314" y="8256"/>
                    <a:pt x="762" y="8615"/>
                  </a:cubicBezTo>
                  <a:cubicBezTo>
                    <a:pt x="986" y="8749"/>
                    <a:pt x="1120" y="8973"/>
                    <a:pt x="1120" y="9197"/>
                  </a:cubicBezTo>
                  <a:cubicBezTo>
                    <a:pt x="1120" y="9780"/>
                    <a:pt x="1434" y="10273"/>
                    <a:pt x="1972" y="10407"/>
                  </a:cubicBezTo>
                  <a:cubicBezTo>
                    <a:pt x="2151" y="10452"/>
                    <a:pt x="2285" y="10497"/>
                    <a:pt x="2375" y="10676"/>
                  </a:cubicBezTo>
                  <a:lnTo>
                    <a:pt x="1165" y="13678"/>
                  </a:lnTo>
                  <a:cubicBezTo>
                    <a:pt x="1120" y="13902"/>
                    <a:pt x="1120" y="14081"/>
                    <a:pt x="1255" y="14261"/>
                  </a:cubicBezTo>
                  <a:cubicBezTo>
                    <a:pt x="1392" y="14398"/>
                    <a:pt x="1529" y="14456"/>
                    <a:pt x="1685" y="14456"/>
                  </a:cubicBezTo>
                  <a:cubicBezTo>
                    <a:pt x="1734" y="14456"/>
                    <a:pt x="1784" y="14450"/>
                    <a:pt x="1837" y="14440"/>
                  </a:cubicBezTo>
                  <a:lnTo>
                    <a:pt x="3226" y="13992"/>
                  </a:lnTo>
                  <a:cubicBezTo>
                    <a:pt x="3271" y="13992"/>
                    <a:pt x="3271" y="13992"/>
                    <a:pt x="3361" y="14037"/>
                  </a:cubicBezTo>
                  <a:lnTo>
                    <a:pt x="4033" y="15336"/>
                  </a:lnTo>
                  <a:cubicBezTo>
                    <a:pt x="4123" y="15470"/>
                    <a:pt x="4302" y="15605"/>
                    <a:pt x="4526" y="15605"/>
                  </a:cubicBezTo>
                  <a:cubicBezTo>
                    <a:pt x="4750" y="15605"/>
                    <a:pt x="4929" y="15470"/>
                    <a:pt x="5019" y="15246"/>
                  </a:cubicBezTo>
                  <a:lnTo>
                    <a:pt x="6318" y="12065"/>
                  </a:lnTo>
                  <a:lnTo>
                    <a:pt x="6363" y="12065"/>
                  </a:lnTo>
                  <a:lnTo>
                    <a:pt x="7662" y="15246"/>
                  </a:lnTo>
                  <a:cubicBezTo>
                    <a:pt x="7707" y="15470"/>
                    <a:pt x="7931" y="15605"/>
                    <a:pt x="8155" y="15605"/>
                  </a:cubicBezTo>
                  <a:cubicBezTo>
                    <a:pt x="8379" y="15605"/>
                    <a:pt x="8559" y="15470"/>
                    <a:pt x="8648" y="15336"/>
                  </a:cubicBezTo>
                  <a:lnTo>
                    <a:pt x="9320" y="14037"/>
                  </a:lnTo>
                  <a:cubicBezTo>
                    <a:pt x="9320" y="13992"/>
                    <a:pt x="9410" y="13992"/>
                    <a:pt x="9455" y="13992"/>
                  </a:cubicBezTo>
                  <a:lnTo>
                    <a:pt x="10844" y="14440"/>
                  </a:lnTo>
                  <a:cubicBezTo>
                    <a:pt x="10897" y="14450"/>
                    <a:pt x="10947" y="14456"/>
                    <a:pt x="10996" y="14456"/>
                  </a:cubicBezTo>
                  <a:cubicBezTo>
                    <a:pt x="11153" y="14456"/>
                    <a:pt x="11290" y="14398"/>
                    <a:pt x="11426" y="14261"/>
                  </a:cubicBezTo>
                  <a:cubicBezTo>
                    <a:pt x="11561" y="14081"/>
                    <a:pt x="11561" y="13857"/>
                    <a:pt x="11516" y="13678"/>
                  </a:cubicBezTo>
                  <a:lnTo>
                    <a:pt x="10306" y="10676"/>
                  </a:lnTo>
                  <a:cubicBezTo>
                    <a:pt x="10396" y="10541"/>
                    <a:pt x="10530" y="10452"/>
                    <a:pt x="10665" y="10407"/>
                  </a:cubicBezTo>
                  <a:cubicBezTo>
                    <a:pt x="11247" y="10228"/>
                    <a:pt x="11561" y="9780"/>
                    <a:pt x="11561" y="9197"/>
                  </a:cubicBezTo>
                  <a:cubicBezTo>
                    <a:pt x="11561" y="8973"/>
                    <a:pt x="11695" y="8704"/>
                    <a:pt x="11919" y="8615"/>
                  </a:cubicBezTo>
                  <a:cubicBezTo>
                    <a:pt x="12367" y="8256"/>
                    <a:pt x="12547" y="7629"/>
                    <a:pt x="12323" y="7136"/>
                  </a:cubicBezTo>
                  <a:cubicBezTo>
                    <a:pt x="12099" y="6912"/>
                    <a:pt x="12099" y="6643"/>
                    <a:pt x="12233" y="6419"/>
                  </a:cubicBezTo>
                  <a:cubicBezTo>
                    <a:pt x="12592" y="5971"/>
                    <a:pt x="12547" y="5344"/>
                    <a:pt x="12143" y="4895"/>
                  </a:cubicBezTo>
                  <a:cubicBezTo>
                    <a:pt x="11964" y="4716"/>
                    <a:pt x="11919" y="4447"/>
                    <a:pt x="11964" y="4223"/>
                  </a:cubicBezTo>
                  <a:cubicBezTo>
                    <a:pt x="12099" y="3686"/>
                    <a:pt x="11785" y="3103"/>
                    <a:pt x="11292" y="2879"/>
                  </a:cubicBezTo>
                  <a:cubicBezTo>
                    <a:pt x="11068" y="2789"/>
                    <a:pt x="10889" y="2565"/>
                    <a:pt x="10844" y="2341"/>
                  </a:cubicBezTo>
                  <a:cubicBezTo>
                    <a:pt x="10754" y="1759"/>
                    <a:pt x="10306" y="1356"/>
                    <a:pt x="9724" y="1311"/>
                  </a:cubicBezTo>
                  <a:cubicBezTo>
                    <a:pt x="9500" y="1311"/>
                    <a:pt x="9276" y="1131"/>
                    <a:pt x="9096" y="907"/>
                  </a:cubicBezTo>
                  <a:cubicBezTo>
                    <a:pt x="8890" y="528"/>
                    <a:pt x="8524" y="308"/>
                    <a:pt x="8101" y="308"/>
                  </a:cubicBezTo>
                  <a:cubicBezTo>
                    <a:pt x="7974" y="308"/>
                    <a:pt x="7842" y="328"/>
                    <a:pt x="7707" y="370"/>
                  </a:cubicBezTo>
                  <a:cubicBezTo>
                    <a:pt x="7651" y="381"/>
                    <a:pt x="7592" y="387"/>
                    <a:pt x="7533" y="387"/>
                  </a:cubicBezTo>
                  <a:cubicBezTo>
                    <a:pt x="7354" y="387"/>
                    <a:pt x="7170" y="336"/>
                    <a:pt x="7035" y="235"/>
                  </a:cubicBezTo>
                  <a:cubicBezTo>
                    <a:pt x="6811" y="78"/>
                    <a:pt x="6542" y="0"/>
                    <a:pt x="62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7"/>
            <p:cNvSpPr/>
            <p:nvPr/>
          </p:nvSpPr>
          <p:spPr>
            <a:xfrm>
              <a:off x="2246246" y="2922043"/>
              <a:ext cx="252822" cy="213465"/>
            </a:xfrm>
            <a:custGeom>
              <a:rect b="b" l="l" r="r" t="t"/>
              <a:pathLst>
                <a:path extrusionOk="0" h="8022" w="9501">
                  <a:moveTo>
                    <a:pt x="5378" y="359"/>
                  </a:moveTo>
                  <a:cubicBezTo>
                    <a:pt x="5512" y="359"/>
                    <a:pt x="5557" y="404"/>
                    <a:pt x="5557" y="539"/>
                  </a:cubicBezTo>
                  <a:cubicBezTo>
                    <a:pt x="5557" y="763"/>
                    <a:pt x="5736" y="852"/>
                    <a:pt x="5916" y="852"/>
                  </a:cubicBezTo>
                  <a:cubicBezTo>
                    <a:pt x="6005" y="852"/>
                    <a:pt x="6050" y="897"/>
                    <a:pt x="6050" y="1031"/>
                  </a:cubicBezTo>
                  <a:lnTo>
                    <a:pt x="6050" y="1659"/>
                  </a:lnTo>
                  <a:lnTo>
                    <a:pt x="5736" y="1659"/>
                  </a:lnTo>
                  <a:cubicBezTo>
                    <a:pt x="5736" y="1659"/>
                    <a:pt x="5692" y="1659"/>
                    <a:pt x="5692" y="1569"/>
                  </a:cubicBezTo>
                  <a:lnTo>
                    <a:pt x="5692" y="1435"/>
                  </a:lnTo>
                  <a:cubicBezTo>
                    <a:pt x="5692" y="1166"/>
                    <a:pt x="5557" y="1031"/>
                    <a:pt x="5333" y="942"/>
                  </a:cubicBezTo>
                  <a:cubicBezTo>
                    <a:pt x="5243" y="897"/>
                    <a:pt x="5109" y="897"/>
                    <a:pt x="5064" y="897"/>
                  </a:cubicBezTo>
                  <a:lnTo>
                    <a:pt x="4258" y="897"/>
                  </a:lnTo>
                  <a:cubicBezTo>
                    <a:pt x="3989" y="897"/>
                    <a:pt x="3675" y="1076"/>
                    <a:pt x="3675" y="1435"/>
                  </a:cubicBezTo>
                  <a:lnTo>
                    <a:pt x="3675" y="1569"/>
                  </a:lnTo>
                  <a:cubicBezTo>
                    <a:pt x="3675" y="1569"/>
                    <a:pt x="3675" y="1659"/>
                    <a:pt x="3586" y="1659"/>
                  </a:cubicBezTo>
                  <a:lnTo>
                    <a:pt x="3272" y="1659"/>
                  </a:lnTo>
                  <a:lnTo>
                    <a:pt x="3272" y="1031"/>
                  </a:lnTo>
                  <a:cubicBezTo>
                    <a:pt x="3361" y="628"/>
                    <a:pt x="3720" y="359"/>
                    <a:pt x="4034" y="359"/>
                  </a:cubicBezTo>
                  <a:close/>
                  <a:moveTo>
                    <a:pt x="5154" y="1390"/>
                  </a:moveTo>
                  <a:cubicBezTo>
                    <a:pt x="5243" y="1390"/>
                    <a:pt x="5288" y="1390"/>
                    <a:pt x="5333" y="1480"/>
                  </a:cubicBezTo>
                  <a:lnTo>
                    <a:pt x="5333" y="1614"/>
                  </a:lnTo>
                  <a:cubicBezTo>
                    <a:pt x="5333" y="1928"/>
                    <a:pt x="5557" y="2152"/>
                    <a:pt x="5826" y="2152"/>
                  </a:cubicBezTo>
                  <a:lnTo>
                    <a:pt x="6184" y="2152"/>
                  </a:lnTo>
                  <a:lnTo>
                    <a:pt x="6184" y="2286"/>
                  </a:lnTo>
                  <a:cubicBezTo>
                    <a:pt x="6005" y="2286"/>
                    <a:pt x="5916" y="2421"/>
                    <a:pt x="5916" y="2600"/>
                  </a:cubicBezTo>
                  <a:cubicBezTo>
                    <a:pt x="5826" y="3138"/>
                    <a:pt x="5378" y="3586"/>
                    <a:pt x="4840" y="3586"/>
                  </a:cubicBezTo>
                  <a:cubicBezTo>
                    <a:pt x="4258" y="3586"/>
                    <a:pt x="3765" y="3138"/>
                    <a:pt x="3765" y="2600"/>
                  </a:cubicBezTo>
                  <a:cubicBezTo>
                    <a:pt x="3675" y="2421"/>
                    <a:pt x="3541" y="2286"/>
                    <a:pt x="3361" y="2286"/>
                  </a:cubicBezTo>
                  <a:lnTo>
                    <a:pt x="3361" y="2152"/>
                  </a:lnTo>
                  <a:lnTo>
                    <a:pt x="3720" y="2152"/>
                  </a:lnTo>
                  <a:cubicBezTo>
                    <a:pt x="3989" y="2152"/>
                    <a:pt x="4213" y="1928"/>
                    <a:pt x="4213" y="1614"/>
                  </a:cubicBezTo>
                  <a:lnTo>
                    <a:pt x="4213" y="1480"/>
                  </a:lnTo>
                  <a:cubicBezTo>
                    <a:pt x="4213" y="1480"/>
                    <a:pt x="4347" y="1390"/>
                    <a:pt x="4392" y="1390"/>
                  </a:cubicBezTo>
                  <a:close/>
                  <a:moveTo>
                    <a:pt x="5288" y="3989"/>
                  </a:moveTo>
                  <a:lnTo>
                    <a:pt x="5288" y="4258"/>
                  </a:lnTo>
                  <a:lnTo>
                    <a:pt x="4840" y="4661"/>
                  </a:lnTo>
                  <a:lnTo>
                    <a:pt x="4347" y="4258"/>
                  </a:lnTo>
                  <a:lnTo>
                    <a:pt x="4347" y="4034"/>
                  </a:lnTo>
                  <a:lnTo>
                    <a:pt x="4795" y="4034"/>
                  </a:lnTo>
                  <a:cubicBezTo>
                    <a:pt x="4930" y="4034"/>
                    <a:pt x="5109" y="4034"/>
                    <a:pt x="5288" y="3989"/>
                  </a:cubicBezTo>
                  <a:close/>
                  <a:moveTo>
                    <a:pt x="3989" y="4616"/>
                  </a:moveTo>
                  <a:lnTo>
                    <a:pt x="4392" y="4930"/>
                  </a:lnTo>
                  <a:lnTo>
                    <a:pt x="3899" y="5288"/>
                  </a:lnTo>
                  <a:lnTo>
                    <a:pt x="3496" y="4706"/>
                  </a:lnTo>
                  <a:lnTo>
                    <a:pt x="3989" y="4616"/>
                  </a:lnTo>
                  <a:close/>
                  <a:moveTo>
                    <a:pt x="5557" y="4616"/>
                  </a:moveTo>
                  <a:lnTo>
                    <a:pt x="6140" y="4706"/>
                  </a:lnTo>
                  <a:lnTo>
                    <a:pt x="5692" y="5288"/>
                  </a:lnTo>
                  <a:lnTo>
                    <a:pt x="5154" y="4930"/>
                  </a:lnTo>
                  <a:lnTo>
                    <a:pt x="5557" y="4616"/>
                  </a:lnTo>
                  <a:close/>
                  <a:moveTo>
                    <a:pt x="4795" y="5244"/>
                  </a:moveTo>
                  <a:lnTo>
                    <a:pt x="5154" y="5512"/>
                  </a:lnTo>
                  <a:lnTo>
                    <a:pt x="4930" y="5736"/>
                  </a:lnTo>
                  <a:lnTo>
                    <a:pt x="4571" y="5736"/>
                  </a:lnTo>
                  <a:lnTo>
                    <a:pt x="4347" y="5512"/>
                  </a:lnTo>
                  <a:lnTo>
                    <a:pt x="4795" y="5244"/>
                  </a:lnTo>
                  <a:close/>
                  <a:moveTo>
                    <a:pt x="3048" y="4885"/>
                  </a:moveTo>
                  <a:lnTo>
                    <a:pt x="3541" y="5557"/>
                  </a:lnTo>
                  <a:cubicBezTo>
                    <a:pt x="3675" y="5647"/>
                    <a:pt x="3765" y="5736"/>
                    <a:pt x="3899" y="5736"/>
                  </a:cubicBezTo>
                  <a:lnTo>
                    <a:pt x="3944" y="5736"/>
                  </a:lnTo>
                  <a:lnTo>
                    <a:pt x="4258" y="6005"/>
                  </a:lnTo>
                  <a:lnTo>
                    <a:pt x="3810" y="7394"/>
                  </a:lnTo>
                  <a:cubicBezTo>
                    <a:pt x="3093" y="7215"/>
                    <a:pt x="2465" y="6901"/>
                    <a:pt x="1928" y="6453"/>
                  </a:cubicBezTo>
                  <a:lnTo>
                    <a:pt x="1928" y="5826"/>
                  </a:lnTo>
                  <a:cubicBezTo>
                    <a:pt x="1928" y="5512"/>
                    <a:pt x="2152" y="5154"/>
                    <a:pt x="2555" y="5064"/>
                  </a:cubicBezTo>
                  <a:lnTo>
                    <a:pt x="3048" y="4885"/>
                  </a:lnTo>
                  <a:close/>
                  <a:moveTo>
                    <a:pt x="6498" y="4930"/>
                  </a:moveTo>
                  <a:lnTo>
                    <a:pt x="7036" y="5109"/>
                  </a:lnTo>
                  <a:cubicBezTo>
                    <a:pt x="7350" y="5154"/>
                    <a:pt x="7618" y="5512"/>
                    <a:pt x="7618" y="5826"/>
                  </a:cubicBezTo>
                  <a:lnTo>
                    <a:pt x="7618" y="6453"/>
                  </a:lnTo>
                  <a:cubicBezTo>
                    <a:pt x="7125" y="6901"/>
                    <a:pt x="6453" y="7260"/>
                    <a:pt x="5736" y="7394"/>
                  </a:cubicBezTo>
                  <a:lnTo>
                    <a:pt x="5288" y="6005"/>
                  </a:lnTo>
                  <a:lnTo>
                    <a:pt x="5602" y="5736"/>
                  </a:lnTo>
                  <a:lnTo>
                    <a:pt x="5647" y="5736"/>
                  </a:lnTo>
                  <a:cubicBezTo>
                    <a:pt x="5781" y="5736"/>
                    <a:pt x="5960" y="5647"/>
                    <a:pt x="6005" y="5557"/>
                  </a:cubicBezTo>
                  <a:lnTo>
                    <a:pt x="6498" y="4930"/>
                  </a:lnTo>
                  <a:close/>
                  <a:moveTo>
                    <a:pt x="4885" y="6185"/>
                  </a:moveTo>
                  <a:lnTo>
                    <a:pt x="5288" y="7529"/>
                  </a:lnTo>
                  <a:cubicBezTo>
                    <a:pt x="5109" y="7529"/>
                    <a:pt x="4930" y="7574"/>
                    <a:pt x="4795" y="7574"/>
                  </a:cubicBezTo>
                  <a:cubicBezTo>
                    <a:pt x="4616" y="7574"/>
                    <a:pt x="4437" y="7529"/>
                    <a:pt x="4258" y="7529"/>
                  </a:cubicBezTo>
                  <a:lnTo>
                    <a:pt x="4661" y="6185"/>
                  </a:lnTo>
                  <a:close/>
                  <a:moveTo>
                    <a:pt x="4034" y="1"/>
                  </a:moveTo>
                  <a:cubicBezTo>
                    <a:pt x="3406" y="1"/>
                    <a:pt x="2913" y="539"/>
                    <a:pt x="2913" y="1121"/>
                  </a:cubicBezTo>
                  <a:lnTo>
                    <a:pt x="2913" y="2421"/>
                  </a:lnTo>
                  <a:cubicBezTo>
                    <a:pt x="2913" y="2600"/>
                    <a:pt x="3048" y="2779"/>
                    <a:pt x="3182" y="2824"/>
                  </a:cubicBezTo>
                  <a:cubicBezTo>
                    <a:pt x="3272" y="3227"/>
                    <a:pt x="3496" y="3586"/>
                    <a:pt x="3810" y="3810"/>
                  </a:cubicBezTo>
                  <a:lnTo>
                    <a:pt x="3810" y="4213"/>
                  </a:lnTo>
                  <a:lnTo>
                    <a:pt x="3272" y="4347"/>
                  </a:lnTo>
                  <a:cubicBezTo>
                    <a:pt x="3137" y="4347"/>
                    <a:pt x="3093" y="4392"/>
                    <a:pt x="3048" y="4437"/>
                  </a:cubicBezTo>
                  <a:lnTo>
                    <a:pt x="2420" y="4616"/>
                  </a:lnTo>
                  <a:cubicBezTo>
                    <a:pt x="1838" y="4795"/>
                    <a:pt x="1479" y="5288"/>
                    <a:pt x="1479" y="5916"/>
                  </a:cubicBezTo>
                  <a:lnTo>
                    <a:pt x="1479" y="6005"/>
                  </a:lnTo>
                  <a:cubicBezTo>
                    <a:pt x="942" y="5378"/>
                    <a:pt x="628" y="4616"/>
                    <a:pt x="494" y="3765"/>
                  </a:cubicBezTo>
                  <a:cubicBezTo>
                    <a:pt x="494" y="3675"/>
                    <a:pt x="404" y="3541"/>
                    <a:pt x="225" y="3541"/>
                  </a:cubicBezTo>
                  <a:cubicBezTo>
                    <a:pt x="135" y="3541"/>
                    <a:pt x="1" y="3675"/>
                    <a:pt x="1" y="3810"/>
                  </a:cubicBezTo>
                  <a:cubicBezTo>
                    <a:pt x="270" y="6229"/>
                    <a:pt x="2286" y="8022"/>
                    <a:pt x="4706" y="8022"/>
                  </a:cubicBezTo>
                  <a:cubicBezTo>
                    <a:pt x="7125" y="8022"/>
                    <a:pt x="9142" y="6229"/>
                    <a:pt x="9411" y="3810"/>
                  </a:cubicBezTo>
                  <a:cubicBezTo>
                    <a:pt x="9500" y="3675"/>
                    <a:pt x="9411" y="3541"/>
                    <a:pt x="9276" y="3541"/>
                  </a:cubicBezTo>
                  <a:cubicBezTo>
                    <a:pt x="9142" y="3541"/>
                    <a:pt x="9007" y="3586"/>
                    <a:pt x="8963" y="3765"/>
                  </a:cubicBezTo>
                  <a:cubicBezTo>
                    <a:pt x="8873" y="4616"/>
                    <a:pt x="8515" y="5378"/>
                    <a:pt x="8022" y="6005"/>
                  </a:cubicBezTo>
                  <a:lnTo>
                    <a:pt x="8022" y="5916"/>
                  </a:lnTo>
                  <a:cubicBezTo>
                    <a:pt x="8022" y="5333"/>
                    <a:pt x="7618" y="4795"/>
                    <a:pt x="7081" y="4616"/>
                  </a:cubicBezTo>
                  <a:lnTo>
                    <a:pt x="6453" y="4437"/>
                  </a:lnTo>
                  <a:cubicBezTo>
                    <a:pt x="6409" y="4392"/>
                    <a:pt x="6364" y="4347"/>
                    <a:pt x="6229" y="4347"/>
                  </a:cubicBezTo>
                  <a:lnTo>
                    <a:pt x="5647" y="4213"/>
                  </a:lnTo>
                  <a:lnTo>
                    <a:pt x="5647" y="3810"/>
                  </a:lnTo>
                  <a:cubicBezTo>
                    <a:pt x="6005" y="3586"/>
                    <a:pt x="6229" y="3227"/>
                    <a:pt x="6274" y="2824"/>
                  </a:cubicBezTo>
                  <a:cubicBezTo>
                    <a:pt x="6453" y="2779"/>
                    <a:pt x="6543" y="2600"/>
                    <a:pt x="6543" y="2421"/>
                  </a:cubicBezTo>
                  <a:lnTo>
                    <a:pt x="6543" y="1121"/>
                  </a:lnTo>
                  <a:cubicBezTo>
                    <a:pt x="6543" y="807"/>
                    <a:pt x="6319" y="583"/>
                    <a:pt x="6005" y="539"/>
                  </a:cubicBezTo>
                  <a:cubicBezTo>
                    <a:pt x="5960" y="225"/>
                    <a:pt x="5736" y="1"/>
                    <a:pt x="537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7"/>
            <p:cNvSpPr/>
            <p:nvPr/>
          </p:nvSpPr>
          <p:spPr>
            <a:xfrm>
              <a:off x="2246246" y="2882713"/>
              <a:ext cx="254019" cy="116871"/>
            </a:xfrm>
            <a:custGeom>
              <a:rect b="b" l="l" r="r" t="t"/>
              <a:pathLst>
                <a:path extrusionOk="0" h="4392" w="9546">
                  <a:moveTo>
                    <a:pt x="4840" y="0"/>
                  </a:moveTo>
                  <a:cubicBezTo>
                    <a:pt x="2420" y="0"/>
                    <a:pt x="404" y="1793"/>
                    <a:pt x="135" y="4123"/>
                  </a:cubicBezTo>
                  <a:cubicBezTo>
                    <a:pt x="1" y="4302"/>
                    <a:pt x="135" y="4391"/>
                    <a:pt x="225" y="4391"/>
                  </a:cubicBezTo>
                  <a:cubicBezTo>
                    <a:pt x="359" y="4391"/>
                    <a:pt x="449" y="4347"/>
                    <a:pt x="538" y="4167"/>
                  </a:cubicBezTo>
                  <a:cubicBezTo>
                    <a:pt x="807" y="2061"/>
                    <a:pt x="2600" y="448"/>
                    <a:pt x="4795" y="448"/>
                  </a:cubicBezTo>
                  <a:cubicBezTo>
                    <a:pt x="6946" y="448"/>
                    <a:pt x="8739" y="2061"/>
                    <a:pt x="9007" y="4167"/>
                  </a:cubicBezTo>
                  <a:cubicBezTo>
                    <a:pt x="9007" y="4302"/>
                    <a:pt x="9142" y="4391"/>
                    <a:pt x="9276" y="4391"/>
                  </a:cubicBezTo>
                  <a:lnTo>
                    <a:pt x="9321" y="4391"/>
                  </a:lnTo>
                  <a:cubicBezTo>
                    <a:pt x="9411" y="4391"/>
                    <a:pt x="9545" y="4302"/>
                    <a:pt x="9545" y="4123"/>
                  </a:cubicBezTo>
                  <a:cubicBezTo>
                    <a:pt x="9276" y="1793"/>
                    <a:pt x="7260" y="0"/>
                    <a:pt x="484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8" name="Google Shape;3618;p57"/>
          <p:cNvGrpSpPr/>
          <p:nvPr/>
        </p:nvGrpSpPr>
        <p:grpSpPr>
          <a:xfrm>
            <a:off x="2940208" y="2856183"/>
            <a:ext cx="300507" cy="371476"/>
            <a:chOff x="2940208" y="2856183"/>
            <a:chExt cx="300507" cy="371476"/>
          </a:xfrm>
        </p:grpSpPr>
        <p:sp>
          <p:nvSpPr>
            <p:cNvPr id="3619" name="Google Shape;3619;p57"/>
            <p:cNvSpPr/>
            <p:nvPr/>
          </p:nvSpPr>
          <p:spPr>
            <a:xfrm>
              <a:off x="2940208" y="2856183"/>
              <a:ext cx="300507" cy="371476"/>
            </a:xfrm>
            <a:custGeom>
              <a:rect b="b" l="l" r="r" t="t"/>
              <a:pathLst>
                <a:path extrusionOk="0" h="13960" w="11293">
                  <a:moveTo>
                    <a:pt x="5669" y="504"/>
                  </a:moveTo>
                  <a:cubicBezTo>
                    <a:pt x="5826" y="504"/>
                    <a:pt x="5983" y="549"/>
                    <a:pt x="6095" y="639"/>
                  </a:cubicBezTo>
                  <a:cubicBezTo>
                    <a:pt x="6279" y="792"/>
                    <a:pt x="6525" y="861"/>
                    <a:pt x="6763" y="861"/>
                  </a:cubicBezTo>
                  <a:cubicBezTo>
                    <a:pt x="6873" y="861"/>
                    <a:pt x="6981" y="846"/>
                    <a:pt x="7081" y="818"/>
                  </a:cubicBezTo>
                  <a:cubicBezTo>
                    <a:pt x="7156" y="786"/>
                    <a:pt x="7231" y="772"/>
                    <a:pt x="7304" y="772"/>
                  </a:cubicBezTo>
                  <a:cubicBezTo>
                    <a:pt x="7537" y="772"/>
                    <a:pt x="7751" y="916"/>
                    <a:pt x="7887" y="1087"/>
                  </a:cubicBezTo>
                  <a:cubicBezTo>
                    <a:pt x="8067" y="1400"/>
                    <a:pt x="8380" y="1580"/>
                    <a:pt x="8739" y="1669"/>
                  </a:cubicBezTo>
                  <a:cubicBezTo>
                    <a:pt x="9052" y="1669"/>
                    <a:pt x="9276" y="1938"/>
                    <a:pt x="9321" y="2207"/>
                  </a:cubicBezTo>
                  <a:cubicBezTo>
                    <a:pt x="9411" y="2521"/>
                    <a:pt x="9635" y="2879"/>
                    <a:pt x="9949" y="3014"/>
                  </a:cubicBezTo>
                  <a:cubicBezTo>
                    <a:pt x="10217" y="3103"/>
                    <a:pt x="10397" y="3462"/>
                    <a:pt x="10352" y="3731"/>
                  </a:cubicBezTo>
                  <a:cubicBezTo>
                    <a:pt x="10307" y="4044"/>
                    <a:pt x="10397" y="4447"/>
                    <a:pt x="10621" y="4672"/>
                  </a:cubicBezTo>
                  <a:cubicBezTo>
                    <a:pt x="10845" y="4940"/>
                    <a:pt x="10845" y="5299"/>
                    <a:pt x="10666" y="5523"/>
                  </a:cubicBezTo>
                  <a:cubicBezTo>
                    <a:pt x="10486" y="5792"/>
                    <a:pt x="10441" y="6195"/>
                    <a:pt x="10576" y="6509"/>
                  </a:cubicBezTo>
                  <a:cubicBezTo>
                    <a:pt x="10666" y="6822"/>
                    <a:pt x="10576" y="7136"/>
                    <a:pt x="10352" y="7315"/>
                  </a:cubicBezTo>
                  <a:cubicBezTo>
                    <a:pt x="10083" y="7539"/>
                    <a:pt x="9904" y="7853"/>
                    <a:pt x="9904" y="8211"/>
                  </a:cubicBezTo>
                  <a:cubicBezTo>
                    <a:pt x="9904" y="8525"/>
                    <a:pt x="9680" y="8839"/>
                    <a:pt x="9366" y="8884"/>
                  </a:cubicBezTo>
                  <a:cubicBezTo>
                    <a:pt x="9097" y="8928"/>
                    <a:pt x="8873" y="9152"/>
                    <a:pt x="8694" y="9376"/>
                  </a:cubicBezTo>
                  <a:cubicBezTo>
                    <a:pt x="8649" y="9421"/>
                    <a:pt x="8649" y="9511"/>
                    <a:pt x="8649" y="9556"/>
                  </a:cubicBezTo>
                  <a:cubicBezTo>
                    <a:pt x="8567" y="9801"/>
                    <a:pt x="8336" y="10010"/>
                    <a:pt x="8023" y="10010"/>
                  </a:cubicBezTo>
                  <a:cubicBezTo>
                    <a:pt x="7993" y="10010"/>
                    <a:pt x="7963" y="10008"/>
                    <a:pt x="7932" y="10004"/>
                  </a:cubicBezTo>
                  <a:cubicBezTo>
                    <a:pt x="7887" y="9998"/>
                    <a:pt x="7843" y="9995"/>
                    <a:pt x="7798" y="9995"/>
                  </a:cubicBezTo>
                  <a:cubicBezTo>
                    <a:pt x="7486" y="9995"/>
                    <a:pt x="7187" y="10133"/>
                    <a:pt x="6991" y="10407"/>
                  </a:cubicBezTo>
                  <a:cubicBezTo>
                    <a:pt x="6851" y="10547"/>
                    <a:pt x="6659" y="10617"/>
                    <a:pt x="6468" y="10617"/>
                  </a:cubicBezTo>
                  <a:cubicBezTo>
                    <a:pt x="6354" y="10617"/>
                    <a:pt x="6241" y="10592"/>
                    <a:pt x="6140" y="10542"/>
                  </a:cubicBezTo>
                  <a:cubicBezTo>
                    <a:pt x="6050" y="10497"/>
                    <a:pt x="5961" y="10452"/>
                    <a:pt x="5871" y="10452"/>
                  </a:cubicBezTo>
                  <a:lnTo>
                    <a:pt x="5468" y="10452"/>
                  </a:lnTo>
                  <a:cubicBezTo>
                    <a:pt x="5378" y="10452"/>
                    <a:pt x="5244" y="10497"/>
                    <a:pt x="5199" y="10542"/>
                  </a:cubicBezTo>
                  <a:cubicBezTo>
                    <a:pt x="5100" y="10607"/>
                    <a:pt x="4989" y="10637"/>
                    <a:pt x="4878" y="10637"/>
                  </a:cubicBezTo>
                  <a:cubicBezTo>
                    <a:pt x="4685" y="10637"/>
                    <a:pt x="4489" y="10549"/>
                    <a:pt x="4347" y="10407"/>
                  </a:cubicBezTo>
                  <a:cubicBezTo>
                    <a:pt x="4123" y="10183"/>
                    <a:pt x="3854" y="10004"/>
                    <a:pt x="3496" y="10004"/>
                  </a:cubicBezTo>
                  <a:lnTo>
                    <a:pt x="3406" y="10004"/>
                  </a:lnTo>
                  <a:cubicBezTo>
                    <a:pt x="3375" y="10008"/>
                    <a:pt x="3345" y="10010"/>
                    <a:pt x="3315" y="10010"/>
                  </a:cubicBezTo>
                  <a:cubicBezTo>
                    <a:pt x="3003" y="10010"/>
                    <a:pt x="2771" y="9801"/>
                    <a:pt x="2689" y="9556"/>
                  </a:cubicBezTo>
                  <a:cubicBezTo>
                    <a:pt x="2689" y="9511"/>
                    <a:pt x="2600" y="9421"/>
                    <a:pt x="2600" y="9376"/>
                  </a:cubicBezTo>
                  <a:cubicBezTo>
                    <a:pt x="2465" y="9152"/>
                    <a:pt x="2241" y="8928"/>
                    <a:pt x="1928" y="8884"/>
                  </a:cubicBezTo>
                  <a:cubicBezTo>
                    <a:pt x="1659" y="8839"/>
                    <a:pt x="1435" y="8525"/>
                    <a:pt x="1435" y="8211"/>
                  </a:cubicBezTo>
                  <a:cubicBezTo>
                    <a:pt x="1435" y="7853"/>
                    <a:pt x="1256" y="7539"/>
                    <a:pt x="987" y="7315"/>
                  </a:cubicBezTo>
                  <a:cubicBezTo>
                    <a:pt x="718" y="7136"/>
                    <a:pt x="673" y="6822"/>
                    <a:pt x="763" y="6509"/>
                  </a:cubicBezTo>
                  <a:cubicBezTo>
                    <a:pt x="852" y="6195"/>
                    <a:pt x="852" y="5792"/>
                    <a:pt x="673" y="5523"/>
                  </a:cubicBezTo>
                  <a:cubicBezTo>
                    <a:pt x="494" y="5254"/>
                    <a:pt x="494" y="4896"/>
                    <a:pt x="718" y="4672"/>
                  </a:cubicBezTo>
                  <a:cubicBezTo>
                    <a:pt x="942" y="4403"/>
                    <a:pt x="1031" y="4044"/>
                    <a:pt x="987" y="3731"/>
                  </a:cubicBezTo>
                  <a:cubicBezTo>
                    <a:pt x="942" y="3462"/>
                    <a:pt x="1121" y="3103"/>
                    <a:pt x="1390" y="3014"/>
                  </a:cubicBezTo>
                  <a:cubicBezTo>
                    <a:pt x="1704" y="2834"/>
                    <a:pt x="1928" y="2521"/>
                    <a:pt x="1972" y="2207"/>
                  </a:cubicBezTo>
                  <a:cubicBezTo>
                    <a:pt x="2062" y="1893"/>
                    <a:pt x="2286" y="1669"/>
                    <a:pt x="2600" y="1669"/>
                  </a:cubicBezTo>
                  <a:cubicBezTo>
                    <a:pt x="2958" y="1669"/>
                    <a:pt x="3272" y="1400"/>
                    <a:pt x="3451" y="1087"/>
                  </a:cubicBezTo>
                  <a:cubicBezTo>
                    <a:pt x="3582" y="890"/>
                    <a:pt x="3786" y="765"/>
                    <a:pt x="3991" y="765"/>
                  </a:cubicBezTo>
                  <a:cubicBezTo>
                    <a:pt x="4066" y="765"/>
                    <a:pt x="4141" y="782"/>
                    <a:pt x="4213" y="818"/>
                  </a:cubicBezTo>
                  <a:cubicBezTo>
                    <a:pt x="4326" y="846"/>
                    <a:pt x="4444" y="861"/>
                    <a:pt x="4561" y="861"/>
                  </a:cubicBezTo>
                  <a:cubicBezTo>
                    <a:pt x="4813" y="861"/>
                    <a:pt x="5060" y="792"/>
                    <a:pt x="5244" y="639"/>
                  </a:cubicBezTo>
                  <a:cubicBezTo>
                    <a:pt x="5356" y="549"/>
                    <a:pt x="5512" y="504"/>
                    <a:pt x="5669" y="504"/>
                  </a:cubicBezTo>
                  <a:close/>
                  <a:moveTo>
                    <a:pt x="8828" y="9959"/>
                  </a:moveTo>
                  <a:lnTo>
                    <a:pt x="9859" y="12334"/>
                  </a:lnTo>
                  <a:cubicBezTo>
                    <a:pt x="9933" y="12445"/>
                    <a:pt x="9855" y="12525"/>
                    <a:pt x="9800" y="12525"/>
                  </a:cubicBezTo>
                  <a:cubicBezTo>
                    <a:pt x="9788" y="12525"/>
                    <a:pt x="9777" y="12521"/>
                    <a:pt x="9769" y="12513"/>
                  </a:cubicBezTo>
                  <a:lnTo>
                    <a:pt x="8559" y="12110"/>
                  </a:lnTo>
                  <a:cubicBezTo>
                    <a:pt x="8529" y="12104"/>
                    <a:pt x="8499" y="12101"/>
                    <a:pt x="8470" y="12101"/>
                  </a:cubicBezTo>
                  <a:cubicBezTo>
                    <a:pt x="8277" y="12101"/>
                    <a:pt x="8093" y="12218"/>
                    <a:pt x="7977" y="12334"/>
                  </a:cubicBezTo>
                  <a:lnTo>
                    <a:pt x="7394" y="13454"/>
                  </a:lnTo>
                  <a:cubicBezTo>
                    <a:pt x="7350" y="13499"/>
                    <a:pt x="7316" y="13521"/>
                    <a:pt x="7288" y="13521"/>
                  </a:cubicBezTo>
                  <a:cubicBezTo>
                    <a:pt x="7260" y="13521"/>
                    <a:pt x="7238" y="13499"/>
                    <a:pt x="7215" y="13454"/>
                  </a:cubicBezTo>
                  <a:lnTo>
                    <a:pt x="6140" y="10945"/>
                  </a:lnTo>
                  <a:lnTo>
                    <a:pt x="6140" y="10945"/>
                  </a:lnTo>
                  <a:cubicBezTo>
                    <a:pt x="6245" y="10980"/>
                    <a:pt x="6354" y="10997"/>
                    <a:pt x="6461" y="10997"/>
                  </a:cubicBezTo>
                  <a:cubicBezTo>
                    <a:pt x="6765" y="10997"/>
                    <a:pt x="7061" y="10863"/>
                    <a:pt x="7260" y="10631"/>
                  </a:cubicBezTo>
                  <a:cubicBezTo>
                    <a:pt x="7400" y="10491"/>
                    <a:pt x="7567" y="10379"/>
                    <a:pt x="7719" y="10379"/>
                  </a:cubicBezTo>
                  <a:cubicBezTo>
                    <a:pt x="7762" y="10379"/>
                    <a:pt x="7803" y="10387"/>
                    <a:pt x="7843" y="10407"/>
                  </a:cubicBezTo>
                  <a:cubicBezTo>
                    <a:pt x="7879" y="10412"/>
                    <a:pt x="7916" y="10414"/>
                    <a:pt x="7953" y="10414"/>
                  </a:cubicBezTo>
                  <a:cubicBezTo>
                    <a:pt x="8281" y="10414"/>
                    <a:pt x="8627" y="10241"/>
                    <a:pt x="8828" y="9959"/>
                  </a:cubicBezTo>
                  <a:close/>
                  <a:moveTo>
                    <a:pt x="2465" y="10049"/>
                  </a:moveTo>
                  <a:cubicBezTo>
                    <a:pt x="2667" y="10330"/>
                    <a:pt x="2976" y="10504"/>
                    <a:pt x="3329" y="10504"/>
                  </a:cubicBezTo>
                  <a:cubicBezTo>
                    <a:pt x="3369" y="10504"/>
                    <a:pt x="3410" y="10501"/>
                    <a:pt x="3451" y="10497"/>
                  </a:cubicBezTo>
                  <a:cubicBezTo>
                    <a:pt x="3675" y="10497"/>
                    <a:pt x="3899" y="10542"/>
                    <a:pt x="4034" y="10721"/>
                  </a:cubicBezTo>
                  <a:cubicBezTo>
                    <a:pt x="4258" y="10945"/>
                    <a:pt x="4527" y="11124"/>
                    <a:pt x="4840" y="11124"/>
                  </a:cubicBezTo>
                  <a:cubicBezTo>
                    <a:pt x="4975" y="11124"/>
                    <a:pt x="5020" y="11124"/>
                    <a:pt x="5154" y="11079"/>
                  </a:cubicBezTo>
                  <a:lnTo>
                    <a:pt x="5154" y="11079"/>
                  </a:lnTo>
                  <a:lnTo>
                    <a:pt x="4123" y="13544"/>
                  </a:lnTo>
                  <a:cubicBezTo>
                    <a:pt x="4123" y="13566"/>
                    <a:pt x="4101" y="13577"/>
                    <a:pt x="4067" y="13577"/>
                  </a:cubicBezTo>
                  <a:cubicBezTo>
                    <a:pt x="4034" y="13577"/>
                    <a:pt x="3989" y="13566"/>
                    <a:pt x="3944" y="13544"/>
                  </a:cubicBezTo>
                  <a:lnTo>
                    <a:pt x="3362" y="12424"/>
                  </a:lnTo>
                  <a:cubicBezTo>
                    <a:pt x="3262" y="12257"/>
                    <a:pt x="3113" y="12165"/>
                    <a:pt x="2951" y="12165"/>
                  </a:cubicBezTo>
                  <a:cubicBezTo>
                    <a:pt x="2895" y="12165"/>
                    <a:pt x="2837" y="12176"/>
                    <a:pt x="2779" y="12199"/>
                  </a:cubicBezTo>
                  <a:lnTo>
                    <a:pt x="1569" y="12558"/>
                  </a:lnTo>
                  <a:cubicBezTo>
                    <a:pt x="1480" y="12558"/>
                    <a:pt x="1435" y="12513"/>
                    <a:pt x="1435" y="12468"/>
                  </a:cubicBezTo>
                  <a:lnTo>
                    <a:pt x="2465" y="10049"/>
                  </a:lnTo>
                  <a:close/>
                  <a:moveTo>
                    <a:pt x="5647" y="0"/>
                  </a:moveTo>
                  <a:cubicBezTo>
                    <a:pt x="5412" y="0"/>
                    <a:pt x="5176" y="79"/>
                    <a:pt x="4975" y="235"/>
                  </a:cubicBezTo>
                  <a:cubicBezTo>
                    <a:pt x="4840" y="336"/>
                    <a:pt x="4681" y="387"/>
                    <a:pt x="4515" y="387"/>
                  </a:cubicBezTo>
                  <a:cubicBezTo>
                    <a:pt x="4459" y="387"/>
                    <a:pt x="4403" y="381"/>
                    <a:pt x="4347" y="370"/>
                  </a:cubicBezTo>
                  <a:cubicBezTo>
                    <a:pt x="4232" y="328"/>
                    <a:pt x="4116" y="308"/>
                    <a:pt x="4004" y="308"/>
                  </a:cubicBezTo>
                  <a:cubicBezTo>
                    <a:pt x="3638" y="308"/>
                    <a:pt x="3309" y="520"/>
                    <a:pt x="3138" y="863"/>
                  </a:cubicBezTo>
                  <a:cubicBezTo>
                    <a:pt x="3003" y="1042"/>
                    <a:pt x="2779" y="1221"/>
                    <a:pt x="2555" y="1221"/>
                  </a:cubicBezTo>
                  <a:cubicBezTo>
                    <a:pt x="2062" y="1266"/>
                    <a:pt x="1659" y="1580"/>
                    <a:pt x="1569" y="2117"/>
                  </a:cubicBezTo>
                  <a:cubicBezTo>
                    <a:pt x="1480" y="2341"/>
                    <a:pt x="1390" y="2476"/>
                    <a:pt x="1166" y="2610"/>
                  </a:cubicBezTo>
                  <a:cubicBezTo>
                    <a:pt x="718" y="2834"/>
                    <a:pt x="449" y="3327"/>
                    <a:pt x="539" y="3775"/>
                  </a:cubicBezTo>
                  <a:cubicBezTo>
                    <a:pt x="583" y="3999"/>
                    <a:pt x="539" y="4223"/>
                    <a:pt x="359" y="4403"/>
                  </a:cubicBezTo>
                  <a:cubicBezTo>
                    <a:pt x="46" y="4761"/>
                    <a:pt x="1" y="5299"/>
                    <a:pt x="270" y="5747"/>
                  </a:cubicBezTo>
                  <a:cubicBezTo>
                    <a:pt x="359" y="5926"/>
                    <a:pt x="449" y="6195"/>
                    <a:pt x="315" y="6374"/>
                  </a:cubicBezTo>
                  <a:cubicBezTo>
                    <a:pt x="135" y="6822"/>
                    <a:pt x="270" y="7360"/>
                    <a:pt x="718" y="7629"/>
                  </a:cubicBezTo>
                  <a:cubicBezTo>
                    <a:pt x="897" y="7763"/>
                    <a:pt x="987" y="7987"/>
                    <a:pt x="987" y="8211"/>
                  </a:cubicBezTo>
                  <a:cubicBezTo>
                    <a:pt x="987" y="8704"/>
                    <a:pt x="1345" y="9152"/>
                    <a:pt x="1793" y="9287"/>
                  </a:cubicBezTo>
                  <a:cubicBezTo>
                    <a:pt x="1928" y="9332"/>
                    <a:pt x="2062" y="9376"/>
                    <a:pt x="2107" y="9511"/>
                  </a:cubicBezTo>
                  <a:lnTo>
                    <a:pt x="987" y="12244"/>
                  </a:lnTo>
                  <a:cubicBezTo>
                    <a:pt x="826" y="12605"/>
                    <a:pt x="1132" y="12930"/>
                    <a:pt x="1488" y="12930"/>
                  </a:cubicBezTo>
                  <a:cubicBezTo>
                    <a:pt x="1529" y="12930"/>
                    <a:pt x="1572" y="12926"/>
                    <a:pt x="1614" y="12916"/>
                  </a:cubicBezTo>
                  <a:lnTo>
                    <a:pt x="2824" y="12513"/>
                  </a:lnTo>
                  <a:cubicBezTo>
                    <a:pt x="2913" y="12513"/>
                    <a:pt x="2913" y="12513"/>
                    <a:pt x="2958" y="12558"/>
                  </a:cubicBezTo>
                  <a:lnTo>
                    <a:pt x="3586" y="13678"/>
                  </a:lnTo>
                  <a:cubicBezTo>
                    <a:pt x="3649" y="13869"/>
                    <a:pt x="3813" y="13959"/>
                    <a:pt x="3986" y="13959"/>
                  </a:cubicBezTo>
                  <a:cubicBezTo>
                    <a:pt x="4180" y="13959"/>
                    <a:pt x="4387" y="13846"/>
                    <a:pt x="4482" y="13633"/>
                  </a:cubicBezTo>
                  <a:lnTo>
                    <a:pt x="5647" y="10766"/>
                  </a:lnTo>
                  <a:lnTo>
                    <a:pt x="5692" y="10766"/>
                  </a:lnTo>
                  <a:lnTo>
                    <a:pt x="6857" y="13633"/>
                  </a:lnTo>
                  <a:cubicBezTo>
                    <a:pt x="6949" y="13841"/>
                    <a:pt x="7124" y="13942"/>
                    <a:pt x="7303" y="13942"/>
                  </a:cubicBezTo>
                  <a:cubicBezTo>
                    <a:pt x="7472" y="13942"/>
                    <a:pt x="7644" y="13852"/>
                    <a:pt x="7753" y="13678"/>
                  </a:cubicBezTo>
                  <a:lnTo>
                    <a:pt x="8380" y="12558"/>
                  </a:lnTo>
                  <a:cubicBezTo>
                    <a:pt x="8380" y="12513"/>
                    <a:pt x="8425" y="12513"/>
                    <a:pt x="8470" y="12513"/>
                  </a:cubicBezTo>
                  <a:lnTo>
                    <a:pt x="9725" y="12916"/>
                  </a:lnTo>
                  <a:cubicBezTo>
                    <a:pt x="9767" y="12926"/>
                    <a:pt x="9808" y="12930"/>
                    <a:pt x="9848" y="12930"/>
                  </a:cubicBezTo>
                  <a:cubicBezTo>
                    <a:pt x="10189" y="12930"/>
                    <a:pt x="10432" y="12605"/>
                    <a:pt x="10352" y="12244"/>
                  </a:cubicBezTo>
                  <a:lnTo>
                    <a:pt x="9232" y="9511"/>
                  </a:lnTo>
                  <a:cubicBezTo>
                    <a:pt x="9321" y="9376"/>
                    <a:pt x="9456" y="9287"/>
                    <a:pt x="9545" y="9287"/>
                  </a:cubicBezTo>
                  <a:cubicBezTo>
                    <a:pt x="10038" y="9152"/>
                    <a:pt x="10397" y="8704"/>
                    <a:pt x="10352" y="8211"/>
                  </a:cubicBezTo>
                  <a:cubicBezTo>
                    <a:pt x="10352" y="7987"/>
                    <a:pt x="10441" y="7763"/>
                    <a:pt x="10621" y="7629"/>
                  </a:cubicBezTo>
                  <a:cubicBezTo>
                    <a:pt x="11024" y="7360"/>
                    <a:pt x="11158" y="6822"/>
                    <a:pt x="11024" y="6374"/>
                  </a:cubicBezTo>
                  <a:cubicBezTo>
                    <a:pt x="10890" y="6195"/>
                    <a:pt x="10890" y="5971"/>
                    <a:pt x="11024" y="5747"/>
                  </a:cubicBezTo>
                  <a:cubicBezTo>
                    <a:pt x="11293" y="5299"/>
                    <a:pt x="11248" y="4806"/>
                    <a:pt x="10890" y="4403"/>
                  </a:cubicBezTo>
                  <a:cubicBezTo>
                    <a:pt x="10755" y="4223"/>
                    <a:pt x="10666" y="3999"/>
                    <a:pt x="10755" y="3775"/>
                  </a:cubicBezTo>
                  <a:cubicBezTo>
                    <a:pt x="10845" y="3282"/>
                    <a:pt x="10576" y="2790"/>
                    <a:pt x="10128" y="2610"/>
                  </a:cubicBezTo>
                  <a:cubicBezTo>
                    <a:pt x="9904" y="2476"/>
                    <a:pt x="9769" y="2341"/>
                    <a:pt x="9725" y="2117"/>
                  </a:cubicBezTo>
                  <a:cubicBezTo>
                    <a:pt x="9680" y="1580"/>
                    <a:pt x="9232" y="1221"/>
                    <a:pt x="8739" y="1221"/>
                  </a:cubicBezTo>
                  <a:cubicBezTo>
                    <a:pt x="8515" y="1221"/>
                    <a:pt x="8291" y="1087"/>
                    <a:pt x="8156" y="863"/>
                  </a:cubicBezTo>
                  <a:cubicBezTo>
                    <a:pt x="7946" y="512"/>
                    <a:pt x="7598" y="326"/>
                    <a:pt x="7243" y="326"/>
                  </a:cubicBezTo>
                  <a:cubicBezTo>
                    <a:pt x="7144" y="326"/>
                    <a:pt x="7044" y="341"/>
                    <a:pt x="6946" y="370"/>
                  </a:cubicBezTo>
                  <a:cubicBezTo>
                    <a:pt x="6890" y="381"/>
                    <a:pt x="6834" y="387"/>
                    <a:pt x="6779" y="387"/>
                  </a:cubicBezTo>
                  <a:cubicBezTo>
                    <a:pt x="6613" y="387"/>
                    <a:pt x="6453" y="336"/>
                    <a:pt x="6319" y="235"/>
                  </a:cubicBezTo>
                  <a:cubicBezTo>
                    <a:pt x="6117" y="79"/>
                    <a:pt x="5882" y="0"/>
                    <a:pt x="5647"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7"/>
            <p:cNvSpPr/>
            <p:nvPr/>
          </p:nvSpPr>
          <p:spPr>
            <a:xfrm>
              <a:off x="2983157" y="2895832"/>
              <a:ext cx="215834" cy="101357"/>
            </a:xfrm>
            <a:custGeom>
              <a:rect b="b" l="l" r="r" t="t"/>
              <a:pathLst>
                <a:path extrusionOk="0" h="3809" w="8111">
                  <a:moveTo>
                    <a:pt x="4078" y="0"/>
                  </a:moveTo>
                  <a:cubicBezTo>
                    <a:pt x="2016" y="0"/>
                    <a:pt x="269" y="1479"/>
                    <a:pt x="45" y="3585"/>
                  </a:cubicBezTo>
                  <a:cubicBezTo>
                    <a:pt x="0" y="3630"/>
                    <a:pt x="90" y="3764"/>
                    <a:pt x="224" y="3809"/>
                  </a:cubicBezTo>
                  <a:cubicBezTo>
                    <a:pt x="314" y="3809"/>
                    <a:pt x="448" y="3764"/>
                    <a:pt x="448" y="3630"/>
                  </a:cubicBezTo>
                  <a:cubicBezTo>
                    <a:pt x="672" y="1792"/>
                    <a:pt x="2240" y="448"/>
                    <a:pt x="4078" y="448"/>
                  </a:cubicBezTo>
                  <a:cubicBezTo>
                    <a:pt x="5915" y="448"/>
                    <a:pt x="7483" y="1837"/>
                    <a:pt x="7707" y="3630"/>
                  </a:cubicBezTo>
                  <a:cubicBezTo>
                    <a:pt x="7707" y="3719"/>
                    <a:pt x="7842" y="3809"/>
                    <a:pt x="7931" y="3809"/>
                  </a:cubicBezTo>
                  <a:cubicBezTo>
                    <a:pt x="8066" y="3809"/>
                    <a:pt x="8111" y="3674"/>
                    <a:pt x="8111" y="3585"/>
                  </a:cubicBezTo>
                  <a:cubicBezTo>
                    <a:pt x="7886" y="1568"/>
                    <a:pt x="6094" y="0"/>
                    <a:pt x="407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7"/>
            <p:cNvSpPr/>
            <p:nvPr/>
          </p:nvSpPr>
          <p:spPr>
            <a:xfrm>
              <a:off x="2984328" y="3010281"/>
              <a:ext cx="214663" cy="101384"/>
            </a:xfrm>
            <a:custGeom>
              <a:rect b="b" l="l" r="r" t="t"/>
              <a:pathLst>
                <a:path extrusionOk="0" h="3810" w="8067">
                  <a:moveTo>
                    <a:pt x="180" y="1"/>
                  </a:moveTo>
                  <a:cubicBezTo>
                    <a:pt x="46" y="1"/>
                    <a:pt x="1" y="90"/>
                    <a:pt x="1" y="225"/>
                  </a:cubicBezTo>
                  <a:cubicBezTo>
                    <a:pt x="225" y="2241"/>
                    <a:pt x="2017" y="3810"/>
                    <a:pt x="4034" y="3810"/>
                  </a:cubicBezTo>
                  <a:cubicBezTo>
                    <a:pt x="6095" y="3810"/>
                    <a:pt x="7842" y="2286"/>
                    <a:pt x="8067" y="225"/>
                  </a:cubicBezTo>
                  <a:cubicBezTo>
                    <a:pt x="8067" y="90"/>
                    <a:pt x="8022" y="46"/>
                    <a:pt x="7887" y="1"/>
                  </a:cubicBezTo>
                  <a:cubicBezTo>
                    <a:pt x="7798" y="1"/>
                    <a:pt x="7663" y="46"/>
                    <a:pt x="7663" y="180"/>
                  </a:cubicBezTo>
                  <a:cubicBezTo>
                    <a:pt x="7439" y="2017"/>
                    <a:pt x="5871" y="3361"/>
                    <a:pt x="4034" y="3361"/>
                  </a:cubicBezTo>
                  <a:cubicBezTo>
                    <a:pt x="2196" y="3361"/>
                    <a:pt x="628" y="1972"/>
                    <a:pt x="404" y="180"/>
                  </a:cubicBezTo>
                  <a:cubicBezTo>
                    <a:pt x="404" y="46"/>
                    <a:pt x="270" y="1"/>
                    <a:pt x="18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7"/>
            <p:cNvSpPr/>
            <p:nvPr/>
          </p:nvSpPr>
          <p:spPr>
            <a:xfrm>
              <a:off x="3012960" y="2924437"/>
              <a:ext cx="156227" cy="150852"/>
            </a:xfrm>
            <a:custGeom>
              <a:rect b="b" l="l" r="r" t="t"/>
              <a:pathLst>
                <a:path extrusionOk="0" h="5669" w="5871">
                  <a:moveTo>
                    <a:pt x="3092" y="493"/>
                  </a:moveTo>
                  <a:lnTo>
                    <a:pt x="3630" y="1927"/>
                  </a:lnTo>
                  <a:cubicBezTo>
                    <a:pt x="3675" y="2107"/>
                    <a:pt x="3809" y="2241"/>
                    <a:pt x="3988" y="2241"/>
                  </a:cubicBezTo>
                  <a:lnTo>
                    <a:pt x="5557" y="2286"/>
                  </a:lnTo>
                  <a:lnTo>
                    <a:pt x="4212" y="3227"/>
                  </a:lnTo>
                  <a:cubicBezTo>
                    <a:pt x="4078" y="3316"/>
                    <a:pt x="4033" y="3496"/>
                    <a:pt x="4078" y="3630"/>
                  </a:cubicBezTo>
                  <a:lnTo>
                    <a:pt x="4526" y="5109"/>
                  </a:lnTo>
                  <a:lnTo>
                    <a:pt x="4526" y="5109"/>
                  </a:lnTo>
                  <a:lnTo>
                    <a:pt x="3227" y="4213"/>
                  </a:lnTo>
                  <a:cubicBezTo>
                    <a:pt x="3182" y="4168"/>
                    <a:pt x="3092" y="4168"/>
                    <a:pt x="3002" y="4168"/>
                  </a:cubicBezTo>
                  <a:cubicBezTo>
                    <a:pt x="2958" y="4168"/>
                    <a:pt x="2868" y="4168"/>
                    <a:pt x="2778" y="4213"/>
                  </a:cubicBezTo>
                  <a:lnTo>
                    <a:pt x="1479" y="5109"/>
                  </a:lnTo>
                  <a:lnTo>
                    <a:pt x="1972" y="3630"/>
                  </a:lnTo>
                  <a:cubicBezTo>
                    <a:pt x="2017" y="3451"/>
                    <a:pt x="1972" y="3272"/>
                    <a:pt x="1837" y="3227"/>
                  </a:cubicBezTo>
                  <a:lnTo>
                    <a:pt x="628" y="2286"/>
                  </a:lnTo>
                  <a:lnTo>
                    <a:pt x="2196" y="2241"/>
                  </a:lnTo>
                  <a:cubicBezTo>
                    <a:pt x="2330" y="2241"/>
                    <a:pt x="2465" y="2107"/>
                    <a:pt x="2510" y="1927"/>
                  </a:cubicBezTo>
                  <a:lnTo>
                    <a:pt x="3092" y="493"/>
                  </a:lnTo>
                  <a:close/>
                  <a:moveTo>
                    <a:pt x="2913" y="0"/>
                  </a:moveTo>
                  <a:cubicBezTo>
                    <a:pt x="2734" y="0"/>
                    <a:pt x="2554" y="90"/>
                    <a:pt x="2510" y="269"/>
                  </a:cubicBezTo>
                  <a:lnTo>
                    <a:pt x="1972" y="1793"/>
                  </a:lnTo>
                  <a:lnTo>
                    <a:pt x="314" y="1838"/>
                  </a:lnTo>
                  <a:cubicBezTo>
                    <a:pt x="179" y="1838"/>
                    <a:pt x="0" y="1927"/>
                    <a:pt x="0" y="2107"/>
                  </a:cubicBezTo>
                  <a:cubicBezTo>
                    <a:pt x="0" y="2286"/>
                    <a:pt x="0" y="2465"/>
                    <a:pt x="90" y="2555"/>
                  </a:cubicBezTo>
                  <a:lnTo>
                    <a:pt x="1389" y="3585"/>
                  </a:lnTo>
                  <a:lnTo>
                    <a:pt x="941" y="5154"/>
                  </a:lnTo>
                  <a:cubicBezTo>
                    <a:pt x="896" y="5288"/>
                    <a:pt x="941" y="5467"/>
                    <a:pt x="1120" y="5602"/>
                  </a:cubicBezTo>
                  <a:cubicBezTo>
                    <a:pt x="1165" y="5646"/>
                    <a:pt x="1244" y="5669"/>
                    <a:pt x="1328" y="5669"/>
                  </a:cubicBezTo>
                  <a:cubicBezTo>
                    <a:pt x="1412" y="5669"/>
                    <a:pt x="1501" y="5646"/>
                    <a:pt x="1569" y="5602"/>
                  </a:cubicBezTo>
                  <a:lnTo>
                    <a:pt x="2913" y="4705"/>
                  </a:lnTo>
                  <a:lnTo>
                    <a:pt x="4257" y="5602"/>
                  </a:lnTo>
                  <a:cubicBezTo>
                    <a:pt x="4302" y="5646"/>
                    <a:pt x="4380" y="5669"/>
                    <a:pt x="4464" y="5669"/>
                  </a:cubicBezTo>
                  <a:cubicBezTo>
                    <a:pt x="4548" y="5669"/>
                    <a:pt x="4638" y="5646"/>
                    <a:pt x="4705" y="5602"/>
                  </a:cubicBezTo>
                  <a:cubicBezTo>
                    <a:pt x="4795" y="5467"/>
                    <a:pt x="4884" y="5288"/>
                    <a:pt x="4884" y="5154"/>
                  </a:cubicBezTo>
                  <a:lnTo>
                    <a:pt x="4436" y="3585"/>
                  </a:lnTo>
                  <a:lnTo>
                    <a:pt x="5691" y="2555"/>
                  </a:lnTo>
                  <a:cubicBezTo>
                    <a:pt x="5825" y="2465"/>
                    <a:pt x="5870" y="2286"/>
                    <a:pt x="5825" y="2107"/>
                  </a:cubicBezTo>
                  <a:cubicBezTo>
                    <a:pt x="5781" y="1927"/>
                    <a:pt x="5646" y="1838"/>
                    <a:pt x="5467" y="1838"/>
                  </a:cubicBezTo>
                  <a:lnTo>
                    <a:pt x="3854" y="1793"/>
                  </a:lnTo>
                  <a:lnTo>
                    <a:pt x="3316" y="269"/>
                  </a:lnTo>
                  <a:cubicBezTo>
                    <a:pt x="3227" y="90"/>
                    <a:pt x="3092" y="0"/>
                    <a:pt x="291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23" name="Google Shape;3623;p57"/>
          <p:cNvGrpSpPr/>
          <p:nvPr/>
        </p:nvGrpSpPr>
        <p:grpSpPr>
          <a:xfrm>
            <a:off x="3561445" y="2844554"/>
            <a:ext cx="338665" cy="383956"/>
            <a:chOff x="3561445" y="2844554"/>
            <a:chExt cx="338665" cy="383956"/>
          </a:xfrm>
        </p:grpSpPr>
        <p:sp>
          <p:nvSpPr>
            <p:cNvPr id="3624" name="Google Shape;3624;p57"/>
            <p:cNvSpPr/>
            <p:nvPr/>
          </p:nvSpPr>
          <p:spPr>
            <a:xfrm>
              <a:off x="3736725" y="3057993"/>
              <a:ext cx="26264" cy="53672"/>
            </a:xfrm>
            <a:custGeom>
              <a:rect b="b" l="l" r="r" t="t"/>
              <a:pathLst>
                <a:path extrusionOk="0" h="2017" w="987">
                  <a:moveTo>
                    <a:pt x="762" y="0"/>
                  </a:moveTo>
                  <a:cubicBezTo>
                    <a:pt x="628" y="0"/>
                    <a:pt x="538" y="90"/>
                    <a:pt x="538" y="224"/>
                  </a:cubicBezTo>
                  <a:lnTo>
                    <a:pt x="538" y="1524"/>
                  </a:lnTo>
                  <a:cubicBezTo>
                    <a:pt x="538" y="1568"/>
                    <a:pt x="538" y="1568"/>
                    <a:pt x="449" y="1613"/>
                  </a:cubicBezTo>
                  <a:cubicBezTo>
                    <a:pt x="440" y="1622"/>
                    <a:pt x="429" y="1626"/>
                    <a:pt x="418" y="1626"/>
                  </a:cubicBezTo>
                  <a:cubicBezTo>
                    <a:pt x="372" y="1626"/>
                    <a:pt x="314" y="1568"/>
                    <a:pt x="314" y="1568"/>
                  </a:cubicBezTo>
                  <a:lnTo>
                    <a:pt x="1" y="1837"/>
                  </a:lnTo>
                  <a:cubicBezTo>
                    <a:pt x="90" y="1927"/>
                    <a:pt x="225" y="2017"/>
                    <a:pt x="404" y="2017"/>
                  </a:cubicBezTo>
                  <a:cubicBezTo>
                    <a:pt x="449" y="2017"/>
                    <a:pt x="583" y="2017"/>
                    <a:pt x="628" y="1972"/>
                  </a:cubicBezTo>
                  <a:cubicBezTo>
                    <a:pt x="807" y="1837"/>
                    <a:pt x="897" y="1703"/>
                    <a:pt x="897" y="1524"/>
                  </a:cubicBezTo>
                  <a:lnTo>
                    <a:pt x="897" y="224"/>
                  </a:lnTo>
                  <a:cubicBezTo>
                    <a:pt x="986" y="45"/>
                    <a:pt x="852" y="0"/>
                    <a:pt x="76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7"/>
            <p:cNvSpPr/>
            <p:nvPr/>
          </p:nvSpPr>
          <p:spPr>
            <a:xfrm>
              <a:off x="3836885" y="3056796"/>
              <a:ext cx="35790" cy="56067"/>
            </a:xfrm>
            <a:custGeom>
              <a:rect b="b" l="l" r="r" t="t"/>
              <a:pathLst>
                <a:path extrusionOk="0" h="2107" w="1345">
                  <a:moveTo>
                    <a:pt x="718" y="448"/>
                  </a:moveTo>
                  <a:cubicBezTo>
                    <a:pt x="852" y="448"/>
                    <a:pt x="942" y="538"/>
                    <a:pt x="942" y="672"/>
                  </a:cubicBezTo>
                  <a:cubicBezTo>
                    <a:pt x="942" y="717"/>
                    <a:pt x="852" y="852"/>
                    <a:pt x="718" y="852"/>
                  </a:cubicBezTo>
                  <a:lnTo>
                    <a:pt x="449" y="852"/>
                  </a:lnTo>
                  <a:lnTo>
                    <a:pt x="449" y="448"/>
                  </a:lnTo>
                  <a:close/>
                  <a:moveTo>
                    <a:pt x="718" y="1210"/>
                  </a:moveTo>
                  <a:cubicBezTo>
                    <a:pt x="852" y="1210"/>
                    <a:pt x="942" y="1345"/>
                    <a:pt x="942" y="1434"/>
                  </a:cubicBezTo>
                  <a:cubicBezTo>
                    <a:pt x="942" y="1569"/>
                    <a:pt x="852" y="1613"/>
                    <a:pt x="718" y="1613"/>
                  </a:cubicBezTo>
                  <a:lnTo>
                    <a:pt x="449" y="1613"/>
                  </a:lnTo>
                  <a:lnTo>
                    <a:pt x="449" y="1210"/>
                  </a:lnTo>
                  <a:close/>
                  <a:moveTo>
                    <a:pt x="225" y="0"/>
                  </a:moveTo>
                  <a:cubicBezTo>
                    <a:pt x="135" y="0"/>
                    <a:pt x="1" y="90"/>
                    <a:pt x="1" y="224"/>
                  </a:cubicBezTo>
                  <a:lnTo>
                    <a:pt x="1" y="1076"/>
                  </a:lnTo>
                  <a:lnTo>
                    <a:pt x="1" y="1882"/>
                  </a:lnTo>
                  <a:cubicBezTo>
                    <a:pt x="1" y="1972"/>
                    <a:pt x="1" y="2017"/>
                    <a:pt x="45" y="2062"/>
                  </a:cubicBezTo>
                  <a:cubicBezTo>
                    <a:pt x="90" y="2106"/>
                    <a:pt x="180" y="2106"/>
                    <a:pt x="225" y="2106"/>
                  </a:cubicBezTo>
                  <a:lnTo>
                    <a:pt x="718" y="2106"/>
                  </a:lnTo>
                  <a:cubicBezTo>
                    <a:pt x="1076" y="2106"/>
                    <a:pt x="1345" y="1837"/>
                    <a:pt x="1345" y="1524"/>
                  </a:cubicBezTo>
                  <a:cubicBezTo>
                    <a:pt x="1345" y="1345"/>
                    <a:pt x="1300" y="1210"/>
                    <a:pt x="1166" y="1121"/>
                  </a:cubicBezTo>
                  <a:cubicBezTo>
                    <a:pt x="1300" y="986"/>
                    <a:pt x="1345" y="852"/>
                    <a:pt x="1345" y="717"/>
                  </a:cubicBezTo>
                  <a:cubicBezTo>
                    <a:pt x="1345" y="269"/>
                    <a:pt x="1076" y="0"/>
                    <a:pt x="71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7"/>
            <p:cNvSpPr/>
            <p:nvPr/>
          </p:nvSpPr>
          <p:spPr>
            <a:xfrm>
              <a:off x="3772489" y="3057993"/>
              <a:ext cx="53699" cy="53672"/>
            </a:xfrm>
            <a:custGeom>
              <a:rect b="b" l="l" r="r" t="t"/>
              <a:pathLst>
                <a:path extrusionOk="0" h="2017" w="2018">
                  <a:moveTo>
                    <a:pt x="1031" y="359"/>
                  </a:moveTo>
                  <a:cubicBezTo>
                    <a:pt x="1345" y="359"/>
                    <a:pt x="1659" y="627"/>
                    <a:pt x="1659" y="941"/>
                  </a:cubicBezTo>
                  <a:cubicBezTo>
                    <a:pt x="1659" y="1300"/>
                    <a:pt x="1345" y="1568"/>
                    <a:pt x="1031" y="1568"/>
                  </a:cubicBezTo>
                  <a:cubicBezTo>
                    <a:pt x="673" y="1568"/>
                    <a:pt x="404" y="1300"/>
                    <a:pt x="404" y="941"/>
                  </a:cubicBezTo>
                  <a:cubicBezTo>
                    <a:pt x="404" y="627"/>
                    <a:pt x="673" y="359"/>
                    <a:pt x="1031" y="359"/>
                  </a:cubicBezTo>
                  <a:close/>
                  <a:moveTo>
                    <a:pt x="1031" y="0"/>
                  </a:moveTo>
                  <a:cubicBezTo>
                    <a:pt x="449" y="0"/>
                    <a:pt x="1" y="448"/>
                    <a:pt x="1" y="1031"/>
                  </a:cubicBezTo>
                  <a:cubicBezTo>
                    <a:pt x="1" y="1568"/>
                    <a:pt x="449" y="2017"/>
                    <a:pt x="1031" y="2017"/>
                  </a:cubicBezTo>
                  <a:cubicBezTo>
                    <a:pt x="1569" y="2017"/>
                    <a:pt x="2017" y="1568"/>
                    <a:pt x="2017" y="1031"/>
                  </a:cubicBezTo>
                  <a:cubicBezTo>
                    <a:pt x="2017" y="448"/>
                    <a:pt x="1569" y="0"/>
                    <a:pt x="103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7"/>
            <p:cNvSpPr/>
            <p:nvPr/>
          </p:nvSpPr>
          <p:spPr>
            <a:xfrm>
              <a:off x="3561445" y="2844554"/>
              <a:ext cx="338665" cy="383956"/>
            </a:xfrm>
            <a:custGeom>
              <a:rect b="b" l="l" r="r" t="t"/>
              <a:pathLst>
                <a:path extrusionOk="0" h="14429" w="12727">
                  <a:moveTo>
                    <a:pt x="8290" y="404"/>
                  </a:moveTo>
                  <a:cubicBezTo>
                    <a:pt x="8335" y="404"/>
                    <a:pt x="8380" y="448"/>
                    <a:pt x="8380" y="538"/>
                  </a:cubicBezTo>
                  <a:lnTo>
                    <a:pt x="8380" y="1255"/>
                  </a:lnTo>
                  <a:lnTo>
                    <a:pt x="2062" y="1255"/>
                  </a:lnTo>
                  <a:lnTo>
                    <a:pt x="2062" y="538"/>
                  </a:lnTo>
                  <a:cubicBezTo>
                    <a:pt x="2062" y="448"/>
                    <a:pt x="2107" y="404"/>
                    <a:pt x="2196" y="404"/>
                  </a:cubicBezTo>
                  <a:close/>
                  <a:moveTo>
                    <a:pt x="5602" y="7394"/>
                  </a:moveTo>
                  <a:lnTo>
                    <a:pt x="5602" y="7528"/>
                  </a:lnTo>
                  <a:lnTo>
                    <a:pt x="5602" y="8290"/>
                  </a:lnTo>
                  <a:lnTo>
                    <a:pt x="4750" y="8290"/>
                  </a:lnTo>
                  <a:lnTo>
                    <a:pt x="4750" y="7394"/>
                  </a:lnTo>
                  <a:close/>
                  <a:moveTo>
                    <a:pt x="12144" y="7394"/>
                  </a:moveTo>
                  <a:cubicBezTo>
                    <a:pt x="12189" y="7394"/>
                    <a:pt x="12278" y="7483"/>
                    <a:pt x="12278" y="7528"/>
                  </a:cubicBezTo>
                  <a:lnTo>
                    <a:pt x="12278" y="10441"/>
                  </a:lnTo>
                  <a:cubicBezTo>
                    <a:pt x="12278" y="10486"/>
                    <a:pt x="12189" y="10530"/>
                    <a:pt x="12144" y="10530"/>
                  </a:cubicBezTo>
                  <a:lnTo>
                    <a:pt x="6140" y="10530"/>
                  </a:lnTo>
                  <a:cubicBezTo>
                    <a:pt x="6095" y="10530"/>
                    <a:pt x="6050" y="10486"/>
                    <a:pt x="6050" y="10441"/>
                  </a:cubicBezTo>
                  <a:lnTo>
                    <a:pt x="6050" y="7528"/>
                  </a:lnTo>
                  <a:cubicBezTo>
                    <a:pt x="6050" y="7483"/>
                    <a:pt x="6095" y="7394"/>
                    <a:pt x="6140" y="7394"/>
                  </a:cubicBezTo>
                  <a:close/>
                  <a:moveTo>
                    <a:pt x="9635" y="10979"/>
                  </a:moveTo>
                  <a:lnTo>
                    <a:pt x="9635" y="13040"/>
                  </a:lnTo>
                  <a:lnTo>
                    <a:pt x="8918" y="13040"/>
                  </a:lnTo>
                  <a:lnTo>
                    <a:pt x="8918" y="10979"/>
                  </a:lnTo>
                  <a:close/>
                  <a:moveTo>
                    <a:pt x="11248" y="13533"/>
                  </a:moveTo>
                  <a:cubicBezTo>
                    <a:pt x="11382" y="13533"/>
                    <a:pt x="11472" y="13622"/>
                    <a:pt x="11472" y="13757"/>
                  </a:cubicBezTo>
                  <a:cubicBezTo>
                    <a:pt x="11472" y="13846"/>
                    <a:pt x="11382" y="13981"/>
                    <a:pt x="11248" y="13981"/>
                  </a:cubicBezTo>
                  <a:lnTo>
                    <a:pt x="538" y="13981"/>
                  </a:lnTo>
                  <a:cubicBezTo>
                    <a:pt x="449" y="13981"/>
                    <a:pt x="314" y="13846"/>
                    <a:pt x="314" y="13757"/>
                  </a:cubicBezTo>
                  <a:cubicBezTo>
                    <a:pt x="314" y="13622"/>
                    <a:pt x="449" y="13533"/>
                    <a:pt x="538" y="13533"/>
                  </a:cubicBezTo>
                  <a:close/>
                  <a:moveTo>
                    <a:pt x="2241" y="0"/>
                  </a:moveTo>
                  <a:cubicBezTo>
                    <a:pt x="1972" y="0"/>
                    <a:pt x="1748" y="224"/>
                    <a:pt x="1748" y="493"/>
                  </a:cubicBezTo>
                  <a:lnTo>
                    <a:pt x="1748" y="1255"/>
                  </a:lnTo>
                  <a:cubicBezTo>
                    <a:pt x="1390" y="1300"/>
                    <a:pt x="1121" y="1569"/>
                    <a:pt x="1121" y="1972"/>
                  </a:cubicBezTo>
                  <a:lnTo>
                    <a:pt x="1121" y="13085"/>
                  </a:lnTo>
                  <a:lnTo>
                    <a:pt x="673" y="13085"/>
                  </a:lnTo>
                  <a:cubicBezTo>
                    <a:pt x="269" y="13085"/>
                    <a:pt x="1" y="13353"/>
                    <a:pt x="1" y="13757"/>
                  </a:cubicBezTo>
                  <a:cubicBezTo>
                    <a:pt x="1" y="14115"/>
                    <a:pt x="269" y="14429"/>
                    <a:pt x="673" y="14429"/>
                  </a:cubicBezTo>
                  <a:lnTo>
                    <a:pt x="11382" y="14429"/>
                  </a:lnTo>
                  <a:cubicBezTo>
                    <a:pt x="11741" y="14429"/>
                    <a:pt x="12054" y="14115"/>
                    <a:pt x="12054" y="13757"/>
                  </a:cubicBezTo>
                  <a:cubicBezTo>
                    <a:pt x="12054" y="13353"/>
                    <a:pt x="11741" y="13085"/>
                    <a:pt x="11382" y="13085"/>
                  </a:cubicBezTo>
                  <a:lnTo>
                    <a:pt x="10128" y="13085"/>
                  </a:lnTo>
                  <a:lnTo>
                    <a:pt x="10128" y="10979"/>
                  </a:lnTo>
                  <a:lnTo>
                    <a:pt x="12189" y="10979"/>
                  </a:lnTo>
                  <a:cubicBezTo>
                    <a:pt x="12502" y="10979"/>
                    <a:pt x="12726" y="10754"/>
                    <a:pt x="12726" y="10486"/>
                  </a:cubicBezTo>
                  <a:lnTo>
                    <a:pt x="12726" y="7573"/>
                  </a:lnTo>
                  <a:cubicBezTo>
                    <a:pt x="12637" y="7259"/>
                    <a:pt x="12413" y="7035"/>
                    <a:pt x="12144" y="7035"/>
                  </a:cubicBezTo>
                  <a:lnTo>
                    <a:pt x="4795" y="7035"/>
                  </a:lnTo>
                  <a:cubicBezTo>
                    <a:pt x="4571" y="7035"/>
                    <a:pt x="4347" y="7170"/>
                    <a:pt x="4347" y="7483"/>
                  </a:cubicBezTo>
                  <a:lnTo>
                    <a:pt x="4347" y="8380"/>
                  </a:lnTo>
                  <a:cubicBezTo>
                    <a:pt x="4347" y="8604"/>
                    <a:pt x="4526" y="8828"/>
                    <a:pt x="4795" y="8828"/>
                  </a:cubicBezTo>
                  <a:lnTo>
                    <a:pt x="5647" y="8828"/>
                  </a:lnTo>
                  <a:lnTo>
                    <a:pt x="5647" y="10486"/>
                  </a:lnTo>
                  <a:cubicBezTo>
                    <a:pt x="5647" y="10754"/>
                    <a:pt x="5871" y="10979"/>
                    <a:pt x="6140" y="10979"/>
                  </a:cubicBezTo>
                  <a:lnTo>
                    <a:pt x="8470" y="10979"/>
                  </a:lnTo>
                  <a:lnTo>
                    <a:pt x="8470" y="13085"/>
                  </a:lnTo>
                  <a:lnTo>
                    <a:pt x="4795" y="13085"/>
                  </a:lnTo>
                  <a:lnTo>
                    <a:pt x="4795" y="10530"/>
                  </a:lnTo>
                  <a:cubicBezTo>
                    <a:pt x="4930" y="10530"/>
                    <a:pt x="5019" y="10441"/>
                    <a:pt x="5019" y="10306"/>
                  </a:cubicBezTo>
                  <a:cubicBezTo>
                    <a:pt x="5019" y="10217"/>
                    <a:pt x="4930" y="10082"/>
                    <a:pt x="4795" y="10082"/>
                  </a:cubicBezTo>
                  <a:lnTo>
                    <a:pt x="2286" y="10082"/>
                  </a:lnTo>
                  <a:cubicBezTo>
                    <a:pt x="2196" y="10082"/>
                    <a:pt x="2062" y="10217"/>
                    <a:pt x="2062" y="10306"/>
                  </a:cubicBezTo>
                  <a:cubicBezTo>
                    <a:pt x="2062" y="10441"/>
                    <a:pt x="2196" y="10530"/>
                    <a:pt x="2286" y="10530"/>
                  </a:cubicBezTo>
                  <a:lnTo>
                    <a:pt x="2286" y="11203"/>
                  </a:lnTo>
                  <a:cubicBezTo>
                    <a:pt x="2286" y="11337"/>
                    <a:pt x="2420" y="11427"/>
                    <a:pt x="2510" y="11427"/>
                  </a:cubicBezTo>
                  <a:cubicBezTo>
                    <a:pt x="2644" y="11427"/>
                    <a:pt x="2734" y="11337"/>
                    <a:pt x="2734" y="11203"/>
                  </a:cubicBezTo>
                  <a:lnTo>
                    <a:pt x="2734" y="10530"/>
                  </a:lnTo>
                  <a:lnTo>
                    <a:pt x="4347" y="10530"/>
                  </a:lnTo>
                  <a:lnTo>
                    <a:pt x="4347" y="13085"/>
                  </a:lnTo>
                  <a:lnTo>
                    <a:pt x="2734" y="13085"/>
                  </a:lnTo>
                  <a:lnTo>
                    <a:pt x="2734" y="12233"/>
                  </a:lnTo>
                  <a:cubicBezTo>
                    <a:pt x="2734" y="12099"/>
                    <a:pt x="2644" y="12009"/>
                    <a:pt x="2510" y="12009"/>
                  </a:cubicBezTo>
                  <a:cubicBezTo>
                    <a:pt x="2420" y="12009"/>
                    <a:pt x="2286" y="12099"/>
                    <a:pt x="2286" y="12233"/>
                  </a:cubicBezTo>
                  <a:lnTo>
                    <a:pt x="2286" y="13085"/>
                  </a:lnTo>
                  <a:lnTo>
                    <a:pt x="1390" y="13085"/>
                  </a:lnTo>
                  <a:lnTo>
                    <a:pt x="1390" y="1972"/>
                  </a:lnTo>
                  <a:cubicBezTo>
                    <a:pt x="1390" y="1793"/>
                    <a:pt x="1569" y="1658"/>
                    <a:pt x="1748" y="1658"/>
                  </a:cubicBezTo>
                  <a:lnTo>
                    <a:pt x="8694" y="1658"/>
                  </a:lnTo>
                  <a:cubicBezTo>
                    <a:pt x="8828" y="1658"/>
                    <a:pt x="9007" y="1793"/>
                    <a:pt x="9007" y="1972"/>
                  </a:cubicBezTo>
                  <a:lnTo>
                    <a:pt x="9007" y="6184"/>
                  </a:lnTo>
                  <a:cubicBezTo>
                    <a:pt x="9007" y="6274"/>
                    <a:pt x="9142" y="6408"/>
                    <a:pt x="9231" y="6408"/>
                  </a:cubicBezTo>
                  <a:cubicBezTo>
                    <a:pt x="9366" y="6408"/>
                    <a:pt x="9455" y="6274"/>
                    <a:pt x="9455" y="6184"/>
                  </a:cubicBezTo>
                  <a:lnTo>
                    <a:pt x="9455" y="1972"/>
                  </a:lnTo>
                  <a:cubicBezTo>
                    <a:pt x="9455" y="1569"/>
                    <a:pt x="9187" y="1300"/>
                    <a:pt x="8828" y="1255"/>
                  </a:cubicBezTo>
                  <a:lnTo>
                    <a:pt x="8828" y="493"/>
                  </a:lnTo>
                  <a:cubicBezTo>
                    <a:pt x="8828" y="224"/>
                    <a:pt x="8604" y="0"/>
                    <a:pt x="833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7"/>
            <p:cNvSpPr/>
            <p:nvPr/>
          </p:nvSpPr>
          <p:spPr>
            <a:xfrm>
              <a:off x="3616289" y="2906556"/>
              <a:ext cx="47738" cy="47712"/>
            </a:xfrm>
            <a:custGeom>
              <a:rect b="b" l="l" r="r" t="t"/>
              <a:pathLst>
                <a:path extrusionOk="0" h="1793" w="1794">
                  <a:moveTo>
                    <a:pt x="1390" y="493"/>
                  </a:moveTo>
                  <a:lnTo>
                    <a:pt x="1390" y="1389"/>
                  </a:lnTo>
                  <a:lnTo>
                    <a:pt x="494" y="1389"/>
                  </a:lnTo>
                  <a:lnTo>
                    <a:pt x="494" y="493"/>
                  </a:lnTo>
                  <a:close/>
                  <a:moveTo>
                    <a:pt x="449" y="0"/>
                  </a:moveTo>
                  <a:cubicBezTo>
                    <a:pt x="225" y="0"/>
                    <a:pt x="1" y="135"/>
                    <a:pt x="1" y="448"/>
                  </a:cubicBezTo>
                  <a:lnTo>
                    <a:pt x="1" y="1345"/>
                  </a:lnTo>
                  <a:cubicBezTo>
                    <a:pt x="1" y="1569"/>
                    <a:pt x="180" y="1793"/>
                    <a:pt x="449" y="1793"/>
                  </a:cubicBezTo>
                  <a:lnTo>
                    <a:pt x="1345" y="1793"/>
                  </a:lnTo>
                  <a:cubicBezTo>
                    <a:pt x="1569" y="1793"/>
                    <a:pt x="1793" y="1613"/>
                    <a:pt x="1793" y="1345"/>
                  </a:cubicBezTo>
                  <a:lnTo>
                    <a:pt x="1793" y="448"/>
                  </a:lnTo>
                  <a:cubicBezTo>
                    <a:pt x="1793" y="224"/>
                    <a:pt x="1614"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7"/>
            <p:cNvSpPr/>
            <p:nvPr/>
          </p:nvSpPr>
          <p:spPr>
            <a:xfrm>
              <a:off x="3675922" y="2906556"/>
              <a:ext cx="47712" cy="47712"/>
            </a:xfrm>
            <a:custGeom>
              <a:rect b="b" l="l" r="r" t="t"/>
              <a:pathLst>
                <a:path extrusionOk="0" h="1793" w="1793">
                  <a:moveTo>
                    <a:pt x="1389" y="493"/>
                  </a:moveTo>
                  <a:lnTo>
                    <a:pt x="1389" y="1389"/>
                  </a:lnTo>
                  <a:lnTo>
                    <a:pt x="493" y="1389"/>
                  </a:lnTo>
                  <a:lnTo>
                    <a:pt x="493" y="493"/>
                  </a:lnTo>
                  <a:close/>
                  <a:moveTo>
                    <a:pt x="448" y="0"/>
                  </a:moveTo>
                  <a:cubicBezTo>
                    <a:pt x="224" y="0"/>
                    <a:pt x="0" y="135"/>
                    <a:pt x="0" y="448"/>
                  </a:cubicBezTo>
                  <a:lnTo>
                    <a:pt x="0" y="1345"/>
                  </a:lnTo>
                  <a:cubicBezTo>
                    <a:pt x="0" y="1569"/>
                    <a:pt x="180" y="1793"/>
                    <a:pt x="448" y="1793"/>
                  </a:cubicBezTo>
                  <a:lnTo>
                    <a:pt x="1345" y="1793"/>
                  </a:lnTo>
                  <a:cubicBezTo>
                    <a:pt x="1569" y="1793"/>
                    <a:pt x="1793" y="1613"/>
                    <a:pt x="1793" y="1345"/>
                  </a:cubicBezTo>
                  <a:lnTo>
                    <a:pt x="1793" y="448"/>
                  </a:lnTo>
                  <a:cubicBezTo>
                    <a:pt x="1793" y="224"/>
                    <a:pt x="1613"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7"/>
            <p:cNvSpPr/>
            <p:nvPr/>
          </p:nvSpPr>
          <p:spPr>
            <a:xfrm>
              <a:off x="3735528" y="2906556"/>
              <a:ext cx="47738" cy="47712"/>
            </a:xfrm>
            <a:custGeom>
              <a:rect b="b" l="l" r="r" t="t"/>
              <a:pathLst>
                <a:path extrusionOk="0" h="1793" w="1794">
                  <a:moveTo>
                    <a:pt x="1390" y="493"/>
                  </a:moveTo>
                  <a:lnTo>
                    <a:pt x="1390" y="1389"/>
                  </a:lnTo>
                  <a:lnTo>
                    <a:pt x="494" y="1389"/>
                  </a:lnTo>
                  <a:lnTo>
                    <a:pt x="494" y="493"/>
                  </a:lnTo>
                  <a:close/>
                  <a:moveTo>
                    <a:pt x="449" y="0"/>
                  </a:moveTo>
                  <a:cubicBezTo>
                    <a:pt x="225" y="0"/>
                    <a:pt x="1" y="135"/>
                    <a:pt x="1" y="448"/>
                  </a:cubicBezTo>
                  <a:lnTo>
                    <a:pt x="1" y="1345"/>
                  </a:lnTo>
                  <a:cubicBezTo>
                    <a:pt x="1" y="1569"/>
                    <a:pt x="180" y="1793"/>
                    <a:pt x="449" y="1793"/>
                  </a:cubicBezTo>
                  <a:lnTo>
                    <a:pt x="1345" y="1793"/>
                  </a:lnTo>
                  <a:cubicBezTo>
                    <a:pt x="1569" y="1793"/>
                    <a:pt x="1793" y="1613"/>
                    <a:pt x="1793" y="1345"/>
                  </a:cubicBezTo>
                  <a:lnTo>
                    <a:pt x="1793" y="448"/>
                  </a:lnTo>
                  <a:cubicBezTo>
                    <a:pt x="1793" y="224"/>
                    <a:pt x="1614"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7"/>
            <p:cNvSpPr/>
            <p:nvPr/>
          </p:nvSpPr>
          <p:spPr>
            <a:xfrm>
              <a:off x="3616289" y="2968557"/>
              <a:ext cx="47738" cy="47712"/>
            </a:xfrm>
            <a:custGeom>
              <a:rect b="b" l="l" r="r" t="t"/>
              <a:pathLst>
                <a:path extrusionOk="0" h="1793" w="1794">
                  <a:moveTo>
                    <a:pt x="1390" y="449"/>
                  </a:moveTo>
                  <a:lnTo>
                    <a:pt x="1390" y="1345"/>
                  </a:lnTo>
                  <a:lnTo>
                    <a:pt x="494" y="1345"/>
                  </a:lnTo>
                  <a:lnTo>
                    <a:pt x="494" y="449"/>
                  </a:lnTo>
                  <a:close/>
                  <a:moveTo>
                    <a:pt x="449" y="0"/>
                  </a:moveTo>
                  <a:cubicBezTo>
                    <a:pt x="225" y="0"/>
                    <a:pt x="1" y="180"/>
                    <a:pt x="1" y="449"/>
                  </a:cubicBezTo>
                  <a:lnTo>
                    <a:pt x="1" y="1345"/>
                  </a:lnTo>
                  <a:cubicBezTo>
                    <a:pt x="1" y="1569"/>
                    <a:pt x="180" y="1793"/>
                    <a:pt x="449" y="1793"/>
                  </a:cubicBezTo>
                  <a:lnTo>
                    <a:pt x="1345" y="1793"/>
                  </a:lnTo>
                  <a:cubicBezTo>
                    <a:pt x="1569" y="1793"/>
                    <a:pt x="1793" y="1614"/>
                    <a:pt x="1793" y="1345"/>
                  </a:cubicBezTo>
                  <a:lnTo>
                    <a:pt x="1793" y="449"/>
                  </a:lnTo>
                  <a:cubicBezTo>
                    <a:pt x="1793" y="224"/>
                    <a:pt x="1614"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7"/>
            <p:cNvSpPr/>
            <p:nvPr/>
          </p:nvSpPr>
          <p:spPr>
            <a:xfrm>
              <a:off x="3677119" y="2968557"/>
              <a:ext cx="47712" cy="47712"/>
            </a:xfrm>
            <a:custGeom>
              <a:rect b="b" l="l" r="r" t="t"/>
              <a:pathLst>
                <a:path extrusionOk="0" h="1793" w="1793">
                  <a:moveTo>
                    <a:pt x="1344" y="449"/>
                  </a:moveTo>
                  <a:lnTo>
                    <a:pt x="1344" y="1345"/>
                  </a:lnTo>
                  <a:lnTo>
                    <a:pt x="448" y="1345"/>
                  </a:lnTo>
                  <a:lnTo>
                    <a:pt x="448" y="449"/>
                  </a:lnTo>
                  <a:close/>
                  <a:moveTo>
                    <a:pt x="448" y="0"/>
                  </a:moveTo>
                  <a:cubicBezTo>
                    <a:pt x="224" y="0"/>
                    <a:pt x="0" y="180"/>
                    <a:pt x="0" y="449"/>
                  </a:cubicBezTo>
                  <a:lnTo>
                    <a:pt x="0" y="1345"/>
                  </a:lnTo>
                  <a:cubicBezTo>
                    <a:pt x="0" y="1569"/>
                    <a:pt x="179" y="1793"/>
                    <a:pt x="448" y="1793"/>
                  </a:cubicBezTo>
                  <a:lnTo>
                    <a:pt x="1344" y="1793"/>
                  </a:lnTo>
                  <a:cubicBezTo>
                    <a:pt x="1568" y="1793"/>
                    <a:pt x="1793" y="1614"/>
                    <a:pt x="1793" y="1345"/>
                  </a:cubicBezTo>
                  <a:lnTo>
                    <a:pt x="1793" y="449"/>
                  </a:lnTo>
                  <a:cubicBezTo>
                    <a:pt x="1748" y="224"/>
                    <a:pt x="1568" y="0"/>
                    <a:pt x="13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57"/>
            <p:cNvSpPr/>
            <p:nvPr/>
          </p:nvSpPr>
          <p:spPr>
            <a:xfrm>
              <a:off x="3736725" y="2968557"/>
              <a:ext cx="47712" cy="47712"/>
            </a:xfrm>
            <a:custGeom>
              <a:rect b="b" l="l" r="r" t="t"/>
              <a:pathLst>
                <a:path extrusionOk="0" h="1793" w="1793">
                  <a:moveTo>
                    <a:pt x="1345" y="449"/>
                  </a:moveTo>
                  <a:lnTo>
                    <a:pt x="1345" y="1345"/>
                  </a:lnTo>
                  <a:lnTo>
                    <a:pt x="449" y="1345"/>
                  </a:lnTo>
                  <a:lnTo>
                    <a:pt x="449" y="449"/>
                  </a:lnTo>
                  <a:close/>
                  <a:moveTo>
                    <a:pt x="449" y="0"/>
                  </a:moveTo>
                  <a:cubicBezTo>
                    <a:pt x="225" y="0"/>
                    <a:pt x="1" y="180"/>
                    <a:pt x="1" y="449"/>
                  </a:cubicBezTo>
                  <a:lnTo>
                    <a:pt x="1" y="1345"/>
                  </a:lnTo>
                  <a:cubicBezTo>
                    <a:pt x="1" y="1569"/>
                    <a:pt x="180" y="1793"/>
                    <a:pt x="449" y="1793"/>
                  </a:cubicBezTo>
                  <a:lnTo>
                    <a:pt x="1345" y="1793"/>
                  </a:lnTo>
                  <a:cubicBezTo>
                    <a:pt x="1569" y="1793"/>
                    <a:pt x="1793" y="1614"/>
                    <a:pt x="1793" y="1345"/>
                  </a:cubicBezTo>
                  <a:lnTo>
                    <a:pt x="1793" y="449"/>
                  </a:lnTo>
                  <a:cubicBezTo>
                    <a:pt x="1748" y="224"/>
                    <a:pt x="1569"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57"/>
            <p:cNvSpPr/>
            <p:nvPr/>
          </p:nvSpPr>
          <p:spPr>
            <a:xfrm>
              <a:off x="3617486" y="3031756"/>
              <a:ext cx="47738" cy="47712"/>
            </a:xfrm>
            <a:custGeom>
              <a:rect b="b" l="l" r="r" t="t"/>
              <a:pathLst>
                <a:path extrusionOk="0" h="1793" w="1794">
                  <a:moveTo>
                    <a:pt x="1345" y="359"/>
                  </a:moveTo>
                  <a:lnTo>
                    <a:pt x="1345" y="1255"/>
                  </a:lnTo>
                  <a:lnTo>
                    <a:pt x="449" y="1255"/>
                  </a:lnTo>
                  <a:lnTo>
                    <a:pt x="449" y="359"/>
                  </a:lnTo>
                  <a:close/>
                  <a:moveTo>
                    <a:pt x="449" y="0"/>
                  </a:moveTo>
                  <a:cubicBezTo>
                    <a:pt x="225" y="0"/>
                    <a:pt x="1" y="135"/>
                    <a:pt x="1" y="448"/>
                  </a:cubicBezTo>
                  <a:lnTo>
                    <a:pt x="1" y="1345"/>
                  </a:lnTo>
                  <a:cubicBezTo>
                    <a:pt x="1" y="1569"/>
                    <a:pt x="180" y="1793"/>
                    <a:pt x="449" y="1793"/>
                  </a:cubicBezTo>
                  <a:lnTo>
                    <a:pt x="1345" y="1793"/>
                  </a:lnTo>
                  <a:cubicBezTo>
                    <a:pt x="1569" y="1793"/>
                    <a:pt x="1793" y="1613"/>
                    <a:pt x="1793" y="1345"/>
                  </a:cubicBezTo>
                  <a:lnTo>
                    <a:pt x="1793" y="448"/>
                  </a:lnTo>
                  <a:cubicBezTo>
                    <a:pt x="1748" y="135"/>
                    <a:pt x="1569" y="0"/>
                    <a:pt x="134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5" name="Google Shape;3635;p57"/>
          <p:cNvGrpSpPr/>
          <p:nvPr/>
        </p:nvGrpSpPr>
        <p:grpSpPr>
          <a:xfrm>
            <a:off x="4151682" y="2844554"/>
            <a:ext cx="282625" cy="404233"/>
            <a:chOff x="4151682" y="2844554"/>
            <a:chExt cx="282625" cy="404233"/>
          </a:xfrm>
        </p:grpSpPr>
        <p:sp>
          <p:nvSpPr>
            <p:cNvPr id="3636" name="Google Shape;3636;p57"/>
            <p:cNvSpPr/>
            <p:nvPr/>
          </p:nvSpPr>
          <p:spPr>
            <a:xfrm>
              <a:off x="4189840" y="2880318"/>
              <a:ext cx="207505" cy="208702"/>
            </a:xfrm>
            <a:custGeom>
              <a:rect b="b" l="l" r="r" t="t"/>
              <a:pathLst>
                <a:path extrusionOk="0" h="7843" w="7798">
                  <a:moveTo>
                    <a:pt x="4212" y="538"/>
                  </a:moveTo>
                  <a:cubicBezTo>
                    <a:pt x="4257" y="538"/>
                    <a:pt x="4302" y="583"/>
                    <a:pt x="4302" y="628"/>
                  </a:cubicBezTo>
                  <a:cubicBezTo>
                    <a:pt x="4302" y="852"/>
                    <a:pt x="4481" y="1076"/>
                    <a:pt x="4705" y="1121"/>
                  </a:cubicBezTo>
                  <a:cubicBezTo>
                    <a:pt x="4929" y="1210"/>
                    <a:pt x="5108" y="1300"/>
                    <a:pt x="5288" y="1345"/>
                  </a:cubicBezTo>
                  <a:cubicBezTo>
                    <a:pt x="5376" y="1398"/>
                    <a:pt x="5471" y="1423"/>
                    <a:pt x="5566" y="1423"/>
                  </a:cubicBezTo>
                  <a:cubicBezTo>
                    <a:pt x="5710" y="1423"/>
                    <a:pt x="5851" y="1364"/>
                    <a:pt x="5960" y="1255"/>
                  </a:cubicBezTo>
                  <a:cubicBezTo>
                    <a:pt x="5982" y="1233"/>
                    <a:pt x="6005" y="1222"/>
                    <a:pt x="6027" y="1222"/>
                  </a:cubicBezTo>
                  <a:cubicBezTo>
                    <a:pt x="6049" y="1222"/>
                    <a:pt x="6072" y="1233"/>
                    <a:pt x="6094" y="1255"/>
                  </a:cubicBezTo>
                  <a:lnTo>
                    <a:pt x="6542" y="1703"/>
                  </a:lnTo>
                  <a:cubicBezTo>
                    <a:pt x="6632" y="1748"/>
                    <a:pt x="6632" y="1793"/>
                    <a:pt x="6542" y="1883"/>
                  </a:cubicBezTo>
                  <a:cubicBezTo>
                    <a:pt x="6408" y="2017"/>
                    <a:pt x="6318" y="2331"/>
                    <a:pt x="6453" y="2555"/>
                  </a:cubicBezTo>
                  <a:cubicBezTo>
                    <a:pt x="6542" y="2689"/>
                    <a:pt x="6632" y="2913"/>
                    <a:pt x="6677" y="3092"/>
                  </a:cubicBezTo>
                  <a:cubicBezTo>
                    <a:pt x="6722" y="3316"/>
                    <a:pt x="6946" y="3496"/>
                    <a:pt x="7170" y="3496"/>
                  </a:cubicBezTo>
                  <a:lnTo>
                    <a:pt x="7215" y="3496"/>
                  </a:lnTo>
                  <a:cubicBezTo>
                    <a:pt x="7304" y="3496"/>
                    <a:pt x="7349" y="3540"/>
                    <a:pt x="7349" y="3585"/>
                  </a:cubicBezTo>
                  <a:lnTo>
                    <a:pt x="7349" y="4213"/>
                  </a:lnTo>
                  <a:cubicBezTo>
                    <a:pt x="7349" y="4257"/>
                    <a:pt x="7304" y="4347"/>
                    <a:pt x="7259" y="4347"/>
                  </a:cubicBezTo>
                  <a:lnTo>
                    <a:pt x="7170" y="4347"/>
                  </a:lnTo>
                  <a:cubicBezTo>
                    <a:pt x="6946" y="4347"/>
                    <a:pt x="6722" y="4481"/>
                    <a:pt x="6677" y="4706"/>
                  </a:cubicBezTo>
                  <a:cubicBezTo>
                    <a:pt x="6632" y="4885"/>
                    <a:pt x="6587" y="5109"/>
                    <a:pt x="6453" y="5288"/>
                  </a:cubicBezTo>
                  <a:cubicBezTo>
                    <a:pt x="6363" y="5512"/>
                    <a:pt x="6408" y="5781"/>
                    <a:pt x="6587" y="5960"/>
                  </a:cubicBezTo>
                  <a:lnTo>
                    <a:pt x="6632" y="6005"/>
                  </a:lnTo>
                  <a:cubicBezTo>
                    <a:pt x="6677" y="6050"/>
                    <a:pt x="6677" y="6095"/>
                    <a:pt x="6632" y="6184"/>
                  </a:cubicBezTo>
                  <a:lnTo>
                    <a:pt x="6184" y="6632"/>
                  </a:lnTo>
                  <a:cubicBezTo>
                    <a:pt x="6139" y="6655"/>
                    <a:pt x="6105" y="6666"/>
                    <a:pt x="6077" y="6666"/>
                  </a:cubicBezTo>
                  <a:cubicBezTo>
                    <a:pt x="6049" y="6666"/>
                    <a:pt x="6027" y="6655"/>
                    <a:pt x="6005" y="6632"/>
                  </a:cubicBezTo>
                  <a:lnTo>
                    <a:pt x="5960" y="6587"/>
                  </a:lnTo>
                  <a:cubicBezTo>
                    <a:pt x="5840" y="6468"/>
                    <a:pt x="5681" y="6408"/>
                    <a:pt x="5535" y="6408"/>
                  </a:cubicBezTo>
                  <a:cubicBezTo>
                    <a:pt x="5462" y="6408"/>
                    <a:pt x="5392" y="6423"/>
                    <a:pt x="5333" y="6453"/>
                  </a:cubicBezTo>
                  <a:cubicBezTo>
                    <a:pt x="5153" y="6587"/>
                    <a:pt x="4974" y="6632"/>
                    <a:pt x="4750" y="6677"/>
                  </a:cubicBezTo>
                  <a:cubicBezTo>
                    <a:pt x="4526" y="6722"/>
                    <a:pt x="4392" y="6946"/>
                    <a:pt x="4392" y="7170"/>
                  </a:cubicBezTo>
                  <a:lnTo>
                    <a:pt x="4392" y="7304"/>
                  </a:lnTo>
                  <a:cubicBezTo>
                    <a:pt x="4392" y="7349"/>
                    <a:pt x="4347" y="7394"/>
                    <a:pt x="4257" y="7394"/>
                  </a:cubicBezTo>
                  <a:lnTo>
                    <a:pt x="3675" y="7394"/>
                  </a:lnTo>
                  <a:cubicBezTo>
                    <a:pt x="3585" y="7394"/>
                    <a:pt x="3540" y="7349"/>
                    <a:pt x="3540" y="7304"/>
                  </a:cubicBezTo>
                  <a:lnTo>
                    <a:pt x="3540" y="7170"/>
                  </a:lnTo>
                  <a:cubicBezTo>
                    <a:pt x="3540" y="6946"/>
                    <a:pt x="3361" y="6722"/>
                    <a:pt x="3137" y="6677"/>
                  </a:cubicBezTo>
                  <a:cubicBezTo>
                    <a:pt x="3002" y="6632"/>
                    <a:pt x="2778" y="6587"/>
                    <a:pt x="2599" y="6453"/>
                  </a:cubicBezTo>
                  <a:cubicBezTo>
                    <a:pt x="2554" y="6408"/>
                    <a:pt x="2420" y="6408"/>
                    <a:pt x="2330" y="6408"/>
                  </a:cubicBezTo>
                  <a:cubicBezTo>
                    <a:pt x="2151" y="6408"/>
                    <a:pt x="2017" y="6453"/>
                    <a:pt x="1927" y="6587"/>
                  </a:cubicBezTo>
                  <a:lnTo>
                    <a:pt x="1882" y="6632"/>
                  </a:lnTo>
                  <a:cubicBezTo>
                    <a:pt x="1837" y="6655"/>
                    <a:pt x="1804" y="6666"/>
                    <a:pt x="1776" y="6666"/>
                  </a:cubicBezTo>
                  <a:cubicBezTo>
                    <a:pt x="1748" y="6666"/>
                    <a:pt x="1725" y="6655"/>
                    <a:pt x="1703" y="6632"/>
                  </a:cubicBezTo>
                  <a:lnTo>
                    <a:pt x="1255" y="6184"/>
                  </a:lnTo>
                  <a:cubicBezTo>
                    <a:pt x="1210" y="6139"/>
                    <a:pt x="1210" y="6050"/>
                    <a:pt x="1255" y="6005"/>
                  </a:cubicBezTo>
                  <a:lnTo>
                    <a:pt x="1300" y="5960"/>
                  </a:lnTo>
                  <a:cubicBezTo>
                    <a:pt x="1479" y="5781"/>
                    <a:pt x="1524" y="5512"/>
                    <a:pt x="1434" y="5288"/>
                  </a:cubicBezTo>
                  <a:cubicBezTo>
                    <a:pt x="1300" y="5109"/>
                    <a:pt x="1255" y="4930"/>
                    <a:pt x="1210" y="4706"/>
                  </a:cubicBezTo>
                  <a:cubicBezTo>
                    <a:pt x="1120" y="4481"/>
                    <a:pt x="896" y="4347"/>
                    <a:pt x="672" y="4347"/>
                  </a:cubicBezTo>
                  <a:lnTo>
                    <a:pt x="628" y="4347"/>
                  </a:lnTo>
                  <a:cubicBezTo>
                    <a:pt x="583" y="4347"/>
                    <a:pt x="538" y="4257"/>
                    <a:pt x="538" y="4213"/>
                  </a:cubicBezTo>
                  <a:lnTo>
                    <a:pt x="538" y="3585"/>
                  </a:lnTo>
                  <a:cubicBezTo>
                    <a:pt x="538" y="3540"/>
                    <a:pt x="583" y="3496"/>
                    <a:pt x="628" y="3496"/>
                  </a:cubicBezTo>
                  <a:lnTo>
                    <a:pt x="672" y="3496"/>
                  </a:lnTo>
                  <a:cubicBezTo>
                    <a:pt x="896" y="3496"/>
                    <a:pt x="1120" y="3316"/>
                    <a:pt x="1210" y="3092"/>
                  </a:cubicBezTo>
                  <a:cubicBezTo>
                    <a:pt x="1255" y="2913"/>
                    <a:pt x="1300" y="2689"/>
                    <a:pt x="1434" y="2555"/>
                  </a:cubicBezTo>
                  <a:cubicBezTo>
                    <a:pt x="1524" y="2331"/>
                    <a:pt x="1479" y="2017"/>
                    <a:pt x="1300" y="1883"/>
                  </a:cubicBezTo>
                  <a:cubicBezTo>
                    <a:pt x="1255" y="1793"/>
                    <a:pt x="1255" y="1748"/>
                    <a:pt x="1300" y="1703"/>
                  </a:cubicBezTo>
                  <a:lnTo>
                    <a:pt x="1748" y="1255"/>
                  </a:lnTo>
                  <a:lnTo>
                    <a:pt x="1793" y="1210"/>
                  </a:lnTo>
                  <a:cubicBezTo>
                    <a:pt x="1793" y="1210"/>
                    <a:pt x="1882" y="1210"/>
                    <a:pt x="1882" y="1255"/>
                  </a:cubicBezTo>
                  <a:cubicBezTo>
                    <a:pt x="1964" y="1364"/>
                    <a:pt x="2111" y="1423"/>
                    <a:pt x="2264" y="1423"/>
                  </a:cubicBezTo>
                  <a:cubicBezTo>
                    <a:pt x="2364" y="1423"/>
                    <a:pt x="2466" y="1398"/>
                    <a:pt x="2554" y="1345"/>
                  </a:cubicBezTo>
                  <a:cubicBezTo>
                    <a:pt x="2689" y="1255"/>
                    <a:pt x="2913" y="1210"/>
                    <a:pt x="3092" y="1121"/>
                  </a:cubicBezTo>
                  <a:cubicBezTo>
                    <a:pt x="3316" y="1076"/>
                    <a:pt x="3495" y="852"/>
                    <a:pt x="3495" y="628"/>
                  </a:cubicBezTo>
                  <a:cubicBezTo>
                    <a:pt x="3495" y="583"/>
                    <a:pt x="3540" y="538"/>
                    <a:pt x="3585" y="538"/>
                  </a:cubicBezTo>
                  <a:close/>
                  <a:moveTo>
                    <a:pt x="3675" y="1"/>
                  </a:moveTo>
                  <a:cubicBezTo>
                    <a:pt x="3361" y="1"/>
                    <a:pt x="3092" y="225"/>
                    <a:pt x="3092" y="583"/>
                  </a:cubicBezTo>
                  <a:cubicBezTo>
                    <a:pt x="3092" y="628"/>
                    <a:pt x="3047" y="673"/>
                    <a:pt x="3047" y="673"/>
                  </a:cubicBezTo>
                  <a:cubicBezTo>
                    <a:pt x="2823" y="762"/>
                    <a:pt x="2599" y="852"/>
                    <a:pt x="2375" y="986"/>
                  </a:cubicBezTo>
                  <a:lnTo>
                    <a:pt x="2241" y="986"/>
                  </a:lnTo>
                  <a:cubicBezTo>
                    <a:pt x="2129" y="874"/>
                    <a:pt x="1994" y="818"/>
                    <a:pt x="1860" y="818"/>
                  </a:cubicBezTo>
                  <a:cubicBezTo>
                    <a:pt x="1725" y="818"/>
                    <a:pt x="1591" y="874"/>
                    <a:pt x="1479" y="986"/>
                  </a:cubicBezTo>
                  <a:lnTo>
                    <a:pt x="1031" y="1434"/>
                  </a:lnTo>
                  <a:cubicBezTo>
                    <a:pt x="807" y="1658"/>
                    <a:pt x="807" y="1972"/>
                    <a:pt x="1031" y="2196"/>
                  </a:cubicBezTo>
                  <a:cubicBezTo>
                    <a:pt x="1076" y="2241"/>
                    <a:pt x="1076" y="2241"/>
                    <a:pt x="1031" y="2331"/>
                  </a:cubicBezTo>
                  <a:cubicBezTo>
                    <a:pt x="896" y="2555"/>
                    <a:pt x="807" y="2779"/>
                    <a:pt x="762" y="3003"/>
                  </a:cubicBezTo>
                  <a:cubicBezTo>
                    <a:pt x="762" y="3048"/>
                    <a:pt x="672" y="3048"/>
                    <a:pt x="628" y="3048"/>
                  </a:cubicBezTo>
                  <a:lnTo>
                    <a:pt x="583" y="3048"/>
                  </a:lnTo>
                  <a:cubicBezTo>
                    <a:pt x="314" y="3048"/>
                    <a:pt x="0" y="3272"/>
                    <a:pt x="0" y="3585"/>
                  </a:cubicBezTo>
                  <a:lnTo>
                    <a:pt x="0" y="4213"/>
                  </a:lnTo>
                  <a:cubicBezTo>
                    <a:pt x="0" y="4481"/>
                    <a:pt x="224" y="4750"/>
                    <a:pt x="583" y="4750"/>
                  </a:cubicBezTo>
                  <a:lnTo>
                    <a:pt x="628" y="4750"/>
                  </a:lnTo>
                  <a:cubicBezTo>
                    <a:pt x="672" y="4750"/>
                    <a:pt x="762" y="4840"/>
                    <a:pt x="762" y="4840"/>
                  </a:cubicBezTo>
                  <a:cubicBezTo>
                    <a:pt x="807" y="5064"/>
                    <a:pt x="896" y="5288"/>
                    <a:pt x="1031" y="5422"/>
                  </a:cubicBezTo>
                  <a:lnTo>
                    <a:pt x="1031" y="5557"/>
                  </a:lnTo>
                  <a:lnTo>
                    <a:pt x="986" y="5602"/>
                  </a:lnTo>
                  <a:cubicBezTo>
                    <a:pt x="762" y="5826"/>
                    <a:pt x="762" y="6184"/>
                    <a:pt x="986" y="6408"/>
                  </a:cubicBezTo>
                  <a:lnTo>
                    <a:pt x="1434" y="6856"/>
                  </a:lnTo>
                  <a:cubicBezTo>
                    <a:pt x="1546" y="6968"/>
                    <a:pt x="1681" y="7024"/>
                    <a:pt x="1815" y="7024"/>
                  </a:cubicBezTo>
                  <a:cubicBezTo>
                    <a:pt x="1949" y="7024"/>
                    <a:pt x="2084" y="6968"/>
                    <a:pt x="2196" y="6856"/>
                  </a:cubicBezTo>
                  <a:lnTo>
                    <a:pt x="2241" y="6767"/>
                  </a:lnTo>
                  <a:cubicBezTo>
                    <a:pt x="2285" y="6744"/>
                    <a:pt x="2308" y="6733"/>
                    <a:pt x="2325" y="6733"/>
                  </a:cubicBezTo>
                  <a:cubicBezTo>
                    <a:pt x="2341" y="6733"/>
                    <a:pt x="2353" y="6744"/>
                    <a:pt x="2375" y="6767"/>
                  </a:cubicBezTo>
                  <a:cubicBezTo>
                    <a:pt x="2599" y="6901"/>
                    <a:pt x="2778" y="6946"/>
                    <a:pt x="3002" y="7080"/>
                  </a:cubicBezTo>
                  <a:cubicBezTo>
                    <a:pt x="3047" y="7080"/>
                    <a:pt x="3047" y="7125"/>
                    <a:pt x="3047" y="7170"/>
                  </a:cubicBezTo>
                  <a:lnTo>
                    <a:pt x="3047" y="7304"/>
                  </a:lnTo>
                  <a:cubicBezTo>
                    <a:pt x="3047" y="7573"/>
                    <a:pt x="3271" y="7842"/>
                    <a:pt x="3585" y="7842"/>
                  </a:cubicBezTo>
                  <a:lnTo>
                    <a:pt x="4212" y="7842"/>
                  </a:lnTo>
                  <a:cubicBezTo>
                    <a:pt x="4481" y="7842"/>
                    <a:pt x="4795" y="7618"/>
                    <a:pt x="4795" y="7304"/>
                  </a:cubicBezTo>
                  <a:lnTo>
                    <a:pt x="4795" y="7170"/>
                  </a:lnTo>
                  <a:cubicBezTo>
                    <a:pt x="4795" y="7125"/>
                    <a:pt x="4840" y="7080"/>
                    <a:pt x="4840" y="7080"/>
                  </a:cubicBezTo>
                  <a:cubicBezTo>
                    <a:pt x="5064" y="6991"/>
                    <a:pt x="5288" y="6901"/>
                    <a:pt x="5467" y="6767"/>
                  </a:cubicBezTo>
                  <a:lnTo>
                    <a:pt x="5557" y="6767"/>
                  </a:lnTo>
                  <a:lnTo>
                    <a:pt x="5601" y="6856"/>
                  </a:lnTo>
                  <a:cubicBezTo>
                    <a:pt x="5713" y="6968"/>
                    <a:pt x="5859" y="7024"/>
                    <a:pt x="6005" y="7024"/>
                  </a:cubicBezTo>
                  <a:cubicBezTo>
                    <a:pt x="6150" y="7024"/>
                    <a:pt x="6296" y="6968"/>
                    <a:pt x="6408" y="6856"/>
                  </a:cubicBezTo>
                  <a:lnTo>
                    <a:pt x="6856" y="6408"/>
                  </a:lnTo>
                  <a:cubicBezTo>
                    <a:pt x="7080" y="6184"/>
                    <a:pt x="7080" y="5826"/>
                    <a:pt x="6856" y="5602"/>
                  </a:cubicBezTo>
                  <a:lnTo>
                    <a:pt x="6811" y="5557"/>
                  </a:lnTo>
                  <a:cubicBezTo>
                    <a:pt x="6722" y="5512"/>
                    <a:pt x="6722" y="5512"/>
                    <a:pt x="6811" y="5422"/>
                  </a:cubicBezTo>
                  <a:cubicBezTo>
                    <a:pt x="6901" y="5198"/>
                    <a:pt x="7035" y="5064"/>
                    <a:pt x="7080" y="4840"/>
                  </a:cubicBezTo>
                  <a:cubicBezTo>
                    <a:pt x="7080" y="4750"/>
                    <a:pt x="7125" y="4750"/>
                    <a:pt x="7170" y="4750"/>
                  </a:cubicBezTo>
                  <a:lnTo>
                    <a:pt x="7215" y="4750"/>
                  </a:lnTo>
                  <a:cubicBezTo>
                    <a:pt x="7528" y="4750"/>
                    <a:pt x="7797" y="4526"/>
                    <a:pt x="7797" y="4213"/>
                  </a:cubicBezTo>
                  <a:lnTo>
                    <a:pt x="7797" y="3585"/>
                  </a:lnTo>
                  <a:cubicBezTo>
                    <a:pt x="7797" y="3316"/>
                    <a:pt x="7573" y="3048"/>
                    <a:pt x="7259" y="3048"/>
                  </a:cubicBezTo>
                  <a:lnTo>
                    <a:pt x="7170" y="3048"/>
                  </a:lnTo>
                  <a:cubicBezTo>
                    <a:pt x="7125" y="3048"/>
                    <a:pt x="7080" y="3003"/>
                    <a:pt x="7080" y="3003"/>
                  </a:cubicBezTo>
                  <a:cubicBezTo>
                    <a:pt x="7035" y="2734"/>
                    <a:pt x="6901" y="2510"/>
                    <a:pt x="6811" y="2331"/>
                  </a:cubicBezTo>
                  <a:lnTo>
                    <a:pt x="6811" y="2196"/>
                  </a:lnTo>
                  <a:cubicBezTo>
                    <a:pt x="7035" y="1972"/>
                    <a:pt x="7035" y="1658"/>
                    <a:pt x="6811" y="1434"/>
                  </a:cubicBezTo>
                  <a:lnTo>
                    <a:pt x="6453" y="986"/>
                  </a:lnTo>
                  <a:cubicBezTo>
                    <a:pt x="6341" y="874"/>
                    <a:pt x="6206" y="818"/>
                    <a:pt x="6072" y="818"/>
                  </a:cubicBezTo>
                  <a:cubicBezTo>
                    <a:pt x="5937" y="818"/>
                    <a:pt x="5803" y="874"/>
                    <a:pt x="5691" y="986"/>
                  </a:cubicBezTo>
                  <a:cubicBezTo>
                    <a:pt x="5646" y="1009"/>
                    <a:pt x="5613" y="1020"/>
                    <a:pt x="5590" y="1020"/>
                  </a:cubicBezTo>
                  <a:cubicBezTo>
                    <a:pt x="5568" y="1020"/>
                    <a:pt x="5557" y="1009"/>
                    <a:pt x="5557" y="986"/>
                  </a:cubicBezTo>
                  <a:cubicBezTo>
                    <a:pt x="5333" y="852"/>
                    <a:pt x="5108" y="762"/>
                    <a:pt x="4884" y="673"/>
                  </a:cubicBezTo>
                  <a:cubicBezTo>
                    <a:pt x="4840" y="673"/>
                    <a:pt x="4840" y="628"/>
                    <a:pt x="4840" y="583"/>
                  </a:cubicBezTo>
                  <a:cubicBezTo>
                    <a:pt x="4840" y="314"/>
                    <a:pt x="4616" y="1"/>
                    <a:pt x="425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7"/>
            <p:cNvSpPr/>
            <p:nvPr/>
          </p:nvSpPr>
          <p:spPr>
            <a:xfrm>
              <a:off x="4233960" y="2920872"/>
              <a:ext cx="122832" cy="121634"/>
            </a:xfrm>
            <a:custGeom>
              <a:rect b="b" l="l" r="r" t="t"/>
              <a:pathLst>
                <a:path extrusionOk="0" h="4571" w="4616">
                  <a:moveTo>
                    <a:pt x="2285" y="1524"/>
                  </a:moveTo>
                  <a:cubicBezTo>
                    <a:pt x="2554" y="1524"/>
                    <a:pt x="2823" y="1748"/>
                    <a:pt x="2823" y="2061"/>
                  </a:cubicBezTo>
                  <a:cubicBezTo>
                    <a:pt x="2823" y="2330"/>
                    <a:pt x="2599" y="2644"/>
                    <a:pt x="2285" y="2644"/>
                  </a:cubicBezTo>
                  <a:cubicBezTo>
                    <a:pt x="1927" y="2644"/>
                    <a:pt x="1703" y="2420"/>
                    <a:pt x="1703" y="2061"/>
                  </a:cubicBezTo>
                  <a:cubicBezTo>
                    <a:pt x="1703" y="1792"/>
                    <a:pt x="1927" y="1524"/>
                    <a:pt x="2285" y="1524"/>
                  </a:cubicBezTo>
                  <a:close/>
                  <a:moveTo>
                    <a:pt x="2285" y="403"/>
                  </a:moveTo>
                  <a:cubicBezTo>
                    <a:pt x="3271" y="403"/>
                    <a:pt x="4167" y="1255"/>
                    <a:pt x="4167" y="2285"/>
                  </a:cubicBezTo>
                  <a:cubicBezTo>
                    <a:pt x="4167" y="2644"/>
                    <a:pt x="4078" y="2957"/>
                    <a:pt x="3899" y="3271"/>
                  </a:cubicBezTo>
                  <a:cubicBezTo>
                    <a:pt x="3675" y="2957"/>
                    <a:pt x="3406" y="2733"/>
                    <a:pt x="3137" y="2644"/>
                  </a:cubicBezTo>
                  <a:cubicBezTo>
                    <a:pt x="3226" y="2465"/>
                    <a:pt x="3271" y="2285"/>
                    <a:pt x="3271" y="2061"/>
                  </a:cubicBezTo>
                  <a:cubicBezTo>
                    <a:pt x="3271" y="1524"/>
                    <a:pt x="2823" y="1075"/>
                    <a:pt x="2285" y="1075"/>
                  </a:cubicBezTo>
                  <a:cubicBezTo>
                    <a:pt x="1703" y="1075"/>
                    <a:pt x="1255" y="1524"/>
                    <a:pt x="1255" y="2061"/>
                  </a:cubicBezTo>
                  <a:cubicBezTo>
                    <a:pt x="1255" y="2285"/>
                    <a:pt x="1344" y="2465"/>
                    <a:pt x="1434" y="2644"/>
                  </a:cubicBezTo>
                  <a:cubicBezTo>
                    <a:pt x="1120" y="2733"/>
                    <a:pt x="896" y="2957"/>
                    <a:pt x="672" y="3271"/>
                  </a:cubicBezTo>
                  <a:cubicBezTo>
                    <a:pt x="493" y="2957"/>
                    <a:pt x="359" y="2644"/>
                    <a:pt x="359" y="2285"/>
                  </a:cubicBezTo>
                  <a:cubicBezTo>
                    <a:pt x="359" y="1300"/>
                    <a:pt x="1210" y="403"/>
                    <a:pt x="2285" y="403"/>
                  </a:cubicBezTo>
                  <a:close/>
                  <a:moveTo>
                    <a:pt x="2734" y="2957"/>
                  </a:moveTo>
                  <a:cubicBezTo>
                    <a:pt x="3047" y="3092"/>
                    <a:pt x="3406" y="3316"/>
                    <a:pt x="3630" y="3630"/>
                  </a:cubicBezTo>
                  <a:cubicBezTo>
                    <a:pt x="3271" y="3988"/>
                    <a:pt x="2823" y="4212"/>
                    <a:pt x="2285" y="4212"/>
                  </a:cubicBezTo>
                  <a:cubicBezTo>
                    <a:pt x="1793" y="4212"/>
                    <a:pt x="1255" y="3988"/>
                    <a:pt x="941" y="3630"/>
                  </a:cubicBezTo>
                  <a:cubicBezTo>
                    <a:pt x="1165" y="3316"/>
                    <a:pt x="1434" y="3092"/>
                    <a:pt x="1837" y="2957"/>
                  </a:cubicBezTo>
                  <a:cubicBezTo>
                    <a:pt x="1927" y="3047"/>
                    <a:pt x="2106" y="3092"/>
                    <a:pt x="2285" y="3092"/>
                  </a:cubicBezTo>
                  <a:cubicBezTo>
                    <a:pt x="2465" y="3092"/>
                    <a:pt x="2599" y="3047"/>
                    <a:pt x="2734" y="2957"/>
                  </a:cubicBezTo>
                  <a:close/>
                  <a:moveTo>
                    <a:pt x="2285" y="0"/>
                  </a:moveTo>
                  <a:cubicBezTo>
                    <a:pt x="986" y="0"/>
                    <a:pt x="0" y="1075"/>
                    <a:pt x="0" y="2285"/>
                  </a:cubicBezTo>
                  <a:cubicBezTo>
                    <a:pt x="0" y="3585"/>
                    <a:pt x="1031" y="4571"/>
                    <a:pt x="2285" y="4571"/>
                  </a:cubicBezTo>
                  <a:cubicBezTo>
                    <a:pt x="3585" y="4571"/>
                    <a:pt x="4571" y="3540"/>
                    <a:pt x="4571" y="2285"/>
                  </a:cubicBezTo>
                  <a:cubicBezTo>
                    <a:pt x="4616" y="1031"/>
                    <a:pt x="3585" y="0"/>
                    <a:pt x="228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7"/>
            <p:cNvSpPr/>
            <p:nvPr/>
          </p:nvSpPr>
          <p:spPr>
            <a:xfrm>
              <a:off x="4204130" y="2844554"/>
              <a:ext cx="230176" cy="232545"/>
            </a:xfrm>
            <a:custGeom>
              <a:rect b="b" l="l" r="r" t="t"/>
              <a:pathLst>
                <a:path extrusionOk="0" h="8739" w="8650">
                  <a:moveTo>
                    <a:pt x="3362" y="0"/>
                  </a:moveTo>
                  <a:cubicBezTo>
                    <a:pt x="2152" y="0"/>
                    <a:pt x="1032" y="404"/>
                    <a:pt x="91" y="1210"/>
                  </a:cubicBezTo>
                  <a:cubicBezTo>
                    <a:pt x="1" y="1255"/>
                    <a:pt x="1" y="1434"/>
                    <a:pt x="46" y="1524"/>
                  </a:cubicBezTo>
                  <a:cubicBezTo>
                    <a:pt x="72" y="1576"/>
                    <a:pt x="144" y="1598"/>
                    <a:pt x="218" y="1598"/>
                  </a:cubicBezTo>
                  <a:cubicBezTo>
                    <a:pt x="270" y="1598"/>
                    <a:pt x="322" y="1587"/>
                    <a:pt x="359" y="1569"/>
                  </a:cubicBezTo>
                  <a:cubicBezTo>
                    <a:pt x="1211" y="896"/>
                    <a:pt x="2286" y="493"/>
                    <a:pt x="3362" y="493"/>
                  </a:cubicBezTo>
                  <a:cubicBezTo>
                    <a:pt x="4616" y="493"/>
                    <a:pt x="5871" y="1031"/>
                    <a:pt x="6767" y="1927"/>
                  </a:cubicBezTo>
                  <a:cubicBezTo>
                    <a:pt x="7663" y="2823"/>
                    <a:pt x="8156" y="4033"/>
                    <a:pt x="8156" y="5333"/>
                  </a:cubicBezTo>
                  <a:cubicBezTo>
                    <a:pt x="8156" y="6453"/>
                    <a:pt x="7753" y="7439"/>
                    <a:pt x="7081" y="8335"/>
                  </a:cubicBezTo>
                  <a:cubicBezTo>
                    <a:pt x="7036" y="8469"/>
                    <a:pt x="7036" y="8559"/>
                    <a:pt x="7170" y="8693"/>
                  </a:cubicBezTo>
                  <a:cubicBezTo>
                    <a:pt x="7215" y="8738"/>
                    <a:pt x="7260" y="8738"/>
                    <a:pt x="7260" y="8738"/>
                  </a:cubicBezTo>
                  <a:cubicBezTo>
                    <a:pt x="7305" y="8738"/>
                    <a:pt x="7350" y="8693"/>
                    <a:pt x="7439" y="8693"/>
                  </a:cubicBezTo>
                  <a:cubicBezTo>
                    <a:pt x="8156" y="7752"/>
                    <a:pt x="8604" y="6632"/>
                    <a:pt x="8604" y="5377"/>
                  </a:cubicBezTo>
                  <a:cubicBezTo>
                    <a:pt x="8649" y="3899"/>
                    <a:pt x="8111" y="2554"/>
                    <a:pt x="7081" y="1524"/>
                  </a:cubicBezTo>
                  <a:cubicBezTo>
                    <a:pt x="6095" y="493"/>
                    <a:pt x="4751" y="0"/>
                    <a:pt x="336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7"/>
            <p:cNvSpPr/>
            <p:nvPr/>
          </p:nvSpPr>
          <p:spPr>
            <a:xfrm>
              <a:off x="4151682" y="2892718"/>
              <a:ext cx="237308" cy="356068"/>
            </a:xfrm>
            <a:custGeom>
              <a:rect b="b" l="l" r="r" t="t"/>
              <a:pathLst>
                <a:path extrusionOk="0" h="13381" w="8918">
                  <a:moveTo>
                    <a:pt x="7842" y="9034"/>
                  </a:moveTo>
                  <a:cubicBezTo>
                    <a:pt x="8021" y="9079"/>
                    <a:pt x="8111" y="9169"/>
                    <a:pt x="8111" y="9348"/>
                  </a:cubicBezTo>
                  <a:cubicBezTo>
                    <a:pt x="8066" y="9572"/>
                    <a:pt x="7932" y="9706"/>
                    <a:pt x="7797" y="9706"/>
                  </a:cubicBezTo>
                  <a:lnTo>
                    <a:pt x="3003" y="9706"/>
                  </a:lnTo>
                  <a:cubicBezTo>
                    <a:pt x="2868" y="9706"/>
                    <a:pt x="2689" y="9527"/>
                    <a:pt x="2689" y="9348"/>
                  </a:cubicBezTo>
                  <a:cubicBezTo>
                    <a:pt x="2689" y="9169"/>
                    <a:pt x="2778" y="9079"/>
                    <a:pt x="2958" y="9034"/>
                  </a:cubicBezTo>
                  <a:close/>
                  <a:moveTo>
                    <a:pt x="7797" y="10110"/>
                  </a:moveTo>
                  <a:cubicBezTo>
                    <a:pt x="7932" y="10110"/>
                    <a:pt x="8111" y="10289"/>
                    <a:pt x="8111" y="10468"/>
                  </a:cubicBezTo>
                  <a:cubicBezTo>
                    <a:pt x="8111" y="10647"/>
                    <a:pt x="7932" y="10782"/>
                    <a:pt x="7797" y="10782"/>
                  </a:cubicBezTo>
                  <a:lnTo>
                    <a:pt x="4436" y="10782"/>
                  </a:lnTo>
                  <a:cubicBezTo>
                    <a:pt x="4302" y="10782"/>
                    <a:pt x="4212" y="10916"/>
                    <a:pt x="4212" y="11006"/>
                  </a:cubicBezTo>
                  <a:cubicBezTo>
                    <a:pt x="4212" y="11140"/>
                    <a:pt x="4302" y="11230"/>
                    <a:pt x="4436" y="11230"/>
                  </a:cubicBezTo>
                  <a:lnTo>
                    <a:pt x="7797" y="11230"/>
                  </a:lnTo>
                  <a:cubicBezTo>
                    <a:pt x="7932" y="11230"/>
                    <a:pt x="8111" y="11409"/>
                    <a:pt x="8111" y="11588"/>
                  </a:cubicBezTo>
                  <a:cubicBezTo>
                    <a:pt x="8111" y="11767"/>
                    <a:pt x="7932" y="11902"/>
                    <a:pt x="7797" y="11902"/>
                  </a:cubicBezTo>
                  <a:lnTo>
                    <a:pt x="3003" y="11902"/>
                  </a:lnTo>
                  <a:cubicBezTo>
                    <a:pt x="2868" y="11902"/>
                    <a:pt x="2689" y="11767"/>
                    <a:pt x="2689" y="11588"/>
                  </a:cubicBezTo>
                  <a:cubicBezTo>
                    <a:pt x="2689" y="11409"/>
                    <a:pt x="2868" y="11230"/>
                    <a:pt x="3003" y="11230"/>
                  </a:cubicBezTo>
                  <a:lnTo>
                    <a:pt x="3406" y="11230"/>
                  </a:lnTo>
                  <a:cubicBezTo>
                    <a:pt x="3540" y="11230"/>
                    <a:pt x="3630" y="11140"/>
                    <a:pt x="3630" y="11006"/>
                  </a:cubicBezTo>
                  <a:cubicBezTo>
                    <a:pt x="3630" y="10916"/>
                    <a:pt x="3540" y="10782"/>
                    <a:pt x="3406" y="10782"/>
                  </a:cubicBezTo>
                  <a:lnTo>
                    <a:pt x="3003" y="10782"/>
                  </a:lnTo>
                  <a:cubicBezTo>
                    <a:pt x="2868" y="10782"/>
                    <a:pt x="2689" y="10647"/>
                    <a:pt x="2689" y="10468"/>
                  </a:cubicBezTo>
                  <a:cubicBezTo>
                    <a:pt x="2689" y="10289"/>
                    <a:pt x="2868" y="10110"/>
                    <a:pt x="3003" y="10110"/>
                  </a:cubicBezTo>
                  <a:close/>
                  <a:moveTo>
                    <a:pt x="7394" y="12305"/>
                  </a:moveTo>
                  <a:lnTo>
                    <a:pt x="7349" y="12395"/>
                  </a:lnTo>
                  <a:cubicBezTo>
                    <a:pt x="7349" y="12664"/>
                    <a:pt x="7125" y="12888"/>
                    <a:pt x="6811" y="12888"/>
                  </a:cubicBezTo>
                  <a:lnTo>
                    <a:pt x="4033" y="12888"/>
                  </a:lnTo>
                  <a:cubicBezTo>
                    <a:pt x="3764" y="12888"/>
                    <a:pt x="3540" y="12664"/>
                    <a:pt x="3540" y="12395"/>
                  </a:cubicBezTo>
                  <a:lnTo>
                    <a:pt x="3540" y="12305"/>
                  </a:lnTo>
                  <a:close/>
                  <a:moveTo>
                    <a:pt x="1435" y="1"/>
                  </a:moveTo>
                  <a:cubicBezTo>
                    <a:pt x="1363" y="1"/>
                    <a:pt x="1295" y="32"/>
                    <a:pt x="1210" y="117"/>
                  </a:cubicBezTo>
                  <a:cubicBezTo>
                    <a:pt x="448" y="1058"/>
                    <a:pt x="0" y="2223"/>
                    <a:pt x="0" y="3478"/>
                  </a:cubicBezTo>
                  <a:cubicBezTo>
                    <a:pt x="0" y="4777"/>
                    <a:pt x="493" y="6032"/>
                    <a:pt x="1389" y="7018"/>
                  </a:cubicBezTo>
                  <a:cubicBezTo>
                    <a:pt x="1837" y="7511"/>
                    <a:pt x="2241" y="8048"/>
                    <a:pt x="2510" y="8676"/>
                  </a:cubicBezTo>
                  <a:cubicBezTo>
                    <a:pt x="2286" y="8765"/>
                    <a:pt x="2106" y="9079"/>
                    <a:pt x="2106" y="9348"/>
                  </a:cubicBezTo>
                  <a:cubicBezTo>
                    <a:pt x="2106" y="9572"/>
                    <a:pt x="2241" y="9751"/>
                    <a:pt x="2330" y="9885"/>
                  </a:cubicBezTo>
                  <a:cubicBezTo>
                    <a:pt x="2196" y="10020"/>
                    <a:pt x="2106" y="10244"/>
                    <a:pt x="2106" y="10468"/>
                  </a:cubicBezTo>
                  <a:cubicBezTo>
                    <a:pt x="2106" y="10692"/>
                    <a:pt x="2241" y="10871"/>
                    <a:pt x="2330" y="11006"/>
                  </a:cubicBezTo>
                  <a:cubicBezTo>
                    <a:pt x="2196" y="11140"/>
                    <a:pt x="2106" y="11364"/>
                    <a:pt x="2106" y="11588"/>
                  </a:cubicBezTo>
                  <a:cubicBezTo>
                    <a:pt x="2106" y="12036"/>
                    <a:pt x="2465" y="12395"/>
                    <a:pt x="2913" y="12395"/>
                  </a:cubicBezTo>
                  <a:lnTo>
                    <a:pt x="2913" y="12440"/>
                  </a:lnTo>
                  <a:cubicBezTo>
                    <a:pt x="2913" y="12977"/>
                    <a:pt x="3361" y="13381"/>
                    <a:pt x="3854" y="13381"/>
                  </a:cubicBezTo>
                  <a:lnTo>
                    <a:pt x="6677" y="13381"/>
                  </a:lnTo>
                  <a:cubicBezTo>
                    <a:pt x="7215" y="13381"/>
                    <a:pt x="7618" y="12933"/>
                    <a:pt x="7618" y="12440"/>
                  </a:cubicBezTo>
                  <a:lnTo>
                    <a:pt x="7618" y="12395"/>
                  </a:lnTo>
                  <a:cubicBezTo>
                    <a:pt x="8066" y="12395"/>
                    <a:pt x="8380" y="12036"/>
                    <a:pt x="8380" y="11588"/>
                  </a:cubicBezTo>
                  <a:cubicBezTo>
                    <a:pt x="8380" y="11364"/>
                    <a:pt x="8290" y="11185"/>
                    <a:pt x="8156" y="11006"/>
                  </a:cubicBezTo>
                  <a:cubicBezTo>
                    <a:pt x="8335" y="10916"/>
                    <a:pt x="8380" y="10692"/>
                    <a:pt x="8380" y="10468"/>
                  </a:cubicBezTo>
                  <a:cubicBezTo>
                    <a:pt x="8380" y="10244"/>
                    <a:pt x="8290" y="10065"/>
                    <a:pt x="8156" y="9885"/>
                  </a:cubicBezTo>
                  <a:cubicBezTo>
                    <a:pt x="8335" y="9796"/>
                    <a:pt x="8380" y="9572"/>
                    <a:pt x="8380" y="9348"/>
                  </a:cubicBezTo>
                  <a:cubicBezTo>
                    <a:pt x="8380" y="9079"/>
                    <a:pt x="8245" y="8855"/>
                    <a:pt x="8021" y="8676"/>
                  </a:cubicBezTo>
                  <a:cubicBezTo>
                    <a:pt x="8156" y="8272"/>
                    <a:pt x="8380" y="7869"/>
                    <a:pt x="8693" y="7511"/>
                  </a:cubicBezTo>
                  <a:cubicBezTo>
                    <a:pt x="8917" y="7466"/>
                    <a:pt x="8917" y="7331"/>
                    <a:pt x="8783" y="7242"/>
                  </a:cubicBezTo>
                  <a:cubicBezTo>
                    <a:pt x="8743" y="7201"/>
                    <a:pt x="8693" y="7179"/>
                    <a:pt x="8643" y="7179"/>
                  </a:cubicBezTo>
                  <a:cubicBezTo>
                    <a:pt x="8582" y="7179"/>
                    <a:pt x="8519" y="7213"/>
                    <a:pt x="8469" y="7287"/>
                  </a:cubicBezTo>
                  <a:cubicBezTo>
                    <a:pt x="8156" y="7645"/>
                    <a:pt x="7887" y="8138"/>
                    <a:pt x="7663" y="8631"/>
                  </a:cubicBezTo>
                  <a:lnTo>
                    <a:pt x="3003" y="8631"/>
                  </a:lnTo>
                  <a:cubicBezTo>
                    <a:pt x="2734" y="7959"/>
                    <a:pt x="2286" y="7287"/>
                    <a:pt x="1793" y="6704"/>
                  </a:cubicBezTo>
                  <a:cubicBezTo>
                    <a:pt x="986" y="5808"/>
                    <a:pt x="538" y="4688"/>
                    <a:pt x="493" y="3478"/>
                  </a:cubicBezTo>
                  <a:cubicBezTo>
                    <a:pt x="493" y="2358"/>
                    <a:pt x="896" y="1237"/>
                    <a:pt x="1613" y="386"/>
                  </a:cubicBezTo>
                  <a:cubicBezTo>
                    <a:pt x="1658" y="296"/>
                    <a:pt x="1658" y="162"/>
                    <a:pt x="1569" y="27"/>
                  </a:cubicBezTo>
                  <a:cubicBezTo>
                    <a:pt x="1519" y="11"/>
                    <a:pt x="1476" y="1"/>
                    <a:pt x="143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0" name="Google Shape;3640;p57"/>
          <p:cNvGrpSpPr/>
          <p:nvPr/>
        </p:nvGrpSpPr>
        <p:grpSpPr>
          <a:xfrm>
            <a:off x="4757405" y="2844554"/>
            <a:ext cx="426904" cy="417351"/>
            <a:chOff x="4757405" y="2844554"/>
            <a:chExt cx="426904" cy="417351"/>
          </a:xfrm>
        </p:grpSpPr>
        <p:sp>
          <p:nvSpPr>
            <p:cNvPr id="3641" name="Google Shape;3641;p57"/>
            <p:cNvSpPr/>
            <p:nvPr/>
          </p:nvSpPr>
          <p:spPr>
            <a:xfrm>
              <a:off x="5107965" y="2876752"/>
              <a:ext cx="35790" cy="60351"/>
            </a:xfrm>
            <a:custGeom>
              <a:rect b="b" l="l" r="r" t="t"/>
              <a:pathLst>
                <a:path extrusionOk="0" h="2268" w="1345">
                  <a:moveTo>
                    <a:pt x="225" y="0"/>
                  </a:moveTo>
                  <a:cubicBezTo>
                    <a:pt x="135" y="0"/>
                    <a:pt x="0" y="90"/>
                    <a:pt x="0" y="224"/>
                  </a:cubicBezTo>
                  <a:lnTo>
                    <a:pt x="0" y="1389"/>
                  </a:lnTo>
                  <a:cubicBezTo>
                    <a:pt x="0" y="1479"/>
                    <a:pt x="90" y="1568"/>
                    <a:pt x="135" y="1613"/>
                  </a:cubicBezTo>
                  <a:lnTo>
                    <a:pt x="986" y="2241"/>
                  </a:lnTo>
                  <a:cubicBezTo>
                    <a:pt x="1019" y="2257"/>
                    <a:pt x="1058" y="2267"/>
                    <a:pt x="1098" y="2267"/>
                  </a:cubicBezTo>
                  <a:cubicBezTo>
                    <a:pt x="1168" y="2267"/>
                    <a:pt x="1243" y="2236"/>
                    <a:pt x="1300" y="2151"/>
                  </a:cubicBezTo>
                  <a:cubicBezTo>
                    <a:pt x="1345" y="2061"/>
                    <a:pt x="1345" y="1927"/>
                    <a:pt x="1255" y="1837"/>
                  </a:cubicBezTo>
                  <a:lnTo>
                    <a:pt x="449" y="1255"/>
                  </a:lnTo>
                  <a:lnTo>
                    <a:pt x="449" y="224"/>
                  </a:lnTo>
                  <a:cubicBezTo>
                    <a:pt x="449" y="90"/>
                    <a:pt x="359" y="0"/>
                    <a:pt x="22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7"/>
            <p:cNvSpPr/>
            <p:nvPr/>
          </p:nvSpPr>
          <p:spPr>
            <a:xfrm>
              <a:off x="4757405" y="2967359"/>
              <a:ext cx="426904" cy="294546"/>
            </a:xfrm>
            <a:custGeom>
              <a:rect b="b" l="l" r="r" t="t"/>
              <a:pathLst>
                <a:path extrusionOk="0" h="11069" w="16043">
                  <a:moveTo>
                    <a:pt x="13085" y="5154"/>
                  </a:moveTo>
                  <a:cubicBezTo>
                    <a:pt x="13174" y="5154"/>
                    <a:pt x="13309" y="5243"/>
                    <a:pt x="13309" y="5378"/>
                  </a:cubicBezTo>
                  <a:lnTo>
                    <a:pt x="13309" y="5647"/>
                  </a:lnTo>
                  <a:lnTo>
                    <a:pt x="11741" y="5647"/>
                  </a:lnTo>
                  <a:lnTo>
                    <a:pt x="11741" y="5378"/>
                  </a:lnTo>
                  <a:lnTo>
                    <a:pt x="11785" y="5378"/>
                  </a:lnTo>
                  <a:cubicBezTo>
                    <a:pt x="11785" y="5243"/>
                    <a:pt x="11920" y="5154"/>
                    <a:pt x="12009" y="5154"/>
                  </a:cubicBezTo>
                  <a:close/>
                  <a:moveTo>
                    <a:pt x="9769" y="449"/>
                  </a:moveTo>
                  <a:cubicBezTo>
                    <a:pt x="10038" y="449"/>
                    <a:pt x="10351" y="673"/>
                    <a:pt x="10351" y="986"/>
                  </a:cubicBezTo>
                  <a:lnTo>
                    <a:pt x="10351" y="5691"/>
                  </a:lnTo>
                  <a:lnTo>
                    <a:pt x="10217" y="5691"/>
                  </a:lnTo>
                  <a:cubicBezTo>
                    <a:pt x="9993" y="5691"/>
                    <a:pt x="9814" y="5781"/>
                    <a:pt x="9724" y="5871"/>
                  </a:cubicBezTo>
                  <a:lnTo>
                    <a:pt x="2779" y="5871"/>
                  </a:lnTo>
                  <a:cubicBezTo>
                    <a:pt x="2644" y="5871"/>
                    <a:pt x="2555" y="6005"/>
                    <a:pt x="2555" y="6095"/>
                  </a:cubicBezTo>
                  <a:cubicBezTo>
                    <a:pt x="2555" y="6229"/>
                    <a:pt x="2644" y="6319"/>
                    <a:pt x="2779" y="6319"/>
                  </a:cubicBezTo>
                  <a:lnTo>
                    <a:pt x="9455" y="6319"/>
                  </a:lnTo>
                  <a:lnTo>
                    <a:pt x="9455" y="6498"/>
                  </a:lnTo>
                  <a:lnTo>
                    <a:pt x="9455" y="7170"/>
                  </a:lnTo>
                  <a:lnTo>
                    <a:pt x="1166" y="7170"/>
                  </a:lnTo>
                  <a:cubicBezTo>
                    <a:pt x="807" y="7170"/>
                    <a:pt x="583" y="6946"/>
                    <a:pt x="583" y="6588"/>
                  </a:cubicBezTo>
                  <a:lnTo>
                    <a:pt x="583" y="6319"/>
                  </a:lnTo>
                  <a:lnTo>
                    <a:pt x="1658" y="6319"/>
                  </a:lnTo>
                  <a:cubicBezTo>
                    <a:pt x="1748" y="6319"/>
                    <a:pt x="1883" y="6229"/>
                    <a:pt x="1883" y="6095"/>
                  </a:cubicBezTo>
                  <a:cubicBezTo>
                    <a:pt x="1883" y="6005"/>
                    <a:pt x="1748" y="5871"/>
                    <a:pt x="1658" y="5871"/>
                  </a:cubicBezTo>
                  <a:lnTo>
                    <a:pt x="583" y="5871"/>
                  </a:lnTo>
                  <a:lnTo>
                    <a:pt x="583" y="986"/>
                  </a:lnTo>
                  <a:cubicBezTo>
                    <a:pt x="583" y="718"/>
                    <a:pt x="807" y="449"/>
                    <a:pt x="1166" y="449"/>
                  </a:cubicBezTo>
                  <a:close/>
                  <a:moveTo>
                    <a:pt x="15056" y="6139"/>
                  </a:moveTo>
                  <a:cubicBezTo>
                    <a:pt x="15101" y="6139"/>
                    <a:pt x="15281" y="6274"/>
                    <a:pt x="15281" y="6498"/>
                  </a:cubicBezTo>
                  <a:lnTo>
                    <a:pt x="15281" y="6722"/>
                  </a:lnTo>
                  <a:cubicBezTo>
                    <a:pt x="15281" y="7170"/>
                    <a:pt x="14922" y="7484"/>
                    <a:pt x="14474" y="7484"/>
                  </a:cubicBezTo>
                  <a:lnTo>
                    <a:pt x="14384" y="7484"/>
                  </a:lnTo>
                  <a:lnTo>
                    <a:pt x="14384" y="7260"/>
                  </a:lnTo>
                  <a:cubicBezTo>
                    <a:pt x="14384" y="7170"/>
                    <a:pt x="14250" y="7036"/>
                    <a:pt x="14160" y="7036"/>
                  </a:cubicBezTo>
                  <a:cubicBezTo>
                    <a:pt x="14026" y="7036"/>
                    <a:pt x="13936" y="7170"/>
                    <a:pt x="13936" y="7260"/>
                  </a:cubicBezTo>
                  <a:lnTo>
                    <a:pt x="13936" y="7484"/>
                  </a:lnTo>
                  <a:lnTo>
                    <a:pt x="11337" y="7484"/>
                  </a:lnTo>
                  <a:lnTo>
                    <a:pt x="11337" y="7260"/>
                  </a:lnTo>
                  <a:cubicBezTo>
                    <a:pt x="11337" y="7170"/>
                    <a:pt x="11248" y="7036"/>
                    <a:pt x="11113" y="7036"/>
                  </a:cubicBezTo>
                  <a:cubicBezTo>
                    <a:pt x="11024" y="7036"/>
                    <a:pt x="10889" y="7170"/>
                    <a:pt x="10889" y="7260"/>
                  </a:cubicBezTo>
                  <a:lnTo>
                    <a:pt x="10889" y="7484"/>
                  </a:lnTo>
                  <a:lnTo>
                    <a:pt x="10800" y="7484"/>
                  </a:lnTo>
                  <a:cubicBezTo>
                    <a:pt x="10351" y="7484"/>
                    <a:pt x="9993" y="7170"/>
                    <a:pt x="9993" y="6722"/>
                  </a:cubicBezTo>
                  <a:lnTo>
                    <a:pt x="9993" y="6498"/>
                  </a:lnTo>
                  <a:cubicBezTo>
                    <a:pt x="9993" y="6319"/>
                    <a:pt x="10172" y="6139"/>
                    <a:pt x="10351" y="6139"/>
                  </a:cubicBezTo>
                  <a:close/>
                  <a:moveTo>
                    <a:pt x="5960" y="7618"/>
                  </a:moveTo>
                  <a:lnTo>
                    <a:pt x="6184" y="8559"/>
                  </a:lnTo>
                  <a:lnTo>
                    <a:pt x="4750" y="8559"/>
                  </a:lnTo>
                  <a:lnTo>
                    <a:pt x="4885" y="7618"/>
                  </a:lnTo>
                  <a:close/>
                  <a:moveTo>
                    <a:pt x="7036" y="9007"/>
                  </a:moveTo>
                  <a:cubicBezTo>
                    <a:pt x="7170" y="9007"/>
                    <a:pt x="7304" y="9097"/>
                    <a:pt x="7304" y="9276"/>
                  </a:cubicBezTo>
                  <a:cubicBezTo>
                    <a:pt x="7304" y="9321"/>
                    <a:pt x="7304" y="9411"/>
                    <a:pt x="7260" y="9455"/>
                  </a:cubicBezTo>
                  <a:lnTo>
                    <a:pt x="3720" y="9455"/>
                  </a:lnTo>
                  <a:cubicBezTo>
                    <a:pt x="3675" y="9455"/>
                    <a:pt x="3630" y="9366"/>
                    <a:pt x="3630" y="9276"/>
                  </a:cubicBezTo>
                  <a:cubicBezTo>
                    <a:pt x="3630" y="9097"/>
                    <a:pt x="3720" y="9007"/>
                    <a:pt x="3899" y="9007"/>
                  </a:cubicBezTo>
                  <a:close/>
                  <a:moveTo>
                    <a:pt x="9366" y="7618"/>
                  </a:moveTo>
                  <a:lnTo>
                    <a:pt x="9366" y="9231"/>
                  </a:lnTo>
                  <a:cubicBezTo>
                    <a:pt x="9366" y="9276"/>
                    <a:pt x="9366" y="9411"/>
                    <a:pt x="9455" y="9455"/>
                  </a:cubicBezTo>
                  <a:lnTo>
                    <a:pt x="7753" y="9455"/>
                  </a:lnTo>
                  <a:lnTo>
                    <a:pt x="7753" y="9276"/>
                  </a:lnTo>
                  <a:cubicBezTo>
                    <a:pt x="7753" y="8918"/>
                    <a:pt x="7439" y="8559"/>
                    <a:pt x="7036" y="8559"/>
                  </a:cubicBezTo>
                  <a:lnTo>
                    <a:pt x="6677" y="8559"/>
                  </a:lnTo>
                  <a:lnTo>
                    <a:pt x="6453" y="7618"/>
                  </a:lnTo>
                  <a:close/>
                  <a:moveTo>
                    <a:pt x="15325" y="9948"/>
                  </a:moveTo>
                  <a:cubicBezTo>
                    <a:pt x="15505" y="9948"/>
                    <a:pt x="15594" y="10083"/>
                    <a:pt x="15594" y="10262"/>
                  </a:cubicBezTo>
                  <a:cubicBezTo>
                    <a:pt x="15594" y="10396"/>
                    <a:pt x="15415" y="10531"/>
                    <a:pt x="15325" y="10531"/>
                  </a:cubicBezTo>
                  <a:lnTo>
                    <a:pt x="942" y="10531"/>
                  </a:lnTo>
                  <a:cubicBezTo>
                    <a:pt x="762" y="10531"/>
                    <a:pt x="628" y="10396"/>
                    <a:pt x="628" y="10262"/>
                  </a:cubicBezTo>
                  <a:cubicBezTo>
                    <a:pt x="628" y="10083"/>
                    <a:pt x="762" y="9948"/>
                    <a:pt x="942" y="9948"/>
                  </a:cubicBezTo>
                  <a:close/>
                  <a:moveTo>
                    <a:pt x="1076" y="1"/>
                  </a:moveTo>
                  <a:cubicBezTo>
                    <a:pt x="538" y="1"/>
                    <a:pt x="90" y="449"/>
                    <a:pt x="90" y="986"/>
                  </a:cubicBezTo>
                  <a:lnTo>
                    <a:pt x="90" y="6632"/>
                  </a:lnTo>
                  <a:cubicBezTo>
                    <a:pt x="90" y="7215"/>
                    <a:pt x="538" y="7663"/>
                    <a:pt x="1076" y="7663"/>
                  </a:cubicBezTo>
                  <a:lnTo>
                    <a:pt x="4392" y="7663"/>
                  </a:lnTo>
                  <a:lnTo>
                    <a:pt x="4168" y="8604"/>
                  </a:lnTo>
                  <a:lnTo>
                    <a:pt x="3809" y="8604"/>
                  </a:lnTo>
                  <a:cubicBezTo>
                    <a:pt x="3451" y="8604"/>
                    <a:pt x="3092" y="8962"/>
                    <a:pt x="3092" y="9321"/>
                  </a:cubicBezTo>
                  <a:lnTo>
                    <a:pt x="3092" y="9500"/>
                  </a:lnTo>
                  <a:lnTo>
                    <a:pt x="807" y="9500"/>
                  </a:lnTo>
                  <a:cubicBezTo>
                    <a:pt x="404" y="9500"/>
                    <a:pt x="1" y="9859"/>
                    <a:pt x="1" y="10307"/>
                  </a:cubicBezTo>
                  <a:cubicBezTo>
                    <a:pt x="1" y="10755"/>
                    <a:pt x="359" y="11069"/>
                    <a:pt x="807" y="11069"/>
                  </a:cubicBezTo>
                  <a:lnTo>
                    <a:pt x="15191" y="11069"/>
                  </a:lnTo>
                  <a:cubicBezTo>
                    <a:pt x="15594" y="11069"/>
                    <a:pt x="15997" y="10755"/>
                    <a:pt x="15997" y="10307"/>
                  </a:cubicBezTo>
                  <a:cubicBezTo>
                    <a:pt x="16042" y="9948"/>
                    <a:pt x="15863" y="9679"/>
                    <a:pt x="15639" y="9590"/>
                  </a:cubicBezTo>
                  <a:cubicBezTo>
                    <a:pt x="15729" y="9455"/>
                    <a:pt x="15729" y="9321"/>
                    <a:pt x="15729" y="9276"/>
                  </a:cubicBezTo>
                  <a:lnTo>
                    <a:pt x="15729" y="9187"/>
                  </a:lnTo>
                  <a:cubicBezTo>
                    <a:pt x="15729" y="9052"/>
                    <a:pt x="15594" y="8962"/>
                    <a:pt x="15505" y="8962"/>
                  </a:cubicBezTo>
                  <a:cubicBezTo>
                    <a:pt x="15370" y="8962"/>
                    <a:pt x="15281" y="9052"/>
                    <a:pt x="15281" y="9187"/>
                  </a:cubicBezTo>
                  <a:lnTo>
                    <a:pt x="15281" y="9276"/>
                  </a:lnTo>
                  <a:cubicBezTo>
                    <a:pt x="15281" y="9321"/>
                    <a:pt x="15191" y="9455"/>
                    <a:pt x="15146" y="9500"/>
                  </a:cubicBezTo>
                  <a:lnTo>
                    <a:pt x="9948" y="9500"/>
                  </a:lnTo>
                  <a:cubicBezTo>
                    <a:pt x="9903" y="9455"/>
                    <a:pt x="9814" y="9411"/>
                    <a:pt x="9814" y="9276"/>
                  </a:cubicBezTo>
                  <a:lnTo>
                    <a:pt x="9814" y="7708"/>
                  </a:lnTo>
                  <a:cubicBezTo>
                    <a:pt x="10038" y="7887"/>
                    <a:pt x="10351" y="7977"/>
                    <a:pt x="10620" y="7977"/>
                  </a:cubicBezTo>
                  <a:lnTo>
                    <a:pt x="10710" y="7977"/>
                  </a:lnTo>
                  <a:lnTo>
                    <a:pt x="10710" y="8201"/>
                  </a:lnTo>
                  <a:cubicBezTo>
                    <a:pt x="10710" y="8335"/>
                    <a:pt x="10844" y="8425"/>
                    <a:pt x="10934" y="8425"/>
                  </a:cubicBezTo>
                  <a:cubicBezTo>
                    <a:pt x="11068" y="8425"/>
                    <a:pt x="11158" y="8335"/>
                    <a:pt x="11158" y="8201"/>
                  </a:cubicBezTo>
                  <a:lnTo>
                    <a:pt x="11158" y="7977"/>
                  </a:lnTo>
                  <a:lnTo>
                    <a:pt x="13757" y="7977"/>
                  </a:lnTo>
                  <a:lnTo>
                    <a:pt x="13757" y="8201"/>
                  </a:lnTo>
                  <a:cubicBezTo>
                    <a:pt x="13757" y="8335"/>
                    <a:pt x="13847" y="8425"/>
                    <a:pt x="13981" y="8425"/>
                  </a:cubicBezTo>
                  <a:cubicBezTo>
                    <a:pt x="14071" y="8425"/>
                    <a:pt x="14205" y="8335"/>
                    <a:pt x="14205" y="8201"/>
                  </a:cubicBezTo>
                  <a:lnTo>
                    <a:pt x="14205" y="7977"/>
                  </a:lnTo>
                  <a:lnTo>
                    <a:pt x="14295" y="7977"/>
                  </a:lnTo>
                  <a:cubicBezTo>
                    <a:pt x="14564" y="7977"/>
                    <a:pt x="14877" y="7887"/>
                    <a:pt x="15101" y="7708"/>
                  </a:cubicBezTo>
                  <a:lnTo>
                    <a:pt x="15101" y="8066"/>
                  </a:lnTo>
                  <a:cubicBezTo>
                    <a:pt x="15101" y="8156"/>
                    <a:pt x="15191" y="8290"/>
                    <a:pt x="15325" y="8290"/>
                  </a:cubicBezTo>
                  <a:cubicBezTo>
                    <a:pt x="15415" y="8290"/>
                    <a:pt x="15549" y="8156"/>
                    <a:pt x="15549" y="8066"/>
                  </a:cubicBezTo>
                  <a:lnTo>
                    <a:pt x="15549" y="6498"/>
                  </a:lnTo>
                  <a:cubicBezTo>
                    <a:pt x="15549" y="6050"/>
                    <a:pt x="15191" y="5691"/>
                    <a:pt x="14743" y="5691"/>
                  </a:cubicBezTo>
                  <a:lnTo>
                    <a:pt x="13623" y="5691"/>
                  </a:lnTo>
                  <a:lnTo>
                    <a:pt x="13623" y="5423"/>
                  </a:lnTo>
                  <a:cubicBezTo>
                    <a:pt x="13623" y="5019"/>
                    <a:pt x="13309" y="4706"/>
                    <a:pt x="12906" y="4706"/>
                  </a:cubicBezTo>
                  <a:lnTo>
                    <a:pt x="12009" y="4706"/>
                  </a:lnTo>
                  <a:cubicBezTo>
                    <a:pt x="11606" y="4706"/>
                    <a:pt x="11292" y="5019"/>
                    <a:pt x="11292" y="5423"/>
                  </a:cubicBezTo>
                  <a:lnTo>
                    <a:pt x="11292" y="5691"/>
                  </a:lnTo>
                  <a:lnTo>
                    <a:pt x="10800" y="5691"/>
                  </a:lnTo>
                  <a:lnTo>
                    <a:pt x="10800" y="986"/>
                  </a:lnTo>
                  <a:cubicBezTo>
                    <a:pt x="10800" y="449"/>
                    <a:pt x="10351" y="1"/>
                    <a:pt x="976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7"/>
            <p:cNvSpPr/>
            <p:nvPr/>
          </p:nvSpPr>
          <p:spPr>
            <a:xfrm>
              <a:off x="5044767" y="2844554"/>
              <a:ext cx="139543" cy="140714"/>
            </a:xfrm>
            <a:custGeom>
              <a:rect b="b" l="l" r="r" t="t"/>
              <a:pathLst>
                <a:path extrusionOk="0" h="5288" w="5244">
                  <a:moveTo>
                    <a:pt x="2600" y="448"/>
                  </a:moveTo>
                  <a:cubicBezTo>
                    <a:pt x="3809" y="448"/>
                    <a:pt x="4750" y="1389"/>
                    <a:pt x="4750" y="2599"/>
                  </a:cubicBezTo>
                  <a:cubicBezTo>
                    <a:pt x="4750" y="3764"/>
                    <a:pt x="3809" y="4705"/>
                    <a:pt x="2600" y="4705"/>
                  </a:cubicBezTo>
                  <a:cubicBezTo>
                    <a:pt x="1434" y="4705"/>
                    <a:pt x="493" y="3764"/>
                    <a:pt x="493" y="2599"/>
                  </a:cubicBezTo>
                  <a:cubicBezTo>
                    <a:pt x="493" y="1389"/>
                    <a:pt x="1434" y="448"/>
                    <a:pt x="2600" y="448"/>
                  </a:cubicBezTo>
                  <a:close/>
                  <a:moveTo>
                    <a:pt x="2600" y="0"/>
                  </a:moveTo>
                  <a:cubicBezTo>
                    <a:pt x="1166" y="0"/>
                    <a:pt x="1" y="1210"/>
                    <a:pt x="1" y="2644"/>
                  </a:cubicBezTo>
                  <a:cubicBezTo>
                    <a:pt x="45" y="4078"/>
                    <a:pt x="1210" y="5288"/>
                    <a:pt x="2600" y="5288"/>
                  </a:cubicBezTo>
                  <a:cubicBezTo>
                    <a:pt x="4078" y="5288"/>
                    <a:pt x="5243" y="4123"/>
                    <a:pt x="5243" y="2644"/>
                  </a:cubicBezTo>
                  <a:cubicBezTo>
                    <a:pt x="5243" y="1210"/>
                    <a:pt x="4078" y="0"/>
                    <a:pt x="26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4" name="Google Shape;3644;p57"/>
          <p:cNvGrpSpPr/>
          <p:nvPr/>
        </p:nvGrpSpPr>
        <p:grpSpPr>
          <a:xfrm>
            <a:off x="5334523" y="2843357"/>
            <a:ext cx="426904" cy="417351"/>
            <a:chOff x="5334523" y="2843357"/>
            <a:chExt cx="426904" cy="417351"/>
          </a:xfrm>
        </p:grpSpPr>
        <p:sp>
          <p:nvSpPr>
            <p:cNvPr id="3645" name="Google Shape;3645;p57"/>
            <p:cNvSpPr/>
            <p:nvPr/>
          </p:nvSpPr>
          <p:spPr>
            <a:xfrm>
              <a:off x="5465684" y="3187956"/>
              <a:ext cx="165754" cy="11948"/>
            </a:xfrm>
            <a:custGeom>
              <a:rect b="b" l="l" r="r" t="t"/>
              <a:pathLst>
                <a:path extrusionOk="0" h="449" w="6229">
                  <a:moveTo>
                    <a:pt x="224" y="0"/>
                  </a:moveTo>
                  <a:cubicBezTo>
                    <a:pt x="135" y="0"/>
                    <a:pt x="0" y="90"/>
                    <a:pt x="0" y="224"/>
                  </a:cubicBezTo>
                  <a:cubicBezTo>
                    <a:pt x="0" y="314"/>
                    <a:pt x="135" y="448"/>
                    <a:pt x="224" y="448"/>
                  </a:cubicBezTo>
                  <a:lnTo>
                    <a:pt x="6005" y="448"/>
                  </a:lnTo>
                  <a:cubicBezTo>
                    <a:pt x="6139" y="448"/>
                    <a:pt x="6229" y="314"/>
                    <a:pt x="6229" y="224"/>
                  </a:cubicBezTo>
                  <a:cubicBezTo>
                    <a:pt x="6229" y="90"/>
                    <a:pt x="6139" y="0"/>
                    <a:pt x="600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7"/>
            <p:cNvSpPr/>
            <p:nvPr/>
          </p:nvSpPr>
          <p:spPr>
            <a:xfrm>
              <a:off x="5334523" y="2843357"/>
              <a:ext cx="426904" cy="417351"/>
            </a:xfrm>
            <a:custGeom>
              <a:rect b="b" l="l" r="r" t="t"/>
              <a:pathLst>
                <a:path extrusionOk="0" h="15684" w="16043">
                  <a:moveTo>
                    <a:pt x="3719" y="2913"/>
                  </a:moveTo>
                  <a:cubicBezTo>
                    <a:pt x="3719" y="3988"/>
                    <a:pt x="3585" y="5064"/>
                    <a:pt x="4436" y="6632"/>
                  </a:cubicBezTo>
                  <a:cubicBezTo>
                    <a:pt x="4436" y="6632"/>
                    <a:pt x="2778" y="6498"/>
                    <a:pt x="2375" y="4885"/>
                  </a:cubicBezTo>
                  <a:lnTo>
                    <a:pt x="1882" y="2913"/>
                  </a:lnTo>
                  <a:close/>
                  <a:moveTo>
                    <a:pt x="14205" y="2913"/>
                  </a:moveTo>
                  <a:lnTo>
                    <a:pt x="13667" y="4885"/>
                  </a:lnTo>
                  <a:cubicBezTo>
                    <a:pt x="13309" y="6498"/>
                    <a:pt x="11651" y="6632"/>
                    <a:pt x="11606" y="6632"/>
                  </a:cubicBezTo>
                  <a:cubicBezTo>
                    <a:pt x="12323" y="5243"/>
                    <a:pt x="12323" y="4392"/>
                    <a:pt x="12323" y="2913"/>
                  </a:cubicBezTo>
                  <a:close/>
                  <a:moveTo>
                    <a:pt x="3719" y="1793"/>
                  </a:moveTo>
                  <a:lnTo>
                    <a:pt x="3719" y="2420"/>
                  </a:lnTo>
                  <a:lnTo>
                    <a:pt x="1569" y="2420"/>
                  </a:lnTo>
                  <a:cubicBezTo>
                    <a:pt x="1389" y="2420"/>
                    <a:pt x="1300" y="2599"/>
                    <a:pt x="1345" y="2689"/>
                  </a:cubicBezTo>
                  <a:lnTo>
                    <a:pt x="1927" y="4929"/>
                  </a:lnTo>
                  <a:cubicBezTo>
                    <a:pt x="2196" y="5960"/>
                    <a:pt x="2913" y="6677"/>
                    <a:pt x="3944" y="6946"/>
                  </a:cubicBezTo>
                  <a:cubicBezTo>
                    <a:pt x="3944" y="6946"/>
                    <a:pt x="3899" y="6946"/>
                    <a:pt x="4795" y="7125"/>
                  </a:cubicBezTo>
                  <a:cubicBezTo>
                    <a:pt x="4929" y="7394"/>
                    <a:pt x="5153" y="7618"/>
                    <a:pt x="5377" y="7887"/>
                  </a:cubicBezTo>
                  <a:lnTo>
                    <a:pt x="3809" y="7573"/>
                  </a:lnTo>
                  <a:cubicBezTo>
                    <a:pt x="2689" y="7394"/>
                    <a:pt x="1658" y="6453"/>
                    <a:pt x="1300" y="5109"/>
                  </a:cubicBezTo>
                  <a:lnTo>
                    <a:pt x="672" y="2644"/>
                  </a:lnTo>
                  <a:cubicBezTo>
                    <a:pt x="583" y="2196"/>
                    <a:pt x="896" y="1793"/>
                    <a:pt x="1345" y="1793"/>
                  </a:cubicBezTo>
                  <a:close/>
                  <a:moveTo>
                    <a:pt x="14743" y="1793"/>
                  </a:moveTo>
                  <a:cubicBezTo>
                    <a:pt x="15191" y="1793"/>
                    <a:pt x="15549" y="2241"/>
                    <a:pt x="15415" y="2689"/>
                  </a:cubicBezTo>
                  <a:lnTo>
                    <a:pt x="14787" y="5154"/>
                  </a:lnTo>
                  <a:cubicBezTo>
                    <a:pt x="14474" y="6498"/>
                    <a:pt x="13354" y="7394"/>
                    <a:pt x="12278" y="7618"/>
                  </a:cubicBezTo>
                  <a:lnTo>
                    <a:pt x="10710" y="7976"/>
                  </a:lnTo>
                  <a:cubicBezTo>
                    <a:pt x="10934" y="7752"/>
                    <a:pt x="11158" y="7439"/>
                    <a:pt x="11337" y="7170"/>
                  </a:cubicBezTo>
                  <a:cubicBezTo>
                    <a:pt x="12233" y="6991"/>
                    <a:pt x="12188" y="6991"/>
                    <a:pt x="12188" y="6991"/>
                  </a:cubicBezTo>
                  <a:cubicBezTo>
                    <a:pt x="13174" y="6722"/>
                    <a:pt x="13891" y="6005"/>
                    <a:pt x="14205" y="4974"/>
                  </a:cubicBezTo>
                  <a:lnTo>
                    <a:pt x="14743" y="2734"/>
                  </a:lnTo>
                  <a:cubicBezTo>
                    <a:pt x="14787" y="2555"/>
                    <a:pt x="14698" y="2465"/>
                    <a:pt x="14519" y="2465"/>
                  </a:cubicBezTo>
                  <a:lnTo>
                    <a:pt x="12413" y="2465"/>
                  </a:lnTo>
                  <a:lnTo>
                    <a:pt x="12413" y="1793"/>
                  </a:lnTo>
                  <a:close/>
                  <a:moveTo>
                    <a:pt x="12547" y="493"/>
                  </a:moveTo>
                  <a:cubicBezTo>
                    <a:pt x="12771" y="493"/>
                    <a:pt x="12995" y="673"/>
                    <a:pt x="12995" y="941"/>
                  </a:cubicBezTo>
                  <a:cubicBezTo>
                    <a:pt x="12995" y="1165"/>
                    <a:pt x="12861" y="1390"/>
                    <a:pt x="12547" y="1390"/>
                  </a:cubicBezTo>
                  <a:lnTo>
                    <a:pt x="6274" y="1390"/>
                  </a:lnTo>
                  <a:cubicBezTo>
                    <a:pt x="6184" y="1390"/>
                    <a:pt x="6050" y="1524"/>
                    <a:pt x="6050" y="1614"/>
                  </a:cubicBezTo>
                  <a:cubicBezTo>
                    <a:pt x="6050" y="1748"/>
                    <a:pt x="6184" y="1838"/>
                    <a:pt x="6274" y="1838"/>
                  </a:cubicBezTo>
                  <a:lnTo>
                    <a:pt x="11964" y="1838"/>
                  </a:lnTo>
                  <a:lnTo>
                    <a:pt x="11964" y="2689"/>
                  </a:lnTo>
                  <a:lnTo>
                    <a:pt x="11964" y="3630"/>
                  </a:lnTo>
                  <a:cubicBezTo>
                    <a:pt x="11964" y="4750"/>
                    <a:pt x="11606" y="5870"/>
                    <a:pt x="10979" y="6856"/>
                  </a:cubicBezTo>
                  <a:cubicBezTo>
                    <a:pt x="10665" y="7349"/>
                    <a:pt x="10262" y="7797"/>
                    <a:pt x="9814" y="8111"/>
                  </a:cubicBezTo>
                  <a:cubicBezTo>
                    <a:pt x="9545" y="8335"/>
                    <a:pt x="9276" y="8559"/>
                    <a:pt x="8917" y="8738"/>
                  </a:cubicBezTo>
                  <a:cubicBezTo>
                    <a:pt x="8649" y="8917"/>
                    <a:pt x="8346" y="9007"/>
                    <a:pt x="8038" y="9007"/>
                  </a:cubicBezTo>
                  <a:cubicBezTo>
                    <a:pt x="7730" y="9007"/>
                    <a:pt x="7416" y="8917"/>
                    <a:pt x="7125" y="8738"/>
                  </a:cubicBezTo>
                  <a:cubicBezTo>
                    <a:pt x="6856" y="8559"/>
                    <a:pt x="6498" y="8335"/>
                    <a:pt x="6229" y="8111"/>
                  </a:cubicBezTo>
                  <a:cubicBezTo>
                    <a:pt x="4885" y="7080"/>
                    <a:pt x="4078" y="5378"/>
                    <a:pt x="4078" y="3630"/>
                  </a:cubicBezTo>
                  <a:lnTo>
                    <a:pt x="4078" y="2689"/>
                  </a:lnTo>
                  <a:lnTo>
                    <a:pt x="4078" y="1793"/>
                  </a:lnTo>
                  <a:lnTo>
                    <a:pt x="5109" y="1793"/>
                  </a:lnTo>
                  <a:cubicBezTo>
                    <a:pt x="5198" y="1793"/>
                    <a:pt x="5333" y="1703"/>
                    <a:pt x="5333" y="1569"/>
                  </a:cubicBezTo>
                  <a:cubicBezTo>
                    <a:pt x="5333" y="1434"/>
                    <a:pt x="5198" y="1345"/>
                    <a:pt x="5109" y="1345"/>
                  </a:cubicBezTo>
                  <a:lnTo>
                    <a:pt x="3540" y="1345"/>
                  </a:lnTo>
                  <a:cubicBezTo>
                    <a:pt x="3316" y="1345"/>
                    <a:pt x="3137" y="1165"/>
                    <a:pt x="3137" y="941"/>
                  </a:cubicBezTo>
                  <a:cubicBezTo>
                    <a:pt x="3137" y="717"/>
                    <a:pt x="3316" y="493"/>
                    <a:pt x="3585" y="493"/>
                  </a:cubicBezTo>
                  <a:close/>
                  <a:moveTo>
                    <a:pt x="7259" y="9231"/>
                  </a:moveTo>
                  <a:cubicBezTo>
                    <a:pt x="7528" y="9366"/>
                    <a:pt x="7797" y="9410"/>
                    <a:pt x="8066" y="9410"/>
                  </a:cubicBezTo>
                  <a:cubicBezTo>
                    <a:pt x="8380" y="9410"/>
                    <a:pt x="8559" y="9366"/>
                    <a:pt x="8828" y="9321"/>
                  </a:cubicBezTo>
                  <a:cubicBezTo>
                    <a:pt x="9007" y="10307"/>
                    <a:pt x="9634" y="11158"/>
                    <a:pt x="10486" y="11651"/>
                  </a:cubicBezTo>
                  <a:lnTo>
                    <a:pt x="5467" y="11651"/>
                  </a:lnTo>
                  <a:cubicBezTo>
                    <a:pt x="6274" y="11113"/>
                    <a:pt x="6946" y="10262"/>
                    <a:pt x="7259" y="9231"/>
                  </a:cubicBezTo>
                  <a:close/>
                  <a:moveTo>
                    <a:pt x="13354" y="14608"/>
                  </a:moveTo>
                  <a:cubicBezTo>
                    <a:pt x="13488" y="14608"/>
                    <a:pt x="13667" y="14788"/>
                    <a:pt x="13667" y="14967"/>
                  </a:cubicBezTo>
                  <a:cubicBezTo>
                    <a:pt x="13667" y="15146"/>
                    <a:pt x="13488" y="15280"/>
                    <a:pt x="13354" y="15280"/>
                  </a:cubicBezTo>
                  <a:lnTo>
                    <a:pt x="2778" y="15280"/>
                  </a:lnTo>
                  <a:cubicBezTo>
                    <a:pt x="2599" y="15280"/>
                    <a:pt x="2420" y="15146"/>
                    <a:pt x="2420" y="14967"/>
                  </a:cubicBezTo>
                  <a:cubicBezTo>
                    <a:pt x="2420" y="14788"/>
                    <a:pt x="2599" y="14608"/>
                    <a:pt x="2778" y="14608"/>
                  </a:cubicBezTo>
                  <a:close/>
                  <a:moveTo>
                    <a:pt x="3540" y="0"/>
                  </a:moveTo>
                  <a:cubicBezTo>
                    <a:pt x="3047" y="0"/>
                    <a:pt x="2644" y="404"/>
                    <a:pt x="2644" y="897"/>
                  </a:cubicBezTo>
                  <a:cubicBezTo>
                    <a:pt x="2644" y="1076"/>
                    <a:pt x="2689" y="1165"/>
                    <a:pt x="2734" y="1345"/>
                  </a:cubicBezTo>
                  <a:lnTo>
                    <a:pt x="1300" y="1345"/>
                  </a:lnTo>
                  <a:cubicBezTo>
                    <a:pt x="583" y="1345"/>
                    <a:pt x="0" y="2062"/>
                    <a:pt x="180" y="2779"/>
                  </a:cubicBezTo>
                  <a:lnTo>
                    <a:pt x="807" y="5243"/>
                  </a:lnTo>
                  <a:cubicBezTo>
                    <a:pt x="1165" y="6767"/>
                    <a:pt x="2465" y="7842"/>
                    <a:pt x="3630" y="8066"/>
                  </a:cubicBezTo>
                  <a:lnTo>
                    <a:pt x="6005" y="8514"/>
                  </a:lnTo>
                  <a:cubicBezTo>
                    <a:pt x="6229" y="8693"/>
                    <a:pt x="6498" y="8917"/>
                    <a:pt x="6767" y="9007"/>
                  </a:cubicBezTo>
                  <a:cubicBezTo>
                    <a:pt x="6453" y="10262"/>
                    <a:pt x="5557" y="11248"/>
                    <a:pt x="4302" y="11606"/>
                  </a:cubicBezTo>
                  <a:lnTo>
                    <a:pt x="3630" y="11606"/>
                  </a:lnTo>
                  <a:cubicBezTo>
                    <a:pt x="3271" y="11606"/>
                    <a:pt x="2913" y="11920"/>
                    <a:pt x="2913" y="12323"/>
                  </a:cubicBezTo>
                  <a:lnTo>
                    <a:pt x="2913" y="14115"/>
                  </a:lnTo>
                  <a:lnTo>
                    <a:pt x="2689" y="14115"/>
                  </a:lnTo>
                  <a:cubicBezTo>
                    <a:pt x="2241" y="14115"/>
                    <a:pt x="1927" y="14474"/>
                    <a:pt x="1927" y="14922"/>
                  </a:cubicBezTo>
                  <a:cubicBezTo>
                    <a:pt x="1927" y="15370"/>
                    <a:pt x="2241" y="15684"/>
                    <a:pt x="2689" y="15684"/>
                  </a:cubicBezTo>
                  <a:lnTo>
                    <a:pt x="13264" y="15684"/>
                  </a:lnTo>
                  <a:cubicBezTo>
                    <a:pt x="13712" y="15684"/>
                    <a:pt x="14070" y="15370"/>
                    <a:pt x="14070" y="14922"/>
                  </a:cubicBezTo>
                  <a:cubicBezTo>
                    <a:pt x="14070" y="14474"/>
                    <a:pt x="13712" y="14115"/>
                    <a:pt x="13264" y="14115"/>
                  </a:cubicBezTo>
                  <a:lnTo>
                    <a:pt x="13040" y="14115"/>
                  </a:lnTo>
                  <a:lnTo>
                    <a:pt x="13040" y="13667"/>
                  </a:lnTo>
                  <a:cubicBezTo>
                    <a:pt x="13040" y="13578"/>
                    <a:pt x="12950" y="13443"/>
                    <a:pt x="12861" y="13443"/>
                  </a:cubicBezTo>
                  <a:cubicBezTo>
                    <a:pt x="12726" y="13443"/>
                    <a:pt x="12637" y="13533"/>
                    <a:pt x="12637" y="13667"/>
                  </a:cubicBezTo>
                  <a:lnTo>
                    <a:pt x="12637" y="14115"/>
                  </a:lnTo>
                  <a:lnTo>
                    <a:pt x="3361" y="14115"/>
                  </a:lnTo>
                  <a:lnTo>
                    <a:pt x="3361" y="12323"/>
                  </a:lnTo>
                  <a:cubicBezTo>
                    <a:pt x="3361" y="12144"/>
                    <a:pt x="3495" y="12054"/>
                    <a:pt x="3675" y="12054"/>
                  </a:cubicBezTo>
                  <a:lnTo>
                    <a:pt x="12323" y="12054"/>
                  </a:lnTo>
                  <a:cubicBezTo>
                    <a:pt x="12502" y="12054"/>
                    <a:pt x="12637" y="12144"/>
                    <a:pt x="12637" y="12323"/>
                  </a:cubicBezTo>
                  <a:lnTo>
                    <a:pt x="12637" y="12592"/>
                  </a:lnTo>
                  <a:cubicBezTo>
                    <a:pt x="12637" y="12726"/>
                    <a:pt x="12726" y="12816"/>
                    <a:pt x="12861" y="12816"/>
                  </a:cubicBezTo>
                  <a:cubicBezTo>
                    <a:pt x="12950" y="12816"/>
                    <a:pt x="13040" y="12726"/>
                    <a:pt x="13040" y="12592"/>
                  </a:cubicBezTo>
                  <a:lnTo>
                    <a:pt x="13040" y="12323"/>
                  </a:lnTo>
                  <a:cubicBezTo>
                    <a:pt x="13040" y="11920"/>
                    <a:pt x="12726" y="11606"/>
                    <a:pt x="12323" y="11606"/>
                  </a:cubicBezTo>
                  <a:lnTo>
                    <a:pt x="11651" y="11606"/>
                  </a:lnTo>
                  <a:lnTo>
                    <a:pt x="11382" y="11561"/>
                  </a:lnTo>
                  <a:cubicBezTo>
                    <a:pt x="10217" y="11203"/>
                    <a:pt x="9365" y="10262"/>
                    <a:pt x="9141" y="9097"/>
                  </a:cubicBezTo>
                  <a:cubicBezTo>
                    <a:pt x="9410" y="8917"/>
                    <a:pt x="9679" y="8738"/>
                    <a:pt x="9993" y="8514"/>
                  </a:cubicBezTo>
                  <a:cubicBezTo>
                    <a:pt x="12457" y="8021"/>
                    <a:pt x="12323" y="8066"/>
                    <a:pt x="12323" y="8021"/>
                  </a:cubicBezTo>
                  <a:cubicBezTo>
                    <a:pt x="13712" y="7663"/>
                    <a:pt x="14787" y="6632"/>
                    <a:pt x="15146" y="5198"/>
                  </a:cubicBezTo>
                  <a:lnTo>
                    <a:pt x="15728" y="2734"/>
                  </a:lnTo>
                  <a:cubicBezTo>
                    <a:pt x="16042" y="2062"/>
                    <a:pt x="15460" y="1345"/>
                    <a:pt x="14743" y="1345"/>
                  </a:cubicBezTo>
                  <a:lnTo>
                    <a:pt x="13309" y="1345"/>
                  </a:lnTo>
                  <a:cubicBezTo>
                    <a:pt x="13354" y="1255"/>
                    <a:pt x="13398" y="1076"/>
                    <a:pt x="13398" y="897"/>
                  </a:cubicBezTo>
                  <a:cubicBezTo>
                    <a:pt x="13398" y="404"/>
                    <a:pt x="12995" y="0"/>
                    <a:pt x="1250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7"/>
            <p:cNvSpPr/>
            <p:nvPr/>
          </p:nvSpPr>
          <p:spPr>
            <a:xfrm>
              <a:off x="5491921" y="2919674"/>
              <a:ext cx="114476" cy="107930"/>
            </a:xfrm>
            <a:custGeom>
              <a:rect b="b" l="l" r="r" t="t"/>
              <a:pathLst>
                <a:path extrusionOk="0" h="4056" w="4302">
                  <a:moveTo>
                    <a:pt x="2106" y="493"/>
                  </a:moveTo>
                  <a:lnTo>
                    <a:pt x="2375" y="1345"/>
                  </a:lnTo>
                  <a:cubicBezTo>
                    <a:pt x="2465" y="1524"/>
                    <a:pt x="2599" y="1613"/>
                    <a:pt x="2778" y="1613"/>
                  </a:cubicBezTo>
                  <a:lnTo>
                    <a:pt x="3675" y="1658"/>
                  </a:lnTo>
                  <a:lnTo>
                    <a:pt x="2958" y="2241"/>
                  </a:lnTo>
                  <a:cubicBezTo>
                    <a:pt x="2823" y="2330"/>
                    <a:pt x="2778" y="2510"/>
                    <a:pt x="2778" y="2689"/>
                  </a:cubicBezTo>
                  <a:lnTo>
                    <a:pt x="3002" y="3540"/>
                  </a:lnTo>
                  <a:lnTo>
                    <a:pt x="3002" y="3540"/>
                  </a:lnTo>
                  <a:lnTo>
                    <a:pt x="2285" y="3002"/>
                  </a:lnTo>
                  <a:cubicBezTo>
                    <a:pt x="2196" y="2958"/>
                    <a:pt x="2106" y="2935"/>
                    <a:pt x="2028" y="2935"/>
                  </a:cubicBezTo>
                  <a:cubicBezTo>
                    <a:pt x="1949" y="2935"/>
                    <a:pt x="1882" y="2958"/>
                    <a:pt x="1837" y="3002"/>
                  </a:cubicBezTo>
                  <a:lnTo>
                    <a:pt x="1076" y="3540"/>
                  </a:lnTo>
                  <a:lnTo>
                    <a:pt x="1300" y="2689"/>
                  </a:lnTo>
                  <a:cubicBezTo>
                    <a:pt x="1389" y="2510"/>
                    <a:pt x="1300" y="2330"/>
                    <a:pt x="1165" y="2241"/>
                  </a:cubicBezTo>
                  <a:lnTo>
                    <a:pt x="403" y="1658"/>
                  </a:lnTo>
                  <a:lnTo>
                    <a:pt x="1434" y="1613"/>
                  </a:lnTo>
                  <a:cubicBezTo>
                    <a:pt x="1613" y="1613"/>
                    <a:pt x="1793" y="1524"/>
                    <a:pt x="1837" y="1345"/>
                  </a:cubicBezTo>
                  <a:lnTo>
                    <a:pt x="2106" y="493"/>
                  </a:lnTo>
                  <a:close/>
                  <a:moveTo>
                    <a:pt x="2196" y="0"/>
                  </a:moveTo>
                  <a:cubicBezTo>
                    <a:pt x="2061" y="0"/>
                    <a:pt x="1882" y="90"/>
                    <a:pt x="1837" y="269"/>
                  </a:cubicBezTo>
                  <a:lnTo>
                    <a:pt x="1479" y="1165"/>
                  </a:lnTo>
                  <a:lnTo>
                    <a:pt x="538" y="1210"/>
                  </a:lnTo>
                  <a:cubicBezTo>
                    <a:pt x="359" y="1210"/>
                    <a:pt x="179" y="1345"/>
                    <a:pt x="135" y="1524"/>
                  </a:cubicBezTo>
                  <a:cubicBezTo>
                    <a:pt x="0" y="1658"/>
                    <a:pt x="45" y="1837"/>
                    <a:pt x="224" y="1972"/>
                  </a:cubicBezTo>
                  <a:lnTo>
                    <a:pt x="986" y="2554"/>
                  </a:lnTo>
                  <a:lnTo>
                    <a:pt x="717" y="3495"/>
                  </a:lnTo>
                  <a:cubicBezTo>
                    <a:pt x="627" y="3675"/>
                    <a:pt x="717" y="3854"/>
                    <a:pt x="852" y="3988"/>
                  </a:cubicBezTo>
                  <a:cubicBezTo>
                    <a:pt x="941" y="4033"/>
                    <a:pt x="1031" y="4055"/>
                    <a:pt x="1120" y="4055"/>
                  </a:cubicBezTo>
                  <a:cubicBezTo>
                    <a:pt x="1210" y="4055"/>
                    <a:pt x="1300" y="4033"/>
                    <a:pt x="1389" y="3988"/>
                  </a:cubicBezTo>
                  <a:lnTo>
                    <a:pt x="2151" y="3406"/>
                  </a:lnTo>
                  <a:lnTo>
                    <a:pt x="2958" y="3988"/>
                  </a:lnTo>
                  <a:cubicBezTo>
                    <a:pt x="3025" y="4033"/>
                    <a:pt x="3103" y="4055"/>
                    <a:pt x="3187" y="4055"/>
                  </a:cubicBezTo>
                  <a:cubicBezTo>
                    <a:pt x="3271" y="4055"/>
                    <a:pt x="3361" y="4033"/>
                    <a:pt x="3450" y="3988"/>
                  </a:cubicBezTo>
                  <a:cubicBezTo>
                    <a:pt x="3630" y="3854"/>
                    <a:pt x="3675" y="3675"/>
                    <a:pt x="3630" y="3495"/>
                  </a:cubicBezTo>
                  <a:lnTo>
                    <a:pt x="3316" y="2554"/>
                  </a:lnTo>
                  <a:lnTo>
                    <a:pt x="4123" y="1972"/>
                  </a:lnTo>
                  <a:cubicBezTo>
                    <a:pt x="4302" y="1837"/>
                    <a:pt x="4302" y="1658"/>
                    <a:pt x="4302" y="1524"/>
                  </a:cubicBezTo>
                  <a:cubicBezTo>
                    <a:pt x="4212" y="1345"/>
                    <a:pt x="4078" y="1210"/>
                    <a:pt x="3899" y="1210"/>
                  </a:cubicBezTo>
                  <a:lnTo>
                    <a:pt x="2958" y="1165"/>
                  </a:lnTo>
                  <a:lnTo>
                    <a:pt x="2599" y="269"/>
                  </a:lnTo>
                  <a:cubicBezTo>
                    <a:pt x="2554" y="90"/>
                    <a:pt x="2375" y="0"/>
                    <a:pt x="219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48" name="Google Shape;3648;p57"/>
          <p:cNvGrpSpPr/>
          <p:nvPr/>
        </p:nvGrpSpPr>
        <p:grpSpPr>
          <a:xfrm>
            <a:off x="5898522" y="2817119"/>
            <a:ext cx="429273" cy="429299"/>
            <a:chOff x="5898522" y="2817119"/>
            <a:chExt cx="429273" cy="429299"/>
          </a:xfrm>
        </p:grpSpPr>
        <p:sp>
          <p:nvSpPr>
            <p:cNvPr id="3649" name="Google Shape;3649;p57"/>
            <p:cNvSpPr/>
            <p:nvPr/>
          </p:nvSpPr>
          <p:spPr>
            <a:xfrm>
              <a:off x="6047564" y="3017439"/>
              <a:ext cx="234913" cy="11948"/>
            </a:xfrm>
            <a:custGeom>
              <a:rect b="b" l="l" r="r" t="t"/>
              <a:pathLst>
                <a:path extrusionOk="0" h="449" w="8828">
                  <a:moveTo>
                    <a:pt x="224" y="1"/>
                  </a:moveTo>
                  <a:cubicBezTo>
                    <a:pt x="90" y="1"/>
                    <a:pt x="0" y="135"/>
                    <a:pt x="0" y="225"/>
                  </a:cubicBezTo>
                  <a:cubicBezTo>
                    <a:pt x="0" y="359"/>
                    <a:pt x="90" y="449"/>
                    <a:pt x="224" y="449"/>
                  </a:cubicBezTo>
                  <a:lnTo>
                    <a:pt x="8604" y="449"/>
                  </a:lnTo>
                  <a:cubicBezTo>
                    <a:pt x="8738" y="449"/>
                    <a:pt x="8828" y="359"/>
                    <a:pt x="8828" y="225"/>
                  </a:cubicBezTo>
                  <a:cubicBezTo>
                    <a:pt x="8828" y="135"/>
                    <a:pt x="8738" y="1"/>
                    <a:pt x="860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7"/>
            <p:cNvSpPr/>
            <p:nvPr/>
          </p:nvSpPr>
          <p:spPr>
            <a:xfrm>
              <a:off x="6047564" y="3053203"/>
              <a:ext cx="234913" cy="11948"/>
            </a:xfrm>
            <a:custGeom>
              <a:rect b="b" l="l" r="r" t="t"/>
              <a:pathLst>
                <a:path extrusionOk="0" h="449" w="8828">
                  <a:moveTo>
                    <a:pt x="224" y="1"/>
                  </a:moveTo>
                  <a:cubicBezTo>
                    <a:pt x="90" y="1"/>
                    <a:pt x="0" y="135"/>
                    <a:pt x="0" y="225"/>
                  </a:cubicBezTo>
                  <a:cubicBezTo>
                    <a:pt x="0" y="359"/>
                    <a:pt x="90" y="449"/>
                    <a:pt x="224" y="449"/>
                  </a:cubicBezTo>
                  <a:lnTo>
                    <a:pt x="8604" y="449"/>
                  </a:lnTo>
                  <a:cubicBezTo>
                    <a:pt x="8738" y="449"/>
                    <a:pt x="8828" y="359"/>
                    <a:pt x="8828" y="225"/>
                  </a:cubicBezTo>
                  <a:cubicBezTo>
                    <a:pt x="8828" y="135"/>
                    <a:pt x="8738" y="1"/>
                    <a:pt x="860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7"/>
            <p:cNvSpPr/>
            <p:nvPr/>
          </p:nvSpPr>
          <p:spPr>
            <a:xfrm>
              <a:off x="6132211" y="3100915"/>
              <a:ext cx="150267" cy="11948"/>
            </a:xfrm>
            <a:custGeom>
              <a:rect b="b" l="l" r="r" t="t"/>
              <a:pathLst>
                <a:path extrusionOk="0" h="449" w="5647">
                  <a:moveTo>
                    <a:pt x="225" y="0"/>
                  </a:moveTo>
                  <a:cubicBezTo>
                    <a:pt x="135" y="0"/>
                    <a:pt x="1" y="135"/>
                    <a:pt x="1" y="224"/>
                  </a:cubicBezTo>
                  <a:cubicBezTo>
                    <a:pt x="1" y="359"/>
                    <a:pt x="135" y="448"/>
                    <a:pt x="225" y="448"/>
                  </a:cubicBezTo>
                  <a:lnTo>
                    <a:pt x="5423" y="448"/>
                  </a:lnTo>
                  <a:cubicBezTo>
                    <a:pt x="5557" y="448"/>
                    <a:pt x="5647" y="359"/>
                    <a:pt x="5647" y="224"/>
                  </a:cubicBezTo>
                  <a:cubicBezTo>
                    <a:pt x="5647" y="135"/>
                    <a:pt x="5557" y="0"/>
                    <a:pt x="542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7"/>
            <p:cNvSpPr/>
            <p:nvPr/>
          </p:nvSpPr>
          <p:spPr>
            <a:xfrm>
              <a:off x="6132211" y="3136679"/>
              <a:ext cx="150267" cy="11948"/>
            </a:xfrm>
            <a:custGeom>
              <a:rect b="b" l="l" r="r" t="t"/>
              <a:pathLst>
                <a:path extrusionOk="0" h="449" w="5647">
                  <a:moveTo>
                    <a:pt x="225" y="1"/>
                  </a:moveTo>
                  <a:cubicBezTo>
                    <a:pt x="135" y="1"/>
                    <a:pt x="1" y="135"/>
                    <a:pt x="1" y="225"/>
                  </a:cubicBezTo>
                  <a:cubicBezTo>
                    <a:pt x="1" y="359"/>
                    <a:pt x="135" y="449"/>
                    <a:pt x="225" y="449"/>
                  </a:cubicBezTo>
                  <a:lnTo>
                    <a:pt x="5423" y="449"/>
                  </a:lnTo>
                  <a:cubicBezTo>
                    <a:pt x="5557" y="449"/>
                    <a:pt x="5647" y="359"/>
                    <a:pt x="5647" y="225"/>
                  </a:cubicBezTo>
                  <a:cubicBezTo>
                    <a:pt x="5647" y="135"/>
                    <a:pt x="5557" y="1"/>
                    <a:pt x="54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7"/>
            <p:cNvSpPr/>
            <p:nvPr/>
          </p:nvSpPr>
          <p:spPr>
            <a:xfrm>
              <a:off x="6047564" y="2855278"/>
              <a:ext cx="97792" cy="113305"/>
            </a:xfrm>
            <a:custGeom>
              <a:rect b="b" l="l" r="r" t="t"/>
              <a:pathLst>
                <a:path extrusionOk="0" h="4258" w="3675">
                  <a:moveTo>
                    <a:pt x="1838" y="1524"/>
                  </a:moveTo>
                  <a:cubicBezTo>
                    <a:pt x="2106" y="1524"/>
                    <a:pt x="2330" y="1748"/>
                    <a:pt x="2330" y="2017"/>
                  </a:cubicBezTo>
                  <a:cubicBezTo>
                    <a:pt x="2330" y="2286"/>
                    <a:pt x="2106" y="2510"/>
                    <a:pt x="1838" y="2510"/>
                  </a:cubicBezTo>
                  <a:cubicBezTo>
                    <a:pt x="1569" y="2510"/>
                    <a:pt x="1345" y="2286"/>
                    <a:pt x="1345" y="2017"/>
                  </a:cubicBezTo>
                  <a:cubicBezTo>
                    <a:pt x="1345" y="1748"/>
                    <a:pt x="1569" y="1524"/>
                    <a:pt x="1838" y="1524"/>
                  </a:cubicBezTo>
                  <a:close/>
                  <a:moveTo>
                    <a:pt x="2286" y="2868"/>
                  </a:moveTo>
                  <a:cubicBezTo>
                    <a:pt x="2689" y="2958"/>
                    <a:pt x="3003" y="3316"/>
                    <a:pt x="3182" y="3675"/>
                  </a:cubicBezTo>
                  <a:cubicBezTo>
                    <a:pt x="3137" y="3765"/>
                    <a:pt x="3092" y="3809"/>
                    <a:pt x="3003" y="3809"/>
                  </a:cubicBezTo>
                  <a:lnTo>
                    <a:pt x="672" y="3809"/>
                  </a:lnTo>
                  <a:cubicBezTo>
                    <a:pt x="628" y="3809"/>
                    <a:pt x="493" y="3765"/>
                    <a:pt x="493" y="3675"/>
                  </a:cubicBezTo>
                  <a:cubicBezTo>
                    <a:pt x="672" y="3316"/>
                    <a:pt x="986" y="3048"/>
                    <a:pt x="1389" y="2868"/>
                  </a:cubicBezTo>
                  <a:cubicBezTo>
                    <a:pt x="1524" y="2913"/>
                    <a:pt x="1658" y="2958"/>
                    <a:pt x="1838" y="2958"/>
                  </a:cubicBezTo>
                  <a:cubicBezTo>
                    <a:pt x="2017" y="2958"/>
                    <a:pt x="2106" y="2913"/>
                    <a:pt x="2286" y="2868"/>
                  </a:cubicBezTo>
                  <a:close/>
                  <a:moveTo>
                    <a:pt x="672" y="1"/>
                  </a:moveTo>
                  <a:cubicBezTo>
                    <a:pt x="269" y="1"/>
                    <a:pt x="0" y="359"/>
                    <a:pt x="0" y="673"/>
                  </a:cubicBezTo>
                  <a:lnTo>
                    <a:pt x="0" y="897"/>
                  </a:lnTo>
                  <a:cubicBezTo>
                    <a:pt x="0" y="1031"/>
                    <a:pt x="90" y="1121"/>
                    <a:pt x="224" y="1121"/>
                  </a:cubicBezTo>
                  <a:cubicBezTo>
                    <a:pt x="314" y="1121"/>
                    <a:pt x="448" y="1031"/>
                    <a:pt x="448" y="897"/>
                  </a:cubicBezTo>
                  <a:lnTo>
                    <a:pt x="448" y="673"/>
                  </a:lnTo>
                  <a:cubicBezTo>
                    <a:pt x="448" y="583"/>
                    <a:pt x="538" y="449"/>
                    <a:pt x="672" y="449"/>
                  </a:cubicBezTo>
                  <a:lnTo>
                    <a:pt x="3003" y="449"/>
                  </a:lnTo>
                  <a:cubicBezTo>
                    <a:pt x="3137" y="449"/>
                    <a:pt x="3227" y="583"/>
                    <a:pt x="3227" y="673"/>
                  </a:cubicBezTo>
                  <a:lnTo>
                    <a:pt x="3227" y="2913"/>
                  </a:lnTo>
                  <a:cubicBezTo>
                    <a:pt x="3047" y="2734"/>
                    <a:pt x="2913" y="2644"/>
                    <a:pt x="2689" y="2510"/>
                  </a:cubicBezTo>
                  <a:cubicBezTo>
                    <a:pt x="2779" y="2375"/>
                    <a:pt x="2823" y="2196"/>
                    <a:pt x="2823" y="2017"/>
                  </a:cubicBezTo>
                  <a:cubicBezTo>
                    <a:pt x="2823" y="1479"/>
                    <a:pt x="2375" y="1076"/>
                    <a:pt x="1882" y="1076"/>
                  </a:cubicBezTo>
                  <a:cubicBezTo>
                    <a:pt x="1345" y="1076"/>
                    <a:pt x="941" y="1524"/>
                    <a:pt x="941" y="2017"/>
                  </a:cubicBezTo>
                  <a:cubicBezTo>
                    <a:pt x="941" y="2196"/>
                    <a:pt x="986" y="2375"/>
                    <a:pt x="1121" y="2510"/>
                  </a:cubicBezTo>
                  <a:cubicBezTo>
                    <a:pt x="897" y="2644"/>
                    <a:pt x="717" y="2734"/>
                    <a:pt x="538" y="2913"/>
                  </a:cubicBezTo>
                  <a:lnTo>
                    <a:pt x="538" y="1972"/>
                  </a:lnTo>
                  <a:cubicBezTo>
                    <a:pt x="448" y="1838"/>
                    <a:pt x="314" y="1748"/>
                    <a:pt x="224" y="1748"/>
                  </a:cubicBezTo>
                  <a:cubicBezTo>
                    <a:pt x="90" y="1748"/>
                    <a:pt x="0" y="1838"/>
                    <a:pt x="0" y="1972"/>
                  </a:cubicBezTo>
                  <a:lnTo>
                    <a:pt x="0" y="3585"/>
                  </a:lnTo>
                  <a:cubicBezTo>
                    <a:pt x="0" y="3989"/>
                    <a:pt x="314" y="4257"/>
                    <a:pt x="672" y="4257"/>
                  </a:cubicBezTo>
                  <a:lnTo>
                    <a:pt x="3003" y="4257"/>
                  </a:lnTo>
                  <a:cubicBezTo>
                    <a:pt x="3406" y="4257"/>
                    <a:pt x="3675" y="3944"/>
                    <a:pt x="3675" y="3585"/>
                  </a:cubicBezTo>
                  <a:lnTo>
                    <a:pt x="3675" y="673"/>
                  </a:lnTo>
                  <a:cubicBezTo>
                    <a:pt x="3675" y="269"/>
                    <a:pt x="3361" y="1"/>
                    <a:pt x="300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7"/>
            <p:cNvSpPr/>
            <p:nvPr/>
          </p:nvSpPr>
          <p:spPr>
            <a:xfrm>
              <a:off x="5898522" y="2817119"/>
              <a:ext cx="429273" cy="429299"/>
            </a:xfrm>
            <a:custGeom>
              <a:rect b="b" l="l" r="r" t="t"/>
              <a:pathLst>
                <a:path extrusionOk="0" h="16133" w="16132">
                  <a:moveTo>
                    <a:pt x="13264" y="807"/>
                  </a:moveTo>
                  <a:lnTo>
                    <a:pt x="15280" y="2824"/>
                  </a:lnTo>
                  <a:lnTo>
                    <a:pt x="13622" y="2824"/>
                  </a:lnTo>
                  <a:cubicBezTo>
                    <a:pt x="13398" y="2779"/>
                    <a:pt x="13264" y="2689"/>
                    <a:pt x="13264" y="2510"/>
                  </a:cubicBezTo>
                  <a:lnTo>
                    <a:pt x="13264" y="807"/>
                  </a:lnTo>
                  <a:close/>
                  <a:moveTo>
                    <a:pt x="4033" y="9769"/>
                  </a:moveTo>
                  <a:lnTo>
                    <a:pt x="4033" y="10128"/>
                  </a:lnTo>
                  <a:cubicBezTo>
                    <a:pt x="3988" y="10620"/>
                    <a:pt x="4257" y="10979"/>
                    <a:pt x="4660" y="10979"/>
                  </a:cubicBezTo>
                  <a:lnTo>
                    <a:pt x="6990" y="10979"/>
                  </a:lnTo>
                  <a:cubicBezTo>
                    <a:pt x="7080" y="10979"/>
                    <a:pt x="7214" y="11069"/>
                    <a:pt x="7214" y="11203"/>
                  </a:cubicBezTo>
                  <a:lnTo>
                    <a:pt x="7214" y="11517"/>
                  </a:lnTo>
                  <a:cubicBezTo>
                    <a:pt x="7214" y="11606"/>
                    <a:pt x="7080" y="11741"/>
                    <a:pt x="6990" y="11741"/>
                  </a:cubicBezTo>
                  <a:lnTo>
                    <a:pt x="4795" y="11741"/>
                  </a:lnTo>
                  <a:cubicBezTo>
                    <a:pt x="4705" y="11741"/>
                    <a:pt x="4571" y="11830"/>
                    <a:pt x="4571" y="11965"/>
                  </a:cubicBezTo>
                  <a:cubicBezTo>
                    <a:pt x="4571" y="12099"/>
                    <a:pt x="4705" y="12189"/>
                    <a:pt x="4795" y="12189"/>
                  </a:cubicBezTo>
                  <a:lnTo>
                    <a:pt x="6811" y="12189"/>
                  </a:lnTo>
                  <a:cubicBezTo>
                    <a:pt x="6946" y="12189"/>
                    <a:pt x="7035" y="12323"/>
                    <a:pt x="7035" y="12413"/>
                  </a:cubicBezTo>
                  <a:lnTo>
                    <a:pt x="7035" y="12771"/>
                  </a:lnTo>
                  <a:cubicBezTo>
                    <a:pt x="7035" y="12861"/>
                    <a:pt x="6946" y="12995"/>
                    <a:pt x="6811" y="12995"/>
                  </a:cubicBezTo>
                  <a:lnTo>
                    <a:pt x="4571" y="12995"/>
                  </a:lnTo>
                  <a:cubicBezTo>
                    <a:pt x="4481" y="12995"/>
                    <a:pt x="4347" y="13085"/>
                    <a:pt x="4347" y="13219"/>
                  </a:cubicBezTo>
                  <a:cubicBezTo>
                    <a:pt x="4347" y="13309"/>
                    <a:pt x="4481" y="13443"/>
                    <a:pt x="4571" y="13443"/>
                  </a:cubicBezTo>
                  <a:lnTo>
                    <a:pt x="6587" y="13443"/>
                  </a:lnTo>
                  <a:cubicBezTo>
                    <a:pt x="6722" y="13443"/>
                    <a:pt x="6811" y="13533"/>
                    <a:pt x="6811" y="13667"/>
                  </a:cubicBezTo>
                  <a:lnTo>
                    <a:pt x="6811" y="13981"/>
                  </a:lnTo>
                  <a:cubicBezTo>
                    <a:pt x="6811" y="14116"/>
                    <a:pt x="6722" y="14205"/>
                    <a:pt x="6587" y="14205"/>
                  </a:cubicBezTo>
                  <a:lnTo>
                    <a:pt x="4212" y="14205"/>
                  </a:lnTo>
                  <a:cubicBezTo>
                    <a:pt x="4078" y="14205"/>
                    <a:pt x="3988" y="14340"/>
                    <a:pt x="3988" y="14429"/>
                  </a:cubicBezTo>
                  <a:cubicBezTo>
                    <a:pt x="3988" y="14564"/>
                    <a:pt x="4078" y="14653"/>
                    <a:pt x="4212" y="14653"/>
                  </a:cubicBezTo>
                  <a:lnTo>
                    <a:pt x="6273" y="14653"/>
                  </a:lnTo>
                  <a:cubicBezTo>
                    <a:pt x="6363" y="14653"/>
                    <a:pt x="6498" y="14788"/>
                    <a:pt x="6498" y="14877"/>
                  </a:cubicBezTo>
                  <a:lnTo>
                    <a:pt x="6498" y="15236"/>
                  </a:lnTo>
                  <a:cubicBezTo>
                    <a:pt x="6498" y="15325"/>
                    <a:pt x="6363" y="15460"/>
                    <a:pt x="6273" y="15460"/>
                  </a:cubicBezTo>
                  <a:lnTo>
                    <a:pt x="4929" y="15460"/>
                  </a:lnTo>
                  <a:cubicBezTo>
                    <a:pt x="3719" y="15460"/>
                    <a:pt x="3002" y="15012"/>
                    <a:pt x="2554" y="14833"/>
                  </a:cubicBezTo>
                  <a:cubicBezTo>
                    <a:pt x="2241" y="14698"/>
                    <a:pt x="2017" y="14698"/>
                    <a:pt x="1972" y="14698"/>
                  </a:cubicBezTo>
                  <a:lnTo>
                    <a:pt x="1972" y="11248"/>
                  </a:lnTo>
                  <a:cubicBezTo>
                    <a:pt x="2241" y="11203"/>
                    <a:pt x="2510" y="11024"/>
                    <a:pt x="2689" y="10800"/>
                  </a:cubicBezTo>
                  <a:lnTo>
                    <a:pt x="3002" y="10352"/>
                  </a:lnTo>
                  <a:cubicBezTo>
                    <a:pt x="3226" y="9993"/>
                    <a:pt x="3630" y="9859"/>
                    <a:pt x="4033" y="9769"/>
                  </a:cubicBezTo>
                  <a:close/>
                  <a:moveTo>
                    <a:pt x="941" y="10576"/>
                  </a:moveTo>
                  <a:cubicBezTo>
                    <a:pt x="1210" y="10576"/>
                    <a:pt x="1434" y="10800"/>
                    <a:pt x="1434" y="11069"/>
                  </a:cubicBezTo>
                  <a:lnTo>
                    <a:pt x="1434" y="15101"/>
                  </a:lnTo>
                  <a:cubicBezTo>
                    <a:pt x="1389" y="15370"/>
                    <a:pt x="1165" y="15594"/>
                    <a:pt x="941" y="15594"/>
                  </a:cubicBezTo>
                  <a:cubicBezTo>
                    <a:pt x="672" y="15594"/>
                    <a:pt x="448" y="15370"/>
                    <a:pt x="448" y="15101"/>
                  </a:cubicBezTo>
                  <a:lnTo>
                    <a:pt x="448" y="11069"/>
                  </a:lnTo>
                  <a:cubicBezTo>
                    <a:pt x="448" y="10800"/>
                    <a:pt x="672" y="10576"/>
                    <a:pt x="941" y="10576"/>
                  </a:cubicBezTo>
                  <a:close/>
                  <a:moveTo>
                    <a:pt x="5064" y="1"/>
                  </a:moveTo>
                  <a:cubicBezTo>
                    <a:pt x="4481" y="1"/>
                    <a:pt x="3943" y="494"/>
                    <a:pt x="3943" y="1121"/>
                  </a:cubicBezTo>
                  <a:lnTo>
                    <a:pt x="3943" y="9500"/>
                  </a:lnTo>
                  <a:cubicBezTo>
                    <a:pt x="3406" y="9545"/>
                    <a:pt x="2958" y="9859"/>
                    <a:pt x="2599" y="10307"/>
                  </a:cubicBezTo>
                  <a:lnTo>
                    <a:pt x="2285" y="10755"/>
                  </a:lnTo>
                  <a:cubicBezTo>
                    <a:pt x="2151" y="10844"/>
                    <a:pt x="2061" y="10979"/>
                    <a:pt x="1882" y="11024"/>
                  </a:cubicBezTo>
                  <a:cubicBezTo>
                    <a:pt x="1837" y="10531"/>
                    <a:pt x="1434" y="10172"/>
                    <a:pt x="941" y="10172"/>
                  </a:cubicBezTo>
                  <a:cubicBezTo>
                    <a:pt x="359" y="10172"/>
                    <a:pt x="0" y="10620"/>
                    <a:pt x="0" y="11113"/>
                  </a:cubicBezTo>
                  <a:lnTo>
                    <a:pt x="0" y="15146"/>
                  </a:lnTo>
                  <a:cubicBezTo>
                    <a:pt x="0" y="15729"/>
                    <a:pt x="448" y="16132"/>
                    <a:pt x="941" y="16132"/>
                  </a:cubicBezTo>
                  <a:cubicBezTo>
                    <a:pt x="1389" y="16132"/>
                    <a:pt x="1793" y="15818"/>
                    <a:pt x="1882" y="15460"/>
                  </a:cubicBezTo>
                  <a:cubicBezTo>
                    <a:pt x="2017" y="15460"/>
                    <a:pt x="2151" y="15460"/>
                    <a:pt x="2375" y="15505"/>
                  </a:cubicBezTo>
                  <a:cubicBezTo>
                    <a:pt x="2778" y="15594"/>
                    <a:pt x="3630" y="16132"/>
                    <a:pt x="4929" y="16132"/>
                  </a:cubicBezTo>
                  <a:lnTo>
                    <a:pt x="6273" y="16132"/>
                  </a:lnTo>
                  <a:cubicBezTo>
                    <a:pt x="6632" y="16132"/>
                    <a:pt x="6990" y="15774"/>
                    <a:pt x="6990" y="15370"/>
                  </a:cubicBezTo>
                  <a:lnTo>
                    <a:pt x="6990" y="15281"/>
                  </a:lnTo>
                  <a:lnTo>
                    <a:pt x="15011" y="15281"/>
                  </a:lnTo>
                  <a:cubicBezTo>
                    <a:pt x="15594" y="15281"/>
                    <a:pt x="16132" y="14743"/>
                    <a:pt x="16132" y="14160"/>
                  </a:cubicBezTo>
                  <a:lnTo>
                    <a:pt x="16132" y="12861"/>
                  </a:lnTo>
                  <a:cubicBezTo>
                    <a:pt x="16132" y="12726"/>
                    <a:pt x="15997" y="12637"/>
                    <a:pt x="15908" y="12637"/>
                  </a:cubicBezTo>
                  <a:cubicBezTo>
                    <a:pt x="15773" y="12637"/>
                    <a:pt x="15683" y="12726"/>
                    <a:pt x="15683" y="12861"/>
                  </a:cubicBezTo>
                  <a:lnTo>
                    <a:pt x="15683" y="14160"/>
                  </a:lnTo>
                  <a:cubicBezTo>
                    <a:pt x="15683" y="14474"/>
                    <a:pt x="15415" y="14833"/>
                    <a:pt x="15011" y="14833"/>
                  </a:cubicBezTo>
                  <a:lnTo>
                    <a:pt x="6946" y="14833"/>
                  </a:lnTo>
                  <a:lnTo>
                    <a:pt x="6946" y="14743"/>
                  </a:lnTo>
                  <a:cubicBezTo>
                    <a:pt x="7170" y="14653"/>
                    <a:pt x="7349" y="14429"/>
                    <a:pt x="7349" y="14160"/>
                  </a:cubicBezTo>
                  <a:lnTo>
                    <a:pt x="7349" y="13802"/>
                  </a:lnTo>
                  <a:cubicBezTo>
                    <a:pt x="7349" y="13712"/>
                    <a:pt x="7259" y="13533"/>
                    <a:pt x="7214" y="13488"/>
                  </a:cubicBezTo>
                  <a:cubicBezTo>
                    <a:pt x="7439" y="13354"/>
                    <a:pt x="7573" y="13130"/>
                    <a:pt x="7573" y="12861"/>
                  </a:cubicBezTo>
                  <a:lnTo>
                    <a:pt x="7573" y="12547"/>
                  </a:lnTo>
                  <a:cubicBezTo>
                    <a:pt x="7573" y="12368"/>
                    <a:pt x="7483" y="12234"/>
                    <a:pt x="7439" y="12144"/>
                  </a:cubicBezTo>
                  <a:cubicBezTo>
                    <a:pt x="7618" y="12010"/>
                    <a:pt x="7707" y="11785"/>
                    <a:pt x="7707" y="11561"/>
                  </a:cubicBezTo>
                  <a:lnTo>
                    <a:pt x="7707" y="11203"/>
                  </a:lnTo>
                  <a:cubicBezTo>
                    <a:pt x="7707" y="10800"/>
                    <a:pt x="7394" y="10441"/>
                    <a:pt x="6990" y="10441"/>
                  </a:cubicBezTo>
                  <a:lnTo>
                    <a:pt x="4660" y="10441"/>
                  </a:lnTo>
                  <a:cubicBezTo>
                    <a:pt x="4526" y="10441"/>
                    <a:pt x="4481" y="10352"/>
                    <a:pt x="4481" y="10262"/>
                  </a:cubicBezTo>
                  <a:lnTo>
                    <a:pt x="4481" y="9679"/>
                  </a:lnTo>
                  <a:lnTo>
                    <a:pt x="4481" y="1121"/>
                  </a:lnTo>
                  <a:cubicBezTo>
                    <a:pt x="4481" y="762"/>
                    <a:pt x="4750" y="449"/>
                    <a:pt x="5153" y="449"/>
                  </a:cubicBezTo>
                  <a:lnTo>
                    <a:pt x="12816" y="449"/>
                  </a:lnTo>
                  <a:lnTo>
                    <a:pt x="12816" y="2465"/>
                  </a:lnTo>
                  <a:cubicBezTo>
                    <a:pt x="12816" y="2913"/>
                    <a:pt x="13174" y="3227"/>
                    <a:pt x="13622" y="3227"/>
                  </a:cubicBezTo>
                  <a:lnTo>
                    <a:pt x="15639" y="3227"/>
                  </a:lnTo>
                  <a:lnTo>
                    <a:pt x="15639" y="3361"/>
                  </a:lnTo>
                  <a:lnTo>
                    <a:pt x="15639" y="11696"/>
                  </a:lnTo>
                  <a:cubicBezTo>
                    <a:pt x="15549" y="11830"/>
                    <a:pt x="15683" y="11965"/>
                    <a:pt x="15863" y="11965"/>
                  </a:cubicBezTo>
                  <a:cubicBezTo>
                    <a:pt x="15952" y="11965"/>
                    <a:pt x="16042" y="11875"/>
                    <a:pt x="16042" y="11741"/>
                  </a:cubicBezTo>
                  <a:lnTo>
                    <a:pt x="16042" y="3406"/>
                  </a:lnTo>
                  <a:cubicBezTo>
                    <a:pt x="16042" y="3137"/>
                    <a:pt x="15952" y="2824"/>
                    <a:pt x="15728" y="2600"/>
                  </a:cubicBezTo>
                  <a:lnTo>
                    <a:pt x="13443" y="314"/>
                  </a:lnTo>
                  <a:cubicBezTo>
                    <a:pt x="13219" y="90"/>
                    <a:pt x="12905" y="1"/>
                    <a:pt x="1263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55" name="Google Shape;3655;p57"/>
          <p:cNvGrpSpPr/>
          <p:nvPr/>
        </p:nvGrpSpPr>
        <p:grpSpPr>
          <a:xfrm>
            <a:off x="6493521" y="2844022"/>
            <a:ext cx="485313" cy="415489"/>
            <a:chOff x="6493521" y="2844022"/>
            <a:chExt cx="485313" cy="415489"/>
          </a:xfrm>
        </p:grpSpPr>
        <p:sp>
          <p:nvSpPr>
            <p:cNvPr id="3656" name="Google Shape;3656;p57"/>
            <p:cNvSpPr/>
            <p:nvPr/>
          </p:nvSpPr>
          <p:spPr>
            <a:xfrm>
              <a:off x="6779685" y="2930398"/>
              <a:ext cx="156227" cy="14343"/>
            </a:xfrm>
            <a:custGeom>
              <a:rect b="b" l="l" r="r" t="t"/>
              <a:pathLst>
                <a:path extrusionOk="0" h="539" w="5871">
                  <a:moveTo>
                    <a:pt x="269" y="1"/>
                  </a:moveTo>
                  <a:cubicBezTo>
                    <a:pt x="90" y="1"/>
                    <a:pt x="0" y="90"/>
                    <a:pt x="0" y="269"/>
                  </a:cubicBezTo>
                  <a:cubicBezTo>
                    <a:pt x="0" y="449"/>
                    <a:pt x="135" y="538"/>
                    <a:pt x="269" y="538"/>
                  </a:cubicBezTo>
                  <a:lnTo>
                    <a:pt x="5602" y="538"/>
                  </a:lnTo>
                  <a:cubicBezTo>
                    <a:pt x="5736" y="538"/>
                    <a:pt x="5870" y="449"/>
                    <a:pt x="5870" y="269"/>
                  </a:cubicBezTo>
                  <a:cubicBezTo>
                    <a:pt x="5870" y="90"/>
                    <a:pt x="5736" y="1"/>
                    <a:pt x="56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7"/>
            <p:cNvSpPr/>
            <p:nvPr/>
          </p:nvSpPr>
          <p:spPr>
            <a:xfrm>
              <a:off x="6779685" y="2973320"/>
              <a:ext cx="156227" cy="14343"/>
            </a:xfrm>
            <a:custGeom>
              <a:rect b="b" l="l" r="r" t="t"/>
              <a:pathLst>
                <a:path extrusionOk="0" h="539" w="5871">
                  <a:moveTo>
                    <a:pt x="269" y="1"/>
                  </a:moveTo>
                  <a:cubicBezTo>
                    <a:pt x="90" y="1"/>
                    <a:pt x="0" y="90"/>
                    <a:pt x="0" y="270"/>
                  </a:cubicBezTo>
                  <a:cubicBezTo>
                    <a:pt x="0" y="449"/>
                    <a:pt x="90" y="538"/>
                    <a:pt x="269" y="538"/>
                  </a:cubicBezTo>
                  <a:lnTo>
                    <a:pt x="5602" y="538"/>
                  </a:lnTo>
                  <a:cubicBezTo>
                    <a:pt x="5736" y="538"/>
                    <a:pt x="5870" y="449"/>
                    <a:pt x="5870" y="270"/>
                  </a:cubicBezTo>
                  <a:cubicBezTo>
                    <a:pt x="5870" y="90"/>
                    <a:pt x="5736" y="1"/>
                    <a:pt x="560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7"/>
            <p:cNvSpPr/>
            <p:nvPr/>
          </p:nvSpPr>
          <p:spPr>
            <a:xfrm>
              <a:off x="6780883" y="3017439"/>
              <a:ext cx="77515" cy="15540"/>
            </a:xfrm>
            <a:custGeom>
              <a:rect b="b" l="l" r="r" t="t"/>
              <a:pathLst>
                <a:path extrusionOk="0" h="584" w="2913">
                  <a:moveTo>
                    <a:pt x="269" y="1"/>
                  </a:moveTo>
                  <a:cubicBezTo>
                    <a:pt x="90" y="1"/>
                    <a:pt x="0" y="135"/>
                    <a:pt x="0" y="314"/>
                  </a:cubicBezTo>
                  <a:cubicBezTo>
                    <a:pt x="0" y="449"/>
                    <a:pt x="90" y="583"/>
                    <a:pt x="269" y="583"/>
                  </a:cubicBezTo>
                  <a:lnTo>
                    <a:pt x="2644" y="583"/>
                  </a:lnTo>
                  <a:cubicBezTo>
                    <a:pt x="2778" y="583"/>
                    <a:pt x="2913" y="449"/>
                    <a:pt x="2913" y="314"/>
                  </a:cubicBezTo>
                  <a:cubicBezTo>
                    <a:pt x="2913" y="135"/>
                    <a:pt x="2734" y="1"/>
                    <a:pt x="264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7"/>
            <p:cNvSpPr/>
            <p:nvPr/>
          </p:nvSpPr>
          <p:spPr>
            <a:xfrm>
              <a:off x="6493521" y="2844022"/>
              <a:ext cx="485313" cy="415489"/>
            </a:xfrm>
            <a:custGeom>
              <a:rect b="b" l="l" r="r" t="t"/>
              <a:pathLst>
                <a:path extrusionOk="0" h="15614" w="18238">
                  <a:moveTo>
                    <a:pt x="8738" y="7593"/>
                  </a:moveTo>
                  <a:lnTo>
                    <a:pt x="9052" y="7951"/>
                  </a:lnTo>
                  <a:lnTo>
                    <a:pt x="8783" y="8310"/>
                  </a:lnTo>
                  <a:lnTo>
                    <a:pt x="8379" y="7951"/>
                  </a:lnTo>
                  <a:lnTo>
                    <a:pt x="8738" y="7593"/>
                  </a:lnTo>
                  <a:close/>
                  <a:moveTo>
                    <a:pt x="5377" y="558"/>
                  </a:moveTo>
                  <a:cubicBezTo>
                    <a:pt x="8738" y="558"/>
                    <a:pt x="10620" y="4412"/>
                    <a:pt x="8559" y="7100"/>
                  </a:cubicBezTo>
                  <a:cubicBezTo>
                    <a:pt x="7745" y="8105"/>
                    <a:pt x="6574" y="8624"/>
                    <a:pt x="5400" y="8624"/>
                  </a:cubicBezTo>
                  <a:cubicBezTo>
                    <a:pt x="4375" y="8624"/>
                    <a:pt x="3348" y="8228"/>
                    <a:pt x="2554" y="7414"/>
                  </a:cubicBezTo>
                  <a:cubicBezTo>
                    <a:pt x="0" y="4904"/>
                    <a:pt x="1837" y="558"/>
                    <a:pt x="5377" y="558"/>
                  </a:cubicBezTo>
                  <a:close/>
                  <a:moveTo>
                    <a:pt x="7976" y="8265"/>
                  </a:moveTo>
                  <a:lnTo>
                    <a:pt x="8424" y="8713"/>
                  </a:lnTo>
                  <a:cubicBezTo>
                    <a:pt x="8379" y="8937"/>
                    <a:pt x="8424" y="9161"/>
                    <a:pt x="8559" y="9296"/>
                  </a:cubicBezTo>
                  <a:lnTo>
                    <a:pt x="8872" y="9609"/>
                  </a:lnTo>
                  <a:lnTo>
                    <a:pt x="2778" y="9609"/>
                  </a:lnTo>
                  <a:lnTo>
                    <a:pt x="2778" y="8310"/>
                  </a:lnTo>
                  <a:cubicBezTo>
                    <a:pt x="3585" y="8848"/>
                    <a:pt x="4481" y="9117"/>
                    <a:pt x="5377" y="9117"/>
                  </a:cubicBezTo>
                  <a:cubicBezTo>
                    <a:pt x="6318" y="9117"/>
                    <a:pt x="7214" y="8848"/>
                    <a:pt x="7976" y="8265"/>
                  </a:cubicBezTo>
                  <a:close/>
                  <a:moveTo>
                    <a:pt x="9769" y="8086"/>
                  </a:moveTo>
                  <a:lnTo>
                    <a:pt x="11919" y="10237"/>
                  </a:lnTo>
                  <a:cubicBezTo>
                    <a:pt x="12143" y="10461"/>
                    <a:pt x="12143" y="10774"/>
                    <a:pt x="11919" y="10999"/>
                  </a:cubicBezTo>
                  <a:cubicBezTo>
                    <a:pt x="11807" y="11111"/>
                    <a:pt x="11662" y="11167"/>
                    <a:pt x="11516" y="11167"/>
                  </a:cubicBezTo>
                  <a:cubicBezTo>
                    <a:pt x="11371" y="11167"/>
                    <a:pt x="11225" y="11111"/>
                    <a:pt x="11113" y="10999"/>
                  </a:cubicBezTo>
                  <a:lnTo>
                    <a:pt x="9007" y="8892"/>
                  </a:lnTo>
                  <a:cubicBezTo>
                    <a:pt x="8872" y="8892"/>
                    <a:pt x="8872" y="8892"/>
                    <a:pt x="8962" y="8848"/>
                  </a:cubicBezTo>
                  <a:lnTo>
                    <a:pt x="9679" y="8086"/>
                  </a:lnTo>
                  <a:close/>
                  <a:moveTo>
                    <a:pt x="9455" y="10102"/>
                  </a:moveTo>
                  <a:lnTo>
                    <a:pt x="10665" y="11357"/>
                  </a:lnTo>
                  <a:lnTo>
                    <a:pt x="3674" y="11357"/>
                  </a:lnTo>
                  <a:cubicBezTo>
                    <a:pt x="3182" y="11357"/>
                    <a:pt x="2823" y="10999"/>
                    <a:pt x="2823" y="10550"/>
                  </a:cubicBezTo>
                  <a:lnTo>
                    <a:pt x="2823" y="10102"/>
                  </a:lnTo>
                  <a:close/>
                  <a:moveTo>
                    <a:pt x="16848" y="1275"/>
                  </a:moveTo>
                  <a:cubicBezTo>
                    <a:pt x="17297" y="1275"/>
                    <a:pt x="17610" y="1589"/>
                    <a:pt x="17610" y="2037"/>
                  </a:cubicBezTo>
                  <a:lnTo>
                    <a:pt x="17610" y="9609"/>
                  </a:lnTo>
                  <a:lnTo>
                    <a:pt x="15056" y="9609"/>
                  </a:lnTo>
                  <a:cubicBezTo>
                    <a:pt x="14877" y="9609"/>
                    <a:pt x="14742" y="9699"/>
                    <a:pt x="14742" y="9878"/>
                  </a:cubicBezTo>
                  <a:cubicBezTo>
                    <a:pt x="14742" y="10058"/>
                    <a:pt x="14877" y="10192"/>
                    <a:pt x="15056" y="10192"/>
                  </a:cubicBezTo>
                  <a:lnTo>
                    <a:pt x="17610" y="10192"/>
                  </a:lnTo>
                  <a:lnTo>
                    <a:pt x="17610" y="10640"/>
                  </a:lnTo>
                  <a:cubicBezTo>
                    <a:pt x="17745" y="10999"/>
                    <a:pt x="17341" y="11357"/>
                    <a:pt x="16893" y="11357"/>
                  </a:cubicBezTo>
                  <a:lnTo>
                    <a:pt x="12233" y="11357"/>
                  </a:lnTo>
                  <a:cubicBezTo>
                    <a:pt x="12547" y="10999"/>
                    <a:pt x="12592" y="10506"/>
                    <a:pt x="12368" y="10102"/>
                  </a:cubicBezTo>
                  <a:lnTo>
                    <a:pt x="14025" y="10102"/>
                  </a:lnTo>
                  <a:cubicBezTo>
                    <a:pt x="14205" y="10102"/>
                    <a:pt x="14339" y="10013"/>
                    <a:pt x="14339" y="9833"/>
                  </a:cubicBezTo>
                  <a:cubicBezTo>
                    <a:pt x="14339" y="9654"/>
                    <a:pt x="14205" y="9565"/>
                    <a:pt x="14025" y="9565"/>
                  </a:cubicBezTo>
                  <a:lnTo>
                    <a:pt x="11919" y="9565"/>
                  </a:lnTo>
                  <a:lnTo>
                    <a:pt x="10037" y="7727"/>
                  </a:lnTo>
                  <a:cubicBezTo>
                    <a:pt x="9948" y="7593"/>
                    <a:pt x="9858" y="7548"/>
                    <a:pt x="9679" y="7548"/>
                  </a:cubicBezTo>
                  <a:cubicBezTo>
                    <a:pt x="9589" y="7548"/>
                    <a:pt x="9545" y="7548"/>
                    <a:pt x="9500" y="7593"/>
                  </a:cubicBezTo>
                  <a:lnTo>
                    <a:pt x="9052" y="7145"/>
                  </a:lnTo>
                  <a:cubicBezTo>
                    <a:pt x="10351" y="5353"/>
                    <a:pt x="10127" y="2888"/>
                    <a:pt x="8559" y="1320"/>
                  </a:cubicBezTo>
                  <a:cubicBezTo>
                    <a:pt x="8469" y="1275"/>
                    <a:pt x="8469" y="1275"/>
                    <a:pt x="8424" y="1275"/>
                  </a:cubicBezTo>
                  <a:close/>
                  <a:moveTo>
                    <a:pt x="11427" y="11850"/>
                  </a:moveTo>
                  <a:lnTo>
                    <a:pt x="11785" y="13373"/>
                  </a:lnTo>
                  <a:lnTo>
                    <a:pt x="8648" y="13373"/>
                  </a:lnTo>
                  <a:lnTo>
                    <a:pt x="9007" y="11850"/>
                  </a:lnTo>
                  <a:close/>
                  <a:moveTo>
                    <a:pt x="12726" y="13866"/>
                  </a:moveTo>
                  <a:cubicBezTo>
                    <a:pt x="13443" y="13866"/>
                    <a:pt x="13936" y="14449"/>
                    <a:pt x="13936" y="15031"/>
                  </a:cubicBezTo>
                  <a:cubicBezTo>
                    <a:pt x="13936" y="15121"/>
                    <a:pt x="13846" y="15121"/>
                    <a:pt x="13846" y="15121"/>
                  </a:cubicBezTo>
                  <a:lnTo>
                    <a:pt x="6632" y="15121"/>
                  </a:lnTo>
                  <a:cubicBezTo>
                    <a:pt x="6587" y="15121"/>
                    <a:pt x="6587" y="15031"/>
                    <a:pt x="6587" y="15031"/>
                  </a:cubicBezTo>
                  <a:cubicBezTo>
                    <a:pt x="6587" y="14359"/>
                    <a:pt x="7080" y="13866"/>
                    <a:pt x="7752" y="13866"/>
                  </a:cubicBezTo>
                  <a:close/>
                  <a:moveTo>
                    <a:pt x="5364" y="1"/>
                  </a:moveTo>
                  <a:cubicBezTo>
                    <a:pt x="4188" y="1"/>
                    <a:pt x="3012" y="458"/>
                    <a:pt x="2106" y="1365"/>
                  </a:cubicBezTo>
                  <a:cubicBezTo>
                    <a:pt x="314" y="3157"/>
                    <a:pt x="314" y="6025"/>
                    <a:pt x="2106" y="7817"/>
                  </a:cubicBezTo>
                  <a:lnTo>
                    <a:pt x="2241" y="7907"/>
                  </a:lnTo>
                  <a:lnTo>
                    <a:pt x="2241" y="10550"/>
                  </a:lnTo>
                  <a:cubicBezTo>
                    <a:pt x="2241" y="11267"/>
                    <a:pt x="2778" y="11850"/>
                    <a:pt x="3495" y="11850"/>
                  </a:cubicBezTo>
                  <a:lnTo>
                    <a:pt x="8424" y="11850"/>
                  </a:lnTo>
                  <a:lnTo>
                    <a:pt x="8111" y="13373"/>
                  </a:lnTo>
                  <a:lnTo>
                    <a:pt x="7707" y="13373"/>
                  </a:lnTo>
                  <a:cubicBezTo>
                    <a:pt x="6766" y="13373"/>
                    <a:pt x="6049" y="14090"/>
                    <a:pt x="6049" y="15031"/>
                  </a:cubicBezTo>
                  <a:cubicBezTo>
                    <a:pt x="6049" y="15390"/>
                    <a:pt x="6318" y="15614"/>
                    <a:pt x="6587" y="15614"/>
                  </a:cubicBezTo>
                  <a:lnTo>
                    <a:pt x="13801" y="15614"/>
                  </a:lnTo>
                  <a:cubicBezTo>
                    <a:pt x="14160" y="15614"/>
                    <a:pt x="14384" y="15300"/>
                    <a:pt x="14384" y="15031"/>
                  </a:cubicBezTo>
                  <a:cubicBezTo>
                    <a:pt x="14384" y="14090"/>
                    <a:pt x="13667" y="13373"/>
                    <a:pt x="12681" y="13373"/>
                  </a:cubicBezTo>
                  <a:lnTo>
                    <a:pt x="12323" y="13373"/>
                  </a:lnTo>
                  <a:lnTo>
                    <a:pt x="11964" y="11850"/>
                  </a:lnTo>
                  <a:lnTo>
                    <a:pt x="16893" y="11850"/>
                  </a:lnTo>
                  <a:cubicBezTo>
                    <a:pt x="17610" y="11850"/>
                    <a:pt x="18193" y="11267"/>
                    <a:pt x="18193" y="10550"/>
                  </a:cubicBezTo>
                  <a:lnTo>
                    <a:pt x="18193" y="2081"/>
                  </a:lnTo>
                  <a:cubicBezTo>
                    <a:pt x="18238" y="1365"/>
                    <a:pt x="17610" y="737"/>
                    <a:pt x="16893" y="737"/>
                  </a:cubicBezTo>
                  <a:lnTo>
                    <a:pt x="7842" y="737"/>
                  </a:lnTo>
                  <a:cubicBezTo>
                    <a:pt x="7085" y="245"/>
                    <a:pt x="6224" y="1"/>
                    <a:pt x="536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7"/>
            <p:cNvSpPr/>
            <p:nvPr/>
          </p:nvSpPr>
          <p:spPr>
            <a:xfrm>
              <a:off x="6541207" y="2870792"/>
              <a:ext cx="190794" cy="190794"/>
            </a:xfrm>
            <a:custGeom>
              <a:rect b="b" l="l" r="r" t="t"/>
              <a:pathLst>
                <a:path extrusionOk="0" h="7170" w="7170">
                  <a:moveTo>
                    <a:pt x="4123" y="1703"/>
                  </a:moveTo>
                  <a:cubicBezTo>
                    <a:pt x="4168" y="1703"/>
                    <a:pt x="4168" y="1748"/>
                    <a:pt x="4168" y="1748"/>
                  </a:cubicBezTo>
                  <a:cubicBezTo>
                    <a:pt x="4168" y="1972"/>
                    <a:pt x="4347" y="2151"/>
                    <a:pt x="4571" y="2151"/>
                  </a:cubicBezTo>
                  <a:cubicBezTo>
                    <a:pt x="4616" y="2151"/>
                    <a:pt x="4616" y="2196"/>
                    <a:pt x="4616" y="2196"/>
                  </a:cubicBezTo>
                  <a:lnTo>
                    <a:pt x="4616" y="2330"/>
                  </a:lnTo>
                  <a:lnTo>
                    <a:pt x="4347" y="2330"/>
                  </a:lnTo>
                  <a:cubicBezTo>
                    <a:pt x="4078" y="2330"/>
                    <a:pt x="3809" y="2375"/>
                    <a:pt x="3585" y="2509"/>
                  </a:cubicBezTo>
                  <a:cubicBezTo>
                    <a:pt x="3451" y="2554"/>
                    <a:pt x="3272" y="2599"/>
                    <a:pt x="3182" y="2599"/>
                  </a:cubicBezTo>
                  <a:lnTo>
                    <a:pt x="2465" y="2599"/>
                  </a:lnTo>
                  <a:lnTo>
                    <a:pt x="2465" y="2285"/>
                  </a:lnTo>
                  <a:cubicBezTo>
                    <a:pt x="2465" y="1927"/>
                    <a:pt x="2734" y="1703"/>
                    <a:pt x="3003" y="1703"/>
                  </a:cubicBezTo>
                  <a:close/>
                  <a:moveTo>
                    <a:pt x="4347" y="2823"/>
                  </a:moveTo>
                  <a:lnTo>
                    <a:pt x="4616" y="2868"/>
                  </a:lnTo>
                  <a:lnTo>
                    <a:pt x="4616" y="3361"/>
                  </a:lnTo>
                  <a:cubicBezTo>
                    <a:pt x="4526" y="3406"/>
                    <a:pt x="4392" y="3495"/>
                    <a:pt x="4392" y="3630"/>
                  </a:cubicBezTo>
                  <a:cubicBezTo>
                    <a:pt x="4392" y="4078"/>
                    <a:pt x="4033" y="4481"/>
                    <a:pt x="3496" y="4481"/>
                  </a:cubicBezTo>
                  <a:cubicBezTo>
                    <a:pt x="3048" y="4481"/>
                    <a:pt x="2689" y="4123"/>
                    <a:pt x="2599" y="3630"/>
                  </a:cubicBezTo>
                  <a:cubicBezTo>
                    <a:pt x="2689" y="3406"/>
                    <a:pt x="2555" y="3271"/>
                    <a:pt x="2465" y="3271"/>
                  </a:cubicBezTo>
                  <a:lnTo>
                    <a:pt x="2465" y="3092"/>
                  </a:lnTo>
                  <a:lnTo>
                    <a:pt x="3182" y="3092"/>
                  </a:lnTo>
                  <a:cubicBezTo>
                    <a:pt x="3406" y="3092"/>
                    <a:pt x="3675" y="3047"/>
                    <a:pt x="3854" y="2957"/>
                  </a:cubicBezTo>
                  <a:cubicBezTo>
                    <a:pt x="4033" y="2823"/>
                    <a:pt x="4168" y="2823"/>
                    <a:pt x="4347" y="2823"/>
                  </a:cubicBezTo>
                  <a:close/>
                  <a:moveTo>
                    <a:pt x="3899" y="4839"/>
                  </a:moveTo>
                  <a:lnTo>
                    <a:pt x="3899" y="4974"/>
                  </a:lnTo>
                  <a:cubicBezTo>
                    <a:pt x="3899" y="5019"/>
                    <a:pt x="3899" y="5064"/>
                    <a:pt x="3944" y="5153"/>
                  </a:cubicBezTo>
                  <a:cubicBezTo>
                    <a:pt x="3854" y="5198"/>
                    <a:pt x="3720" y="5243"/>
                    <a:pt x="3585" y="5243"/>
                  </a:cubicBezTo>
                  <a:cubicBezTo>
                    <a:pt x="3451" y="5243"/>
                    <a:pt x="3272" y="5198"/>
                    <a:pt x="3182" y="5153"/>
                  </a:cubicBezTo>
                  <a:cubicBezTo>
                    <a:pt x="3182" y="5064"/>
                    <a:pt x="3227" y="5019"/>
                    <a:pt x="3227" y="4974"/>
                  </a:cubicBezTo>
                  <a:lnTo>
                    <a:pt x="3227" y="4839"/>
                  </a:lnTo>
                  <a:cubicBezTo>
                    <a:pt x="3361" y="4929"/>
                    <a:pt x="3451" y="4929"/>
                    <a:pt x="3585" y="4929"/>
                  </a:cubicBezTo>
                  <a:cubicBezTo>
                    <a:pt x="3675" y="4929"/>
                    <a:pt x="3809" y="4929"/>
                    <a:pt x="3899" y="4839"/>
                  </a:cubicBezTo>
                  <a:close/>
                  <a:moveTo>
                    <a:pt x="4392" y="5332"/>
                  </a:moveTo>
                  <a:cubicBezTo>
                    <a:pt x="4795" y="5422"/>
                    <a:pt x="5064" y="5467"/>
                    <a:pt x="5243" y="5512"/>
                  </a:cubicBezTo>
                  <a:cubicBezTo>
                    <a:pt x="5422" y="5601"/>
                    <a:pt x="5512" y="5736"/>
                    <a:pt x="5512" y="5915"/>
                  </a:cubicBezTo>
                  <a:cubicBezTo>
                    <a:pt x="4974" y="6363"/>
                    <a:pt x="4302" y="6587"/>
                    <a:pt x="3585" y="6587"/>
                  </a:cubicBezTo>
                  <a:cubicBezTo>
                    <a:pt x="2823" y="6587"/>
                    <a:pt x="2151" y="6363"/>
                    <a:pt x="1614" y="5870"/>
                  </a:cubicBezTo>
                  <a:lnTo>
                    <a:pt x="1882" y="5601"/>
                  </a:lnTo>
                  <a:cubicBezTo>
                    <a:pt x="2062" y="5512"/>
                    <a:pt x="2331" y="5422"/>
                    <a:pt x="2734" y="5332"/>
                  </a:cubicBezTo>
                  <a:cubicBezTo>
                    <a:pt x="2958" y="5601"/>
                    <a:pt x="3227" y="5691"/>
                    <a:pt x="3585" y="5691"/>
                  </a:cubicBezTo>
                  <a:cubicBezTo>
                    <a:pt x="3899" y="5691"/>
                    <a:pt x="4168" y="5601"/>
                    <a:pt x="4392" y="5332"/>
                  </a:cubicBezTo>
                  <a:close/>
                  <a:moveTo>
                    <a:pt x="3585" y="0"/>
                  </a:moveTo>
                  <a:cubicBezTo>
                    <a:pt x="1793" y="0"/>
                    <a:pt x="269" y="1344"/>
                    <a:pt x="0" y="3047"/>
                  </a:cubicBezTo>
                  <a:cubicBezTo>
                    <a:pt x="0" y="3182"/>
                    <a:pt x="45" y="3361"/>
                    <a:pt x="225" y="3361"/>
                  </a:cubicBezTo>
                  <a:cubicBezTo>
                    <a:pt x="314" y="3361"/>
                    <a:pt x="493" y="3271"/>
                    <a:pt x="493" y="3092"/>
                  </a:cubicBezTo>
                  <a:cubicBezTo>
                    <a:pt x="717" y="1658"/>
                    <a:pt x="2017" y="493"/>
                    <a:pt x="3585" y="493"/>
                  </a:cubicBezTo>
                  <a:cubicBezTo>
                    <a:pt x="5288" y="493"/>
                    <a:pt x="6632" y="1882"/>
                    <a:pt x="6632" y="3585"/>
                  </a:cubicBezTo>
                  <a:cubicBezTo>
                    <a:pt x="6632" y="4302"/>
                    <a:pt x="6363" y="5019"/>
                    <a:pt x="5915" y="5601"/>
                  </a:cubicBezTo>
                  <a:cubicBezTo>
                    <a:pt x="5826" y="5332"/>
                    <a:pt x="5646" y="5243"/>
                    <a:pt x="5422" y="5108"/>
                  </a:cubicBezTo>
                  <a:cubicBezTo>
                    <a:pt x="5154" y="5019"/>
                    <a:pt x="4750" y="4974"/>
                    <a:pt x="4392" y="4884"/>
                  </a:cubicBezTo>
                  <a:lnTo>
                    <a:pt x="4392" y="4615"/>
                  </a:lnTo>
                  <a:cubicBezTo>
                    <a:pt x="4705" y="4391"/>
                    <a:pt x="4930" y="4123"/>
                    <a:pt x="4974" y="3719"/>
                  </a:cubicBezTo>
                  <a:cubicBezTo>
                    <a:pt x="5019" y="3719"/>
                    <a:pt x="5064" y="3674"/>
                    <a:pt x="5064" y="3630"/>
                  </a:cubicBezTo>
                  <a:cubicBezTo>
                    <a:pt x="5154" y="3585"/>
                    <a:pt x="5198" y="3450"/>
                    <a:pt x="5198" y="3271"/>
                  </a:cubicBezTo>
                  <a:lnTo>
                    <a:pt x="5198" y="2554"/>
                  </a:lnTo>
                  <a:lnTo>
                    <a:pt x="5198" y="2151"/>
                  </a:lnTo>
                  <a:cubicBezTo>
                    <a:pt x="5198" y="1882"/>
                    <a:pt x="4974" y="1658"/>
                    <a:pt x="4705" y="1613"/>
                  </a:cubicBezTo>
                  <a:cubicBezTo>
                    <a:pt x="4616" y="1344"/>
                    <a:pt x="4392" y="1165"/>
                    <a:pt x="4123" y="1165"/>
                  </a:cubicBezTo>
                  <a:lnTo>
                    <a:pt x="3003" y="1165"/>
                  </a:lnTo>
                  <a:cubicBezTo>
                    <a:pt x="2375" y="1165"/>
                    <a:pt x="1927" y="1658"/>
                    <a:pt x="1927" y="2241"/>
                  </a:cubicBezTo>
                  <a:lnTo>
                    <a:pt x="1927" y="2823"/>
                  </a:lnTo>
                  <a:lnTo>
                    <a:pt x="1927" y="3361"/>
                  </a:lnTo>
                  <a:cubicBezTo>
                    <a:pt x="1927" y="3495"/>
                    <a:pt x="2062" y="3674"/>
                    <a:pt x="2241" y="3719"/>
                  </a:cubicBezTo>
                  <a:cubicBezTo>
                    <a:pt x="2286" y="4078"/>
                    <a:pt x="2465" y="4391"/>
                    <a:pt x="2734" y="4571"/>
                  </a:cubicBezTo>
                  <a:lnTo>
                    <a:pt x="2734" y="4839"/>
                  </a:lnTo>
                  <a:cubicBezTo>
                    <a:pt x="2375" y="4884"/>
                    <a:pt x="1927" y="4974"/>
                    <a:pt x="1703" y="5064"/>
                  </a:cubicBezTo>
                  <a:cubicBezTo>
                    <a:pt x="1479" y="5198"/>
                    <a:pt x="1345" y="5288"/>
                    <a:pt x="1255" y="5512"/>
                  </a:cubicBezTo>
                  <a:cubicBezTo>
                    <a:pt x="941" y="5064"/>
                    <a:pt x="673" y="4615"/>
                    <a:pt x="583" y="4078"/>
                  </a:cubicBezTo>
                  <a:cubicBezTo>
                    <a:pt x="583" y="3943"/>
                    <a:pt x="449" y="3854"/>
                    <a:pt x="314" y="3854"/>
                  </a:cubicBezTo>
                  <a:cubicBezTo>
                    <a:pt x="225" y="3854"/>
                    <a:pt x="90" y="4033"/>
                    <a:pt x="90" y="4123"/>
                  </a:cubicBezTo>
                  <a:cubicBezTo>
                    <a:pt x="225" y="4839"/>
                    <a:pt x="538" y="5512"/>
                    <a:pt x="1121" y="6049"/>
                  </a:cubicBezTo>
                  <a:cubicBezTo>
                    <a:pt x="1703" y="6811"/>
                    <a:pt x="2599" y="7170"/>
                    <a:pt x="3585" y="7170"/>
                  </a:cubicBezTo>
                  <a:cubicBezTo>
                    <a:pt x="5602" y="7170"/>
                    <a:pt x="7170" y="5512"/>
                    <a:pt x="7170" y="3585"/>
                  </a:cubicBezTo>
                  <a:cubicBezTo>
                    <a:pt x="7170" y="1568"/>
                    <a:pt x="5512" y="0"/>
                    <a:pt x="358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1" name="Google Shape;3661;p57"/>
          <p:cNvGrpSpPr/>
          <p:nvPr/>
        </p:nvGrpSpPr>
        <p:grpSpPr>
          <a:xfrm>
            <a:off x="7167207" y="2845752"/>
            <a:ext cx="466234" cy="425707"/>
            <a:chOff x="7167207" y="2845752"/>
            <a:chExt cx="466234" cy="425707"/>
          </a:xfrm>
        </p:grpSpPr>
        <p:sp>
          <p:nvSpPr>
            <p:cNvPr id="3662" name="Google Shape;3662;p57"/>
            <p:cNvSpPr/>
            <p:nvPr/>
          </p:nvSpPr>
          <p:spPr>
            <a:xfrm>
              <a:off x="7431923" y="3001952"/>
              <a:ext cx="69186" cy="79910"/>
            </a:xfrm>
            <a:custGeom>
              <a:rect b="b" l="l" r="r" t="t"/>
              <a:pathLst>
                <a:path extrusionOk="0" h="3003" w="2600">
                  <a:moveTo>
                    <a:pt x="1524" y="0"/>
                  </a:moveTo>
                  <a:cubicBezTo>
                    <a:pt x="672" y="0"/>
                    <a:pt x="0" y="672"/>
                    <a:pt x="0" y="1479"/>
                  </a:cubicBezTo>
                  <a:cubicBezTo>
                    <a:pt x="0" y="2330"/>
                    <a:pt x="672" y="3002"/>
                    <a:pt x="1524" y="3002"/>
                  </a:cubicBezTo>
                  <a:cubicBezTo>
                    <a:pt x="1927" y="3002"/>
                    <a:pt x="2241" y="2823"/>
                    <a:pt x="2465" y="2554"/>
                  </a:cubicBezTo>
                  <a:cubicBezTo>
                    <a:pt x="2599" y="2465"/>
                    <a:pt x="2509" y="2285"/>
                    <a:pt x="2420" y="2151"/>
                  </a:cubicBezTo>
                  <a:cubicBezTo>
                    <a:pt x="2372" y="2119"/>
                    <a:pt x="2319" y="2104"/>
                    <a:pt x="2266" y="2104"/>
                  </a:cubicBezTo>
                  <a:cubicBezTo>
                    <a:pt x="2170" y="2104"/>
                    <a:pt x="2074" y="2154"/>
                    <a:pt x="2017" y="2241"/>
                  </a:cubicBezTo>
                  <a:cubicBezTo>
                    <a:pt x="1837" y="2375"/>
                    <a:pt x="1658" y="2509"/>
                    <a:pt x="1479" y="2509"/>
                  </a:cubicBezTo>
                  <a:cubicBezTo>
                    <a:pt x="896" y="2509"/>
                    <a:pt x="493" y="2061"/>
                    <a:pt x="493" y="1568"/>
                  </a:cubicBezTo>
                  <a:cubicBezTo>
                    <a:pt x="493" y="1031"/>
                    <a:pt x="941" y="493"/>
                    <a:pt x="1524" y="493"/>
                  </a:cubicBezTo>
                  <a:cubicBezTo>
                    <a:pt x="1703" y="493"/>
                    <a:pt x="1927" y="538"/>
                    <a:pt x="2061" y="672"/>
                  </a:cubicBezTo>
                  <a:cubicBezTo>
                    <a:pt x="2111" y="689"/>
                    <a:pt x="2166" y="699"/>
                    <a:pt x="2218" y="699"/>
                  </a:cubicBezTo>
                  <a:cubicBezTo>
                    <a:pt x="2309" y="699"/>
                    <a:pt x="2391" y="668"/>
                    <a:pt x="2420" y="583"/>
                  </a:cubicBezTo>
                  <a:cubicBezTo>
                    <a:pt x="2465" y="493"/>
                    <a:pt x="2465" y="314"/>
                    <a:pt x="2375" y="269"/>
                  </a:cubicBezTo>
                  <a:cubicBezTo>
                    <a:pt x="2151" y="90"/>
                    <a:pt x="1793" y="0"/>
                    <a:pt x="15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7"/>
            <p:cNvSpPr/>
            <p:nvPr/>
          </p:nvSpPr>
          <p:spPr>
            <a:xfrm>
              <a:off x="7511806" y="3000329"/>
              <a:ext cx="63225" cy="80336"/>
            </a:xfrm>
            <a:custGeom>
              <a:rect b="b" l="l" r="r" t="t"/>
              <a:pathLst>
                <a:path extrusionOk="0" h="3019" w="2376">
                  <a:moveTo>
                    <a:pt x="2076" y="0"/>
                  </a:moveTo>
                  <a:cubicBezTo>
                    <a:pt x="1984" y="0"/>
                    <a:pt x="1872" y="59"/>
                    <a:pt x="1838" y="196"/>
                  </a:cubicBezTo>
                  <a:lnTo>
                    <a:pt x="1210" y="1988"/>
                  </a:lnTo>
                  <a:lnTo>
                    <a:pt x="583" y="196"/>
                  </a:lnTo>
                  <a:cubicBezTo>
                    <a:pt x="544" y="118"/>
                    <a:pt x="439" y="7"/>
                    <a:pt x="295" y="7"/>
                  </a:cubicBezTo>
                  <a:cubicBezTo>
                    <a:pt x="273" y="7"/>
                    <a:pt x="249" y="10"/>
                    <a:pt x="224" y="16"/>
                  </a:cubicBezTo>
                  <a:cubicBezTo>
                    <a:pt x="135" y="106"/>
                    <a:pt x="0" y="196"/>
                    <a:pt x="90" y="375"/>
                  </a:cubicBezTo>
                  <a:lnTo>
                    <a:pt x="897" y="2839"/>
                  </a:lnTo>
                  <a:cubicBezTo>
                    <a:pt x="986" y="2974"/>
                    <a:pt x="1076" y="3018"/>
                    <a:pt x="1210" y="3018"/>
                  </a:cubicBezTo>
                  <a:cubicBezTo>
                    <a:pt x="1300" y="3018"/>
                    <a:pt x="1434" y="2974"/>
                    <a:pt x="1434" y="2839"/>
                  </a:cubicBezTo>
                  <a:lnTo>
                    <a:pt x="2330" y="375"/>
                  </a:lnTo>
                  <a:cubicBezTo>
                    <a:pt x="2375" y="240"/>
                    <a:pt x="2330" y="106"/>
                    <a:pt x="2151" y="16"/>
                  </a:cubicBezTo>
                  <a:cubicBezTo>
                    <a:pt x="2130" y="6"/>
                    <a:pt x="2104" y="0"/>
                    <a:pt x="207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7"/>
            <p:cNvSpPr/>
            <p:nvPr/>
          </p:nvSpPr>
          <p:spPr>
            <a:xfrm>
              <a:off x="7167207" y="2845752"/>
              <a:ext cx="357745" cy="425707"/>
            </a:xfrm>
            <a:custGeom>
              <a:rect b="b" l="l" r="r" t="t"/>
              <a:pathLst>
                <a:path extrusionOk="0" h="15998" w="13444">
                  <a:moveTo>
                    <a:pt x="7932" y="448"/>
                  </a:moveTo>
                  <a:cubicBezTo>
                    <a:pt x="8290" y="448"/>
                    <a:pt x="8514" y="762"/>
                    <a:pt x="8514" y="1031"/>
                  </a:cubicBezTo>
                  <a:cubicBezTo>
                    <a:pt x="8514" y="1300"/>
                    <a:pt x="8693" y="1568"/>
                    <a:pt x="9052" y="1568"/>
                  </a:cubicBezTo>
                  <a:cubicBezTo>
                    <a:pt x="9410" y="1568"/>
                    <a:pt x="9634" y="1882"/>
                    <a:pt x="9634" y="2151"/>
                  </a:cubicBezTo>
                  <a:lnTo>
                    <a:pt x="9634" y="3674"/>
                  </a:lnTo>
                  <a:lnTo>
                    <a:pt x="9276" y="3674"/>
                  </a:lnTo>
                  <a:cubicBezTo>
                    <a:pt x="9097" y="3674"/>
                    <a:pt x="8918" y="3495"/>
                    <a:pt x="8918" y="3316"/>
                  </a:cubicBezTo>
                  <a:lnTo>
                    <a:pt x="8918" y="3002"/>
                  </a:lnTo>
                  <a:cubicBezTo>
                    <a:pt x="8918" y="2508"/>
                    <a:pt x="8531" y="2111"/>
                    <a:pt x="8058" y="2111"/>
                  </a:cubicBezTo>
                  <a:cubicBezTo>
                    <a:pt x="7973" y="2111"/>
                    <a:pt x="7886" y="2124"/>
                    <a:pt x="7797" y="2151"/>
                  </a:cubicBezTo>
                  <a:cubicBezTo>
                    <a:pt x="7394" y="2285"/>
                    <a:pt x="6946" y="2353"/>
                    <a:pt x="6498" y="2353"/>
                  </a:cubicBezTo>
                  <a:cubicBezTo>
                    <a:pt x="6050" y="2353"/>
                    <a:pt x="5602" y="2285"/>
                    <a:pt x="5198" y="2151"/>
                  </a:cubicBezTo>
                  <a:cubicBezTo>
                    <a:pt x="5104" y="2122"/>
                    <a:pt x="5011" y="2108"/>
                    <a:pt x="4921" y="2108"/>
                  </a:cubicBezTo>
                  <a:cubicBezTo>
                    <a:pt x="4456" y="2108"/>
                    <a:pt x="4078" y="2477"/>
                    <a:pt x="4078" y="3002"/>
                  </a:cubicBezTo>
                  <a:lnTo>
                    <a:pt x="4078" y="3316"/>
                  </a:lnTo>
                  <a:cubicBezTo>
                    <a:pt x="4078" y="3495"/>
                    <a:pt x="3899" y="3674"/>
                    <a:pt x="3720" y="3674"/>
                  </a:cubicBezTo>
                  <a:lnTo>
                    <a:pt x="3406" y="3674"/>
                  </a:lnTo>
                  <a:lnTo>
                    <a:pt x="3406" y="2106"/>
                  </a:lnTo>
                  <a:lnTo>
                    <a:pt x="3496" y="2106"/>
                  </a:lnTo>
                  <a:cubicBezTo>
                    <a:pt x="3496" y="1210"/>
                    <a:pt x="4257" y="448"/>
                    <a:pt x="5154" y="448"/>
                  </a:cubicBezTo>
                  <a:close/>
                  <a:moveTo>
                    <a:pt x="8181" y="2637"/>
                  </a:moveTo>
                  <a:cubicBezTo>
                    <a:pt x="8379" y="2637"/>
                    <a:pt x="8559" y="2802"/>
                    <a:pt x="8559" y="3002"/>
                  </a:cubicBezTo>
                  <a:lnTo>
                    <a:pt x="8559" y="3316"/>
                  </a:lnTo>
                  <a:cubicBezTo>
                    <a:pt x="8559" y="3764"/>
                    <a:pt x="8962" y="4167"/>
                    <a:pt x="9410" y="4167"/>
                  </a:cubicBezTo>
                  <a:lnTo>
                    <a:pt x="9724" y="4167"/>
                  </a:lnTo>
                  <a:lnTo>
                    <a:pt x="9724" y="4839"/>
                  </a:lnTo>
                  <a:cubicBezTo>
                    <a:pt x="9724" y="4929"/>
                    <a:pt x="9679" y="5019"/>
                    <a:pt x="9545" y="5019"/>
                  </a:cubicBezTo>
                  <a:cubicBezTo>
                    <a:pt x="9321" y="5019"/>
                    <a:pt x="9186" y="5198"/>
                    <a:pt x="9186" y="5422"/>
                  </a:cubicBezTo>
                  <a:cubicBezTo>
                    <a:pt x="9097" y="6677"/>
                    <a:pt x="7977" y="7752"/>
                    <a:pt x="6632" y="7752"/>
                  </a:cubicBezTo>
                  <a:cubicBezTo>
                    <a:pt x="5288" y="7752"/>
                    <a:pt x="4168" y="6766"/>
                    <a:pt x="4078" y="5422"/>
                  </a:cubicBezTo>
                  <a:cubicBezTo>
                    <a:pt x="4078" y="5153"/>
                    <a:pt x="3899" y="5019"/>
                    <a:pt x="3675" y="5019"/>
                  </a:cubicBezTo>
                  <a:cubicBezTo>
                    <a:pt x="3585" y="5019"/>
                    <a:pt x="3496" y="4974"/>
                    <a:pt x="3496" y="4839"/>
                  </a:cubicBezTo>
                  <a:lnTo>
                    <a:pt x="3496" y="4167"/>
                  </a:lnTo>
                  <a:lnTo>
                    <a:pt x="3854" y="4167"/>
                  </a:lnTo>
                  <a:cubicBezTo>
                    <a:pt x="4302" y="4167"/>
                    <a:pt x="4705" y="3764"/>
                    <a:pt x="4705" y="3316"/>
                  </a:cubicBezTo>
                  <a:lnTo>
                    <a:pt x="4705" y="3002"/>
                  </a:lnTo>
                  <a:cubicBezTo>
                    <a:pt x="4705" y="2802"/>
                    <a:pt x="4885" y="2637"/>
                    <a:pt x="5084" y="2637"/>
                  </a:cubicBezTo>
                  <a:cubicBezTo>
                    <a:pt x="5107" y="2637"/>
                    <a:pt x="5130" y="2639"/>
                    <a:pt x="5154" y="2644"/>
                  </a:cubicBezTo>
                  <a:cubicBezTo>
                    <a:pt x="5624" y="2823"/>
                    <a:pt x="6128" y="2913"/>
                    <a:pt x="6632" y="2913"/>
                  </a:cubicBezTo>
                  <a:cubicBezTo>
                    <a:pt x="7136" y="2913"/>
                    <a:pt x="7640" y="2823"/>
                    <a:pt x="8111" y="2644"/>
                  </a:cubicBezTo>
                  <a:cubicBezTo>
                    <a:pt x="8134" y="2639"/>
                    <a:pt x="8158" y="2637"/>
                    <a:pt x="8181" y="2637"/>
                  </a:cubicBezTo>
                  <a:close/>
                  <a:moveTo>
                    <a:pt x="7842" y="8021"/>
                  </a:moveTo>
                  <a:lnTo>
                    <a:pt x="7842" y="8872"/>
                  </a:lnTo>
                  <a:lnTo>
                    <a:pt x="6587" y="9993"/>
                  </a:lnTo>
                  <a:lnTo>
                    <a:pt x="5378" y="8872"/>
                  </a:lnTo>
                  <a:lnTo>
                    <a:pt x="5378" y="8021"/>
                  </a:lnTo>
                  <a:cubicBezTo>
                    <a:pt x="5736" y="8200"/>
                    <a:pt x="6139" y="8335"/>
                    <a:pt x="6587" y="8335"/>
                  </a:cubicBezTo>
                  <a:cubicBezTo>
                    <a:pt x="7036" y="8335"/>
                    <a:pt x="7439" y="8200"/>
                    <a:pt x="7842" y="8021"/>
                  </a:cubicBezTo>
                  <a:close/>
                  <a:moveTo>
                    <a:pt x="4711" y="9074"/>
                  </a:moveTo>
                  <a:cubicBezTo>
                    <a:pt x="4784" y="9074"/>
                    <a:pt x="4862" y="9096"/>
                    <a:pt x="4929" y="9141"/>
                  </a:cubicBezTo>
                  <a:lnTo>
                    <a:pt x="6139" y="10351"/>
                  </a:lnTo>
                  <a:lnTo>
                    <a:pt x="5512" y="10844"/>
                  </a:lnTo>
                  <a:cubicBezTo>
                    <a:pt x="5467" y="10844"/>
                    <a:pt x="5333" y="10844"/>
                    <a:pt x="5288" y="10799"/>
                  </a:cubicBezTo>
                  <a:lnTo>
                    <a:pt x="4257" y="9365"/>
                  </a:lnTo>
                  <a:lnTo>
                    <a:pt x="4526" y="9141"/>
                  </a:lnTo>
                  <a:cubicBezTo>
                    <a:pt x="4571" y="9096"/>
                    <a:pt x="4638" y="9074"/>
                    <a:pt x="4711" y="9074"/>
                  </a:cubicBezTo>
                  <a:close/>
                  <a:moveTo>
                    <a:pt x="8419" y="9074"/>
                  </a:moveTo>
                  <a:cubicBezTo>
                    <a:pt x="8492" y="9074"/>
                    <a:pt x="8559" y="9096"/>
                    <a:pt x="8604" y="9141"/>
                  </a:cubicBezTo>
                  <a:lnTo>
                    <a:pt x="8873" y="9365"/>
                  </a:lnTo>
                  <a:cubicBezTo>
                    <a:pt x="7934" y="10605"/>
                    <a:pt x="7845" y="10868"/>
                    <a:pt x="7709" y="10868"/>
                  </a:cubicBezTo>
                  <a:cubicBezTo>
                    <a:pt x="7682" y="10868"/>
                    <a:pt x="7654" y="10858"/>
                    <a:pt x="7618" y="10844"/>
                  </a:cubicBezTo>
                  <a:lnTo>
                    <a:pt x="6991" y="10351"/>
                  </a:lnTo>
                  <a:lnTo>
                    <a:pt x="8201" y="9141"/>
                  </a:lnTo>
                  <a:cubicBezTo>
                    <a:pt x="8268" y="9096"/>
                    <a:pt x="8346" y="9074"/>
                    <a:pt x="8419" y="9074"/>
                  </a:cubicBezTo>
                  <a:close/>
                  <a:moveTo>
                    <a:pt x="6587" y="10665"/>
                  </a:moveTo>
                  <a:lnTo>
                    <a:pt x="7080" y="11113"/>
                  </a:lnTo>
                  <a:lnTo>
                    <a:pt x="6856" y="11337"/>
                  </a:lnTo>
                  <a:lnTo>
                    <a:pt x="6274" y="11337"/>
                  </a:lnTo>
                  <a:lnTo>
                    <a:pt x="6050" y="11113"/>
                  </a:lnTo>
                  <a:lnTo>
                    <a:pt x="6587" y="10665"/>
                  </a:lnTo>
                  <a:close/>
                  <a:moveTo>
                    <a:pt x="4213" y="10217"/>
                  </a:moveTo>
                  <a:lnTo>
                    <a:pt x="4929" y="11113"/>
                  </a:lnTo>
                  <a:cubicBezTo>
                    <a:pt x="5035" y="11289"/>
                    <a:pt x="5196" y="11410"/>
                    <a:pt x="5413" y="11410"/>
                  </a:cubicBezTo>
                  <a:cubicBezTo>
                    <a:pt x="5472" y="11410"/>
                    <a:pt x="5535" y="11401"/>
                    <a:pt x="5602" y="11382"/>
                  </a:cubicBezTo>
                  <a:lnTo>
                    <a:pt x="5870" y="11695"/>
                  </a:lnTo>
                  <a:lnTo>
                    <a:pt x="5512" y="13264"/>
                  </a:lnTo>
                  <a:cubicBezTo>
                    <a:pt x="4974" y="12278"/>
                    <a:pt x="4481" y="11158"/>
                    <a:pt x="4213" y="10217"/>
                  </a:cubicBezTo>
                  <a:close/>
                  <a:moveTo>
                    <a:pt x="8873" y="10217"/>
                  </a:moveTo>
                  <a:lnTo>
                    <a:pt x="8873" y="10217"/>
                  </a:lnTo>
                  <a:cubicBezTo>
                    <a:pt x="8738" y="11158"/>
                    <a:pt x="8201" y="12367"/>
                    <a:pt x="7708" y="13353"/>
                  </a:cubicBezTo>
                  <a:lnTo>
                    <a:pt x="7260" y="11650"/>
                  </a:lnTo>
                  <a:lnTo>
                    <a:pt x="7484" y="11382"/>
                  </a:lnTo>
                  <a:cubicBezTo>
                    <a:pt x="7528" y="11389"/>
                    <a:pt x="7574" y="11393"/>
                    <a:pt x="7621" y="11393"/>
                  </a:cubicBezTo>
                  <a:cubicBezTo>
                    <a:pt x="7851" y="11393"/>
                    <a:pt x="8081" y="11299"/>
                    <a:pt x="8156" y="11113"/>
                  </a:cubicBezTo>
                  <a:lnTo>
                    <a:pt x="8873" y="10217"/>
                  </a:lnTo>
                  <a:close/>
                  <a:moveTo>
                    <a:pt x="6811" y="11919"/>
                  </a:moveTo>
                  <a:lnTo>
                    <a:pt x="7394" y="14025"/>
                  </a:lnTo>
                  <a:cubicBezTo>
                    <a:pt x="7170" y="14473"/>
                    <a:pt x="6856" y="14877"/>
                    <a:pt x="6722" y="15190"/>
                  </a:cubicBezTo>
                  <a:cubicBezTo>
                    <a:pt x="6632" y="15146"/>
                    <a:pt x="6632" y="15101"/>
                    <a:pt x="6587" y="15056"/>
                  </a:cubicBezTo>
                  <a:cubicBezTo>
                    <a:pt x="6408" y="14698"/>
                    <a:pt x="6139" y="14384"/>
                    <a:pt x="5915" y="13936"/>
                  </a:cubicBezTo>
                  <a:lnTo>
                    <a:pt x="6363" y="11919"/>
                  </a:lnTo>
                  <a:close/>
                  <a:moveTo>
                    <a:pt x="3630" y="9724"/>
                  </a:moveTo>
                  <a:cubicBezTo>
                    <a:pt x="3720" y="11516"/>
                    <a:pt x="5198" y="13846"/>
                    <a:pt x="6095" y="15325"/>
                  </a:cubicBezTo>
                  <a:cubicBezTo>
                    <a:pt x="6139" y="15370"/>
                    <a:pt x="6139" y="15414"/>
                    <a:pt x="6184" y="15414"/>
                  </a:cubicBezTo>
                  <a:lnTo>
                    <a:pt x="6095" y="15414"/>
                  </a:lnTo>
                  <a:cubicBezTo>
                    <a:pt x="5512" y="15056"/>
                    <a:pt x="5019" y="14608"/>
                    <a:pt x="4616" y="14249"/>
                  </a:cubicBezTo>
                  <a:cubicBezTo>
                    <a:pt x="4571" y="14205"/>
                    <a:pt x="4504" y="14182"/>
                    <a:pt x="4437" y="14182"/>
                  </a:cubicBezTo>
                  <a:cubicBezTo>
                    <a:pt x="4369" y="14182"/>
                    <a:pt x="4302" y="14205"/>
                    <a:pt x="4257" y="14249"/>
                  </a:cubicBezTo>
                  <a:cubicBezTo>
                    <a:pt x="4123" y="14384"/>
                    <a:pt x="4123" y="14518"/>
                    <a:pt x="4257" y="14653"/>
                  </a:cubicBezTo>
                  <a:cubicBezTo>
                    <a:pt x="4526" y="14922"/>
                    <a:pt x="4840" y="15146"/>
                    <a:pt x="5198" y="15414"/>
                  </a:cubicBezTo>
                  <a:lnTo>
                    <a:pt x="2510" y="15414"/>
                  </a:lnTo>
                  <a:lnTo>
                    <a:pt x="2510" y="13981"/>
                  </a:lnTo>
                  <a:cubicBezTo>
                    <a:pt x="2510" y="13801"/>
                    <a:pt x="2375" y="13712"/>
                    <a:pt x="2241" y="13712"/>
                  </a:cubicBezTo>
                  <a:cubicBezTo>
                    <a:pt x="2062" y="13712"/>
                    <a:pt x="1927" y="13801"/>
                    <a:pt x="1927" y="13981"/>
                  </a:cubicBezTo>
                  <a:lnTo>
                    <a:pt x="1927" y="15414"/>
                  </a:lnTo>
                  <a:lnTo>
                    <a:pt x="762" y="15414"/>
                  </a:lnTo>
                  <a:cubicBezTo>
                    <a:pt x="493" y="15414"/>
                    <a:pt x="314" y="15190"/>
                    <a:pt x="314" y="14966"/>
                  </a:cubicBezTo>
                  <a:lnTo>
                    <a:pt x="314" y="12009"/>
                  </a:lnTo>
                  <a:cubicBezTo>
                    <a:pt x="314" y="11292"/>
                    <a:pt x="807" y="10620"/>
                    <a:pt x="1479" y="10396"/>
                  </a:cubicBezTo>
                  <a:lnTo>
                    <a:pt x="2375" y="10082"/>
                  </a:lnTo>
                  <a:lnTo>
                    <a:pt x="2375" y="10082"/>
                  </a:lnTo>
                  <a:cubicBezTo>
                    <a:pt x="2286" y="10306"/>
                    <a:pt x="2286" y="10485"/>
                    <a:pt x="2286" y="10665"/>
                  </a:cubicBezTo>
                  <a:cubicBezTo>
                    <a:pt x="2286" y="11068"/>
                    <a:pt x="2779" y="11516"/>
                    <a:pt x="3003" y="11650"/>
                  </a:cubicBezTo>
                  <a:cubicBezTo>
                    <a:pt x="2779" y="11964"/>
                    <a:pt x="2689" y="12278"/>
                    <a:pt x="2734" y="12636"/>
                  </a:cubicBezTo>
                  <a:cubicBezTo>
                    <a:pt x="2779" y="12950"/>
                    <a:pt x="3003" y="13353"/>
                    <a:pt x="3361" y="13757"/>
                  </a:cubicBezTo>
                  <a:cubicBezTo>
                    <a:pt x="3414" y="13809"/>
                    <a:pt x="3497" y="13831"/>
                    <a:pt x="3566" y="13831"/>
                  </a:cubicBezTo>
                  <a:cubicBezTo>
                    <a:pt x="3615" y="13831"/>
                    <a:pt x="3656" y="13820"/>
                    <a:pt x="3675" y="13801"/>
                  </a:cubicBezTo>
                  <a:cubicBezTo>
                    <a:pt x="3809" y="13667"/>
                    <a:pt x="3809" y="13532"/>
                    <a:pt x="3720" y="13443"/>
                  </a:cubicBezTo>
                  <a:cubicBezTo>
                    <a:pt x="3361" y="12995"/>
                    <a:pt x="3227" y="12726"/>
                    <a:pt x="3227" y="12547"/>
                  </a:cubicBezTo>
                  <a:cubicBezTo>
                    <a:pt x="3182" y="12323"/>
                    <a:pt x="3361" y="12099"/>
                    <a:pt x="3451" y="12009"/>
                  </a:cubicBezTo>
                  <a:cubicBezTo>
                    <a:pt x="3585" y="11875"/>
                    <a:pt x="3585" y="11785"/>
                    <a:pt x="3585" y="11650"/>
                  </a:cubicBezTo>
                  <a:cubicBezTo>
                    <a:pt x="3585" y="11561"/>
                    <a:pt x="3496" y="11426"/>
                    <a:pt x="3406" y="11337"/>
                  </a:cubicBezTo>
                  <a:cubicBezTo>
                    <a:pt x="2958" y="11068"/>
                    <a:pt x="2779" y="10754"/>
                    <a:pt x="2779" y="10709"/>
                  </a:cubicBezTo>
                  <a:cubicBezTo>
                    <a:pt x="2779" y="10620"/>
                    <a:pt x="2823" y="10441"/>
                    <a:pt x="2913" y="10261"/>
                  </a:cubicBezTo>
                  <a:cubicBezTo>
                    <a:pt x="3047" y="9993"/>
                    <a:pt x="3272" y="9768"/>
                    <a:pt x="3630" y="9724"/>
                  </a:cubicBezTo>
                  <a:close/>
                  <a:moveTo>
                    <a:pt x="9500" y="9634"/>
                  </a:moveTo>
                  <a:cubicBezTo>
                    <a:pt x="9500" y="9634"/>
                    <a:pt x="10217" y="9724"/>
                    <a:pt x="10531" y="10306"/>
                  </a:cubicBezTo>
                  <a:cubicBezTo>
                    <a:pt x="10575" y="10441"/>
                    <a:pt x="10575" y="10530"/>
                    <a:pt x="10575" y="10665"/>
                  </a:cubicBezTo>
                  <a:cubicBezTo>
                    <a:pt x="10575" y="10709"/>
                    <a:pt x="10396" y="10934"/>
                    <a:pt x="9948" y="11292"/>
                  </a:cubicBezTo>
                  <a:cubicBezTo>
                    <a:pt x="9859" y="11337"/>
                    <a:pt x="9769" y="11426"/>
                    <a:pt x="9769" y="11606"/>
                  </a:cubicBezTo>
                  <a:cubicBezTo>
                    <a:pt x="9769" y="11740"/>
                    <a:pt x="9859" y="11875"/>
                    <a:pt x="9903" y="11964"/>
                  </a:cubicBezTo>
                  <a:cubicBezTo>
                    <a:pt x="9993" y="12054"/>
                    <a:pt x="10172" y="12278"/>
                    <a:pt x="10127" y="12502"/>
                  </a:cubicBezTo>
                  <a:cubicBezTo>
                    <a:pt x="9993" y="13129"/>
                    <a:pt x="9007" y="14205"/>
                    <a:pt x="7304" y="15414"/>
                  </a:cubicBezTo>
                  <a:lnTo>
                    <a:pt x="7170" y="15414"/>
                  </a:lnTo>
                  <a:cubicBezTo>
                    <a:pt x="8066" y="13936"/>
                    <a:pt x="9455" y="11471"/>
                    <a:pt x="9500" y="9634"/>
                  </a:cubicBezTo>
                  <a:close/>
                  <a:moveTo>
                    <a:pt x="10889" y="10127"/>
                  </a:moveTo>
                  <a:lnTo>
                    <a:pt x="11516" y="10261"/>
                  </a:lnTo>
                  <a:cubicBezTo>
                    <a:pt x="12233" y="10485"/>
                    <a:pt x="12682" y="11158"/>
                    <a:pt x="12682" y="11919"/>
                  </a:cubicBezTo>
                  <a:lnTo>
                    <a:pt x="12771" y="14966"/>
                  </a:lnTo>
                  <a:cubicBezTo>
                    <a:pt x="12771" y="15280"/>
                    <a:pt x="12547" y="15414"/>
                    <a:pt x="12323" y="15414"/>
                  </a:cubicBezTo>
                  <a:lnTo>
                    <a:pt x="11113" y="15414"/>
                  </a:lnTo>
                  <a:lnTo>
                    <a:pt x="11113" y="13981"/>
                  </a:lnTo>
                  <a:cubicBezTo>
                    <a:pt x="11113" y="13801"/>
                    <a:pt x="11024" y="13712"/>
                    <a:pt x="10844" y="13712"/>
                  </a:cubicBezTo>
                  <a:cubicBezTo>
                    <a:pt x="10665" y="13712"/>
                    <a:pt x="10575" y="13801"/>
                    <a:pt x="10575" y="13981"/>
                  </a:cubicBezTo>
                  <a:lnTo>
                    <a:pt x="10575" y="15414"/>
                  </a:lnTo>
                  <a:lnTo>
                    <a:pt x="8111" y="15414"/>
                  </a:lnTo>
                  <a:cubicBezTo>
                    <a:pt x="8873" y="14832"/>
                    <a:pt x="10396" y="13577"/>
                    <a:pt x="10575" y="12591"/>
                  </a:cubicBezTo>
                  <a:cubicBezTo>
                    <a:pt x="10620" y="12233"/>
                    <a:pt x="10486" y="11964"/>
                    <a:pt x="10307" y="11606"/>
                  </a:cubicBezTo>
                  <a:cubicBezTo>
                    <a:pt x="10486" y="11471"/>
                    <a:pt x="11024" y="11068"/>
                    <a:pt x="11024" y="10620"/>
                  </a:cubicBezTo>
                  <a:cubicBezTo>
                    <a:pt x="11024" y="10441"/>
                    <a:pt x="10934" y="10261"/>
                    <a:pt x="10889" y="10127"/>
                  </a:cubicBezTo>
                  <a:close/>
                  <a:moveTo>
                    <a:pt x="5243" y="0"/>
                  </a:moveTo>
                  <a:cubicBezTo>
                    <a:pt x="4078" y="0"/>
                    <a:pt x="3137" y="986"/>
                    <a:pt x="3137" y="2151"/>
                  </a:cubicBezTo>
                  <a:lnTo>
                    <a:pt x="3137" y="4884"/>
                  </a:lnTo>
                  <a:cubicBezTo>
                    <a:pt x="3137" y="5243"/>
                    <a:pt x="3406" y="5512"/>
                    <a:pt x="3675" y="5556"/>
                  </a:cubicBezTo>
                  <a:cubicBezTo>
                    <a:pt x="3809" y="6453"/>
                    <a:pt x="4257" y="7259"/>
                    <a:pt x="4974" y="7752"/>
                  </a:cubicBezTo>
                  <a:lnTo>
                    <a:pt x="4974" y="8603"/>
                  </a:lnTo>
                  <a:cubicBezTo>
                    <a:pt x="4924" y="8583"/>
                    <a:pt x="4873" y="8574"/>
                    <a:pt x="4823" y="8574"/>
                  </a:cubicBezTo>
                  <a:cubicBezTo>
                    <a:pt x="4652" y="8574"/>
                    <a:pt x="4486" y="8679"/>
                    <a:pt x="4347" y="8783"/>
                  </a:cubicBezTo>
                  <a:lnTo>
                    <a:pt x="3944" y="9096"/>
                  </a:lnTo>
                  <a:cubicBezTo>
                    <a:pt x="3899" y="9096"/>
                    <a:pt x="3630" y="9141"/>
                    <a:pt x="3272" y="9320"/>
                  </a:cubicBezTo>
                  <a:lnTo>
                    <a:pt x="1569" y="9903"/>
                  </a:lnTo>
                  <a:cubicBezTo>
                    <a:pt x="583" y="10172"/>
                    <a:pt x="0" y="11068"/>
                    <a:pt x="0" y="12009"/>
                  </a:cubicBezTo>
                  <a:lnTo>
                    <a:pt x="0" y="14966"/>
                  </a:lnTo>
                  <a:cubicBezTo>
                    <a:pt x="0" y="15549"/>
                    <a:pt x="449" y="15997"/>
                    <a:pt x="986" y="15997"/>
                  </a:cubicBezTo>
                  <a:lnTo>
                    <a:pt x="12413" y="15997"/>
                  </a:lnTo>
                  <a:cubicBezTo>
                    <a:pt x="12995" y="15997"/>
                    <a:pt x="13443" y="15549"/>
                    <a:pt x="13443" y="14966"/>
                  </a:cubicBezTo>
                  <a:lnTo>
                    <a:pt x="13443" y="12009"/>
                  </a:lnTo>
                  <a:cubicBezTo>
                    <a:pt x="13264" y="11023"/>
                    <a:pt x="12637" y="10172"/>
                    <a:pt x="11741" y="9903"/>
                  </a:cubicBezTo>
                  <a:lnTo>
                    <a:pt x="10396" y="9410"/>
                  </a:lnTo>
                  <a:cubicBezTo>
                    <a:pt x="9948" y="9096"/>
                    <a:pt x="9500" y="9141"/>
                    <a:pt x="9321" y="9096"/>
                  </a:cubicBezTo>
                  <a:lnTo>
                    <a:pt x="8962" y="8783"/>
                  </a:lnTo>
                  <a:cubicBezTo>
                    <a:pt x="8831" y="8651"/>
                    <a:pt x="8676" y="8568"/>
                    <a:pt x="8514" y="8568"/>
                  </a:cubicBezTo>
                  <a:cubicBezTo>
                    <a:pt x="8455" y="8568"/>
                    <a:pt x="8395" y="8579"/>
                    <a:pt x="8335" y="8603"/>
                  </a:cubicBezTo>
                  <a:lnTo>
                    <a:pt x="8335" y="7752"/>
                  </a:lnTo>
                  <a:cubicBezTo>
                    <a:pt x="9007" y="7259"/>
                    <a:pt x="9500" y="6453"/>
                    <a:pt x="9634" y="5556"/>
                  </a:cubicBezTo>
                  <a:cubicBezTo>
                    <a:pt x="9948" y="5512"/>
                    <a:pt x="10172" y="5243"/>
                    <a:pt x="10172" y="4884"/>
                  </a:cubicBezTo>
                  <a:lnTo>
                    <a:pt x="10172" y="2151"/>
                  </a:lnTo>
                  <a:cubicBezTo>
                    <a:pt x="10172" y="1524"/>
                    <a:pt x="9679" y="1075"/>
                    <a:pt x="9097" y="1075"/>
                  </a:cubicBezTo>
                  <a:cubicBezTo>
                    <a:pt x="9097" y="448"/>
                    <a:pt x="8604" y="0"/>
                    <a:pt x="806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7"/>
            <p:cNvSpPr/>
            <p:nvPr/>
          </p:nvSpPr>
          <p:spPr>
            <a:xfrm>
              <a:off x="7454568" y="2891042"/>
              <a:ext cx="178872" cy="329139"/>
            </a:xfrm>
            <a:custGeom>
              <a:rect b="b" l="l" r="r" t="t"/>
              <a:pathLst>
                <a:path extrusionOk="0" h="12369" w="6722">
                  <a:moveTo>
                    <a:pt x="4347" y="763"/>
                  </a:moveTo>
                  <a:lnTo>
                    <a:pt x="5915" y="2331"/>
                  </a:lnTo>
                  <a:lnTo>
                    <a:pt x="4526" y="2331"/>
                  </a:lnTo>
                  <a:cubicBezTo>
                    <a:pt x="4437" y="2331"/>
                    <a:pt x="4347" y="2286"/>
                    <a:pt x="4347" y="2196"/>
                  </a:cubicBezTo>
                  <a:lnTo>
                    <a:pt x="4347" y="763"/>
                  </a:lnTo>
                  <a:close/>
                  <a:moveTo>
                    <a:pt x="269" y="1"/>
                  </a:moveTo>
                  <a:cubicBezTo>
                    <a:pt x="90" y="1"/>
                    <a:pt x="1" y="90"/>
                    <a:pt x="1" y="270"/>
                  </a:cubicBezTo>
                  <a:cubicBezTo>
                    <a:pt x="1" y="449"/>
                    <a:pt x="90" y="583"/>
                    <a:pt x="269" y="583"/>
                  </a:cubicBezTo>
                  <a:lnTo>
                    <a:pt x="3809" y="583"/>
                  </a:lnTo>
                  <a:lnTo>
                    <a:pt x="3809" y="2241"/>
                  </a:lnTo>
                  <a:cubicBezTo>
                    <a:pt x="3809" y="2645"/>
                    <a:pt x="4123" y="2913"/>
                    <a:pt x="4481" y="2913"/>
                  </a:cubicBezTo>
                  <a:lnTo>
                    <a:pt x="6139" y="2913"/>
                  </a:lnTo>
                  <a:lnTo>
                    <a:pt x="6139" y="11382"/>
                  </a:lnTo>
                  <a:cubicBezTo>
                    <a:pt x="6139" y="11606"/>
                    <a:pt x="5915" y="11830"/>
                    <a:pt x="5691" y="11830"/>
                  </a:cubicBezTo>
                  <a:lnTo>
                    <a:pt x="3361" y="11830"/>
                  </a:lnTo>
                  <a:cubicBezTo>
                    <a:pt x="3182" y="11830"/>
                    <a:pt x="3092" y="11920"/>
                    <a:pt x="3092" y="12099"/>
                  </a:cubicBezTo>
                  <a:cubicBezTo>
                    <a:pt x="3092" y="12279"/>
                    <a:pt x="3182" y="12368"/>
                    <a:pt x="3361" y="12368"/>
                  </a:cubicBezTo>
                  <a:lnTo>
                    <a:pt x="5691" y="12368"/>
                  </a:lnTo>
                  <a:cubicBezTo>
                    <a:pt x="6229" y="12368"/>
                    <a:pt x="6677" y="11920"/>
                    <a:pt x="6677" y="11427"/>
                  </a:cubicBezTo>
                  <a:lnTo>
                    <a:pt x="6677" y="2824"/>
                  </a:lnTo>
                  <a:cubicBezTo>
                    <a:pt x="6722" y="2600"/>
                    <a:pt x="6588" y="2286"/>
                    <a:pt x="6453" y="2152"/>
                  </a:cubicBezTo>
                  <a:lnTo>
                    <a:pt x="4571" y="270"/>
                  </a:lnTo>
                  <a:cubicBezTo>
                    <a:pt x="4437" y="90"/>
                    <a:pt x="4123" y="1"/>
                    <a:pt x="389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66" name="Google Shape;3666;p57"/>
          <p:cNvSpPr/>
          <p:nvPr/>
        </p:nvSpPr>
        <p:spPr>
          <a:xfrm>
            <a:off x="1489085" y="3488436"/>
            <a:ext cx="383450" cy="410486"/>
          </a:xfrm>
          <a:custGeom>
            <a:rect b="b" l="l" r="r" t="t"/>
            <a:pathLst>
              <a:path extrusionOk="0" h="15426" w="14410">
                <a:moveTo>
                  <a:pt x="4561" y="2441"/>
                </a:moveTo>
                <a:cubicBezTo>
                  <a:pt x="4595" y="2441"/>
                  <a:pt x="4629" y="2449"/>
                  <a:pt x="4661" y="2465"/>
                </a:cubicBezTo>
                <a:cubicBezTo>
                  <a:pt x="5087" y="2622"/>
                  <a:pt x="5535" y="2700"/>
                  <a:pt x="5988" y="2700"/>
                </a:cubicBezTo>
                <a:cubicBezTo>
                  <a:pt x="6442" y="2700"/>
                  <a:pt x="6901" y="2622"/>
                  <a:pt x="7349" y="2465"/>
                </a:cubicBezTo>
                <a:cubicBezTo>
                  <a:pt x="7373" y="2460"/>
                  <a:pt x="7396" y="2458"/>
                  <a:pt x="7419" y="2458"/>
                </a:cubicBezTo>
                <a:cubicBezTo>
                  <a:pt x="7609" y="2458"/>
                  <a:pt x="7753" y="2618"/>
                  <a:pt x="7753" y="2779"/>
                </a:cubicBezTo>
                <a:lnTo>
                  <a:pt x="7753" y="3047"/>
                </a:lnTo>
                <a:cubicBezTo>
                  <a:pt x="7753" y="3451"/>
                  <a:pt x="8066" y="3764"/>
                  <a:pt x="8470" y="3764"/>
                </a:cubicBezTo>
                <a:lnTo>
                  <a:pt x="8828" y="3764"/>
                </a:lnTo>
                <a:lnTo>
                  <a:pt x="8828" y="4392"/>
                </a:lnTo>
                <a:cubicBezTo>
                  <a:pt x="8828" y="4481"/>
                  <a:pt x="8739" y="4571"/>
                  <a:pt x="8649" y="4571"/>
                </a:cubicBezTo>
                <a:cubicBezTo>
                  <a:pt x="8470" y="4571"/>
                  <a:pt x="8290" y="4705"/>
                  <a:pt x="8290" y="4885"/>
                </a:cubicBezTo>
                <a:cubicBezTo>
                  <a:pt x="8246" y="6050"/>
                  <a:pt x="7260" y="7035"/>
                  <a:pt x="6050" y="7035"/>
                </a:cubicBezTo>
                <a:cubicBezTo>
                  <a:pt x="4840" y="7035"/>
                  <a:pt x="3899" y="6139"/>
                  <a:pt x="3765" y="4885"/>
                </a:cubicBezTo>
                <a:cubicBezTo>
                  <a:pt x="3765" y="4705"/>
                  <a:pt x="3585" y="4571"/>
                  <a:pt x="3451" y="4571"/>
                </a:cubicBezTo>
                <a:cubicBezTo>
                  <a:pt x="3317" y="4571"/>
                  <a:pt x="3272" y="4481"/>
                  <a:pt x="3272" y="4392"/>
                </a:cubicBezTo>
                <a:lnTo>
                  <a:pt x="3272" y="3764"/>
                </a:lnTo>
                <a:lnTo>
                  <a:pt x="3541" y="3764"/>
                </a:lnTo>
                <a:cubicBezTo>
                  <a:pt x="3944" y="3764"/>
                  <a:pt x="4258" y="3451"/>
                  <a:pt x="4258" y="3047"/>
                </a:cubicBezTo>
                <a:lnTo>
                  <a:pt x="4258" y="2779"/>
                </a:lnTo>
                <a:cubicBezTo>
                  <a:pt x="4258" y="2595"/>
                  <a:pt x="4408" y="2441"/>
                  <a:pt x="4561" y="2441"/>
                </a:cubicBezTo>
                <a:close/>
                <a:moveTo>
                  <a:pt x="7170" y="7259"/>
                </a:moveTo>
                <a:lnTo>
                  <a:pt x="7170" y="8021"/>
                </a:lnTo>
                <a:lnTo>
                  <a:pt x="6050" y="9052"/>
                </a:lnTo>
                <a:lnTo>
                  <a:pt x="4930" y="8021"/>
                </a:lnTo>
                <a:lnTo>
                  <a:pt x="4930" y="7259"/>
                </a:lnTo>
                <a:cubicBezTo>
                  <a:pt x="5288" y="7394"/>
                  <a:pt x="5692" y="7484"/>
                  <a:pt x="6050" y="7484"/>
                </a:cubicBezTo>
                <a:cubicBezTo>
                  <a:pt x="6453" y="7484"/>
                  <a:pt x="6857" y="7349"/>
                  <a:pt x="7170" y="7259"/>
                </a:cubicBezTo>
                <a:close/>
                <a:moveTo>
                  <a:pt x="4392" y="8178"/>
                </a:moveTo>
                <a:cubicBezTo>
                  <a:pt x="4448" y="8178"/>
                  <a:pt x="4504" y="8200"/>
                  <a:pt x="4571" y="8245"/>
                </a:cubicBezTo>
                <a:lnTo>
                  <a:pt x="5692" y="9321"/>
                </a:lnTo>
                <a:lnTo>
                  <a:pt x="5154" y="9769"/>
                </a:lnTo>
                <a:cubicBezTo>
                  <a:pt x="5109" y="9814"/>
                  <a:pt x="5109" y="9814"/>
                  <a:pt x="5064" y="9814"/>
                </a:cubicBezTo>
                <a:cubicBezTo>
                  <a:pt x="5019" y="9814"/>
                  <a:pt x="4930" y="9769"/>
                  <a:pt x="4930" y="9769"/>
                </a:cubicBezTo>
                <a:lnTo>
                  <a:pt x="3989" y="8469"/>
                </a:lnTo>
                <a:lnTo>
                  <a:pt x="4213" y="8245"/>
                </a:lnTo>
                <a:cubicBezTo>
                  <a:pt x="4280" y="8200"/>
                  <a:pt x="4336" y="8178"/>
                  <a:pt x="4392" y="8178"/>
                </a:cubicBezTo>
                <a:close/>
                <a:moveTo>
                  <a:pt x="7702" y="8212"/>
                </a:moveTo>
                <a:cubicBezTo>
                  <a:pt x="7764" y="8212"/>
                  <a:pt x="7820" y="8223"/>
                  <a:pt x="7842" y="8245"/>
                </a:cubicBezTo>
                <a:lnTo>
                  <a:pt x="8066" y="8469"/>
                </a:lnTo>
                <a:lnTo>
                  <a:pt x="7125" y="9769"/>
                </a:lnTo>
                <a:cubicBezTo>
                  <a:pt x="7081" y="9814"/>
                  <a:pt x="7081" y="9814"/>
                  <a:pt x="6991" y="9814"/>
                </a:cubicBezTo>
                <a:cubicBezTo>
                  <a:pt x="6946" y="9814"/>
                  <a:pt x="6901" y="9814"/>
                  <a:pt x="6901" y="9769"/>
                </a:cubicBezTo>
                <a:lnTo>
                  <a:pt x="6408" y="9321"/>
                </a:lnTo>
                <a:lnTo>
                  <a:pt x="7529" y="8245"/>
                </a:lnTo>
                <a:cubicBezTo>
                  <a:pt x="7574" y="8223"/>
                  <a:pt x="7641" y="8212"/>
                  <a:pt x="7702" y="8212"/>
                </a:cubicBezTo>
                <a:close/>
                <a:moveTo>
                  <a:pt x="8649" y="8693"/>
                </a:moveTo>
                <a:cubicBezTo>
                  <a:pt x="8649" y="8693"/>
                  <a:pt x="9276" y="8738"/>
                  <a:pt x="9545" y="9321"/>
                </a:cubicBezTo>
                <a:cubicBezTo>
                  <a:pt x="9590" y="9410"/>
                  <a:pt x="9590" y="9545"/>
                  <a:pt x="9590" y="9590"/>
                </a:cubicBezTo>
                <a:lnTo>
                  <a:pt x="9590" y="9724"/>
                </a:lnTo>
                <a:lnTo>
                  <a:pt x="9500" y="9724"/>
                </a:lnTo>
                <a:cubicBezTo>
                  <a:pt x="9097" y="9724"/>
                  <a:pt x="8739" y="9814"/>
                  <a:pt x="8425" y="9993"/>
                </a:cubicBezTo>
                <a:cubicBezTo>
                  <a:pt x="8515" y="9545"/>
                  <a:pt x="8649" y="9097"/>
                  <a:pt x="8649" y="8693"/>
                </a:cubicBezTo>
                <a:close/>
                <a:moveTo>
                  <a:pt x="6050" y="9634"/>
                </a:moveTo>
                <a:lnTo>
                  <a:pt x="6498" y="10038"/>
                </a:lnTo>
                <a:lnTo>
                  <a:pt x="6364" y="10262"/>
                </a:lnTo>
                <a:lnTo>
                  <a:pt x="5781" y="10262"/>
                </a:lnTo>
                <a:lnTo>
                  <a:pt x="5602" y="10038"/>
                </a:lnTo>
                <a:lnTo>
                  <a:pt x="6050" y="9634"/>
                </a:lnTo>
                <a:close/>
                <a:moveTo>
                  <a:pt x="9993" y="9141"/>
                </a:moveTo>
                <a:lnTo>
                  <a:pt x="10531" y="9321"/>
                </a:lnTo>
                <a:cubicBezTo>
                  <a:pt x="10889" y="9410"/>
                  <a:pt x="11158" y="9634"/>
                  <a:pt x="11382" y="9948"/>
                </a:cubicBezTo>
                <a:cubicBezTo>
                  <a:pt x="11158" y="10082"/>
                  <a:pt x="10979" y="10262"/>
                  <a:pt x="10889" y="10396"/>
                </a:cubicBezTo>
                <a:cubicBezTo>
                  <a:pt x="10710" y="10172"/>
                  <a:pt x="10441" y="9948"/>
                  <a:pt x="10038" y="9769"/>
                </a:cubicBezTo>
                <a:cubicBezTo>
                  <a:pt x="10038" y="9724"/>
                  <a:pt x="10083" y="9634"/>
                  <a:pt x="10083" y="9590"/>
                </a:cubicBezTo>
                <a:cubicBezTo>
                  <a:pt x="10083" y="9410"/>
                  <a:pt x="10038" y="9321"/>
                  <a:pt x="9993" y="9141"/>
                </a:cubicBezTo>
                <a:close/>
                <a:moveTo>
                  <a:pt x="3854" y="9186"/>
                </a:moveTo>
                <a:lnTo>
                  <a:pt x="4571" y="10038"/>
                </a:lnTo>
                <a:cubicBezTo>
                  <a:pt x="4646" y="10186"/>
                  <a:pt x="4843" y="10273"/>
                  <a:pt x="5036" y="10273"/>
                </a:cubicBezTo>
                <a:cubicBezTo>
                  <a:pt x="5076" y="10273"/>
                  <a:pt x="5115" y="10269"/>
                  <a:pt x="5154" y="10262"/>
                </a:cubicBezTo>
                <a:lnTo>
                  <a:pt x="5378" y="10531"/>
                </a:lnTo>
                <a:lnTo>
                  <a:pt x="5064" y="11964"/>
                </a:lnTo>
                <a:cubicBezTo>
                  <a:pt x="4571" y="11068"/>
                  <a:pt x="4078" y="10038"/>
                  <a:pt x="3854" y="9186"/>
                </a:cubicBezTo>
                <a:close/>
                <a:moveTo>
                  <a:pt x="8156" y="9186"/>
                </a:moveTo>
                <a:lnTo>
                  <a:pt x="8156" y="9186"/>
                </a:lnTo>
                <a:cubicBezTo>
                  <a:pt x="7977" y="10082"/>
                  <a:pt x="7529" y="11203"/>
                  <a:pt x="7081" y="12054"/>
                </a:cubicBezTo>
                <a:lnTo>
                  <a:pt x="6677" y="10531"/>
                </a:lnTo>
                <a:lnTo>
                  <a:pt x="6901" y="10262"/>
                </a:lnTo>
                <a:cubicBezTo>
                  <a:pt x="6940" y="10269"/>
                  <a:pt x="6980" y="10273"/>
                  <a:pt x="7020" y="10273"/>
                </a:cubicBezTo>
                <a:cubicBezTo>
                  <a:pt x="7214" y="10273"/>
                  <a:pt x="7417" y="10186"/>
                  <a:pt x="7529" y="10038"/>
                </a:cubicBezTo>
                <a:lnTo>
                  <a:pt x="8156" y="9186"/>
                </a:lnTo>
                <a:close/>
                <a:moveTo>
                  <a:pt x="6229" y="10710"/>
                </a:moveTo>
                <a:lnTo>
                  <a:pt x="6722" y="12681"/>
                </a:lnTo>
                <a:cubicBezTo>
                  <a:pt x="6498" y="13040"/>
                  <a:pt x="6274" y="13443"/>
                  <a:pt x="6140" y="13757"/>
                </a:cubicBezTo>
                <a:cubicBezTo>
                  <a:pt x="5960" y="13354"/>
                  <a:pt x="5692" y="12995"/>
                  <a:pt x="5467" y="12547"/>
                </a:cubicBezTo>
                <a:lnTo>
                  <a:pt x="5826" y="10710"/>
                </a:lnTo>
                <a:close/>
                <a:moveTo>
                  <a:pt x="2331" y="9052"/>
                </a:moveTo>
                <a:lnTo>
                  <a:pt x="2331" y="9052"/>
                </a:lnTo>
                <a:cubicBezTo>
                  <a:pt x="2196" y="9186"/>
                  <a:pt x="2196" y="9366"/>
                  <a:pt x="2196" y="9545"/>
                </a:cubicBezTo>
                <a:cubicBezTo>
                  <a:pt x="2196" y="9948"/>
                  <a:pt x="2644" y="10262"/>
                  <a:pt x="2869" y="10441"/>
                </a:cubicBezTo>
                <a:cubicBezTo>
                  <a:pt x="2644" y="10710"/>
                  <a:pt x="2510" y="10979"/>
                  <a:pt x="2600" y="11292"/>
                </a:cubicBezTo>
                <a:cubicBezTo>
                  <a:pt x="2689" y="12054"/>
                  <a:pt x="3765" y="12995"/>
                  <a:pt x="4795" y="13846"/>
                </a:cubicBezTo>
                <a:lnTo>
                  <a:pt x="897" y="13891"/>
                </a:lnTo>
                <a:cubicBezTo>
                  <a:pt x="673" y="13891"/>
                  <a:pt x="449" y="13757"/>
                  <a:pt x="449" y="13443"/>
                </a:cubicBezTo>
                <a:lnTo>
                  <a:pt x="449" y="10755"/>
                </a:lnTo>
                <a:cubicBezTo>
                  <a:pt x="449" y="10082"/>
                  <a:pt x="897" y="9455"/>
                  <a:pt x="1524" y="9321"/>
                </a:cubicBezTo>
                <a:lnTo>
                  <a:pt x="2331" y="9052"/>
                </a:lnTo>
                <a:close/>
                <a:moveTo>
                  <a:pt x="3361" y="8693"/>
                </a:moveTo>
                <a:cubicBezTo>
                  <a:pt x="3451" y="10307"/>
                  <a:pt x="4840" y="12502"/>
                  <a:pt x="5692" y="13891"/>
                </a:cubicBezTo>
                <a:lnTo>
                  <a:pt x="5557" y="13891"/>
                </a:lnTo>
                <a:cubicBezTo>
                  <a:pt x="4034" y="12771"/>
                  <a:pt x="3137" y="11830"/>
                  <a:pt x="3048" y="11292"/>
                </a:cubicBezTo>
                <a:cubicBezTo>
                  <a:pt x="3003" y="11068"/>
                  <a:pt x="3137" y="10889"/>
                  <a:pt x="3227" y="10755"/>
                </a:cubicBezTo>
                <a:cubicBezTo>
                  <a:pt x="3272" y="10665"/>
                  <a:pt x="3317" y="10531"/>
                  <a:pt x="3317" y="10441"/>
                </a:cubicBezTo>
                <a:cubicBezTo>
                  <a:pt x="3317" y="10307"/>
                  <a:pt x="3272" y="10217"/>
                  <a:pt x="3137" y="10172"/>
                </a:cubicBezTo>
                <a:cubicBezTo>
                  <a:pt x="2689" y="9814"/>
                  <a:pt x="2600" y="9634"/>
                  <a:pt x="2600" y="9590"/>
                </a:cubicBezTo>
                <a:cubicBezTo>
                  <a:pt x="2600" y="9500"/>
                  <a:pt x="2644" y="9366"/>
                  <a:pt x="2689" y="9186"/>
                </a:cubicBezTo>
                <a:cubicBezTo>
                  <a:pt x="2824" y="8917"/>
                  <a:pt x="3093" y="8738"/>
                  <a:pt x="3361" y="8693"/>
                </a:cubicBezTo>
                <a:close/>
                <a:moveTo>
                  <a:pt x="7529" y="12278"/>
                </a:moveTo>
                <a:cubicBezTo>
                  <a:pt x="7574" y="12547"/>
                  <a:pt x="7708" y="12861"/>
                  <a:pt x="7798" y="13085"/>
                </a:cubicBezTo>
                <a:cubicBezTo>
                  <a:pt x="7484" y="13354"/>
                  <a:pt x="7125" y="13622"/>
                  <a:pt x="6722" y="13891"/>
                </a:cubicBezTo>
                <a:lnTo>
                  <a:pt x="6588" y="13891"/>
                </a:lnTo>
                <a:cubicBezTo>
                  <a:pt x="6722" y="13578"/>
                  <a:pt x="6946" y="13174"/>
                  <a:pt x="7260" y="12771"/>
                </a:cubicBezTo>
                <a:cubicBezTo>
                  <a:pt x="7349" y="12637"/>
                  <a:pt x="7394" y="12457"/>
                  <a:pt x="7529" y="12278"/>
                </a:cubicBezTo>
                <a:close/>
                <a:moveTo>
                  <a:pt x="8022" y="13443"/>
                </a:moveTo>
                <a:cubicBezTo>
                  <a:pt x="8156" y="13622"/>
                  <a:pt x="8246" y="13802"/>
                  <a:pt x="8425" y="13891"/>
                </a:cubicBezTo>
                <a:lnTo>
                  <a:pt x="7529" y="13891"/>
                </a:lnTo>
                <a:cubicBezTo>
                  <a:pt x="7618" y="13757"/>
                  <a:pt x="7842" y="13622"/>
                  <a:pt x="8022" y="13443"/>
                </a:cubicBezTo>
                <a:close/>
                <a:moveTo>
                  <a:pt x="4751" y="0"/>
                </a:moveTo>
                <a:cubicBezTo>
                  <a:pt x="3854" y="0"/>
                  <a:pt x="3093" y="628"/>
                  <a:pt x="2869" y="1524"/>
                </a:cubicBezTo>
                <a:cubicBezTo>
                  <a:pt x="2869" y="1658"/>
                  <a:pt x="2913" y="1748"/>
                  <a:pt x="3048" y="1793"/>
                </a:cubicBezTo>
                <a:cubicBezTo>
                  <a:pt x="3137" y="1793"/>
                  <a:pt x="3272" y="1748"/>
                  <a:pt x="3317" y="1658"/>
                </a:cubicBezTo>
                <a:cubicBezTo>
                  <a:pt x="3496" y="986"/>
                  <a:pt x="4034" y="448"/>
                  <a:pt x="4751" y="448"/>
                </a:cubicBezTo>
                <a:lnTo>
                  <a:pt x="7305" y="448"/>
                </a:lnTo>
                <a:cubicBezTo>
                  <a:pt x="7574" y="448"/>
                  <a:pt x="7798" y="672"/>
                  <a:pt x="7798" y="986"/>
                </a:cubicBezTo>
                <a:cubicBezTo>
                  <a:pt x="7798" y="1255"/>
                  <a:pt x="8022" y="1434"/>
                  <a:pt x="8246" y="1434"/>
                </a:cubicBezTo>
                <a:cubicBezTo>
                  <a:pt x="8515" y="1434"/>
                  <a:pt x="8739" y="1658"/>
                  <a:pt x="8739" y="1927"/>
                </a:cubicBezTo>
                <a:lnTo>
                  <a:pt x="8739" y="3316"/>
                </a:lnTo>
                <a:lnTo>
                  <a:pt x="8470" y="3316"/>
                </a:lnTo>
                <a:cubicBezTo>
                  <a:pt x="8290" y="3316"/>
                  <a:pt x="8201" y="3227"/>
                  <a:pt x="8201" y="3047"/>
                </a:cubicBezTo>
                <a:lnTo>
                  <a:pt x="8201" y="2779"/>
                </a:lnTo>
                <a:cubicBezTo>
                  <a:pt x="8201" y="2318"/>
                  <a:pt x="7806" y="1988"/>
                  <a:pt x="7383" y="1988"/>
                </a:cubicBezTo>
                <a:cubicBezTo>
                  <a:pt x="7312" y="1988"/>
                  <a:pt x="7241" y="1998"/>
                  <a:pt x="7170" y="2017"/>
                </a:cubicBezTo>
                <a:cubicBezTo>
                  <a:pt x="6789" y="2174"/>
                  <a:pt x="6386" y="2252"/>
                  <a:pt x="5988" y="2252"/>
                </a:cubicBezTo>
                <a:cubicBezTo>
                  <a:pt x="5591" y="2252"/>
                  <a:pt x="5199" y="2174"/>
                  <a:pt x="4840" y="2017"/>
                </a:cubicBezTo>
                <a:cubicBezTo>
                  <a:pt x="4752" y="1987"/>
                  <a:pt x="4665" y="1974"/>
                  <a:pt x="4581" y="1974"/>
                </a:cubicBezTo>
                <a:cubicBezTo>
                  <a:pt x="4154" y="1974"/>
                  <a:pt x="3810" y="2329"/>
                  <a:pt x="3810" y="2779"/>
                </a:cubicBezTo>
                <a:lnTo>
                  <a:pt x="3810" y="3047"/>
                </a:lnTo>
                <a:cubicBezTo>
                  <a:pt x="3810" y="3227"/>
                  <a:pt x="3720" y="3316"/>
                  <a:pt x="3541" y="3316"/>
                </a:cubicBezTo>
                <a:lnTo>
                  <a:pt x="3272" y="3316"/>
                </a:lnTo>
                <a:lnTo>
                  <a:pt x="3272" y="2599"/>
                </a:lnTo>
                <a:cubicBezTo>
                  <a:pt x="3272" y="2465"/>
                  <a:pt x="3137" y="2375"/>
                  <a:pt x="3048" y="2375"/>
                </a:cubicBezTo>
                <a:cubicBezTo>
                  <a:pt x="2913" y="2375"/>
                  <a:pt x="2824" y="2465"/>
                  <a:pt x="2824" y="2599"/>
                </a:cubicBezTo>
                <a:lnTo>
                  <a:pt x="2824" y="4392"/>
                </a:lnTo>
                <a:cubicBezTo>
                  <a:pt x="2824" y="4661"/>
                  <a:pt x="3048" y="4929"/>
                  <a:pt x="3317" y="4974"/>
                </a:cubicBezTo>
                <a:cubicBezTo>
                  <a:pt x="3361" y="5781"/>
                  <a:pt x="3810" y="6498"/>
                  <a:pt x="4437" y="6946"/>
                </a:cubicBezTo>
                <a:lnTo>
                  <a:pt x="4437" y="7752"/>
                </a:lnTo>
                <a:cubicBezTo>
                  <a:pt x="4397" y="7744"/>
                  <a:pt x="4359" y="7741"/>
                  <a:pt x="4322" y="7741"/>
                </a:cubicBezTo>
                <a:cubicBezTo>
                  <a:pt x="4149" y="7741"/>
                  <a:pt x="4002" y="7821"/>
                  <a:pt x="3854" y="7932"/>
                </a:cubicBezTo>
                <a:lnTo>
                  <a:pt x="3541" y="8200"/>
                </a:lnTo>
                <a:lnTo>
                  <a:pt x="3406" y="8200"/>
                </a:lnTo>
                <a:cubicBezTo>
                  <a:pt x="3272" y="8245"/>
                  <a:pt x="3093" y="8290"/>
                  <a:pt x="2958" y="8380"/>
                </a:cubicBezTo>
                <a:lnTo>
                  <a:pt x="1390" y="8873"/>
                </a:lnTo>
                <a:cubicBezTo>
                  <a:pt x="583" y="9141"/>
                  <a:pt x="1" y="9858"/>
                  <a:pt x="1" y="10755"/>
                </a:cubicBezTo>
                <a:lnTo>
                  <a:pt x="1" y="13443"/>
                </a:lnTo>
                <a:cubicBezTo>
                  <a:pt x="1" y="13981"/>
                  <a:pt x="404" y="14339"/>
                  <a:pt x="897" y="14339"/>
                </a:cubicBezTo>
                <a:lnTo>
                  <a:pt x="8873" y="14339"/>
                </a:lnTo>
                <a:cubicBezTo>
                  <a:pt x="9366" y="14787"/>
                  <a:pt x="9904" y="15101"/>
                  <a:pt x="10307" y="15325"/>
                </a:cubicBezTo>
                <a:cubicBezTo>
                  <a:pt x="10486" y="15392"/>
                  <a:pt x="10688" y="15426"/>
                  <a:pt x="10884" y="15426"/>
                </a:cubicBezTo>
                <a:cubicBezTo>
                  <a:pt x="11080" y="15426"/>
                  <a:pt x="11270" y="15392"/>
                  <a:pt x="11427" y="15325"/>
                </a:cubicBezTo>
                <a:cubicBezTo>
                  <a:pt x="12010" y="15012"/>
                  <a:pt x="13040" y="14429"/>
                  <a:pt x="13712" y="13533"/>
                </a:cubicBezTo>
                <a:cubicBezTo>
                  <a:pt x="13802" y="13398"/>
                  <a:pt x="13802" y="13309"/>
                  <a:pt x="13668" y="13174"/>
                </a:cubicBezTo>
                <a:cubicBezTo>
                  <a:pt x="13633" y="13140"/>
                  <a:pt x="13593" y="13125"/>
                  <a:pt x="13550" y="13125"/>
                </a:cubicBezTo>
                <a:cubicBezTo>
                  <a:pt x="13482" y="13125"/>
                  <a:pt x="13409" y="13164"/>
                  <a:pt x="13354" y="13219"/>
                </a:cubicBezTo>
                <a:cubicBezTo>
                  <a:pt x="12727" y="14071"/>
                  <a:pt x="11786" y="14653"/>
                  <a:pt x="11203" y="14922"/>
                </a:cubicBezTo>
                <a:cubicBezTo>
                  <a:pt x="11091" y="14967"/>
                  <a:pt x="10968" y="14989"/>
                  <a:pt x="10845" y="14989"/>
                </a:cubicBezTo>
                <a:cubicBezTo>
                  <a:pt x="10721" y="14989"/>
                  <a:pt x="10598" y="14967"/>
                  <a:pt x="10486" y="14922"/>
                </a:cubicBezTo>
                <a:cubicBezTo>
                  <a:pt x="9635" y="14474"/>
                  <a:pt x="8694" y="13846"/>
                  <a:pt x="8201" y="12995"/>
                </a:cubicBezTo>
                <a:cubicBezTo>
                  <a:pt x="7977" y="12637"/>
                  <a:pt x="7798" y="12189"/>
                  <a:pt x="7798" y="11785"/>
                </a:cubicBezTo>
                <a:cubicBezTo>
                  <a:pt x="7798" y="10785"/>
                  <a:pt x="8647" y="10172"/>
                  <a:pt x="9433" y="10172"/>
                </a:cubicBezTo>
                <a:cubicBezTo>
                  <a:pt x="9845" y="10172"/>
                  <a:pt x="10240" y="10340"/>
                  <a:pt x="10486" y="10710"/>
                </a:cubicBezTo>
                <a:cubicBezTo>
                  <a:pt x="10531" y="10844"/>
                  <a:pt x="10710" y="10889"/>
                  <a:pt x="10800" y="10889"/>
                </a:cubicBezTo>
                <a:cubicBezTo>
                  <a:pt x="10934" y="10889"/>
                  <a:pt x="11113" y="10844"/>
                  <a:pt x="11158" y="10710"/>
                </a:cubicBezTo>
                <a:cubicBezTo>
                  <a:pt x="11443" y="10335"/>
                  <a:pt x="11844" y="10165"/>
                  <a:pt x="12250" y="10165"/>
                </a:cubicBezTo>
                <a:cubicBezTo>
                  <a:pt x="13054" y="10165"/>
                  <a:pt x="13877" y="10832"/>
                  <a:pt x="13847" y="11875"/>
                </a:cubicBezTo>
                <a:cubicBezTo>
                  <a:pt x="13847" y="12054"/>
                  <a:pt x="13802" y="12233"/>
                  <a:pt x="13712" y="12413"/>
                </a:cubicBezTo>
                <a:cubicBezTo>
                  <a:pt x="13668" y="12502"/>
                  <a:pt x="13802" y="12637"/>
                  <a:pt x="13892" y="12681"/>
                </a:cubicBezTo>
                <a:cubicBezTo>
                  <a:pt x="13915" y="12689"/>
                  <a:pt x="13938" y="12693"/>
                  <a:pt x="13959" y="12693"/>
                </a:cubicBezTo>
                <a:cubicBezTo>
                  <a:pt x="14056" y="12693"/>
                  <a:pt x="14124" y="12613"/>
                  <a:pt x="14161" y="12502"/>
                </a:cubicBezTo>
                <a:cubicBezTo>
                  <a:pt x="14250" y="12278"/>
                  <a:pt x="14295" y="12099"/>
                  <a:pt x="14295" y="11875"/>
                </a:cubicBezTo>
                <a:cubicBezTo>
                  <a:pt x="14409" y="10654"/>
                  <a:pt x="13452" y="9725"/>
                  <a:pt x="12363" y="9725"/>
                </a:cubicBezTo>
                <a:cubicBezTo>
                  <a:pt x="12173" y="9725"/>
                  <a:pt x="11979" y="9754"/>
                  <a:pt x="11786" y="9814"/>
                </a:cubicBezTo>
                <a:cubicBezTo>
                  <a:pt x="11562" y="9410"/>
                  <a:pt x="11113" y="9097"/>
                  <a:pt x="10665" y="8917"/>
                </a:cubicBezTo>
                <a:lnTo>
                  <a:pt x="9411" y="8514"/>
                </a:lnTo>
                <a:cubicBezTo>
                  <a:pt x="9187" y="8380"/>
                  <a:pt x="8963" y="8290"/>
                  <a:pt x="8739" y="8245"/>
                </a:cubicBezTo>
                <a:lnTo>
                  <a:pt x="8470" y="8200"/>
                </a:lnTo>
                <a:lnTo>
                  <a:pt x="8111" y="7932"/>
                </a:lnTo>
                <a:cubicBezTo>
                  <a:pt x="8009" y="7795"/>
                  <a:pt x="7854" y="7736"/>
                  <a:pt x="7706" y="7736"/>
                </a:cubicBezTo>
                <a:cubicBezTo>
                  <a:pt x="7661" y="7736"/>
                  <a:pt x="7616" y="7742"/>
                  <a:pt x="7574" y="7752"/>
                </a:cubicBezTo>
                <a:lnTo>
                  <a:pt x="7574" y="6946"/>
                </a:lnTo>
                <a:cubicBezTo>
                  <a:pt x="8201" y="6498"/>
                  <a:pt x="8649" y="5826"/>
                  <a:pt x="8694" y="5019"/>
                </a:cubicBezTo>
                <a:cubicBezTo>
                  <a:pt x="8963" y="4929"/>
                  <a:pt x="9187" y="4705"/>
                  <a:pt x="9187" y="4392"/>
                </a:cubicBezTo>
                <a:lnTo>
                  <a:pt x="9187" y="1927"/>
                </a:lnTo>
                <a:cubicBezTo>
                  <a:pt x="9187" y="1434"/>
                  <a:pt x="8739" y="986"/>
                  <a:pt x="8246" y="986"/>
                </a:cubicBezTo>
                <a:cubicBezTo>
                  <a:pt x="8246" y="448"/>
                  <a:pt x="7798" y="0"/>
                  <a:pt x="7305"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67" name="Google Shape;3667;p57"/>
          <p:cNvGrpSpPr/>
          <p:nvPr/>
        </p:nvGrpSpPr>
        <p:grpSpPr>
          <a:xfrm>
            <a:off x="2121046" y="3490805"/>
            <a:ext cx="447181" cy="411417"/>
            <a:chOff x="2121046" y="3490805"/>
            <a:chExt cx="447181" cy="411417"/>
          </a:xfrm>
        </p:grpSpPr>
        <p:sp>
          <p:nvSpPr>
            <p:cNvPr id="3668" name="Google Shape;3668;p57"/>
            <p:cNvSpPr/>
            <p:nvPr/>
          </p:nvSpPr>
          <p:spPr>
            <a:xfrm>
              <a:off x="2150849" y="3522710"/>
              <a:ext cx="271901" cy="160166"/>
            </a:xfrm>
            <a:custGeom>
              <a:rect b="b" l="l" r="r" t="t"/>
              <a:pathLst>
                <a:path extrusionOk="0" h="6019" w="10218">
                  <a:moveTo>
                    <a:pt x="8639" y="0"/>
                  </a:moveTo>
                  <a:cubicBezTo>
                    <a:pt x="8547" y="0"/>
                    <a:pt x="8425" y="80"/>
                    <a:pt x="8425" y="191"/>
                  </a:cubicBezTo>
                  <a:cubicBezTo>
                    <a:pt x="8380" y="281"/>
                    <a:pt x="8470" y="460"/>
                    <a:pt x="8604" y="460"/>
                  </a:cubicBezTo>
                  <a:lnTo>
                    <a:pt x="9277" y="639"/>
                  </a:lnTo>
                  <a:lnTo>
                    <a:pt x="180" y="5568"/>
                  </a:lnTo>
                  <a:cubicBezTo>
                    <a:pt x="91" y="5613"/>
                    <a:pt x="1" y="5792"/>
                    <a:pt x="91" y="5882"/>
                  </a:cubicBezTo>
                  <a:cubicBezTo>
                    <a:pt x="120" y="5969"/>
                    <a:pt x="205" y="6018"/>
                    <a:pt x="285" y="6018"/>
                  </a:cubicBezTo>
                  <a:cubicBezTo>
                    <a:pt x="330" y="6018"/>
                    <a:pt x="373" y="6003"/>
                    <a:pt x="404" y="5971"/>
                  </a:cubicBezTo>
                  <a:lnTo>
                    <a:pt x="9545" y="1042"/>
                  </a:lnTo>
                  <a:lnTo>
                    <a:pt x="9545" y="1042"/>
                  </a:lnTo>
                  <a:lnTo>
                    <a:pt x="9366" y="1804"/>
                  </a:lnTo>
                  <a:cubicBezTo>
                    <a:pt x="9321" y="1939"/>
                    <a:pt x="9411" y="2073"/>
                    <a:pt x="9545" y="2073"/>
                  </a:cubicBezTo>
                  <a:cubicBezTo>
                    <a:pt x="9566" y="2094"/>
                    <a:pt x="9592" y="2103"/>
                    <a:pt x="9619" y="2103"/>
                  </a:cubicBezTo>
                  <a:cubicBezTo>
                    <a:pt x="9709" y="2103"/>
                    <a:pt x="9814" y="2007"/>
                    <a:pt x="9814" y="1939"/>
                  </a:cubicBezTo>
                  <a:lnTo>
                    <a:pt x="10173" y="639"/>
                  </a:lnTo>
                  <a:cubicBezTo>
                    <a:pt x="10218" y="505"/>
                    <a:pt x="10083" y="325"/>
                    <a:pt x="9994" y="325"/>
                  </a:cubicBezTo>
                  <a:lnTo>
                    <a:pt x="8694" y="12"/>
                  </a:lnTo>
                  <a:cubicBezTo>
                    <a:pt x="8678" y="4"/>
                    <a:pt x="8659" y="0"/>
                    <a:pt x="863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7"/>
            <p:cNvSpPr/>
            <p:nvPr/>
          </p:nvSpPr>
          <p:spPr>
            <a:xfrm>
              <a:off x="2121046" y="3490805"/>
              <a:ext cx="447181" cy="411417"/>
            </a:xfrm>
            <a:custGeom>
              <a:rect b="b" l="l" r="r" t="t"/>
              <a:pathLst>
                <a:path extrusionOk="0" h="15461" w="16805">
                  <a:moveTo>
                    <a:pt x="15594" y="449"/>
                  </a:moveTo>
                  <a:lnTo>
                    <a:pt x="15326" y="808"/>
                  </a:lnTo>
                  <a:cubicBezTo>
                    <a:pt x="15191" y="942"/>
                    <a:pt x="15191" y="1166"/>
                    <a:pt x="15326" y="1256"/>
                  </a:cubicBezTo>
                  <a:lnTo>
                    <a:pt x="15594" y="1659"/>
                  </a:lnTo>
                  <a:lnTo>
                    <a:pt x="13668" y="1659"/>
                  </a:lnTo>
                  <a:lnTo>
                    <a:pt x="13668" y="449"/>
                  </a:lnTo>
                  <a:close/>
                  <a:moveTo>
                    <a:pt x="9635" y="7395"/>
                  </a:moveTo>
                  <a:cubicBezTo>
                    <a:pt x="9724" y="7395"/>
                    <a:pt x="9769" y="7439"/>
                    <a:pt x="9769" y="7484"/>
                  </a:cubicBezTo>
                  <a:lnTo>
                    <a:pt x="9769" y="13668"/>
                  </a:lnTo>
                  <a:lnTo>
                    <a:pt x="7081" y="13668"/>
                  </a:lnTo>
                  <a:lnTo>
                    <a:pt x="7081" y="7484"/>
                  </a:lnTo>
                  <a:cubicBezTo>
                    <a:pt x="7081" y="7439"/>
                    <a:pt x="7125" y="7395"/>
                    <a:pt x="7170" y="7395"/>
                  </a:cubicBezTo>
                  <a:close/>
                  <a:moveTo>
                    <a:pt x="15908" y="14116"/>
                  </a:moveTo>
                  <a:cubicBezTo>
                    <a:pt x="16132" y="14116"/>
                    <a:pt x="16311" y="14250"/>
                    <a:pt x="16311" y="14474"/>
                  </a:cubicBezTo>
                  <a:cubicBezTo>
                    <a:pt x="16311" y="14698"/>
                    <a:pt x="16132" y="14878"/>
                    <a:pt x="15998" y="14878"/>
                  </a:cubicBezTo>
                  <a:lnTo>
                    <a:pt x="897" y="14878"/>
                  </a:lnTo>
                  <a:cubicBezTo>
                    <a:pt x="673" y="14878"/>
                    <a:pt x="494" y="14698"/>
                    <a:pt x="494" y="14474"/>
                  </a:cubicBezTo>
                  <a:cubicBezTo>
                    <a:pt x="494" y="14250"/>
                    <a:pt x="673" y="14116"/>
                    <a:pt x="897" y="14116"/>
                  </a:cubicBezTo>
                  <a:close/>
                  <a:moveTo>
                    <a:pt x="13533" y="1"/>
                  </a:moveTo>
                  <a:cubicBezTo>
                    <a:pt x="13399" y="1"/>
                    <a:pt x="13309" y="91"/>
                    <a:pt x="13309" y="225"/>
                  </a:cubicBezTo>
                  <a:lnTo>
                    <a:pt x="13309" y="3451"/>
                  </a:lnTo>
                  <a:lnTo>
                    <a:pt x="12279" y="3451"/>
                  </a:lnTo>
                  <a:cubicBezTo>
                    <a:pt x="11965" y="3451"/>
                    <a:pt x="11651" y="3720"/>
                    <a:pt x="11651" y="4079"/>
                  </a:cubicBezTo>
                  <a:lnTo>
                    <a:pt x="11651" y="4616"/>
                  </a:lnTo>
                  <a:cubicBezTo>
                    <a:pt x="11651" y="4751"/>
                    <a:pt x="11786" y="4840"/>
                    <a:pt x="11875" y="4840"/>
                  </a:cubicBezTo>
                  <a:cubicBezTo>
                    <a:pt x="12010" y="4840"/>
                    <a:pt x="12099" y="4751"/>
                    <a:pt x="12099" y="4616"/>
                  </a:cubicBezTo>
                  <a:lnTo>
                    <a:pt x="12099" y="4079"/>
                  </a:lnTo>
                  <a:cubicBezTo>
                    <a:pt x="12099" y="4034"/>
                    <a:pt x="12189" y="3944"/>
                    <a:pt x="12234" y="3944"/>
                  </a:cubicBezTo>
                  <a:lnTo>
                    <a:pt x="14698" y="3944"/>
                  </a:lnTo>
                  <a:cubicBezTo>
                    <a:pt x="14743" y="3944"/>
                    <a:pt x="14788" y="4034"/>
                    <a:pt x="14788" y="4079"/>
                  </a:cubicBezTo>
                  <a:lnTo>
                    <a:pt x="14788" y="13668"/>
                  </a:lnTo>
                  <a:lnTo>
                    <a:pt x="12099" y="13668"/>
                  </a:lnTo>
                  <a:lnTo>
                    <a:pt x="12099" y="5737"/>
                  </a:lnTo>
                  <a:cubicBezTo>
                    <a:pt x="12099" y="5647"/>
                    <a:pt x="12010" y="5513"/>
                    <a:pt x="11875" y="5513"/>
                  </a:cubicBezTo>
                  <a:cubicBezTo>
                    <a:pt x="11786" y="5513"/>
                    <a:pt x="11651" y="5647"/>
                    <a:pt x="11651" y="5737"/>
                  </a:cubicBezTo>
                  <a:lnTo>
                    <a:pt x="11651" y="13668"/>
                  </a:lnTo>
                  <a:lnTo>
                    <a:pt x="10262" y="13668"/>
                  </a:lnTo>
                  <a:lnTo>
                    <a:pt x="10262" y="7484"/>
                  </a:lnTo>
                  <a:cubicBezTo>
                    <a:pt x="10262" y="7170"/>
                    <a:pt x="9993" y="6857"/>
                    <a:pt x="9635" y="6857"/>
                  </a:cubicBezTo>
                  <a:lnTo>
                    <a:pt x="7170" y="6857"/>
                  </a:lnTo>
                  <a:cubicBezTo>
                    <a:pt x="6857" y="6857"/>
                    <a:pt x="6588" y="7170"/>
                    <a:pt x="6588" y="7484"/>
                  </a:cubicBezTo>
                  <a:lnTo>
                    <a:pt x="6588" y="13668"/>
                  </a:lnTo>
                  <a:lnTo>
                    <a:pt x="5243" y="13668"/>
                  </a:lnTo>
                  <a:lnTo>
                    <a:pt x="5243" y="10531"/>
                  </a:lnTo>
                  <a:cubicBezTo>
                    <a:pt x="5243" y="10173"/>
                    <a:pt x="4930" y="9904"/>
                    <a:pt x="4616" y="9904"/>
                  </a:cubicBezTo>
                  <a:lnTo>
                    <a:pt x="2152" y="9904"/>
                  </a:lnTo>
                  <a:cubicBezTo>
                    <a:pt x="1793" y="9904"/>
                    <a:pt x="1524" y="10173"/>
                    <a:pt x="1524" y="10531"/>
                  </a:cubicBezTo>
                  <a:lnTo>
                    <a:pt x="1524" y="11069"/>
                  </a:lnTo>
                  <a:cubicBezTo>
                    <a:pt x="1524" y="11203"/>
                    <a:pt x="1659" y="11293"/>
                    <a:pt x="1748" y="11293"/>
                  </a:cubicBezTo>
                  <a:cubicBezTo>
                    <a:pt x="1883" y="11293"/>
                    <a:pt x="1972" y="11203"/>
                    <a:pt x="1972" y="11069"/>
                  </a:cubicBezTo>
                  <a:lnTo>
                    <a:pt x="1972" y="10531"/>
                  </a:lnTo>
                  <a:cubicBezTo>
                    <a:pt x="1972" y="10442"/>
                    <a:pt x="2017" y="10397"/>
                    <a:pt x="2107" y="10397"/>
                  </a:cubicBezTo>
                  <a:lnTo>
                    <a:pt x="4571" y="10397"/>
                  </a:lnTo>
                  <a:cubicBezTo>
                    <a:pt x="4616" y="10397"/>
                    <a:pt x="4661" y="10442"/>
                    <a:pt x="4661" y="10531"/>
                  </a:cubicBezTo>
                  <a:lnTo>
                    <a:pt x="4661" y="13668"/>
                  </a:lnTo>
                  <a:lnTo>
                    <a:pt x="1972" y="13668"/>
                  </a:lnTo>
                  <a:lnTo>
                    <a:pt x="1972" y="12189"/>
                  </a:lnTo>
                  <a:cubicBezTo>
                    <a:pt x="1972" y="12100"/>
                    <a:pt x="1883" y="11965"/>
                    <a:pt x="1748" y="11965"/>
                  </a:cubicBezTo>
                  <a:cubicBezTo>
                    <a:pt x="1659" y="11965"/>
                    <a:pt x="1524" y="12100"/>
                    <a:pt x="1524" y="12189"/>
                  </a:cubicBezTo>
                  <a:lnTo>
                    <a:pt x="1524" y="13668"/>
                  </a:lnTo>
                  <a:lnTo>
                    <a:pt x="897" y="13668"/>
                  </a:lnTo>
                  <a:cubicBezTo>
                    <a:pt x="404" y="13668"/>
                    <a:pt x="1" y="14026"/>
                    <a:pt x="1" y="14564"/>
                  </a:cubicBezTo>
                  <a:cubicBezTo>
                    <a:pt x="1" y="15057"/>
                    <a:pt x="404" y="15460"/>
                    <a:pt x="897" y="15460"/>
                  </a:cubicBezTo>
                  <a:lnTo>
                    <a:pt x="15908" y="15460"/>
                  </a:lnTo>
                  <a:cubicBezTo>
                    <a:pt x="16446" y="15460"/>
                    <a:pt x="16804" y="15057"/>
                    <a:pt x="16804" y="14564"/>
                  </a:cubicBezTo>
                  <a:cubicBezTo>
                    <a:pt x="16804" y="13982"/>
                    <a:pt x="16446" y="13578"/>
                    <a:pt x="15998" y="13578"/>
                  </a:cubicBezTo>
                  <a:lnTo>
                    <a:pt x="15370" y="13578"/>
                  </a:lnTo>
                  <a:lnTo>
                    <a:pt x="15370" y="4034"/>
                  </a:lnTo>
                  <a:cubicBezTo>
                    <a:pt x="15370" y="3675"/>
                    <a:pt x="15102" y="3406"/>
                    <a:pt x="14743" y="3406"/>
                  </a:cubicBezTo>
                  <a:lnTo>
                    <a:pt x="13757" y="3406"/>
                  </a:lnTo>
                  <a:lnTo>
                    <a:pt x="13757" y="2107"/>
                  </a:lnTo>
                  <a:lnTo>
                    <a:pt x="15863" y="2107"/>
                  </a:lnTo>
                  <a:cubicBezTo>
                    <a:pt x="16043" y="2107"/>
                    <a:pt x="16132" y="2017"/>
                    <a:pt x="16222" y="1883"/>
                  </a:cubicBezTo>
                  <a:cubicBezTo>
                    <a:pt x="16267" y="1793"/>
                    <a:pt x="16267" y="1614"/>
                    <a:pt x="16132" y="1480"/>
                  </a:cubicBezTo>
                  <a:lnTo>
                    <a:pt x="15774" y="1032"/>
                  </a:lnTo>
                  <a:lnTo>
                    <a:pt x="16132" y="583"/>
                  </a:lnTo>
                  <a:cubicBezTo>
                    <a:pt x="16267" y="494"/>
                    <a:pt x="16267" y="315"/>
                    <a:pt x="16222" y="225"/>
                  </a:cubicBezTo>
                  <a:cubicBezTo>
                    <a:pt x="16132" y="91"/>
                    <a:pt x="15998" y="1"/>
                    <a:pt x="1586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0" name="Google Shape;3670;p57"/>
          <p:cNvGrpSpPr/>
          <p:nvPr/>
        </p:nvGrpSpPr>
        <p:grpSpPr>
          <a:xfrm>
            <a:off x="2935445" y="3487239"/>
            <a:ext cx="314823" cy="409022"/>
            <a:chOff x="2935445" y="3487239"/>
            <a:chExt cx="314823" cy="409022"/>
          </a:xfrm>
        </p:grpSpPr>
        <p:sp>
          <p:nvSpPr>
            <p:cNvPr id="3671" name="Google Shape;3671;p57"/>
            <p:cNvSpPr/>
            <p:nvPr/>
          </p:nvSpPr>
          <p:spPr>
            <a:xfrm>
              <a:off x="2935445" y="3487239"/>
              <a:ext cx="314823" cy="409022"/>
            </a:xfrm>
            <a:custGeom>
              <a:rect b="b" l="l" r="r" t="t"/>
              <a:pathLst>
                <a:path extrusionOk="0" h="15371" w="11831">
                  <a:moveTo>
                    <a:pt x="9231" y="673"/>
                  </a:moveTo>
                  <a:lnTo>
                    <a:pt x="9276" y="942"/>
                  </a:lnTo>
                  <a:cubicBezTo>
                    <a:pt x="9276" y="1076"/>
                    <a:pt x="9411" y="1166"/>
                    <a:pt x="9500" y="1166"/>
                  </a:cubicBezTo>
                  <a:lnTo>
                    <a:pt x="9814" y="1255"/>
                  </a:lnTo>
                  <a:lnTo>
                    <a:pt x="8918" y="2151"/>
                  </a:lnTo>
                  <a:lnTo>
                    <a:pt x="8470" y="2017"/>
                  </a:lnTo>
                  <a:lnTo>
                    <a:pt x="8335" y="1569"/>
                  </a:lnTo>
                  <a:lnTo>
                    <a:pt x="9231" y="673"/>
                  </a:lnTo>
                  <a:close/>
                  <a:moveTo>
                    <a:pt x="6050" y="4033"/>
                  </a:moveTo>
                  <a:cubicBezTo>
                    <a:pt x="6229" y="4033"/>
                    <a:pt x="6453" y="4257"/>
                    <a:pt x="6453" y="4437"/>
                  </a:cubicBezTo>
                  <a:cubicBezTo>
                    <a:pt x="6453" y="4661"/>
                    <a:pt x="6274" y="4840"/>
                    <a:pt x="6050" y="4840"/>
                  </a:cubicBezTo>
                  <a:cubicBezTo>
                    <a:pt x="5826" y="4840"/>
                    <a:pt x="5647" y="4661"/>
                    <a:pt x="5647" y="4437"/>
                  </a:cubicBezTo>
                  <a:cubicBezTo>
                    <a:pt x="5647" y="4213"/>
                    <a:pt x="5826" y="4033"/>
                    <a:pt x="6050" y="4033"/>
                  </a:cubicBezTo>
                  <a:close/>
                  <a:moveTo>
                    <a:pt x="6050" y="2868"/>
                  </a:moveTo>
                  <a:cubicBezTo>
                    <a:pt x="6453" y="2868"/>
                    <a:pt x="6767" y="2958"/>
                    <a:pt x="7036" y="3182"/>
                  </a:cubicBezTo>
                  <a:lnTo>
                    <a:pt x="6453" y="3720"/>
                  </a:lnTo>
                  <a:cubicBezTo>
                    <a:pt x="6319" y="3630"/>
                    <a:pt x="6140" y="3585"/>
                    <a:pt x="6050" y="3585"/>
                  </a:cubicBezTo>
                  <a:cubicBezTo>
                    <a:pt x="5602" y="3585"/>
                    <a:pt x="5199" y="3989"/>
                    <a:pt x="5199" y="4437"/>
                  </a:cubicBezTo>
                  <a:cubicBezTo>
                    <a:pt x="5199" y="4885"/>
                    <a:pt x="5602" y="5288"/>
                    <a:pt x="6050" y="5288"/>
                  </a:cubicBezTo>
                  <a:cubicBezTo>
                    <a:pt x="6498" y="5288"/>
                    <a:pt x="6901" y="4885"/>
                    <a:pt x="6901" y="4437"/>
                  </a:cubicBezTo>
                  <a:cubicBezTo>
                    <a:pt x="6901" y="4257"/>
                    <a:pt x="6812" y="4168"/>
                    <a:pt x="6767" y="4033"/>
                  </a:cubicBezTo>
                  <a:lnTo>
                    <a:pt x="7349" y="3496"/>
                  </a:lnTo>
                  <a:cubicBezTo>
                    <a:pt x="7573" y="3765"/>
                    <a:pt x="7663" y="4078"/>
                    <a:pt x="7663" y="4481"/>
                  </a:cubicBezTo>
                  <a:cubicBezTo>
                    <a:pt x="7663" y="5378"/>
                    <a:pt x="6946" y="6095"/>
                    <a:pt x="6050" y="6095"/>
                  </a:cubicBezTo>
                  <a:cubicBezTo>
                    <a:pt x="5154" y="6095"/>
                    <a:pt x="4437" y="5378"/>
                    <a:pt x="4437" y="4481"/>
                  </a:cubicBezTo>
                  <a:cubicBezTo>
                    <a:pt x="4437" y="3585"/>
                    <a:pt x="5154" y="2868"/>
                    <a:pt x="6050" y="2868"/>
                  </a:cubicBezTo>
                  <a:close/>
                  <a:moveTo>
                    <a:pt x="6005" y="493"/>
                  </a:moveTo>
                  <a:cubicBezTo>
                    <a:pt x="6767" y="493"/>
                    <a:pt x="7484" y="717"/>
                    <a:pt x="8111" y="1121"/>
                  </a:cubicBezTo>
                  <a:lnTo>
                    <a:pt x="7932" y="1300"/>
                  </a:lnTo>
                  <a:cubicBezTo>
                    <a:pt x="7887" y="1345"/>
                    <a:pt x="7842" y="1479"/>
                    <a:pt x="7887" y="1569"/>
                  </a:cubicBezTo>
                  <a:lnTo>
                    <a:pt x="7932" y="1838"/>
                  </a:lnTo>
                  <a:cubicBezTo>
                    <a:pt x="7394" y="1479"/>
                    <a:pt x="6722" y="1255"/>
                    <a:pt x="6050" y="1255"/>
                  </a:cubicBezTo>
                  <a:cubicBezTo>
                    <a:pt x="5378" y="1255"/>
                    <a:pt x="4750" y="1479"/>
                    <a:pt x="4168" y="1793"/>
                  </a:cubicBezTo>
                  <a:cubicBezTo>
                    <a:pt x="4078" y="1838"/>
                    <a:pt x="4078" y="2017"/>
                    <a:pt x="4123" y="2151"/>
                  </a:cubicBezTo>
                  <a:cubicBezTo>
                    <a:pt x="4149" y="2204"/>
                    <a:pt x="4222" y="2226"/>
                    <a:pt x="4304" y="2226"/>
                  </a:cubicBezTo>
                  <a:cubicBezTo>
                    <a:pt x="4363" y="2226"/>
                    <a:pt x="4426" y="2215"/>
                    <a:pt x="4482" y="2196"/>
                  </a:cubicBezTo>
                  <a:cubicBezTo>
                    <a:pt x="4930" y="1838"/>
                    <a:pt x="5467" y="1703"/>
                    <a:pt x="6050" y="1703"/>
                  </a:cubicBezTo>
                  <a:cubicBezTo>
                    <a:pt x="6722" y="1703"/>
                    <a:pt x="7394" y="1972"/>
                    <a:pt x="7887" y="2375"/>
                  </a:cubicBezTo>
                  <a:lnTo>
                    <a:pt x="7394" y="2868"/>
                  </a:lnTo>
                  <a:cubicBezTo>
                    <a:pt x="7036" y="2599"/>
                    <a:pt x="6543" y="2420"/>
                    <a:pt x="6050" y="2420"/>
                  </a:cubicBezTo>
                  <a:cubicBezTo>
                    <a:pt x="4885" y="2420"/>
                    <a:pt x="3899" y="3361"/>
                    <a:pt x="3899" y="4526"/>
                  </a:cubicBezTo>
                  <a:cubicBezTo>
                    <a:pt x="3899" y="5736"/>
                    <a:pt x="4840" y="6677"/>
                    <a:pt x="6050" y="6677"/>
                  </a:cubicBezTo>
                  <a:cubicBezTo>
                    <a:pt x="7215" y="6677"/>
                    <a:pt x="8156" y="5736"/>
                    <a:pt x="8156" y="4526"/>
                  </a:cubicBezTo>
                  <a:cubicBezTo>
                    <a:pt x="8156" y="4033"/>
                    <a:pt x="8022" y="3585"/>
                    <a:pt x="7708" y="3182"/>
                  </a:cubicBezTo>
                  <a:lnTo>
                    <a:pt x="8246" y="2689"/>
                  </a:lnTo>
                  <a:cubicBezTo>
                    <a:pt x="8604" y="3182"/>
                    <a:pt x="8873" y="3809"/>
                    <a:pt x="8873" y="4526"/>
                  </a:cubicBezTo>
                  <a:cubicBezTo>
                    <a:pt x="8873" y="5109"/>
                    <a:pt x="8738" y="5647"/>
                    <a:pt x="8380" y="6095"/>
                  </a:cubicBezTo>
                  <a:cubicBezTo>
                    <a:pt x="8335" y="6229"/>
                    <a:pt x="8335" y="6319"/>
                    <a:pt x="8425" y="6453"/>
                  </a:cubicBezTo>
                  <a:cubicBezTo>
                    <a:pt x="8480" y="6472"/>
                    <a:pt x="8528" y="6483"/>
                    <a:pt x="8575" y="6483"/>
                  </a:cubicBezTo>
                  <a:cubicBezTo>
                    <a:pt x="8641" y="6483"/>
                    <a:pt x="8705" y="6461"/>
                    <a:pt x="8783" y="6408"/>
                  </a:cubicBezTo>
                  <a:cubicBezTo>
                    <a:pt x="9187" y="5826"/>
                    <a:pt x="9321" y="5198"/>
                    <a:pt x="9321" y="4526"/>
                  </a:cubicBezTo>
                  <a:cubicBezTo>
                    <a:pt x="9321" y="3809"/>
                    <a:pt x="9097" y="3137"/>
                    <a:pt x="8738" y="2644"/>
                  </a:cubicBezTo>
                  <a:lnTo>
                    <a:pt x="8738" y="2644"/>
                  </a:lnTo>
                  <a:lnTo>
                    <a:pt x="9007" y="2689"/>
                  </a:lnTo>
                  <a:cubicBezTo>
                    <a:pt x="9097" y="2689"/>
                    <a:pt x="9231" y="2689"/>
                    <a:pt x="9276" y="2644"/>
                  </a:cubicBezTo>
                  <a:lnTo>
                    <a:pt x="9455" y="2465"/>
                  </a:lnTo>
                  <a:cubicBezTo>
                    <a:pt x="9859" y="3092"/>
                    <a:pt x="10083" y="3809"/>
                    <a:pt x="10083" y="4616"/>
                  </a:cubicBezTo>
                  <a:cubicBezTo>
                    <a:pt x="10083" y="6767"/>
                    <a:pt x="8290" y="8514"/>
                    <a:pt x="6140" y="8514"/>
                  </a:cubicBezTo>
                  <a:cubicBezTo>
                    <a:pt x="4033" y="8514"/>
                    <a:pt x="2062" y="6632"/>
                    <a:pt x="2062" y="4437"/>
                  </a:cubicBezTo>
                  <a:cubicBezTo>
                    <a:pt x="2062" y="2241"/>
                    <a:pt x="3854" y="493"/>
                    <a:pt x="6005" y="493"/>
                  </a:cubicBezTo>
                  <a:close/>
                  <a:moveTo>
                    <a:pt x="4840" y="8694"/>
                  </a:moveTo>
                  <a:cubicBezTo>
                    <a:pt x="5199" y="8783"/>
                    <a:pt x="5602" y="8873"/>
                    <a:pt x="6050" y="8873"/>
                  </a:cubicBezTo>
                  <a:cubicBezTo>
                    <a:pt x="6364" y="8873"/>
                    <a:pt x="6722" y="8783"/>
                    <a:pt x="6991" y="8738"/>
                  </a:cubicBezTo>
                  <a:lnTo>
                    <a:pt x="6991" y="9321"/>
                  </a:lnTo>
                  <a:lnTo>
                    <a:pt x="5915" y="10307"/>
                  </a:lnTo>
                  <a:lnTo>
                    <a:pt x="4840" y="9321"/>
                  </a:lnTo>
                  <a:lnTo>
                    <a:pt x="4840" y="8694"/>
                  </a:lnTo>
                  <a:close/>
                  <a:moveTo>
                    <a:pt x="4302" y="9489"/>
                  </a:moveTo>
                  <a:cubicBezTo>
                    <a:pt x="4358" y="9489"/>
                    <a:pt x="4414" y="9523"/>
                    <a:pt x="4482" y="9590"/>
                  </a:cubicBezTo>
                  <a:lnTo>
                    <a:pt x="5602" y="10576"/>
                  </a:lnTo>
                  <a:lnTo>
                    <a:pt x="5019" y="11024"/>
                  </a:lnTo>
                  <a:cubicBezTo>
                    <a:pt x="4974" y="11024"/>
                    <a:pt x="4840" y="11024"/>
                    <a:pt x="4840" y="10979"/>
                  </a:cubicBezTo>
                  <a:lnTo>
                    <a:pt x="3899" y="9769"/>
                  </a:lnTo>
                  <a:lnTo>
                    <a:pt x="4123" y="9590"/>
                  </a:lnTo>
                  <a:cubicBezTo>
                    <a:pt x="4190" y="9523"/>
                    <a:pt x="4246" y="9489"/>
                    <a:pt x="4302" y="9489"/>
                  </a:cubicBezTo>
                  <a:close/>
                  <a:moveTo>
                    <a:pt x="7534" y="9489"/>
                  </a:moveTo>
                  <a:cubicBezTo>
                    <a:pt x="7596" y="9489"/>
                    <a:pt x="7663" y="9523"/>
                    <a:pt x="7708" y="9590"/>
                  </a:cubicBezTo>
                  <a:lnTo>
                    <a:pt x="7932" y="9769"/>
                  </a:lnTo>
                  <a:cubicBezTo>
                    <a:pt x="7136" y="10792"/>
                    <a:pt x="7013" y="11046"/>
                    <a:pt x="6886" y="11046"/>
                  </a:cubicBezTo>
                  <a:cubicBezTo>
                    <a:pt x="6863" y="11046"/>
                    <a:pt x="6839" y="11038"/>
                    <a:pt x="6812" y="11024"/>
                  </a:cubicBezTo>
                  <a:lnTo>
                    <a:pt x="6274" y="10576"/>
                  </a:lnTo>
                  <a:lnTo>
                    <a:pt x="7394" y="9590"/>
                  </a:lnTo>
                  <a:cubicBezTo>
                    <a:pt x="7417" y="9523"/>
                    <a:pt x="7473" y="9489"/>
                    <a:pt x="7534" y="9489"/>
                  </a:cubicBezTo>
                  <a:close/>
                  <a:moveTo>
                    <a:pt x="5915" y="10889"/>
                  </a:moveTo>
                  <a:lnTo>
                    <a:pt x="6364" y="11248"/>
                  </a:lnTo>
                  <a:lnTo>
                    <a:pt x="6229" y="11472"/>
                  </a:lnTo>
                  <a:lnTo>
                    <a:pt x="5647" y="11472"/>
                  </a:lnTo>
                  <a:lnTo>
                    <a:pt x="5467" y="11248"/>
                  </a:lnTo>
                  <a:lnTo>
                    <a:pt x="5915" y="10889"/>
                  </a:lnTo>
                  <a:close/>
                  <a:moveTo>
                    <a:pt x="3899" y="10486"/>
                  </a:moveTo>
                  <a:lnTo>
                    <a:pt x="4482" y="11248"/>
                  </a:lnTo>
                  <a:cubicBezTo>
                    <a:pt x="4552" y="11388"/>
                    <a:pt x="4758" y="11500"/>
                    <a:pt x="4952" y="11500"/>
                  </a:cubicBezTo>
                  <a:cubicBezTo>
                    <a:pt x="5006" y="11500"/>
                    <a:pt x="5060" y="11491"/>
                    <a:pt x="5109" y="11472"/>
                  </a:cubicBezTo>
                  <a:lnTo>
                    <a:pt x="5333" y="11785"/>
                  </a:lnTo>
                  <a:lnTo>
                    <a:pt x="5019" y="13130"/>
                  </a:lnTo>
                  <a:cubicBezTo>
                    <a:pt x="4571" y="12278"/>
                    <a:pt x="4078" y="11337"/>
                    <a:pt x="3899" y="10486"/>
                  </a:cubicBezTo>
                  <a:close/>
                  <a:moveTo>
                    <a:pt x="7932" y="10486"/>
                  </a:moveTo>
                  <a:lnTo>
                    <a:pt x="7932" y="10486"/>
                  </a:lnTo>
                  <a:cubicBezTo>
                    <a:pt x="7753" y="11337"/>
                    <a:pt x="7394" y="12323"/>
                    <a:pt x="6901" y="13219"/>
                  </a:cubicBezTo>
                  <a:lnTo>
                    <a:pt x="6543" y="11785"/>
                  </a:lnTo>
                  <a:lnTo>
                    <a:pt x="6767" y="11472"/>
                  </a:lnTo>
                  <a:cubicBezTo>
                    <a:pt x="6816" y="11491"/>
                    <a:pt x="6865" y="11500"/>
                    <a:pt x="6913" y="11500"/>
                  </a:cubicBezTo>
                  <a:cubicBezTo>
                    <a:pt x="7085" y="11500"/>
                    <a:pt x="7244" y="11388"/>
                    <a:pt x="7349" y="11248"/>
                  </a:cubicBezTo>
                  <a:lnTo>
                    <a:pt x="7932" y="10486"/>
                  </a:lnTo>
                  <a:close/>
                  <a:moveTo>
                    <a:pt x="6140" y="11920"/>
                  </a:moveTo>
                  <a:lnTo>
                    <a:pt x="6632" y="13802"/>
                  </a:lnTo>
                  <a:cubicBezTo>
                    <a:pt x="6408" y="14160"/>
                    <a:pt x="6274" y="14519"/>
                    <a:pt x="6050" y="14788"/>
                  </a:cubicBezTo>
                  <a:cubicBezTo>
                    <a:pt x="6005" y="14788"/>
                    <a:pt x="5915" y="14743"/>
                    <a:pt x="5915" y="14698"/>
                  </a:cubicBezTo>
                  <a:cubicBezTo>
                    <a:pt x="5781" y="14384"/>
                    <a:pt x="5557" y="14071"/>
                    <a:pt x="5378" y="13712"/>
                  </a:cubicBezTo>
                  <a:lnTo>
                    <a:pt x="5781" y="11920"/>
                  </a:lnTo>
                  <a:close/>
                  <a:moveTo>
                    <a:pt x="3451" y="9903"/>
                  </a:moveTo>
                  <a:cubicBezTo>
                    <a:pt x="3496" y="11472"/>
                    <a:pt x="4795" y="13578"/>
                    <a:pt x="5647" y="14832"/>
                  </a:cubicBezTo>
                  <a:cubicBezTo>
                    <a:pt x="5647" y="14922"/>
                    <a:pt x="5691" y="14922"/>
                    <a:pt x="5691" y="14967"/>
                  </a:cubicBezTo>
                  <a:lnTo>
                    <a:pt x="5512" y="14967"/>
                  </a:lnTo>
                  <a:cubicBezTo>
                    <a:pt x="5019" y="14608"/>
                    <a:pt x="4616" y="14250"/>
                    <a:pt x="4258" y="13891"/>
                  </a:cubicBezTo>
                  <a:cubicBezTo>
                    <a:pt x="4201" y="13854"/>
                    <a:pt x="4152" y="13840"/>
                    <a:pt x="4104" y="13840"/>
                  </a:cubicBezTo>
                  <a:cubicBezTo>
                    <a:pt x="4039" y="13840"/>
                    <a:pt x="3977" y="13866"/>
                    <a:pt x="3899" y="13891"/>
                  </a:cubicBezTo>
                  <a:cubicBezTo>
                    <a:pt x="3809" y="14026"/>
                    <a:pt x="3854" y="14116"/>
                    <a:pt x="3899" y="14250"/>
                  </a:cubicBezTo>
                  <a:cubicBezTo>
                    <a:pt x="4123" y="14474"/>
                    <a:pt x="4392" y="14698"/>
                    <a:pt x="4750" y="14967"/>
                  </a:cubicBezTo>
                  <a:lnTo>
                    <a:pt x="2376" y="14967"/>
                  </a:lnTo>
                  <a:lnTo>
                    <a:pt x="2376" y="13712"/>
                  </a:lnTo>
                  <a:cubicBezTo>
                    <a:pt x="2376" y="13623"/>
                    <a:pt x="2286" y="13488"/>
                    <a:pt x="2151" y="13488"/>
                  </a:cubicBezTo>
                  <a:cubicBezTo>
                    <a:pt x="2062" y="13488"/>
                    <a:pt x="1927" y="13623"/>
                    <a:pt x="1927" y="13712"/>
                  </a:cubicBezTo>
                  <a:lnTo>
                    <a:pt x="1927" y="14967"/>
                  </a:lnTo>
                  <a:lnTo>
                    <a:pt x="942" y="14967"/>
                  </a:lnTo>
                  <a:cubicBezTo>
                    <a:pt x="900" y="14981"/>
                    <a:pt x="861" y="14987"/>
                    <a:pt x="824" y="14987"/>
                  </a:cubicBezTo>
                  <a:cubicBezTo>
                    <a:pt x="622" y="14987"/>
                    <a:pt x="494" y="14798"/>
                    <a:pt x="494" y="14608"/>
                  </a:cubicBezTo>
                  <a:lnTo>
                    <a:pt x="494" y="12054"/>
                  </a:lnTo>
                  <a:cubicBezTo>
                    <a:pt x="494" y="11382"/>
                    <a:pt x="942" y="10800"/>
                    <a:pt x="1569" y="10576"/>
                  </a:cubicBezTo>
                  <a:lnTo>
                    <a:pt x="2331" y="10352"/>
                  </a:lnTo>
                  <a:lnTo>
                    <a:pt x="2331" y="10352"/>
                  </a:lnTo>
                  <a:cubicBezTo>
                    <a:pt x="2286" y="10531"/>
                    <a:pt x="2241" y="10710"/>
                    <a:pt x="2241" y="10889"/>
                  </a:cubicBezTo>
                  <a:cubicBezTo>
                    <a:pt x="2241" y="11248"/>
                    <a:pt x="2689" y="11606"/>
                    <a:pt x="2913" y="11696"/>
                  </a:cubicBezTo>
                  <a:cubicBezTo>
                    <a:pt x="2689" y="12009"/>
                    <a:pt x="2644" y="12278"/>
                    <a:pt x="2644" y="12547"/>
                  </a:cubicBezTo>
                  <a:cubicBezTo>
                    <a:pt x="2689" y="12816"/>
                    <a:pt x="2868" y="13175"/>
                    <a:pt x="3182" y="13578"/>
                  </a:cubicBezTo>
                  <a:cubicBezTo>
                    <a:pt x="3208" y="13630"/>
                    <a:pt x="3281" y="13652"/>
                    <a:pt x="3363" y="13652"/>
                  </a:cubicBezTo>
                  <a:cubicBezTo>
                    <a:pt x="3422" y="13652"/>
                    <a:pt x="3485" y="13641"/>
                    <a:pt x="3541" y="13623"/>
                  </a:cubicBezTo>
                  <a:cubicBezTo>
                    <a:pt x="3630" y="13578"/>
                    <a:pt x="3630" y="13399"/>
                    <a:pt x="3585" y="13264"/>
                  </a:cubicBezTo>
                  <a:cubicBezTo>
                    <a:pt x="3227" y="12906"/>
                    <a:pt x="3137" y="12592"/>
                    <a:pt x="3137" y="12502"/>
                  </a:cubicBezTo>
                  <a:cubicBezTo>
                    <a:pt x="3048" y="12323"/>
                    <a:pt x="3227" y="12099"/>
                    <a:pt x="3272" y="12009"/>
                  </a:cubicBezTo>
                  <a:cubicBezTo>
                    <a:pt x="3361" y="11920"/>
                    <a:pt x="3406" y="11785"/>
                    <a:pt x="3406" y="11651"/>
                  </a:cubicBezTo>
                  <a:cubicBezTo>
                    <a:pt x="3406" y="11561"/>
                    <a:pt x="3361" y="11427"/>
                    <a:pt x="3227" y="11382"/>
                  </a:cubicBezTo>
                  <a:cubicBezTo>
                    <a:pt x="2824" y="11113"/>
                    <a:pt x="2734" y="10934"/>
                    <a:pt x="2734" y="10800"/>
                  </a:cubicBezTo>
                  <a:cubicBezTo>
                    <a:pt x="2734" y="10710"/>
                    <a:pt x="2779" y="10576"/>
                    <a:pt x="2824" y="10441"/>
                  </a:cubicBezTo>
                  <a:cubicBezTo>
                    <a:pt x="2958" y="10217"/>
                    <a:pt x="3182" y="9993"/>
                    <a:pt x="3451" y="9903"/>
                  </a:cubicBezTo>
                  <a:close/>
                  <a:moveTo>
                    <a:pt x="9724" y="10352"/>
                  </a:moveTo>
                  <a:lnTo>
                    <a:pt x="10262" y="10531"/>
                  </a:lnTo>
                  <a:cubicBezTo>
                    <a:pt x="10845" y="10755"/>
                    <a:pt x="11293" y="11337"/>
                    <a:pt x="11293" y="11965"/>
                  </a:cubicBezTo>
                  <a:lnTo>
                    <a:pt x="11293" y="14608"/>
                  </a:lnTo>
                  <a:cubicBezTo>
                    <a:pt x="11293" y="14832"/>
                    <a:pt x="11113" y="15012"/>
                    <a:pt x="10934" y="15012"/>
                  </a:cubicBezTo>
                  <a:lnTo>
                    <a:pt x="9904" y="15012"/>
                  </a:lnTo>
                  <a:lnTo>
                    <a:pt x="9904" y="13802"/>
                  </a:lnTo>
                  <a:cubicBezTo>
                    <a:pt x="9904" y="13667"/>
                    <a:pt x="9814" y="13578"/>
                    <a:pt x="9679" y="13578"/>
                  </a:cubicBezTo>
                  <a:cubicBezTo>
                    <a:pt x="9590" y="13578"/>
                    <a:pt x="9455" y="13667"/>
                    <a:pt x="9455" y="13802"/>
                  </a:cubicBezTo>
                  <a:lnTo>
                    <a:pt x="9455" y="15012"/>
                  </a:lnTo>
                  <a:lnTo>
                    <a:pt x="7305" y="15012"/>
                  </a:lnTo>
                  <a:cubicBezTo>
                    <a:pt x="7663" y="14743"/>
                    <a:pt x="8066" y="14384"/>
                    <a:pt x="8380" y="14071"/>
                  </a:cubicBezTo>
                  <a:cubicBezTo>
                    <a:pt x="9007" y="13443"/>
                    <a:pt x="9411" y="12950"/>
                    <a:pt x="9455" y="12502"/>
                  </a:cubicBezTo>
                  <a:cubicBezTo>
                    <a:pt x="9500" y="12234"/>
                    <a:pt x="9411" y="11920"/>
                    <a:pt x="9187" y="11651"/>
                  </a:cubicBezTo>
                  <a:cubicBezTo>
                    <a:pt x="9411" y="11472"/>
                    <a:pt x="9859" y="11158"/>
                    <a:pt x="9859" y="10800"/>
                  </a:cubicBezTo>
                  <a:cubicBezTo>
                    <a:pt x="9859" y="10710"/>
                    <a:pt x="9769" y="10531"/>
                    <a:pt x="9724" y="10352"/>
                  </a:cubicBezTo>
                  <a:close/>
                  <a:moveTo>
                    <a:pt x="8547" y="10046"/>
                  </a:moveTo>
                  <a:cubicBezTo>
                    <a:pt x="8744" y="10046"/>
                    <a:pt x="9131" y="10172"/>
                    <a:pt x="9366" y="10576"/>
                  </a:cubicBezTo>
                  <a:cubicBezTo>
                    <a:pt x="9411" y="10710"/>
                    <a:pt x="9411" y="10800"/>
                    <a:pt x="9411" y="10889"/>
                  </a:cubicBezTo>
                  <a:cubicBezTo>
                    <a:pt x="9411" y="10934"/>
                    <a:pt x="9231" y="11158"/>
                    <a:pt x="8873" y="11427"/>
                  </a:cubicBezTo>
                  <a:cubicBezTo>
                    <a:pt x="8738" y="11561"/>
                    <a:pt x="8649" y="11830"/>
                    <a:pt x="8828" y="12054"/>
                  </a:cubicBezTo>
                  <a:cubicBezTo>
                    <a:pt x="8963" y="12144"/>
                    <a:pt x="9052" y="12323"/>
                    <a:pt x="9007" y="12547"/>
                  </a:cubicBezTo>
                  <a:cubicBezTo>
                    <a:pt x="8918" y="13130"/>
                    <a:pt x="8066" y="14071"/>
                    <a:pt x="6588" y="15146"/>
                  </a:cubicBezTo>
                  <a:lnTo>
                    <a:pt x="6408" y="15146"/>
                  </a:lnTo>
                  <a:cubicBezTo>
                    <a:pt x="6588" y="14788"/>
                    <a:pt x="6812" y="14474"/>
                    <a:pt x="7036" y="14071"/>
                  </a:cubicBezTo>
                  <a:cubicBezTo>
                    <a:pt x="7708" y="12816"/>
                    <a:pt x="8380" y="11337"/>
                    <a:pt x="8425" y="10083"/>
                  </a:cubicBezTo>
                  <a:cubicBezTo>
                    <a:pt x="8436" y="10060"/>
                    <a:pt x="8481" y="10046"/>
                    <a:pt x="8547" y="10046"/>
                  </a:cubicBezTo>
                  <a:close/>
                  <a:moveTo>
                    <a:pt x="5915" y="1"/>
                  </a:moveTo>
                  <a:cubicBezTo>
                    <a:pt x="3541" y="1"/>
                    <a:pt x="1569" y="1972"/>
                    <a:pt x="1569" y="4347"/>
                  </a:cubicBezTo>
                  <a:cubicBezTo>
                    <a:pt x="1569" y="6229"/>
                    <a:pt x="2734" y="7797"/>
                    <a:pt x="4302" y="8470"/>
                  </a:cubicBezTo>
                  <a:lnTo>
                    <a:pt x="4302" y="8962"/>
                  </a:lnTo>
                  <a:cubicBezTo>
                    <a:pt x="4123" y="8962"/>
                    <a:pt x="3899" y="9007"/>
                    <a:pt x="3765" y="9142"/>
                  </a:cubicBezTo>
                  <a:lnTo>
                    <a:pt x="3406" y="9411"/>
                  </a:lnTo>
                  <a:lnTo>
                    <a:pt x="3317" y="9411"/>
                  </a:lnTo>
                  <a:cubicBezTo>
                    <a:pt x="3137" y="9455"/>
                    <a:pt x="2958" y="9500"/>
                    <a:pt x="2868" y="9590"/>
                  </a:cubicBezTo>
                  <a:lnTo>
                    <a:pt x="1345" y="10083"/>
                  </a:lnTo>
                  <a:cubicBezTo>
                    <a:pt x="494" y="10352"/>
                    <a:pt x="1" y="11113"/>
                    <a:pt x="1" y="11920"/>
                  </a:cubicBezTo>
                  <a:lnTo>
                    <a:pt x="1" y="14519"/>
                  </a:lnTo>
                  <a:cubicBezTo>
                    <a:pt x="1" y="14967"/>
                    <a:pt x="404" y="15370"/>
                    <a:pt x="852" y="15370"/>
                  </a:cubicBezTo>
                  <a:lnTo>
                    <a:pt x="10845" y="15370"/>
                  </a:lnTo>
                  <a:cubicBezTo>
                    <a:pt x="11293" y="15370"/>
                    <a:pt x="11696" y="14967"/>
                    <a:pt x="11696" y="14519"/>
                  </a:cubicBezTo>
                  <a:lnTo>
                    <a:pt x="11696" y="11920"/>
                  </a:lnTo>
                  <a:cubicBezTo>
                    <a:pt x="11830" y="11203"/>
                    <a:pt x="11248" y="10441"/>
                    <a:pt x="10396" y="10217"/>
                  </a:cubicBezTo>
                  <a:lnTo>
                    <a:pt x="9231" y="9814"/>
                  </a:lnTo>
                  <a:cubicBezTo>
                    <a:pt x="9052" y="9679"/>
                    <a:pt x="8828" y="9590"/>
                    <a:pt x="8559" y="9545"/>
                  </a:cubicBezTo>
                  <a:lnTo>
                    <a:pt x="8290" y="9455"/>
                  </a:lnTo>
                  <a:lnTo>
                    <a:pt x="7932" y="9186"/>
                  </a:lnTo>
                  <a:cubicBezTo>
                    <a:pt x="7797" y="9097"/>
                    <a:pt x="7618" y="9007"/>
                    <a:pt x="7394" y="9007"/>
                  </a:cubicBezTo>
                  <a:lnTo>
                    <a:pt x="7394" y="8559"/>
                  </a:lnTo>
                  <a:cubicBezTo>
                    <a:pt x="9142" y="7977"/>
                    <a:pt x="10352" y="6319"/>
                    <a:pt x="10352" y="4437"/>
                  </a:cubicBezTo>
                  <a:cubicBezTo>
                    <a:pt x="10352" y="3540"/>
                    <a:pt x="10083" y="2689"/>
                    <a:pt x="9635" y="2017"/>
                  </a:cubicBezTo>
                  <a:lnTo>
                    <a:pt x="10307" y="1345"/>
                  </a:lnTo>
                  <a:cubicBezTo>
                    <a:pt x="10486" y="1166"/>
                    <a:pt x="10352" y="897"/>
                    <a:pt x="10128" y="852"/>
                  </a:cubicBezTo>
                  <a:lnTo>
                    <a:pt x="9635" y="717"/>
                  </a:lnTo>
                  <a:lnTo>
                    <a:pt x="9500" y="225"/>
                  </a:lnTo>
                  <a:cubicBezTo>
                    <a:pt x="9470" y="71"/>
                    <a:pt x="9334" y="2"/>
                    <a:pt x="9195" y="2"/>
                  </a:cubicBezTo>
                  <a:cubicBezTo>
                    <a:pt x="9130" y="2"/>
                    <a:pt x="9064" y="17"/>
                    <a:pt x="9007" y="45"/>
                  </a:cubicBezTo>
                  <a:lnTo>
                    <a:pt x="8335" y="717"/>
                  </a:lnTo>
                  <a:cubicBezTo>
                    <a:pt x="7663" y="269"/>
                    <a:pt x="6812" y="1"/>
                    <a:pt x="591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7"/>
            <p:cNvSpPr/>
            <p:nvPr/>
          </p:nvSpPr>
          <p:spPr>
            <a:xfrm>
              <a:off x="3008197" y="3552034"/>
              <a:ext cx="141911" cy="139649"/>
            </a:xfrm>
            <a:custGeom>
              <a:rect b="b" l="l" r="r" t="t"/>
              <a:pathLst>
                <a:path extrusionOk="0" h="5248" w="5333">
                  <a:moveTo>
                    <a:pt x="813" y="1"/>
                  </a:moveTo>
                  <a:cubicBezTo>
                    <a:pt x="748" y="1"/>
                    <a:pt x="680" y="22"/>
                    <a:pt x="627" y="75"/>
                  </a:cubicBezTo>
                  <a:cubicBezTo>
                    <a:pt x="224" y="657"/>
                    <a:pt x="0" y="1330"/>
                    <a:pt x="0" y="2002"/>
                  </a:cubicBezTo>
                  <a:cubicBezTo>
                    <a:pt x="0" y="3794"/>
                    <a:pt x="1479" y="5228"/>
                    <a:pt x="3271" y="5228"/>
                  </a:cubicBezTo>
                  <a:cubicBezTo>
                    <a:pt x="3377" y="5241"/>
                    <a:pt x="3482" y="5248"/>
                    <a:pt x="3585" y="5248"/>
                  </a:cubicBezTo>
                  <a:cubicBezTo>
                    <a:pt x="4183" y="5248"/>
                    <a:pt x="4740" y="5034"/>
                    <a:pt x="5198" y="4690"/>
                  </a:cubicBezTo>
                  <a:cubicBezTo>
                    <a:pt x="5332" y="4645"/>
                    <a:pt x="5332" y="4466"/>
                    <a:pt x="5288" y="4332"/>
                  </a:cubicBezTo>
                  <a:cubicBezTo>
                    <a:pt x="5235" y="4279"/>
                    <a:pt x="5152" y="4258"/>
                    <a:pt x="5074" y="4258"/>
                  </a:cubicBezTo>
                  <a:cubicBezTo>
                    <a:pt x="5019" y="4258"/>
                    <a:pt x="4966" y="4268"/>
                    <a:pt x="4929" y="4287"/>
                  </a:cubicBezTo>
                  <a:cubicBezTo>
                    <a:pt x="4436" y="4645"/>
                    <a:pt x="3854" y="4780"/>
                    <a:pt x="3316" y="4780"/>
                  </a:cubicBezTo>
                  <a:cubicBezTo>
                    <a:pt x="1748" y="4780"/>
                    <a:pt x="493" y="3525"/>
                    <a:pt x="493" y="2002"/>
                  </a:cubicBezTo>
                  <a:cubicBezTo>
                    <a:pt x="493" y="1374"/>
                    <a:pt x="672" y="837"/>
                    <a:pt x="1031" y="389"/>
                  </a:cubicBezTo>
                  <a:cubicBezTo>
                    <a:pt x="1075" y="254"/>
                    <a:pt x="1075" y="164"/>
                    <a:pt x="941" y="30"/>
                  </a:cubicBezTo>
                  <a:cubicBezTo>
                    <a:pt x="904" y="11"/>
                    <a:pt x="859" y="1"/>
                    <a:pt x="81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73" name="Google Shape;3673;p57"/>
          <p:cNvGrpSpPr/>
          <p:nvPr/>
        </p:nvGrpSpPr>
        <p:grpSpPr>
          <a:xfrm>
            <a:off x="3549524" y="3487239"/>
            <a:ext cx="407825" cy="411391"/>
            <a:chOff x="3549524" y="3487239"/>
            <a:chExt cx="407825" cy="411391"/>
          </a:xfrm>
        </p:grpSpPr>
        <p:sp>
          <p:nvSpPr>
            <p:cNvPr id="3674" name="Google Shape;3674;p57"/>
            <p:cNvSpPr/>
            <p:nvPr/>
          </p:nvSpPr>
          <p:spPr>
            <a:xfrm>
              <a:off x="3596038" y="3635084"/>
              <a:ext cx="164556" cy="11948"/>
            </a:xfrm>
            <a:custGeom>
              <a:rect b="b" l="l" r="r" t="t"/>
              <a:pathLst>
                <a:path extrusionOk="0" h="449" w="6184">
                  <a:moveTo>
                    <a:pt x="224" y="1"/>
                  </a:moveTo>
                  <a:cubicBezTo>
                    <a:pt x="90" y="1"/>
                    <a:pt x="0" y="91"/>
                    <a:pt x="0" y="225"/>
                  </a:cubicBezTo>
                  <a:cubicBezTo>
                    <a:pt x="0" y="315"/>
                    <a:pt x="90" y="449"/>
                    <a:pt x="224" y="449"/>
                  </a:cubicBezTo>
                  <a:lnTo>
                    <a:pt x="5960" y="449"/>
                  </a:lnTo>
                  <a:cubicBezTo>
                    <a:pt x="6094" y="449"/>
                    <a:pt x="6184" y="315"/>
                    <a:pt x="6184" y="225"/>
                  </a:cubicBezTo>
                  <a:cubicBezTo>
                    <a:pt x="6184" y="46"/>
                    <a:pt x="6139" y="1"/>
                    <a:pt x="596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7"/>
            <p:cNvSpPr/>
            <p:nvPr/>
          </p:nvSpPr>
          <p:spPr>
            <a:xfrm>
              <a:off x="3596038" y="3676835"/>
              <a:ext cx="164556" cy="11948"/>
            </a:xfrm>
            <a:custGeom>
              <a:rect b="b" l="l" r="r" t="t"/>
              <a:pathLst>
                <a:path extrusionOk="0" h="449" w="6184">
                  <a:moveTo>
                    <a:pt x="224" y="0"/>
                  </a:moveTo>
                  <a:cubicBezTo>
                    <a:pt x="90" y="0"/>
                    <a:pt x="0" y="90"/>
                    <a:pt x="0" y="224"/>
                  </a:cubicBezTo>
                  <a:cubicBezTo>
                    <a:pt x="0" y="314"/>
                    <a:pt x="90" y="448"/>
                    <a:pt x="224" y="448"/>
                  </a:cubicBezTo>
                  <a:lnTo>
                    <a:pt x="5960" y="448"/>
                  </a:lnTo>
                  <a:cubicBezTo>
                    <a:pt x="6094" y="448"/>
                    <a:pt x="6184" y="314"/>
                    <a:pt x="6184" y="224"/>
                  </a:cubicBezTo>
                  <a:cubicBezTo>
                    <a:pt x="6184" y="90"/>
                    <a:pt x="6139" y="0"/>
                    <a:pt x="596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7"/>
            <p:cNvSpPr/>
            <p:nvPr/>
          </p:nvSpPr>
          <p:spPr>
            <a:xfrm>
              <a:off x="3596038" y="3718560"/>
              <a:ext cx="164556" cy="11948"/>
            </a:xfrm>
            <a:custGeom>
              <a:rect b="b" l="l" r="r" t="t"/>
              <a:pathLst>
                <a:path extrusionOk="0" h="449" w="6184">
                  <a:moveTo>
                    <a:pt x="224" y="1"/>
                  </a:moveTo>
                  <a:cubicBezTo>
                    <a:pt x="90" y="1"/>
                    <a:pt x="0" y="90"/>
                    <a:pt x="0" y="225"/>
                  </a:cubicBezTo>
                  <a:cubicBezTo>
                    <a:pt x="0" y="314"/>
                    <a:pt x="90" y="449"/>
                    <a:pt x="224" y="449"/>
                  </a:cubicBezTo>
                  <a:lnTo>
                    <a:pt x="5960" y="449"/>
                  </a:lnTo>
                  <a:cubicBezTo>
                    <a:pt x="6094" y="449"/>
                    <a:pt x="6184" y="314"/>
                    <a:pt x="6184" y="225"/>
                  </a:cubicBezTo>
                  <a:cubicBezTo>
                    <a:pt x="6184" y="90"/>
                    <a:pt x="6139" y="1"/>
                    <a:pt x="596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7"/>
            <p:cNvSpPr/>
            <p:nvPr/>
          </p:nvSpPr>
          <p:spPr>
            <a:xfrm>
              <a:off x="3596038" y="3761482"/>
              <a:ext cx="164556" cy="11948"/>
            </a:xfrm>
            <a:custGeom>
              <a:rect b="b" l="l" r="r" t="t"/>
              <a:pathLst>
                <a:path extrusionOk="0" h="449" w="6184">
                  <a:moveTo>
                    <a:pt x="224" y="1"/>
                  </a:moveTo>
                  <a:cubicBezTo>
                    <a:pt x="90" y="1"/>
                    <a:pt x="0" y="135"/>
                    <a:pt x="0" y="225"/>
                  </a:cubicBezTo>
                  <a:cubicBezTo>
                    <a:pt x="0" y="359"/>
                    <a:pt x="90" y="449"/>
                    <a:pt x="224" y="449"/>
                  </a:cubicBezTo>
                  <a:lnTo>
                    <a:pt x="5960" y="449"/>
                  </a:lnTo>
                  <a:cubicBezTo>
                    <a:pt x="6139" y="449"/>
                    <a:pt x="6184" y="359"/>
                    <a:pt x="6184" y="225"/>
                  </a:cubicBezTo>
                  <a:cubicBezTo>
                    <a:pt x="6184" y="135"/>
                    <a:pt x="6094" y="1"/>
                    <a:pt x="596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7"/>
            <p:cNvSpPr/>
            <p:nvPr/>
          </p:nvSpPr>
          <p:spPr>
            <a:xfrm>
              <a:off x="3596038" y="3822285"/>
              <a:ext cx="89436" cy="11975"/>
            </a:xfrm>
            <a:custGeom>
              <a:rect b="b" l="l" r="r" t="t"/>
              <a:pathLst>
                <a:path extrusionOk="0" h="450" w="3361">
                  <a:moveTo>
                    <a:pt x="224" y="1"/>
                  </a:moveTo>
                  <a:cubicBezTo>
                    <a:pt x="90" y="1"/>
                    <a:pt x="0" y="135"/>
                    <a:pt x="0" y="225"/>
                  </a:cubicBezTo>
                  <a:cubicBezTo>
                    <a:pt x="0" y="359"/>
                    <a:pt x="90" y="449"/>
                    <a:pt x="224" y="449"/>
                  </a:cubicBezTo>
                  <a:lnTo>
                    <a:pt x="3137" y="449"/>
                  </a:lnTo>
                  <a:cubicBezTo>
                    <a:pt x="3226" y="449"/>
                    <a:pt x="3361" y="359"/>
                    <a:pt x="3361" y="225"/>
                  </a:cubicBezTo>
                  <a:cubicBezTo>
                    <a:pt x="3361" y="135"/>
                    <a:pt x="3226" y="1"/>
                    <a:pt x="313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7"/>
            <p:cNvSpPr/>
            <p:nvPr/>
          </p:nvSpPr>
          <p:spPr>
            <a:xfrm>
              <a:off x="3674724" y="3530161"/>
              <a:ext cx="150267" cy="46541"/>
            </a:xfrm>
            <a:custGeom>
              <a:rect b="b" l="l" r="r" t="t"/>
              <a:pathLst>
                <a:path extrusionOk="0" h="1749" w="5647">
                  <a:moveTo>
                    <a:pt x="493" y="1"/>
                  </a:moveTo>
                  <a:cubicBezTo>
                    <a:pt x="225" y="1"/>
                    <a:pt x="1" y="225"/>
                    <a:pt x="1" y="538"/>
                  </a:cubicBezTo>
                  <a:lnTo>
                    <a:pt x="1" y="1255"/>
                  </a:lnTo>
                  <a:cubicBezTo>
                    <a:pt x="1" y="1524"/>
                    <a:pt x="225" y="1748"/>
                    <a:pt x="493" y="1748"/>
                  </a:cubicBezTo>
                  <a:lnTo>
                    <a:pt x="897" y="1748"/>
                  </a:lnTo>
                  <a:cubicBezTo>
                    <a:pt x="986" y="1748"/>
                    <a:pt x="1121" y="1659"/>
                    <a:pt x="1121" y="1524"/>
                  </a:cubicBezTo>
                  <a:cubicBezTo>
                    <a:pt x="1121" y="1435"/>
                    <a:pt x="986" y="1300"/>
                    <a:pt x="897" y="1300"/>
                  </a:cubicBezTo>
                  <a:lnTo>
                    <a:pt x="493" y="1300"/>
                  </a:lnTo>
                  <a:cubicBezTo>
                    <a:pt x="449" y="1300"/>
                    <a:pt x="449" y="1300"/>
                    <a:pt x="449" y="1255"/>
                  </a:cubicBezTo>
                  <a:lnTo>
                    <a:pt x="449" y="538"/>
                  </a:lnTo>
                  <a:cubicBezTo>
                    <a:pt x="449" y="449"/>
                    <a:pt x="449" y="449"/>
                    <a:pt x="493" y="449"/>
                  </a:cubicBezTo>
                  <a:lnTo>
                    <a:pt x="5154" y="449"/>
                  </a:lnTo>
                  <a:cubicBezTo>
                    <a:pt x="5198" y="449"/>
                    <a:pt x="5198" y="449"/>
                    <a:pt x="5198" y="538"/>
                  </a:cubicBezTo>
                  <a:lnTo>
                    <a:pt x="5198" y="1255"/>
                  </a:lnTo>
                  <a:cubicBezTo>
                    <a:pt x="5198" y="1300"/>
                    <a:pt x="5198" y="1300"/>
                    <a:pt x="5154" y="1300"/>
                  </a:cubicBezTo>
                  <a:lnTo>
                    <a:pt x="1972" y="1300"/>
                  </a:lnTo>
                  <a:cubicBezTo>
                    <a:pt x="1838" y="1300"/>
                    <a:pt x="1748" y="1390"/>
                    <a:pt x="1748" y="1524"/>
                  </a:cubicBezTo>
                  <a:cubicBezTo>
                    <a:pt x="1748" y="1659"/>
                    <a:pt x="1838" y="1748"/>
                    <a:pt x="1972" y="1748"/>
                  </a:cubicBezTo>
                  <a:lnTo>
                    <a:pt x="5154" y="1748"/>
                  </a:lnTo>
                  <a:cubicBezTo>
                    <a:pt x="5422" y="1748"/>
                    <a:pt x="5646" y="1524"/>
                    <a:pt x="5646" y="1255"/>
                  </a:cubicBezTo>
                  <a:lnTo>
                    <a:pt x="5646" y="538"/>
                  </a:lnTo>
                  <a:cubicBezTo>
                    <a:pt x="5646" y="225"/>
                    <a:pt x="5422" y="1"/>
                    <a:pt x="515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7"/>
            <p:cNvSpPr/>
            <p:nvPr/>
          </p:nvSpPr>
          <p:spPr>
            <a:xfrm>
              <a:off x="3549524" y="3487239"/>
              <a:ext cx="326744" cy="411391"/>
            </a:xfrm>
            <a:custGeom>
              <a:rect b="b" l="l" r="r" t="t"/>
              <a:pathLst>
                <a:path extrusionOk="0" h="15460" w="12279">
                  <a:moveTo>
                    <a:pt x="2913" y="852"/>
                  </a:moveTo>
                  <a:lnTo>
                    <a:pt x="2913" y="2599"/>
                  </a:lnTo>
                  <a:cubicBezTo>
                    <a:pt x="2913" y="2734"/>
                    <a:pt x="2734" y="2913"/>
                    <a:pt x="2555" y="2913"/>
                  </a:cubicBezTo>
                  <a:lnTo>
                    <a:pt x="852" y="2913"/>
                  </a:lnTo>
                  <a:lnTo>
                    <a:pt x="2913" y="852"/>
                  </a:lnTo>
                  <a:close/>
                  <a:moveTo>
                    <a:pt x="3451" y="1"/>
                  </a:moveTo>
                  <a:cubicBezTo>
                    <a:pt x="3182" y="1"/>
                    <a:pt x="2913" y="90"/>
                    <a:pt x="2689" y="314"/>
                  </a:cubicBezTo>
                  <a:lnTo>
                    <a:pt x="314" y="2689"/>
                  </a:lnTo>
                  <a:cubicBezTo>
                    <a:pt x="90" y="2913"/>
                    <a:pt x="1" y="3182"/>
                    <a:pt x="1" y="3451"/>
                  </a:cubicBezTo>
                  <a:lnTo>
                    <a:pt x="1" y="14340"/>
                  </a:lnTo>
                  <a:cubicBezTo>
                    <a:pt x="1" y="14967"/>
                    <a:pt x="493" y="15460"/>
                    <a:pt x="1121" y="15460"/>
                  </a:cubicBezTo>
                  <a:lnTo>
                    <a:pt x="11158" y="15460"/>
                  </a:lnTo>
                  <a:cubicBezTo>
                    <a:pt x="11741" y="15460"/>
                    <a:pt x="12278" y="14967"/>
                    <a:pt x="12278" y="14340"/>
                  </a:cubicBezTo>
                  <a:lnTo>
                    <a:pt x="12278" y="14071"/>
                  </a:lnTo>
                  <a:cubicBezTo>
                    <a:pt x="12278" y="13936"/>
                    <a:pt x="12144" y="13847"/>
                    <a:pt x="12054" y="13847"/>
                  </a:cubicBezTo>
                  <a:cubicBezTo>
                    <a:pt x="11920" y="13847"/>
                    <a:pt x="11830" y="13936"/>
                    <a:pt x="11830" y="14071"/>
                  </a:cubicBezTo>
                  <a:lnTo>
                    <a:pt x="11830" y="14340"/>
                  </a:lnTo>
                  <a:cubicBezTo>
                    <a:pt x="11830" y="14743"/>
                    <a:pt x="11517" y="15012"/>
                    <a:pt x="11158" y="15012"/>
                  </a:cubicBezTo>
                  <a:lnTo>
                    <a:pt x="1121" y="15012"/>
                  </a:lnTo>
                  <a:cubicBezTo>
                    <a:pt x="717" y="15012"/>
                    <a:pt x="449" y="14743"/>
                    <a:pt x="449" y="14340"/>
                  </a:cubicBezTo>
                  <a:lnTo>
                    <a:pt x="449" y="3496"/>
                  </a:lnTo>
                  <a:lnTo>
                    <a:pt x="449" y="3316"/>
                  </a:lnTo>
                  <a:lnTo>
                    <a:pt x="2510" y="3316"/>
                  </a:lnTo>
                  <a:cubicBezTo>
                    <a:pt x="2958" y="3316"/>
                    <a:pt x="3316" y="2958"/>
                    <a:pt x="3316" y="2510"/>
                  </a:cubicBezTo>
                  <a:lnTo>
                    <a:pt x="3316" y="449"/>
                  </a:lnTo>
                  <a:lnTo>
                    <a:pt x="11158" y="449"/>
                  </a:lnTo>
                  <a:cubicBezTo>
                    <a:pt x="11517" y="449"/>
                    <a:pt x="11830" y="717"/>
                    <a:pt x="11830" y="1121"/>
                  </a:cubicBezTo>
                  <a:lnTo>
                    <a:pt x="11830" y="4123"/>
                  </a:lnTo>
                  <a:cubicBezTo>
                    <a:pt x="11830" y="4257"/>
                    <a:pt x="11920" y="4392"/>
                    <a:pt x="12054" y="4392"/>
                  </a:cubicBezTo>
                  <a:cubicBezTo>
                    <a:pt x="12144" y="4392"/>
                    <a:pt x="12278" y="4257"/>
                    <a:pt x="12278" y="4123"/>
                  </a:cubicBezTo>
                  <a:lnTo>
                    <a:pt x="12278" y="1121"/>
                  </a:lnTo>
                  <a:cubicBezTo>
                    <a:pt x="12278" y="493"/>
                    <a:pt x="11741" y="1"/>
                    <a:pt x="111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7"/>
            <p:cNvSpPr/>
            <p:nvPr/>
          </p:nvSpPr>
          <p:spPr>
            <a:xfrm>
              <a:off x="3778450" y="3621965"/>
              <a:ext cx="178899" cy="232864"/>
            </a:xfrm>
            <a:custGeom>
              <a:rect b="b" l="l" r="r" t="t"/>
              <a:pathLst>
                <a:path extrusionOk="0" h="8751" w="6723">
                  <a:moveTo>
                    <a:pt x="3451" y="494"/>
                  </a:moveTo>
                  <a:cubicBezTo>
                    <a:pt x="3586" y="494"/>
                    <a:pt x="3720" y="539"/>
                    <a:pt x="3765" y="673"/>
                  </a:cubicBezTo>
                  <a:cubicBezTo>
                    <a:pt x="3953" y="898"/>
                    <a:pt x="4266" y="998"/>
                    <a:pt x="4547" y="998"/>
                  </a:cubicBezTo>
                  <a:cubicBezTo>
                    <a:pt x="4602" y="998"/>
                    <a:pt x="4655" y="994"/>
                    <a:pt x="4706" y="987"/>
                  </a:cubicBezTo>
                  <a:cubicBezTo>
                    <a:pt x="4745" y="974"/>
                    <a:pt x="4789" y="968"/>
                    <a:pt x="4832" y="968"/>
                  </a:cubicBezTo>
                  <a:cubicBezTo>
                    <a:pt x="4938" y="968"/>
                    <a:pt x="5046" y="1000"/>
                    <a:pt x="5109" y="1032"/>
                  </a:cubicBezTo>
                  <a:cubicBezTo>
                    <a:pt x="5199" y="1121"/>
                    <a:pt x="5288" y="1256"/>
                    <a:pt x="5288" y="1390"/>
                  </a:cubicBezTo>
                  <a:cubicBezTo>
                    <a:pt x="5288" y="1793"/>
                    <a:pt x="5512" y="2062"/>
                    <a:pt x="5871" y="2241"/>
                  </a:cubicBezTo>
                  <a:cubicBezTo>
                    <a:pt x="6005" y="2286"/>
                    <a:pt x="6140" y="2376"/>
                    <a:pt x="6185" y="2510"/>
                  </a:cubicBezTo>
                  <a:cubicBezTo>
                    <a:pt x="6229" y="2600"/>
                    <a:pt x="6185" y="2779"/>
                    <a:pt x="6140" y="2914"/>
                  </a:cubicBezTo>
                  <a:cubicBezTo>
                    <a:pt x="5961" y="3138"/>
                    <a:pt x="5961" y="3496"/>
                    <a:pt x="6185" y="3855"/>
                  </a:cubicBezTo>
                  <a:cubicBezTo>
                    <a:pt x="6229" y="3944"/>
                    <a:pt x="6274" y="4123"/>
                    <a:pt x="6229" y="4258"/>
                  </a:cubicBezTo>
                  <a:cubicBezTo>
                    <a:pt x="6185" y="4348"/>
                    <a:pt x="6050" y="4482"/>
                    <a:pt x="5961" y="4527"/>
                  </a:cubicBezTo>
                  <a:cubicBezTo>
                    <a:pt x="5602" y="4616"/>
                    <a:pt x="5378" y="4975"/>
                    <a:pt x="5333" y="5378"/>
                  </a:cubicBezTo>
                  <a:cubicBezTo>
                    <a:pt x="5333" y="5468"/>
                    <a:pt x="5288" y="5602"/>
                    <a:pt x="5154" y="5692"/>
                  </a:cubicBezTo>
                  <a:cubicBezTo>
                    <a:pt x="5064" y="5781"/>
                    <a:pt x="4885" y="5781"/>
                    <a:pt x="4796" y="5781"/>
                  </a:cubicBezTo>
                  <a:cubicBezTo>
                    <a:pt x="4711" y="5760"/>
                    <a:pt x="4624" y="5749"/>
                    <a:pt x="4537" y="5749"/>
                  </a:cubicBezTo>
                  <a:cubicBezTo>
                    <a:pt x="4257" y="5749"/>
                    <a:pt x="3981" y="5866"/>
                    <a:pt x="3810" y="6140"/>
                  </a:cubicBezTo>
                  <a:cubicBezTo>
                    <a:pt x="3720" y="6230"/>
                    <a:pt x="3586" y="6319"/>
                    <a:pt x="3496" y="6319"/>
                  </a:cubicBezTo>
                  <a:cubicBezTo>
                    <a:pt x="3317" y="6319"/>
                    <a:pt x="3227" y="6274"/>
                    <a:pt x="3138" y="6140"/>
                  </a:cubicBezTo>
                  <a:cubicBezTo>
                    <a:pt x="3003" y="5916"/>
                    <a:pt x="2689" y="5781"/>
                    <a:pt x="2421" y="5781"/>
                  </a:cubicBezTo>
                  <a:cubicBezTo>
                    <a:pt x="2331" y="5781"/>
                    <a:pt x="2241" y="5781"/>
                    <a:pt x="2152" y="5871"/>
                  </a:cubicBezTo>
                  <a:cubicBezTo>
                    <a:pt x="2107" y="5882"/>
                    <a:pt x="2068" y="5888"/>
                    <a:pt x="2032" y="5888"/>
                  </a:cubicBezTo>
                  <a:cubicBezTo>
                    <a:pt x="1925" y="5888"/>
                    <a:pt x="1849" y="5837"/>
                    <a:pt x="1748" y="5737"/>
                  </a:cubicBezTo>
                  <a:cubicBezTo>
                    <a:pt x="1659" y="5692"/>
                    <a:pt x="1569" y="5513"/>
                    <a:pt x="1569" y="5423"/>
                  </a:cubicBezTo>
                  <a:cubicBezTo>
                    <a:pt x="1569" y="5020"/>
                    <a:pt x="1345" y="4751"/>
                    <a:pt x="987" y="4572"/>
                  </a:cubicBezTo>
                  <a:cubicBezTo>
                    <a:pt x="852" y="4527"/>
                    <a:pt x="763" y="4392"/>
                    <a:pt x="673" y="4303"/>
                  </a:cubicBezTo>
                  <a:cubicBezTo>
                    <a:pt x="628" y="4168"/>
                    <a:pt x="673" y="4034"/>
                    <a:pt x="763" y="3899"/>
                  </a:cubicBezTo>
                  <a:cubicBezTo>
                    <a:pt x="987" y="3586"/>
                    <a:pt x="987" y="3182"/>
                    <a:pt x="763" y="2914"/>
                  </a:cubicBezTo>
                  <a:cubicBezTo>
                    <a:pt x="673" y="2779"/>
                    <a:pt x="628" y="2600"/>
                    <a:pt x="673" y="2510"/>
                  </a:cubicBezTo>
                  <a:cubicBezTo>
                    <a:pt x="763" y="2376"/>
                    <a:pt x="852" y="2286"/>
                    <a:pt x="987" y="2241"/>
                  </a:cubicBezTo>
                  <a:cubicBezTo>
                    <a:pt x="1300" y="2107"/>
                    <a:pt x="1524" y="1793"/>
                    <a:pt x="1569" y="1390"/>
                  </a:cubicBezTo>
                  <a:cubicBezTo>
                    <a:pt x="1569" y="1211"/>
                    <a:pt x="1659" y="1121"/>
                    <a:pt x="1748" y="1032"/>
                  </a:cubicBezTo>
                  <a:cubicBezTo>
                    <a:pt x="1844" y="1000"/>
                    <a:pt x="1939" y="968"/>
                    <a:pt x="2034" y="968"/>
                  </a:cubicBezTo>
                  <a:cubicBezTo>
                    <a:pt x="2073" y="968"/>
                    <a:pt x="2112" y="974"/>
                    <a:pt x="2152" y="987"/>
                  </a:cubicBezTo>
                  <a:cubicBezTo>
                    <a:pt x="2234" y="1022"/>
                    <a:pt x="2322" y="1039"/>
                    <a:pt x="2411" y="1039"/>
                  </a:cubicBezTo>
                  <a:cubicBezTo>
                    <a:pt x="2664" y="1039"/>
                    <a:pt x="2927" y="905"/>
                    <a:pt x="3093" y="673"/>
                  </a:cubicBezTo>
                  <a:cubicBezTo>
                    <a:pt x="3227" y="539"/>
                    <a:pt x="3317" y="494"/>
                    <a:pt x="3451" y="494"/>
                  </a:cubicBezTo>
                  <a:close/>
                  <a:moveTo>
                    <a:pt x="4482" y="6185"/>
                  </a:moveTo>
                  <a:lnTo>
                    <a:pt x="4482" y="8336"/>
                  </a:lnTo>
                  <a:lnTo>
                    <a:pt x="3675" y="7843"/>
                  </a:lnTo>
                  <a:cubicBezTo>
                    <a:pt x="3586" y="7775"/>
                    <a:pt x="3496" y="7742"/>
                    <a:pt x="3406" y="7742"/>
                  </a:cubicBezTo>
                  <a:cubicBezTo>
                    <a:pt x="3317" y="7742"/>
                    <a:pt x="3227" y="7775"/>
                    <a:pt x="3138" y="7843"/>
                  </a:cubicBezTo>
                  <a:lnTo>
                    <a:pt x="2331" y="8336"/>
                  </a:lnTo>
                  <a:lnTo>
                    <a:pt x="2241" y="8336"/>
                  </a:lnTo>
                  <a:lnTo>
                    <a:pt x="2241" y="6185"/>
                  </a:lnTo>
                  <a:cubicBezTo>
                    <a:pt x="2421" y="6185"/>
                    <a:pt x="2600" y="6274"/>
                    <a:pt x="2645" y="6364"/>
                  </a:cubicBezTo>
                  <a:cubicBezTo>
                    <a:pt x="2824" y="6588"/>
                    <a:pt x="3093" y="6722"/>
                    <a:pt x="3362" y="6722"/>
                  </a:cubicBezTo>
                  <a:cubicBezTo>
                    <a:pt x="3675" y="6722"/>
                    <a:pt x="3944" y="6588"/>
                    <a:pt x="4123" y="6364"/>
                  </a:cubicBezTo>
                  <a:cubicBezTo>
                    <a:pt x="4213" y="6274"/>
                    <a:pt x="4392" y="6185"/>
                    <a:pt x="4482" y="6185"/>
                  </a:cubicBezTo>
                  <a:close/>
                  <a:moveTo>
                    <a:pt x="3362" y="1"/>
                  </a:moveTo>
                  <a:cubicBezTo>
                    <a:pt x="3093" y="1"/>
                    <a:pt x="2824" y="91"/>
                    <a:pt x="2645" y="315"/>
                  </a:cubicBezTo>
                  <a:cubicBezTo>
                    <a:pt x="2542" y="452"/>
                    <a:pt x="2439" y="510"/>
                    <a:pt x="2297" y="510"/>
                  </a:cubicBezTo>
                  <a:cubicBezTo>
                    <a:pt x="2253" y="510"/>
                    <a:pt x="2205" y="504"/>
                    <a:pt x="2152" y="494"/>
                  </a:cubicBezTo>
                  <a:cubicBezTo>
                    <a:pt x="2037" y="477"/>
                    <a:pt x="1928" y="467"/>
                    <a:pt x="1825" y="467"/>
                  </a:cubicBezTo>
                  <a:cubicBezTo>
                    <a:pt x="1647" y="467"/>
                    <a:pt x="1487" y="498"/>
                    <a:pt x="1345" y="584"/>
                  </a:cubicBezTo>
                  <a:cubicBezTo>
                    <a:pt x="1121" y="763"/>
                    <a:pt x="1032" y="1032"/>
                    <a:pt x="942" y="1345"/>
                  </a:cubicBezTo>
                  <a:cubicBezTo>
                    <a:pt x="942" y="1480"/>
                    <a:pt x="852" y="1659"/>
                    <a:pt x="673" y="1704"/>
                  </a:cubicBezTo>
                  <a:cubicBezTo>
                    <a:pt x="404" y="1838"/>
                    <a:pt x="225" y="2017"/>
                    <a:pt x="135" y="2286"/>
                  </a:cubicBezTo>
                  <a:cubicBezTo>
                    <a:pt x="1" y="2555"/>
                    <a:pt x="46" y="2824"/>
                    <a:pt x="225" y="3048"/>
                  </a:cubicBezTo>
                  <a:cubicBezTo>
                    <a:pt x="359" y="3227"/>
                    <a:pt x="359" y="3407"/>
                    <a:pt x="225" y="3586"/>
                  </a:cubicBezTo>
                  <a:cubicBezTo>
                    <a:pt x="46" y="3810"/>
                    <a:pt x="1" y="4079"/>
                    <a:pt x="135" y="4348"/>
                  </a:cubicBezTo>
                  <a:cubicBezTo>
                    <a:pt x="225" y="4616"/>
                    <a:pt x="404" y="4840"/>
                    <a:pt x="673" y="4930"/>
                  </a:cubicBezTo>
                  <a:cubicBezTo>
                    <a:pt x="852" y="4975"/>
                    <a:pt x="942" y="5154"/>
                    <a:pt x="942" y="5289"/>
                  </a:cubicBezTo>
                  <a:cubicBezTo>
                    <a:pt x="942" y="5602"/>
                    <a:pt x="1076" y="5826"/>
                    <a:pt x="1300" y="5961"/>
                  </a:cubicBezTo>
                  <a:cubicBezTo>
                    <a:pt x="1390" y="6095"/>
                    <a:pt x="1569" y="6140"/>
                    <a:pt x="1748" y="6185"/>
                  </a:cubicBezTo>
                  <a:lnTo>
                    <a:pt x="1748" y="8291"/>
                  </a:lnTo>
                  <a:cubicBezTo>
                    <a:pt x="1748" y="8425"/>
                    <a:pt x="1838" y="8604"/>
                    <a:pt x="1973" y="8649"/>
                  </a:cubicBezTo>
                  <a:cubicBezTo>
                    <a:pt x="2043" y="8702"/>
                    <a:pt x="2106" y="8720"/>
                    <a:pt x="2168" y="8720"/>
                  </a:cubicBezTo>
                  <a:cubicBezTo>
                    <a:pt x="2264" y="8720"/>
                    <a:pt x="2357" y="8676"/>
                    <a:pt x="2465" y="8649"/>
                  </a:cubicBezTo>
                  <a:lnTo>
                    <a:pt x="3317" y="8156"/>
                  </a:lnTo>
                  <a:lnTo>
                    <a:pt x="3362" y="8156"/>
                  </a:lnTo>
                  <a:lnTo>
                    <a:pt x="4213" y="8649"/>
                  </a:lnTo>
                  <a:cubicBezTo>
                    <a:pt x="4303" y="8716"/>
                    <a:pt x="4381" y="8750"/>
                    <a:pt x="4459" y="8750"/>
                  </a:cubicBezTo>
                  <a:cubicBezTo>
                    <a:pt x="4538" y="8750"/>
                    <a:pt x="4616" y="8716"/>
                    <a:pt x="4706" y="8649"/>
                  </a:cubicBezTo>
                  <a:cubicBezTo>
                    <a:pt x="4885" y="8560"/>
                    <a:pt x="4930" y="8425"/>
                    <a:pt x="4930" y="8291"/>
                  </a:cubicBezTo>
                  <a:lnTo>
                    <a:pt x="4930" y="6185"/>
                  </a:lnTo>
                  <a:cubicBezTo>
                    <a:pt x="5109" y="6185"/>
                    <a:pt x="5288" y="6095"/>
                    <a:pt x="5378" y="5961"/>
                  </a:cubicBezTo>
                  <a:cubicBezTo>
                    <a:pt x="5602" y="5781"/>
                    <a:pt x="5737" y="5602"/>
                    <a:pt x="5737" y="5289"/>
                  </a:cubicBezTo>
                  <a:cubicBezTo>
                    <a:pt x="5737" y="5154"/>
                    <a:pt x="5826" y="4975"/>
                    <a:pt x="6005" y="4930"/>
                  </a:cubicBezTo>
                  <a:cubicBezTo>
                    <a:pt x="6274" y="4796"/>
                    <a:pt x="6453" y="4616"/>
                    <a:pt x="6588" y="4348"/>
                  </a:cubicBezTo>
                  <a:cubicBezTo>
                    <a:pt x="6678" y="4079"/>
                    <a:pt x="6633" y="3810"/>
                    <a:pt x="6453" y="3586"/>
                  </a:cubicBezTo>
                  <a:cubicBezTo>
                    <a:pt x="6453" y="3451"/>
                    <a:pt x="6453" y="3227"/>
                    <a:pt x="6498" y="3048"/>
                  </a:cubicBezTo>
                  <a:cubicBezTo>
                    <a:pt x="6678" y="2824"/>
                    <a:pt x="6722" y="2555"/>
                    <a:pt x="6633" y="2286"/>
                  </a:cubicBezTo>
                  <a:cubicBezTo>
                    <a:pt x="6498" y="2017"/>
                    <a:pt x="6364" y="1793"/>
                    <a:pt x="6050" y="1704"/>
                  </a:cubicBezTo>
                  <a:cubicBezTo>
                    <a:pt x="5871" y="1659"/>
                    <a:pt x="5781" y="1480"/>
                    <a:pt x="5781" y="1345"/>
                  </a:cubicBezTo>
                  <a:cubicBezTo>
                    <a:pt x="5781" y="1032"/>
                    <a:pt x="5602" y="763"/>
                    <a:pt x="5378" y="584"/>
                  </a:cubicBezTo>
                  <a:cubicBezTo>
                    <a:pt x="5232" y="496"/>
                    <a:pt x="5067" y="427"/>
                    <a:pt x="4896" y="427"/>
                  </a:cubicBezTo>
                  <a:cubicBezTo>
                    <a:pt x="4804" y="427"/>
                    <a:pt x="4710" y="447"/>
                    <a:pt x="4616" y="494"/>
                  </a:cubicBezTo>
                  <a:cubicBezTo>
                    <a:pt x="4574" y="504"/>
                    <a:pt x="4529" y="510"/>
                    <a:pt x="4484" y="510"/>
                  </a:cubicBezTo>
                  <a:cubicBezTo>
                    <a:pt x="4339" y="510"/>
                    <a:pt x="4192" y="452"/>
                    <a:pt x="4123" y="315"/>
                  </a:cubicBezTo>
                  <a:cubicBezTo>
                    <a:pt x="3944" y="91"/>
                    <a:pt x="3630" y="1"/>
                    <a:pt x="336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7"/>
            <p:cNvSpPr/>
            <p:nvPr/>
          </p:nvSpPr>
          <p:spPr>
            <a:xfrm>
              <a:off x="3819004" y="3660124"/>
              <a:ext cx="101384" cy="101384"/>
            </a:xfrm>
            <a:custGeom>
              <a:rect b="b" l="l" r="r" t="t"/>
              <a:pathLst>
                <a:path extrusionOk="0" h="3810" w="3810">
                  <a:moveTo>
                    <a:pt x="1927" y="449"/>
                  </a:moveTo>
                  <a:cubicBezTo>
                    <a:pt x="2689" y="449"/>
                    <a:pt x="3361" y="1121"/>
                    <a:pt x="3361" y="1928"/>
                  </a:cubicBezTo>
                  <a:cubicBezTo>
                    <a:pt x="3361" y="2689"/>
                    <a:pt x="2689" y="3362"/>
                    <a:pt x="1927" y="3362"/>
                  </a:cubicBezTo>
                  <a:cubicBezTo>
                    <a:pt x="1121" y="3362"/>
                    <a:pt x="449" y="2689"/>
                    <a:pt x="449" y="1928"/>
                  </a:cubicBezTo>
                  <a:cubicBezTo>
                    <a:pt x="449" y="1121"/>
                    <a:pt x="1121" y="449"/>
                    <a:pt x="1927" y="449"/>
                  </a:cubicBezTo>
                  <a:close/>
                  <a:moveTo>
                    <a:pt x="1927" y="1"/>
                  </a:moveTo>
                  <a:cubicBezTo>
                    <a:pt x="852" y="1"/>
                    <a:pt x="0" y="852"/>
                    <a:pt x="0" y="1928"/>
                  </a:cubicBezTo>
                  <a:cubicBezTo>
                    <a:pt x="0" y="2958"/>
                    <a:pt x="852" y="3810"/>
                    <a:pt x="1927" y="3810"/>
                  </a:cubicBezTo>
                  <a:cubicBezTo>
                    <a:pt x="2958" y="3810"/>
                    <a:pt x="3809" y="2958"/>
                    <a:pt x="3809" y="1928"/>
                  </a:cubicBezTo>
                  <a:cubicBezTo>
                    <a:pt x="3809" y="852"/>
                    <a:pt x="2958" y="1"/>
                    <a:pt x="192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83" name="Google Shape;3683;p57"/>
          <p:cNvGrpSpPr/>
          <p:nvPr/>
        </p:nvGrpSpPr>
        <p:grpSpPr>
          <a:xfrm>
            <a:off x="4105167" y="3490805"/>
            <a:ext cx="411391" cy="409022"/>
            <a:chOff x="4105167" y="3490805"/>
            <a:chExt cx="411391" cy="409022"/>
          </a:xfrm>
        </p:grpSpPr>
        <p:sp>
          <p:nvSpPr>
            <p:cNvPr id="3684" name="Google Shape;3684;p57"/>
            <p:cNvSpPr/>
            <p:nvPr/>
          </p:nvSpPr>
          <p:spPr>
            <a:xfrm>
              <a:off x="4158840" y="3524200"/>
              <a:ext cx="36988" cy="79218"/>
            </a:xfrm>
            <a:custGeom>
              <a:rect b="b" l="l" r="r" t="t"/>
              <a:pathLst>
                <a:path extrusionOk="0" h="2977" w="1390">
                  <a:moveTo>
                    <a:pt x="1165" y="1"/>
                  </a:moveTo>
                  <a:cubicBezTo>
                    <a:pt x="1076" y="1"/>
                    <a:pt x="941" y="135"/>
                    <a:pt x="941" y="225"/>
                  </a:cubicBezTo>
                  <a:lnTo>
                    <a:pt x="941" y="2241"/>
                  </a:lnTo>
                  <a:cubicBezTo>
                    <a:pt x="941" y="2392"/>
                    <a:pt x="819" y="2523"/>
                    <a:pt x="670" y="2523"/>
                  </a:cubicBezTo>
                  <a:cubicBezTo>
                    <a:pt x="598" y="2523"/>
                    <a:pt x="521" y="2493"/>
                    <a:pt x="448" y="2420"/>
                  </a:cubicBezTo>
                  <a:cubicBezTo>
                    <a:pt x="403" y="2376"/>
                    <a:pt x="347" y="2353"/>
                    <a:pt x="291" y="2353"/>
                  </a:cubicBezTo>
                  <a:cubicBezTo>
                    <a:pt x="235" y="2353"/>
                    <a:pt x="179" y="2376"/>
                    <a:pt x="135" y="2420"/>
                  </a:cubicBezTo>
                  <a:cubicBezTo>
                    <a:pt x="0" y="2555"/>
                    <a:pt x="0" y="2644"/>
                    <a:pt x="135" y="2779"/>
                  </a:cubicBezTo>
                  <a:cubicBezTo>
                    <a:pt x="135" y="2779"/>
                    <a:pt x="224" y="2868"/>
                    <a:pt x="403" y="2913"/>
                  </a:cubicBezTo>
                  <a:cubicBezTo>
                    <a:pt x="499" y="2957"/>
                    <a:pt x="596" y="2977"/>
                    <a:pt x="688" y="2977"/>
                  </a:cubicBezTo>
                  <a:cubicBezTo>
                    <a:pt x="1070" y="2977"/>
                    <a:pt x="1389" y="2638"/>
                    <a:pt x="1389" y="2241"/>
                  </a:cubicBezTo>
                  <a:lnTo>
                    <a:pt x="1389" y="225"/>
                  </a:lnTo>
                  <a:cubicBezTo>
                    <a:pt x="1389" y="135"/>
                    <a:pt x="1300" y="1"/>
                    <a:pt x="116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7"/>
            <p:cNvSpPr/>
            <p:nvPr/>
          </p:nvSpPr>
          <p:spPr>
            <a:xfrm>
              <a:off x="4326962" y="3526595"/>
              <a:ext cx="52475" cy="77515"/>
            </a:xfrm>
            <a:custGeom>
              <a:rect b="b" l="l" r="r" t="t"/>
              <a:pathLst>
                <a:path extrusionOk="0" h="2913" w="1972">
                  <a:moveTo>
                    <a:pt x="986" y="359"/>
                  </a:moveTo>
                  <a:cubicBezTo>
                    <a:pt x="1121" y="359"/>
                    <a:pt x="1300" y="538"/>
                    <a:pt x="1300" y="717"/>
                  </a:cubicBezTo>
                  <a:cubicBezTo>
                    <a:pt x="1300" y="896"/>
                    <a:pt x="1121" y="1031"/>
                    <a:pt x="986" y="1031"/>
                  </a:cubicBezTo>
                  <a:lnTo>
                    <a:pt x="448" y="1031"/>
                  </a:lnTo>
                  <a:lnTo>
                    <a:pt x="448" y="359"/>
                  </a:lnTo>
                  <a:close/>
                  <a:moveTo>
                    <a:pt x="1076" y="1569"/>
                  </a:moveTo>
                  <a:cubicBezTo>
                    <a:pt x="1300" y="1569"/>
                    <a:pt x="1524" y="1793"/>
                    <a:pt x="1524" y="2017"/>
                  </a:cubicBezTo>
                  <a:cubicBezTo>
                    <a:pt x="1524" y="2241"/>
                    <a:pt x="1300" y="2465"/>
                    <a:pt x="1076" y="2465"/>
                  </a:cubicBezTo>
                  <a:lnTo>
                    <a:pt x="448" y="2465"/>
                  </a:lnTo>
                  <a:lnTo>
                    <a:pt x="448" y="1569"/>
                  </a:lnTo>
                  <a:close/>
                  <a:moveTo>
                    <a:pt x="224" y="0"/>
                  </a:moveTo>
                  <a:cubicBezTo>
                    <a:pt x="135" y="0"/>
                    <a:pt x="0" y="90"/>
                    <a:pt x="0" y="224"/>
                  </a:cubicBezTo>
                  <a:lnTo>
                    <a:pt x="0" y="1389"/>
                  </a:lnTo>
                  <a:lnTo>
                    <a:pt x="0" y="2734"/>
                  </a:lnTo>
                  <a:cubicBezTo>
                    <a:pt x="0" y="2778"/>
                    <a:pt x="135" y="2913"/>
                    <a:pt x="224" y="2913"/>
                  </a:cubicBezTo>
                  <a:lnTo>
                    <a:pt x="1076" y="2913"/>
                  </a:lnTo>
                  <a:cubicBezTo>
                    <a:pt x="1569" y="2913"/>
                    <a:pt x="1972" y="2510"/>
                    <a:pt x="1972" y="2017"/>
                  </a:cubicBezTo>
                  <a:cubicBezTo>
                    <a:pt x="1972" y="1658"/>
                    <a:pt x="1793" y="1389"/>
                    <a:pt x="1569" y="1255"/>
                  </a:cubicBezTo>
                  <a:cubicBezTo>
                    <a:pt x="1703" y="1165"/>
                    <a:pt x="1748" y="941"/>
                    <a:pt x="1748" y="762"/>
                  </a:cubicBezTo>
                  <a:cubicBezTo>
                    <a:pt x="1748" y="314"/>
                    <a:pt x="1434" y="0"/>
                    <a:pt x="98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7"/>
            <p:cNvSpPr/>
            <p:nvPr/>
          </p:nvSpPr>
          <p:spPr>
            <a:xfrm>
              <a:off x="4224407" y="3523003"/>
              <a:ext cx="81107" cy="81107"/>
            </a:xfrm>
            <a:custGeom>
              <a:rect b="b" l="l" r="r" t="t"/>
              <a:pathLst>
                <a:path extrusionOk="0" h="3048" w="3048">
                  <a:moveTo>
                    <a:pt x="1524" y="494"/>
                  </a:moveTo>
                  <a:cubicBezTo>
                    <a:pt x="2062" y="494"/>
                    <a:pt x="2510" y="942"/>
                    <a:pt x="2510" y="1524"/>
                  </a:cubicBezTo>
                  <a:cubicBezTo>
                    <a:pt x="2510" y="2062"/>
                    <a:pt x="2062" y="2510"/>
                    <a:pt x="1524" y="2510"/>
                  </a:cubicBezTo>
                  <a:cubicBezTo>
                    <a:pt x="942" y="2510"/>
                    <a:pt x="494" y="2062"/>
                    <a:pt x="494" y="1524"/>
                  </a:cubicBezTo>
                  <a:cubicBezTo>
                    <a:pt x="494" y="1031"/>
                    <a:pt x="942" y="494"/>
                    <a:pt x="1524" y="494"/>
                  </a:cubicBezTo>
                  <a:close/>
                  <a:moveTo>
                    <a:pt x="1524" y="1"/>
                  </a:moveTo>
                  <a:cubicBezTo>
                    <a:pt x="673" y="1"/>
                    <a:pt x="1" y="673"/>
                    <a:pt x="1" y="1524"/>
                  </a:cubicBezTo>
                  <a:cubicBezTo>
                    <a:pt x="1" y="2376"/>
                    <a:pt x="718" y="3048"/>
                    <a:pt x="1524" y="3048"/>
                  </a:cubicBezTo>
                  <a:cubicBezTo>
                    <a:pt x="2376" y="3048"/>
                    <a:pt x="3048" y="2376"/>
                    <a:pt x="3048" y="1524"/>
                  </a:cubicBezTo>
                  <a:cubicBezTo>
                    <a:pt x="3048" y="673"/>
                    <a:pt x="2376" y="1"/>
                    <a:pt x="152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7"/>
            <p:cNvSpPr/>
            <p:nvPr/>
          </p:nvSpPr>
          <p:spPr>
            <a:xfrm>
              <a:off x="4136168" y="3767442"/>
              <a:ext cx="127622" cy="11948"/>
            </a:xfrm>
            <a:custGeom>
              <a:rect b="b" l="l" r="r" t="t"/>
              <a:pathLst>
                <a:path extrusionOk="0" h="449" w="4796">
                  <a:moveTo>
                    <a:pt x="225" y="1"/>
                  </a:moveTo>
                  <a:cubicBezTo>
                    <a:pt x="135" y="1"/>
                    <a:pt x="1" y="135"/>
                    <a:pt x="1" y="225"/>
                  </a:cubicBezTo>
                  <a:cubicBezTo>
                    <a:pt x="1" y="359"/>
                    <a:pt x="135" y="449"/>
                    <a:pt x="225" y="449"/>
                  </a:cubicBezTo>
                  <a:lnTo>
                    <a:pt x="4571" y="449"/>
                  </a:lnTo>
                  <a:cubicBezTo>
                    <a:pt x="4661" y="449"/>
                    <a:pt x="4795" y="359"/>
                    <a:pt x="4795" y="225"/>
                  </a:cubicBezTo>
                  <a:cubicBezTo>
                    <a:pt x="4795" y="135"/>
                    <a:pt x="4661" y="1"/>
                    <a:pt x="457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7"/>
            <p:cNvSpPr/>
            <p:nvPr/>
          </p:nvSpPr>
          <p:spPr>
            <a:xfrm>
              <a:off x="4136168" y="3803233"/>
              <a:ext cx="127622" cy="11948"/>
            </a:xfrm>
            <a:custGeom>
              <a:rect b="b" l="l" r="r" t="t"/>
              <a:pathLst>
                <a:path extrusionOk="0" h="449" w="4796">
                  <a:moveTo>
                    <a:pt x="225" y="0"/>
                  </a:moveTo>
                  <a:cubicBezTo>
                    <a:pt x="135" y="0"/>
                    <a:pt x="1" y="90"/>
                    <a:pt x="1" y="224"/>
                  </a:cubicBezTo>
                  <a:cubicBezTo>
                    <a:pt x="1" y="359"/>
                    <a:pt x="135" y="448"/>
                    <a:pt x="225" y="448"/>
                  </a:cubicBezTo>
                  <a:lnTo>
                    <a:pt x="4571" y="448"/>
                  </a:lnTo>
                  <a:cubicBezTo>
                    <a:pt x="4661" y="448"/>
                    <a:pt x="4795" y="359"/>
                    <a:pt x="4795" y="224"/>
                  </a:cubicBezTo>
                  <a:cubicBezTo>
                    <a:pt x="4795" y="90"/>
                    <a:pt x="4661" y="0"/>
                    <a:pt x="45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7"/>
            <p:cNvSpPr/>
            <p:nvPr/>
          </p:nvSpPr>
          <p:spPr>
            <a:xfrm>
              <a:off x="4136168" y="3838997"/>
              <a:ext cx="127622" cy="11948"/>
            </a:xfrm>
            <a:custGeom>
              <a:rect b="b" l="l" r="r" t="t"/>
              <a:pathLst>
                <a:path extrusionOk="0" h="449" w="4796">
                  <a:moveTo>
                    <a:pt x="225" y="0"/>
                  </a:moveTo>
                  <a:cubicBezTo>
                    <a:pt x="135" y="0"/>
                    <a:pt x="1" y="135"/>
                    <a:pt x="1" y="224"/>
                  </a:cubicBezTo>
                  <a:cubicBezTo>
                    <a:pt x="1" y="359"/>
                    <a:pt x="135" y="448"/>
                    <a:pt x="225" y="448"/>
                  </a:cubicBezTo>
                  <a:lnTo>
                    <a:pt x="4571" y="448"/>
                  </a:lnTo>
                  <a:cubicBezTo>
                    <a:pt x="4661" y="448"/>
                    <a:pt x="4795" y="359"/>
                    <a:pt x="4795" y="224"/>
                  </a:cubicBezTo>
                  <a:cubicBezTo>
                    <a:pt x="4795" y="135"/>
                    <a:pt x="4661" y="0"/>
                    <a:pt x="45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7"/>
            <p:cNvSpPr/>
            <p:nvPr/>
          </p:nvSpPr>
          <p:spPr>
            <a:xfrm>
              <a:off x="4285211" y="3767442"/>
              <a:ext cx="127622" cy="11948"/>
            </a:xfrm>
            <a:custGeom>
              <a:rect b="b" l="l" r="r" t="t"/>
              <a:pathLst>
                <a:path extrusionOk="0" h="449" w="4796">
                  <a:moveTo>
                    <a:pt x="225" y="1"/>
                  </a:moveTo>
                  <a:cubicBezTo>
                    <a:pt x="135" y="1"/>
                    <a:pt x="1" y="135"/>
                    <a:pt x="1" y="225"/>
                  </a:cubicBezTo>
                  <a:cubicBezTo>
                    <a:pt x="1" y="359"/>
                    <a:pt x="135" y="449"/>
                    <a:pt x="225" y="449"/>
                  </a:cubicBezTo>
                  <a:lnTo>
                    <a:pt x="4572" y="449"/>
                  </a:lnTo>
                  <a:cubicBezTo>
                    <a:pt x="4661" y="449"/>
                    <a:pt x="4796" y="359"/>
                    <a:pt x="4796" y="225"/>
                  </a:cubicBezTo>
                  <a:cubicBezTo>
                    <a:pt x="4796" y="135"/>
                    <a:pt x="4661" y="1"/>
                    <a:pt x="457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7"/>
            <p:cNvSpPr/>
            <p:nvPr/>
          </p:nvSpPr>
          <p:spPr>
            <a:xfrm>
              <a:off x="4285211" y="3803233"/>
              <a:ext cx="127622" cy="11948"/>
            </a:xfrm>
            <a:custGeom>
              <a:rect b="b" l="l" r="r" t="t"/>
              <a:pathLst>
                <a:path extrusionOk="0" h="449" w="4796">
                  <a:moveTo>
                    <a:pt x="225" y="0"/>
                  </a:moveTo>
                  <a:cubicBezTo>
                    <a:pt x="135" y="0"/>
                    <a:pt x="1" y="90"/>
                    <a:pt x="1" y="224"/>
                  </a:cubicBezTo>
                  <a:cubicBezTo>
                    <a:pt x="1" y="359"/>
                    <a:pt x="135" y="448"/>
                    <a:pt x="225" y="448"/>
                  </a:cubicBezTo>
                  <a:lnTo>
                    <a:pt x="4572" y="448"/>
                  </a:lnTo>
                  <a:cubicBezTo>
                    <a:pt x="4661" y="448"/>
                    <a:pt x="4796" y="359"/>
                    <a:pt x="4796" y="224"/>
                  </a:cubicBezTo>
                  <a:cubicBezTo>
                    <a:pt x="4796" y="90"/>
                    <a:pt x="4661" y="0"/>
                    <a:pt x="457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7"/>
            <p:cNvSpPr/>
            <p:nvPr/>
          </p:nvSpPr>
          <p:spPr>
            <a:xfrm>
              <a:off x="4285211" y="3838997"/>
              <a:ext cx="127622" cy="11948"/>
            </a:xfrm>
            <a:custGeom>
              <a:rect b="b" l="l" r="r" t="t"/>
              <a:pathLst>
                <a:path extrusionOk="0" h="449" w="4796">
                  <a:moveTo>
                    <a:pt x="225" y="0"/>
                  </a:moveTo>
                  <a:cubicBezTo>
                    <a:pt x="135" y="0"/>
                    <a:pt x="1" y="135"/>
                    <a:pt x="1" y="224"/>
                  </a:cubicBezTo>
                  <a:cubicBezTo>
                    <a:pt x="1" y="359"/>
                    <a:pt x="135" y="448"/>
                    <a:pt x="225" y="448"/>
                  </a:cubicBezTo>
                  <a:lnTo>
                    <a:pt x="4572" y="448"/>
                  </a:lnTo>
                  <a:cubicBezTo>
                    <a:pt x="4661" y="448"/>
                    <a:pt x="4796" y="359"/>
                    <a:pt x="4796" y="224"/>
                  </a:cubicBezTo>
                  <a:cubicBezTo>
                    <a:pt x="4796" y="135"/>
                    <a:pt x="4661" y="0"/>
                    <a:pt x="457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7"/>
            <p:cNvSpPr/>
            <p:nvPr/>
          </p:nvSpPr>
          <p:spPr>
            <a:xfrm>
              <a:off x="4134971" y="3682796"/>
              <a:ext cx="128819" cy="48909"/>
            </a:xfrm>
            <a:custGeom>
              <a:rect b="b" l="l" r="r" t="t"/>
              <a:pathLst>
                <a:path extrusionOk="0" h="1838" w="4841">
                  <a:moveTo>
                    <a:pt x="4392" y="448"/>
                  </a:moveTo>
                  <a:lnTo>
                    <a:pt x="4392" y="1345"/>
                  </a:lnTo>
                  <a:lnTo>
                    <a:pt x="494" y="1345"/>
                  </a:lnTo>
                  <a:lnTo>
                    <a:pt x="494" y="448"/>
                  </a:lnTo>
                  <a:close/>
                  <a:moveTo>
                    <a:pt x="449" y="0"/>
                  </a:moveTo>
                  <a:cubicBezTo>
                    <a:pt x="225" y="0"/>
                    <a:pt x="1" y="180"/>
                    <a:pt x="1" y="448"/>
                  </a:cubicBezTo>
                  <a:lnTo>
                    <a:pt x="1" y="1389"/>
                  </a:lnTo>
                  <a:cubicBezTo>
                    <a:pt x="1" y="1613"/>
                    <a:pt x="180" y="1837"/>
                    <a:pt x="449" y="1837"/>
                  </a:cubicBezTo>
                  <a:lnTo>
                    <a:pt x="4392" y="1837"/>
                  </a:lnTo>
                  <a:cubicBezTo>
                    <a:pt x="4616" y="1837"/>
                    <a:pt x="4840" y="1658"/>
                    <a:pt x="4840" y="1389"/>
                  </a:cubicBezTo>
                  <a:lnTo>
                    <a:pt x="4840" y="448"/>
                  </a:lnTo>
                  <a:cubicBezTo>
                    <a:pt x="4840" y="180"/>
                    <a:pt x="4616" y="0"/>
                    <a:pt x="439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7"/>
            <p:cNvSpPr/>
            <p:nvPr/>
          </p:nvSpPr>
          <p:spPr>
            <a:xfrm>
              <a:off x="4285211" y="3682796"/>
              <a:ext cx="130016" cy="48909"/>
            </a:xfrm>
            <a:custGeom>
              <a:rect b="b" l="l" r="r" t="t"/>
              <a:pathLst>
                <a:path extrusionOk="0" h="1838" w="4886">
                  <a:moveTo>
                    <a:pt x="449" y="0"/>
                  </a:moveTo>
                  <a:cubicBezTo>
                    <a:pt x="225" y="0"/>
                    <a:pt x="1" y="180"/>
                    <a:pt x="1" y="448"/>
                  </a:cubicBezTo>
                  <a:lnTo>
                    <a:pt x="1" y="1389"/>
                  </a:lnTo>
                  <a:cubicBezTo>
                    <a:pt x="1" y="1613"/>
                    <a:pt x="180" y="1837"/>
                    <a:pt x="449" y="1837"/>
                  </a:cubicBezTo>
                  <a:lnTo>
                    <a:pt x="897" y="1837"/>
                  </a:lnTo>
                  <a:cubicBezTo>
                    <a:pt x="1032" y="1837"/>
                    <a:pt x="1121" y="1748"/>
                    <a:pt x="1121" y="1613"/>
                  </a:cubicBezTo>
                  <a:cubicBezTo>
                    <a:pt x="1121" y="1524"/>
                    <a:pt x="1032" y="1389"/>
                    <a:pt x="897" y="1389"/>
                  </a:cubicBezTo>
                  <a:lnTo>
                    <a:pt x="539" y="1389"/>
                  </a:lnTo>
                  <a:lnTo>
                    <a:pt x="539" y="493"/>
                  </a:lnTo>
                  <a:lnTo>
                    <a:pt x="4392" y="493"/>
                  </a:lnTo>
                  <a:lnTo>
                    <a:pt x="4392" y="1389"/>
                  </a:lnTo>
                  <a:lnTo>
                    <a:pt x="2017" y="1389"/>
                  </a:lnTo>
                  <a:cubicBezTo>
                    <a:pt x="1928" y="1389"/>
                    <a:pt x="1793" y="1524"/>
                    <a:pt x="1793" y="1613"/>
                  </a:cubicBezTo>
                  <a:cubicBezTo>
                    <a:pt x="1793" y="1748"/>
                    <a:pt x="1928" y="1837"/>
                    <a:pt x="2017" y="1837"/>
                  </a:cubicBezTo>
                  <a:lnTo>
                    <a:pt x="4437" y="1837"/>
                  </a:lnTo>
                  <a:cubicBezTo>
                    <a:pt x="4661" y="1837"/>
                    <a:pt x="4885" y="1658"/>
                    <a:pt x="4885" y="1389"/>
                  </a:cubicBezTo>
                  <a:lnTo>
                    <a:pt x="4885" y="448"/>
                  </a:lnTo>
                  <a:cubicBezTo>
                    <a:pt x="4796" y="180"/>
                    <a:pt x="4616" y="0"/>
                    <a:pt x="439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7"/>
            <p:cNvSpPr/>
            <p:nvPr/>
          </p:nvSpPr>
          <p:spPr>
            <a:xfrm>
              <a:off x="4105167" y="3490805"/>
              <a:ext cx="411391" cy="409022"/>
            </a:xfrm>
            <a:custGeom>
              <a:rect b="b" l="l" r="r" t="t"/>
              <a:pathLst>
                <a:path extrusionOk="0" h="15371" w="15460">
                  <a:moveTo>
                    <a:pt x="14519" y="8291"/>
                  </a:moveTo>
                  <a:cubicBezTo>
                    <a:pt x="14788" y="8291"/>
                    <a:pt x="15012" y="8515"/>
                    <a:pt x="15012" y="8784"/>
                  </a:cubicBezTo>
                  <a:lnTo>
                    <a:pt x="14967" y="13802"/>
                  </a:lnTo>
                  <a:cubicBezTo>
                    <a:pt x="14967" y="14430"/>
                    <a:pt x="14474" y="14878"/>
                    <a:pt x="13892" y="14878"/>
                  </a:cubicBezTo>
                  <a:lnTo>
                    <a:pt x="13847" y="14878"/>
                  </a:lnTo>
                  <a:cubicBezTo>
                    <a:pt x="13264" y="14833"/>
                    <a:pt x="12816" y="14385"/>
                    <a:pt x="12816" y="13802"/>
                  </a:cubicBezTo>
                  <a:lnTo>
                    <a:pt x="12816" y="8291"/>
                  </a:lnTo>
                  <a:close/>
                  <a:moveTo>
                    <a:pt x="11786" y="449"/>
                  </a:moveTo>
                  <a:cubicBezTo>
                    <a:pt x="12054" y="449"/>
                    <a:pt x="12279" y="673"/>
                    <a:pt x="12279" y="942"/>
                  </a:cubicBezTo>
                  <a:lnTo>
                    <a:pt x="12279" y="5244"/>
                  </a:lnTo>
                  <a:lnTo>
                    <a:pt x="1838" y="5244"/>
                  </a:lnTo>
                  <a:cubicBezTo>
                    <a:pt x="1748" y="5244"/>
                    <a:pt x="1614" y="5378"/>
                    <a:pt x="1614" y="5468"/>
                  </a:cubicBezTo>
                  <a:cubicBezTo>
                    <a:pt x="1614" y="5602"/>
                    <a:pt x="1748" y="5692"/>
                    <a:pt x="1838" y="5692"/>
                  </a:cubicBezTo>
                  <a:lnTo>
                    <a:pt x="12279" y="5692"/>
                  </a:lnTo>
                  <a:lnTo>
                    <a:pt x="12279" y="13892"/>
                  </a:lnTo>
                  <a:cubicBezTo>
                    <a:pt x="12279" y="14340"/>
                    <a:pt x="12458" y="14654"/>
                    <a:pt x="12727" y="14923"/>
                  </a:cubicBezTo>
                  <a:lnTo>
                    <a:pt x="897" y="14923"/>
                  </a:lnTo>
                  <a:cubicBezTo>
                    <a:pt x="628" y="14923"/>
                    <a:pt x="404" y="14698"/>
                    <a:pt x="404" y="14430"/>
                  </a:cubicBezTo>
                  <a:lnTo>
                    <a:pt x="404" y="5692"/>
                  </a:lnTo>
                  <a:lnTo>
                    <a:pt x="852" y="5692"/>
                  </a:lnTo>
                  <a:cubicBezTo>
                    <a:pt x="942" y="5692"/>
                    <a:pt x="1076" y="5602"/>
                    <a:pt x="1076" y="5468"/>
                  </a:cubicBezTo>
                  <a:cubicBezTo>
                    <a:pt x="1076" y="5378"/>
                    <a:pt x="942" y="5244"/>
                    <a:pt x="852" y="5244"/>
                  </a:cubicBezTo>
                  <a:lnTo>
                    <a:pt x="404" y="5244"/>
                  </a:lnTo>
                  <a:lnTo>
                    <a:pt x="404" y="942"/>
                  </a:lnTo>
                  <a:cubicBezTo>
                    <a:pt x="404" y="673"/>
                    <a:pt x="628" y="449"/>
                    <a:pt x="897" y="449"/>
                  </a:cubicBezTo>
                  <a:close/>
                  <a:moveTo>
                    <a:pt x="942" y="1"/>
                  </a:moveTo>
                  <a:cubicBezTo>
                    <a:pt x="404" y="1"/>
                    <a:pt x="1" y="449"/>
                    <a:pt x="1" y="942"/>
                  </a:cubicBezTo>
                  <a:lnTo>
                    <a:pt x="1" y="14430"/>
                  </a:lnTo>
                  <a:cubicBezTo>
                    <a:pt x="1" y="14967"/>
                    <a:pt x="449" y="15371"/>
                    <a:pt x="942" y="15371"/>
                  </a:cubicBezTo>
                  <a:lnTo>
                    <a:pt x="13892" y="15371"/>
                  </a:lnTo>
                  <a:cubicBezTo>
                    <a:pt x="14743" y="15326"/>
                    <a:pt x="15460" y="14698"/>
                    <a:pt x="15460" y="13847"/>
                  </a:cubicBezTo>
                  <a:lnTo>
                    <a:pt x="15460" y="8828"/>
                  </a:lnTo>
                  <a:cubicBezTo>
                    <a:pt x="15415" y="8201"/>
                    <a:pt x="14967" y="7843"/>
                    <a:pt x="14474" y="7843"/>
                  </a:cubicBezTo>
                  <a:lnTo>
                    <a:pt x="12771" y="7843"/>
                  </a:lnTo>
                  <a:lnTo>
                    <a:pt x="12771" y="942"/>
                  </a:lnTo>
                  <a:cubicBezTo>
                    <a:pt x="12771" y="359"/>
                    <a:pt x="12323" y="1"/>
                    <a:pt x="1183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6" name="Google Shape;3696;p57"/>
          <p:cNvGrpSpPr/>
          <p:nvPr/>
        </p:nvGrpSpPr>
        <p:grpSpPr>
          <a:xfrm>
            <a:off x="4729970" y="3490805"/>
            <a:ext cx="349416" cy="407825"/>
            <a:chOff x="4729970" y="3490805"/>
            <a:chExt cx="349416" cy="407825"/>
          </a:xfrm>
        </p:grpSpPr>
        <p:sp>
          <p:nvSpPr>
            <p:cNvPr id="3697" name="Google Shape;3697;p57"/>
            <p:cNvSpPr/>
            <p:nvPr/>
          </p:nvSpPr>
          <p:spPr>
            <a:xfrm>
              <a:off x="4789603" y="3711402"/>
              <a:ext cx="184833" cy="11948"/>
            </a:xfrm>
            <a:custGeom>
              <a:rect b="b" l="l" r="r" t="t"/>
              <a:pathLst>
                <a:path extrusionOk="0" h="449" w="6946">
                  <a:moveTo>
                    <a:pt x="224" y="1"/>
                  </a:moveTo>
                  <a:cubicBezTo>
                    <a:pt x="90" y="1"/>
                    <a:pt x="0" y="90"/>
                    <a:pt x="0" y="225"/>
                  </a:cubicBezTo>
                  <a:cubicBezTo>
                    <a:pt x="0" y="314"/>
                    <a:pt x="90" y="449"/>
                    <a:pt x="224" y="449"/>
                  </a:cubicBezTo>
                  <a:lnTo>
                    <a:pt x="6722" y="449"/>
                  </a:lnTo>
                  <a:cubicBezTo>
                    <a:pt x="6811" y="449"/>
                    <a:pt x="6946" y="314"/>
                    <a:pt x="6946" y="225"/>
                  </a:cubicBezTo>
                  <a:cubicBezTo>
                    <a:pt x="6946" y="90"/>
                    <a:pt x="6811" y="1"/>
                    <a:pt x="672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7"/>
            <p:cNvSpPr/>
            <p:nvPr/>
          </p:nvSpPr>
          <p:spPr>
            <a:xfrm>
              <a:off x="4789603" y="3744797"/>
              <a:ext cx="184833" cy="11948"/>
            </a:xfrm>
            <a:custGeom>
              <a:rect b="b" l="l" r="r" t="t"/>
              <a:pathLst>
                <a:path extrusionOk="0" h="449" w="6946">
                  <a:moveTo>
                    <a:pt x="224" y="0"/>
                  </a:moveTo>
                  <a:cubicBezTo>
                    <a:pt x="90" y="0"/>
                    <a:pt x="0" y="135"/>
                    <a:pt x="0" y="224"/>
                  </a:cubicBezTo>
                  <a:cubicBezTo>
                    <a:pt x="0" y="359"/>
                    <a:pt x="90" y="448"/>
                    <a:pt x="224" y="448"/>
                  </a:cubicBezTo>
                  <a:lnTo>
                    <a:pt x="6722" y="448"/>
                  </a:lnTo>
                  <a:cubicBezTo>
                    <a:pt x="6811" y="448"/>
                    <a:pt x="6946" y="359"/>
                    <a:pt x="6946" y="224"/>
                  </a:cubicBezTo>
                  <a:cubicBezTo>
                    <a:pt x="6946" y="90"/>
                    <a:pt x="6811" y="0"/>
                    <a:pt x="672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7"/>
            <p:cNvSpPr/>
            <p:nvPr/>
          </p:nvSpPr>
          <p:spPr>
            <a:xfrm>
              <a:off x="4788406" y="3778193"/>
              <a:ext cx="115700" cy="11948"/>
            </a:xfrm>
            <a:custGeom>
              <a:rect b="b" l="l" r="r" t="t"/>
              <a:pathLst>
                <a:path extrusionOk="0" h="449" w="4348">
                  <a:moveTo>
                    <a:pt x="225" y="0"/>
                  </a:moveTo>
                  <a:cubicBezTo>
                    <a:pt x="90" y="0"/>
                    <a:pt x="1" y="90"/>
                    <a:pt x="1" y="224"/>
                  </a:cubicBezTo>
                  <a:cubicBezTo>
                    <a:pt x="1" y="314"/>
                    <a:pt x="90" y="448"/>
                    <a:pt x="225" y="448"/>
                  </a:cubicBezTo>
                  <a:lnTo>
                    <a:pt x="4123" y="448"/>
                  </a:lnTo>
                  <a:cubicBezTo>
                    <a:pt x="4257" y="448"/>
                    <a:pt x="4347" y="314"/>
                    <a:pt x="4347" y="224"/>
                  </a:cubicBezTo>
                  <a:cubicBezTo>
                    <a:pt x="4347" y="90"/>
                    <a:pt x="4302" y="0"/>
                    <a:pt x="412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7"/>
            <p:cNvSpPr/>
            <p:nvPr/>
          </p:nvSpPr>
          <p:spPr>
            <a:xfrm>
              <a:off x="4788406" y="3810364"/>
              <a:ext cx="115700" cy="11948"/>
            </a:xfrm>
            <a:custGeom>
              <a:rect b="b" l="l" r="r" t="t"/>
              <a:pathLst>
                <a:path extrusionOk="0" h="449" w="4348">
                  <a:moveTo>
                    <a:pt x="225" y="1"/>
                  </a:moveTo>
                  <a:cubicBezTo>
                    <a:pt x="90" y="1"/>
                    <a:pt x="1" y="135"/>
                    <a:pt x="1" y="225"/>
                  </a:cubicBezTo>
                  <a:cubicBezTo>
                    <a:pt x="1" y="359"/>
                    <a:pt x="90" y="449"/>
                    <a:pt x="225" y="449"/>
                  </a:cubicBezTo>
                  <a:lnTo>
                    <a:pt x="4123" y="449"/>
                  </a:lnTo>
                  <a:cubicBezTo>
                    <a:pt x="4257" y="449"/>
                    <a:pt x="4347" y="359"/>
                    <a:pt x="4347" y="225"/>
                  </a:cubicBezTo>
                  <a:cubicBezTo>
                    <a:pt x="4347" y="135"/>
                    <a:pt x="4302" y="1"/>
                    <a:pt x="41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7"/>
            <p:cNvSpPr/>
            <p:nvPr/>
          </p:nvSpPr>
          <p:spPr>
            <a:xfrm>
              <a:off x="4905250" y="3660124"/>
              <a:ext cx="69186" cy="11948"/>
            </a:xfrm>
            <a:custGeom>
              <a:rect b="b" l="l" r="r" t="t"/>
              <a:pathLst>
                <a:path extrusionOk="0" h="449" w="2600">
                  <a:moveTo>
                    <a:pt x="225" y="1"/>
                  </a:moveTo>
                  <a:cubicBezTo>
                    <a:pt x="135" y="1"/>
                    <a:pt x="1" y="135"/>
                    <a:pt x="1" y="225"/>
                  </a:cubicBezTo>
                  <a:cubicBezTo>
                    <a:pt x="1" y="359"/>
                    <a:pt x="135" y="449"/>
                    <a:pt x="225" y="449"/>
                  </a:cubicBezTo>
                  <a:lnTo>
                    <a:pt x="2376" y="449"/>
                  </a:lnTo>
                  <a:cubicBezTo>
                    <a:pt x="2465" y="449"/>
                    <a:pt x="2600" y="359"/>
                    <a:pt x="2600" y="225"/>
                  </a:cubicBezTo>
                  <a:cubicBezTo>
                    <a:pt x="2600" y="135"/>
                    <a:pt x="2465" y="1"/>
                    <a:pt x="237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7"/>
            <p:cNvSpPr/>
            <p:nvPr/>
          </p:nvSpPr>
          <p:spPr>
            <a:xfrm>
              <a:off x="4905250" y="3630321"/>
              <a:ext cx="69186" cy="11948"/>
            </a:xfrm>
            <a:custGeom>
              <a:rect b="b" l="l" r="r" t="t"/>
              <a:pathLst>
                <a:path extrusionOk="0" h="449" w="2600">
                  <a:moveTo>
                    <a:pt x="225" y="1"/>
                  </a:moveTo>
                  <a:cubicBezTo>
                    <a:pt x="135" y="1"/>
                    <a:pt x="1" y="135"/>
                    <a:pt x="1" y="225"/>
                  </a:cubicBezTo>
                  <a:cubicBezTo>
                    <a:pt x="1" y="359"/>
                    <a:pt x="135" y="449"/>
                    <a:pt x="225" y="449"/>
                  </a:cubicBezTo>
                  <a:lnTo>
                    <a:pt x="2376" y="449"/>
                  </a:lnTo>
                  <a:cubicBezTo>
                    <a:pt x="2465" y="449"/>
                    <a:pt x="2600" y="359"/>
                    <a:pt x="2600" y="225"/>
                  </a:cubicBezTo>
                  <a:cubicBezTo>
                    <a:pt x="2600" y="135"/>
                    <a:pt x="2465" y="1"/>
                    <a:pt x="237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7"/>
            <p:cNvSpPr/>
            <p:nvPr/>
          </p:nvSpPr>
          <p:spPr>
            <a:xfrm>
              <a:off x="4788406" y="3581438"/>
              <a:ext cx="98989" cy="113305"/>
            </a:xfrm>
            <a:custGeom>
              <a:rect b="b" l="l" r="r" t="t"/>
              <a:pathLst>
                <a:path extrusionOk="0" h="4258" w="3720">
                  <a:moveTo>
                    <a:pt x="1838" y="1524"/>
                  </a:moveTo>
                  <a:cubicBezTo>
                    <a:pt x="2107" y="1524"/>
                    <a:pt x="2331" y="1748"/>
                    <a:pt x="2331" y="2017"/>
                  </a:cubicBezTo>
                  <a:cubicBezTo>
                    <a:pt x="2331" y="2286"/>
                    <a:pt x="2107" y="2510"/>
                    <a:pt x="1838" y="2510"/>
                  </a:cubicBezTo>
                  <a:cubicBezTo>
                    <a:pt x="1524" y="2510"/>
                    <a:pt x="1345" y="2286"/>
                    <a:pt x="1345" y="2017"/>
                  </a:cubicBezTo>
                  <a:cubicBezTo>
                    <a:pt x="1345" y="1748"/>
                    <a:pt x="1524" y="1524"/>
                    <a:pt x="1838" y="1524"/>
                  </a:cubicBezTo>
                  <a:close/>
                  <a:moveTo>
                    <a:pt x="3048" y="449"/>
                  </a:moveTo>
                  <a:cubicBezTo>
                    <a:pt x="3182" y="449"/>
                    <a:pt x="3272" y="538"/>
                    <a:pt x="3272" y="673"/>
                  </a:cubicBezTo>
                  <a:lnTo>
                    <a:pt x="3272" y="2958"/>
                  </a:lnTo>
                  <a:cubicBezTo>
                    <a:pt x="3137" y="2779"/>
                    <a:pt x="2913" y="2644"/>
                    <a:pt x="2644" y="2510"/>
                  </a:cubicBezTo>
                  <a:cubicBezTo>
                    <a:pt x="2779" y="2331"/>
                    <a:pt x="2824" y="2196"/>
                    <a:pt x="2824" y="2017"/>
                  </a:cubicBezTo>
                  <a:cubicBezTo>
                    <a:pt x="2824" y="1479"/>
                    <a:pt x="2375" y="1076"/>
                    <a:pt x="1883" y="1076"/>
                  </a:cubicBezTo>
                  <a:cubicBezTo>
                    <a:pt x="1390" y="1076"/>
                    <a:pt x="942" y="1524"/>
                    <a:pt x="942" y="2017"/>
                  </a:cubicBezTo>
                  <a:cubicBezTo>
                    <a:pt x="942" y="2196"/>
                    <a:pt x="986" y="2331"/>
                    <a:pt x="1121" y="2510"/>
                  </a:cubicBezTo>
                  <a:cubicBezTo>
                    <a:pt x="897" y="2599"/>
                    <a:pt x="673" y="2734"/>
                    <a:pt x="493" y="2958"/>
                  </a:cubicBezTo>
                  <a:lnTo>
                    <a:pt x="493" y="673"/>
                  </a:lnTo>
                  <a:cubicBezTo>
                    <a:pt x="449" y="493"/>
                    <a:pt x="538" y="449"/>
                    <a:pt x="718" y="449"/>
                  </a:cubicBezTo>
                  <a:close/>
                  <a:moveTo>
                    <a:pt x="2286" y="2868"/>
                  </a:moveTo>
                  <a:cubicBezTo>
                    <a:pt x="2689" y="2958"/>
                    <a:pt x="3048" y="3316"/>
                    <a:pt x="3227" y="3675"/>
                  </a:cubicBezTo>
                  <a:cubicBezTo>
                    <a:pt x="3182" y="3764"/>
                    <a:pt x="3137" y="3809"/>
                    <a:pt x="3003" y="3809"/>
                  </a:cubicBezTo>
                  <a:lnTo>
                    <a:pt x="673" y="3809"/>
                  </a:lnTo>
                  <a:cubicBezTo>
                    <a:pt x="583" y="3809"/>
                    <a:pt x="493" y="3764"/>
                    <a:pt x="449" y="3675"/>
                  </a:cubicBezTo>
                  <a:cubicBezTo>
                    <a:pt x="583" y="3316"/>
                    <a:pt x="942" y="2958"/>
                    <a:pt x="1390" y="2868"/>
                  </a:cubicBezTo>
                  <a:cubicBezTo>
                    <a:pt x="1479" y="2913"/>
                    <a:pt x="1659" y="2958"/>
                    <a:pt x="1838" y="2958"/>
                  </a:cubicBezTo>
                  <a:cubicBezTo>
                    <a:pt x="2017" y="2958"/>
                    <a:pt x="2107" y="2913"/>
                    <a:pt x="2286" y="2868"/>
                  </a:cubicBezTo>
                  <a:close/>
                  <a:moveTo>
                    <a:pt x="718" y="0"/>
                  </a:moveTo>
                  <a:cubicBezTo>
                    <a:pt x="314" y="0"/>
                    <a:pt x="45" y="269"/>
                    <a:pt x="45" y="673"/>
                  </a:cubicBezTo>
                  <a:lnTo>
                    <a:pt x="45" y="3585"/>
                  </a:lnTo>
                  <a:cubicBezTo>
                    <a:pt x="1" y="3899"/>
                    <a:pt x="314" y="4257"/>
                    <a:pt x="718" y="4257"/>
                  </a:cubicBezTo>
                  <a:lnTo>
                    <a:pt x="3048" y="4257"/>
                  </a:lnTo>
                  <a:cubicBezTo>
                    <a:pt x="3451" y="4257"/>
                    <a:pt x="3720" y="3989"/>
                    <a:pt x="3720" y="3585"/>
                  </a:cubicBezTo>
                  <a:lnTo>
                    <a:pt x="3720" y="673"/>
                  </a:lnTo>
                  <a:cubicBezTo>
                    <a:pt x="3720" y="269"/>
                    <a:pt x="3451" y="0"/>
                    <a:pt x="3048"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7"/>
            <p:cNvSpPr/>
            <p:nvPr/>
          </p:nvSpPr>
          <p:spPr>
            <a:xfrm>
              <a:off x="4969647" y="3802328"/>
              <a:ext cx="77542" cy="56227"/>
            </a:xfrm>
            <a:custGeom>
              <a:rect b="b" l="l" r="r" t="t"/>
              <a:pathLst>
                <a:path extrusionOk="0" h="2113" w="2914">
                  <a:moveTo>
                    <a:pt x="2644" y="0"/>
                  </a:moveTo>
                  <a:cubicBezTo>
                    <a:pt x="2588" y="0"/>
                    <a:pt x="2532" y="12"/>
                    <a:pt x="2465" y="34"/>
                  </a:cubicBezTo>
                  <a:lnTo>
                    <a:pt x="1121" y="1602"/>
                  </a:lnTo>
                  <a:lnTo>
                    <a:pt x="404" y="1065"/>
                  </a:lnTo>
                  <a:cubicBezTo>
                    <a:pt x="343" y="1024"/>
                    <a:pt x="292" y="1002"/>
                    <a:pt x="242" y="1002"/>
                  </a:cubicBezTo>
                  <a:cubicBezTo>
                    <a:pt x="180" y="1002"/>
                    <a:pt x="119" y="1035"/>
                    <a:pt x="45" y="1109"/>
                  </a:cubicBezTo>
                  <a:cubicBezTo>
                    <a:pt x="1" y="1199"/>
                    <a:pt x="1" y="1334"/>
                    <a:pt x="135" y="1423"/>
                  </a:cubicBezTo>
                  <a:lnTo>
                    <a:pt x="897" y="2050"/>
                  </a:lnTo>
                  <a:cubicBezTo>
                    <a:pt x="977" y="2091"/>
                    <a:pt x="1076" y="2113"/>
                    <a:pt x="1177" y="2113"/>
                  </a:cubicBezTo>
                  <a:cubicBezTo>
                    <a:pt x="1300" y="2113"/>
                    <a:pt x="1425" y="2080"/>
                    <a:pt x="1524" y="2006"/>
                  </a:cubicBezTo>
                  <a:lnTo>
                    <a:pt x="2868" y="437"/>
                  </a:lnTo>
                  <a:cubicBezTo>
                    <a:pt x="2913" y="258"/>
                    <a:pt x="2868" y="79"/>
                    <a:pt x="2824" y="34"/>
                  </a:cubicBezTo>
                  <a:cubicBezTo>
                    <a:pt x="2756" y="12"/>
                    <a:pt x="2700" y="0"/>
                    <a:pt x="264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7"/>
            <p:cNvSpPr/>
            <p:nvPr/>
          </p:nvSpPr>
          <p:spPr>
            <a:xfrm>
              <a:off x="4729970" y="3490805"/>
              <a:ext cx="349416" cy="407825"/>
            </a:xfrm>
            <a:custGeom>
              <a:rect b="b" l="l" r="r" t="t"/>
              <a:pathLst>
                <a:path extrusionOk="0" h="15326" w="13131">
                  <a:moveTo>
                    <a:pt x="6498" y="449"/>
                  </a:moveTo>
                  <a:cubicBezTo>
                    <a:pt x="6588" y="449"/>
                    <a:pt x="6633" y="494"/>
                    <a:pt x="6633" y="583"/>
                  </a:cubicBezTo>
                  <a:lnTo>
                    <a:pt x="6633" y="897"/>
                  </a:lnTo>
                  <a:cubicBezTo>
                    <a:pt x="6633" y="1121"/>
                    <a:pt x="6812" y="1256"/>
                    <a:pt x="7036" y="1256"/>
                  </a:cubicBezTo>
                  <a:lnTo>
                    <a:pt x="7708" y="1256"/>
                  </a:lnTo>
                  <a:cubicBezTo>
                    <a:pt x="7843" y="1256"/>
                    <a:pt x="7887" y="1345"/>
                    <a:pt x="7887" y="1435"/>
                  </a:cubicBezTo>
                  <a:lnTo>
                    <a:pt x="7887" y="2286"/>
                  </a:lnTo>
                  <a:lnTo>
                    <a:pt x="3406" y="2286"/>
                  </a:lnTo>
                  <a:lnTo>
                    <a:pt x="3406" y="1435"/>
                  </a:lnTo>
                  <a:lnTo>
                    <a:pt x="3451" y="1435"/>
                  </a:lnTo>
                  <a:cubicBezTo>
                    <a:pt x="3451" y="1345"/>
                    <a:pt x="3541" y="1256"/>
                    <a:pt x="3630" y="1256"/>
                  </a:cubicBezTo>
                  <a:lnTo>
                    <a:pt x="4303" y="1256"/>
                  </a:lnTo>
                  <a:cubicBezTo>
                    <a:pt x="4527" y="1256"/>
                    <a:pt x="4706" y="1121"/>
                    <a:pt x="4706" y="897"/>
                  </a:cubicBezTo>
                  <a:lnTo>
                    <a:pt x="4706" y="583"/>
                  </a:lnTo>
                  <a:cubicBezTo>
                    <a:pt x="4706" y="494"/>
                    <a:pt x="4751" y="449"/>
                    <a:pt x="4840" y="449"/>
                  </a:cubicBezTo>
                  <a:close/>
                  <a:moveTo>
                    <a:pt x="9859" y="2779"/>
                  </a:moveTo>
                  <a:cubicBezTo>
                    <a:pt x="9904" y="2779"/>
                    <a:pt x="9904" y="2824"/>
                    <a:pt x="9904" y="2824"/>
                  </a:cubicBezTo>
                  <a:lnTo>
                    <a:pt x="9904" y="10173"/>
                  </a:lnTo>
                  <a:cubicBezTo>
                    <a:pt x="8694" y="10397"/>
                    <a:pt x="7798" y="11472"/>
                    <a:pt x="7798" y="12772"/>
                  </a:cubicBezTo>
                  <a:cubicBezTo>
                    <a:pt x="7798" y="13130"/>
                    <a:pt x="7887" y="13533"/>
                    <a:pt x="8067" y="13892"/>
                  </a:cubicBezTo>
                  <a:lnTo>
                    <a:pt x="1524" y="13892"/>
                  </a:lnTo>
                  <a:cubicBezTo>
                    <a:pt x="1435" y="13892"/>
                    <a:pt x="1435" y="13802"/>
                    <a:pt x="1435" y="13802"/>
                  </a:cubicBezTo>
                  <a:lnTo>
                    <a:pt x="1435" y="2824"/>
                  </a:lnTo>
                  <a:cubicBezTo>
                    <a:pt x="1435" y="2779"/>
                    <a:pt x="1524" y="2779"/>
                    <a:pt x="1524" y="2779"/>
                  </a:cubicBezTo>
                  <a:close/>
                  <a:moveTo>
                    <a:pt x="10397" y="10576"/>
                  </a:moveTo>
                  <a:cubicBezTo>
                    <a:pt x="11562" y="10576"/>
                    <a:pt x="12592" y="11562"/>
                    <a:pt x="12592" y="12772"/>
                  </a:cubicBezTo>
                  <a:cubicBezTo>
                    <a:pt x="12592" y="13937"/>
                    <a:pt x="11651" y="14923"/>
                    <a:pt x="10397" y="14923"/>
                  </a:cubicBezTo>
                  <a:lnTo>
                    <a:pt x="10352" y="14923"/>
                  </a:lnTo>
                  <a:cubicBezTo>
                    <a:pt x="9187" y="14878"/>
                    <a:pt x="8201" y="13937"/>
                    <a:pt x="8201" y="12772"/>
                  </a:cubicBezTo>
                  <a:cubicBezTo>
                    <a:pt x="8201" y="11517"/>
                    <a:pt x="9232" y="10576"/>
                    <a:pt x="10397" y="10576"/>
                  </a:cubicBezTo>
                  <a:close/>
                  <a:moveTo>
                    <a:pt x="4930" y="1"/>
                  </a:moveTo>
                  <a:cubicBezTo>
                    <a:pt x="4571" y="1"/>
                    <a:pt x="4303" y="270"/>
                    <a:pt x="4303" y="583"/>
                  </a:cubicBezTo>
                  <a:lnTo>
                    <a:pt x="4303" y="808"/>
                  </a:lnTo>
                  <a:lnTo>
                    <a:pt x="3675" y="808"/>
                  </a:lnTo>
                  <a:cubicBezTo>
                    <a:pt x="3362" y="808"/>
                    <a:pt x="3048" y="1121"/>
                    <a:pt x="3048" y="1435"/>
                  </a:cubicBezTo>
                  <a:lnTo>
                    <a:pt x="3048" y="2286"/>
                  </a:lnTo>
                  <a:lnTo>
                    <a:pt x="1614" y="2286"/>
                  </a:lnTo>
                  <a:cubicBezTo>
                    <a:pt x="1345" y="2286"/>
                    <a:pt x="1121" y="2510"/>
                    <a:pt x="1121" y="2779"/>
                  </a:cubicBezTo>
                  <a:lnTo>
                    <a:pt x="1121" y="13757"/>
                  </a:lnTo>
                  <a:cubicBezTo>
                    <a:pt x="1121" y="14026"/>
                    <a:pt x="1345" y="14250"/>
                    <a:pt x="1614" y="14250"/>
                  </a:cubicBezTo>
                  <a:lnTo>
                    <a:pt x="8380" y="14250"/>
                  </a:lnTo>
                  <a:cubicBezTo>
                    <a:pt x="8560" y="14474"/>
                    <a:pt x="8784" y="14698"/>
                    <a:pt x="9008" y="14878"/>
                  </a:cubicBezTo>
                  <a:lnTo>
                    <a:pt x="1166" y="14878"/>
                  </a:lnTo>
                  <a:cubicBezTo>
                    <a:pt x="763" y="14878"/>
                    <a:pt x="449" y="14564"/>
                    <a:pt x="449" y="14161"/>
                  </a:cubicBezTo>
                  <a:lnTo>
                    <a:pt x="449" y="2286"/>
                  </a:lnTo>
                  <a:cubicBezTo>
                    <a:pt x="449" y="1883"/>
                    <a:pt x="763" y="1569"/>
                    <a:pt x="1166" y="1569"/>
                  </a:cubicBezTo>
                  <a:lnTo>
                    <a:pt x="2241" y="1569"/>
                  </a:lnTo>
                  <a:cubicBezTo>
                    <a:pt x="2331" y="1569"/>
                    <a:pt x="2465" y="1435"/>
                    <a:pt x="2465" y="1345"/>
                  </a:cubicBezTo>
                  <a:cubicBezTo>
                    <a:pt x="2465" y="1211"/>
                    <a:pt x="2331" y="1121"/>
                    <a:pt x="2241" y="1121"/>
                  </a:cubicBezTo>
                  <a:lnTo>
                    <a:pt x="1166" y="1121"/>
                  </a:lnTo>
                  <a:cubicBezTo>
                    <a:pt x="539" y="1121"/>
                    <a:pt x="1" y="1614"/>
                    <a:pt x="1" y="2286"/>
                  </a:cubicBezTo>
                  <a:lnTo>
                    <a:pt x="1" y="14161"/>
                  </a:lnTo>
                  <a:cubicBezTo>
                    <a:pt x="1" y="14788"/>
                    <a:pt x="494" y="15326"/>
                    <a:pt x="1166" y="15326"/>
                  </a:cubicBezTo>
                  <a:lnTo>
                    <a:pt x="10531" y="15326"/>
                  </a:lnTo>
                  <a:cubicBezTo>
                    <a:pt x="11965" y="15326"/>
                    <a:pt x="13130" y="14161"/>
                    <a:pt x="13130" y="12682"/>
                  </a:cubicBezTo>
                  <a:cubicBezTo>
                    <a:pt x="13040" y="11651"/>
                    <a:pt x="12368" y="10666"/>
                    <a:pt x="11427" y="10307"/>
                  </a:cubicBezTo>
                  <a:lnTo>
                    <a:pt x="11427" y="2331"/>
                  </a:lnTo>
                  <a:cubicBezTo>
                    <a:pt x="11427" y="1704"/>
                    <a:pt x="10934" y="1166"/>
                    <a:pt x="10262" y="1166"/>
                  </a:cubicBezTo>
                  <a:lnTo>
                    <a:pt x="9187" y="1166"/>
                  </a:lnTo>
                  <a:cubicBezTo>
                    <a:pt x="9052" y="1166"/>
                    <a:pt x="8963" y="1256"/>
                    <a:pt x="8963" y="1390"/>
                  </a:cubicBezTo>
                  <a:cubicBezTo>
                    <a:pt x="8963" y="1480"/>
                    <a:pt x="9052" y="1614"/>
                    <a:pt x="9187" y="1614"/>
                  </a:cubicBezTo>
                  <a:lnTo>
                    <a:pt x="10262" y="1614"/>
                  </a:lnTo>
                  <a:cubicBezTo>
                    <a:pt x="10621" y="1614"/>
                    <a:pt x="10979" y="1928"/>
                    <a:pt x="10979" y="2331"/>
                  </a:cubicBezTo>
                  <a:lnTo>
                    <a:pt x="10979" y="10128"/>
                  </a:lnTo>
                  <a:cubicBezTo>
                    <a:pt x="10800" y="10083"/>
                    <a:pt x="10576" y="10083"/>
                    <a:pt x="10397" y="10083"/>
                  </a:cubicBezTo>
                  <a:lnTo>
                    <a:pt x="10352" y="10083"/>
                  </a:lnTo>
                  <a:lnTo>
                    <a:pt x="10352" y="2779"/>
                  </a:lnTo>
                  <a:cubicBezTo>
                    <a:pt x="10352" y="2510"/>
                    <a:pt x="10128" y="2286"/>
                    <a:pt x="9859" y="2286"/>
                  </a:cubicBezTo>
                  <a:lnTo>
                    <a:pt x="8380" y="2286"/>
                  </a:lnTo>
                  <a:lnTo>
                    <a:pt x="8380" y="1435"/>
                  </a:lnTo>
                  <a:cubicBezTo>
                    <a:pt x="8380" y="1121"/>
                    <a:pt x="8111" y="808"/>
                    <a:pt x="7753" y="808"/>
                  </a:cubicBezTo>
                  <a:lnTo>
                    <a:pt x="7170" y="808"/>
                  </a:lnTo>
                  <a:lnTo>
                    <a:pt x="7170" y="583"/>
                  </a:lnTo>
                  <a:cubicBezTo>
                    <a:pt x="7170" y="270"/>
                    <a:pt x="6857" y="1"/>
                    <a:pt x="654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06" name="Google Shape;3706;p57"/>
          <p:cNvSpPr/>
          <p:nvPr/>
        </p:nvSpPr>
        <p:spPr>
          <a:xfrm>
            <a:off x="5367892" y="3489022"/>
            <a:ext cx="316020" cy="397686"/>
          </a:xfrm>
          <a:custGeom>
            <a:rect b="b" l="l" r="r" t="t"/>
            <a:pathLst>
              <a:path extrusionOk="0" h="14945" w="11876">
                <a:moveTo>
                  <a:pt x="5916" y="426"/>
                </a:moveTo>
                <a:lnTo>
                  <a:pt x="10397" y="1860"/>
                </a:lnTo>
                <a:lnTo>
                  <a:pt x="10397" y="1905"/>
                </a:lnTo>
                <a:lnTo>
                  <a:pt x="8963" y="2129"/>
                </a:lnTo>
                <a:lnTo>
                  <a:pt x="8380" y="2084"/>
                </a:lnTo>
                <a:cubicBezTo>
                  <a:pt x="8291" y="2084"/>
                  <a:pt x="8156" y="2129"/>
                  <a:pt x="8156" y="2219"/>
                </a:cubicBezTo>
                <a:cubicBezTo>
                  <a:pt x="8156" y="2353"/>
                  <a:pt x="8246" y="2443"/>
                  <a:pt x="8336" y="2443"/>
                </a:cubicBezTo>
                <a:lnTo>
                  <a:pt x="8739" y="2532"/>
                </a:lnTo>
                <a:lnTo>
                  <a:pt x="8739" y="3429"/>
                </a:lnTo>
                <a:lnTo>
                  <a:pt x="3182" y="3429"/>
                </a:lnTo>
                <a:lnTo>
                  <a:pt x="3182" y="2532"/>
                </a:lnTo>
                <a:lnTo>
                  <a:pt x="5468" y="2219"/>
                </a:lnTo>
                <a:cubicBezTo>
                  <a:pt x="5647" y="2196"/>
                  <a:pt x="5815" y="2185"/>
                  <a:pt x="5983" y="2185"/>
                </a:cubicBezTo>
                <a:cubicBezTo>
                  <a:pt x="6151" y="2185"/>
                  <a:pt x="6319" y="2196"/>
                  <a:pt x="6498" y="2219"/>
                </a:cubicBezTo>
                <a:lnTo>
                  <a:pt x="7350" y="2353"/>
                </a:lnTo>
                <a:cubicBezTo>
                  <a:pt x="7439" y="2353"/>
                  <a:pt x="7574" y="2308"/>
                  <a:pt x="7574" y="2174"/>
                </a:cubicBezTo>
                <a:cubicBezTo>
                  <a:pt x="7574" y="2084"/>
                  <a:pt x="7484" y="1950"/>
                  <a:pt x="7395" y="1950"/>
                </a:cubicBezTo>
                <a:lnTo>
                  <a:pt x="6543" y="1860"/>
                </a:lnTo>
                <a:cubicBezTo>
                  <a:pt x="6341" y="1816"/>
                  <a:pt x="6162" y="1793"/>
                  <a:pt x="5983" y="1793"/>
                </a:cubicBezTo>
                <a:cubicBezTo>
                  <a:pt x="5804" y="1793"/>
                  <a:pt x="5625" y="1816"/>
                  <a:pt x="5423" y="1860"/>
                </a:cubicBezTo>
                <a:lnTo>
                  <a:pt x="3003" y="2129"/>
                </a:lnTo>
                <a:lnTo>
                  <a:pt x="1569" y="1905"/>
                </a:lnTo>
                <a:cubicBezTo>
                  <a:pt x="1435" y="1905"/>
                  <a:pt x="1435" y="1905"/>
                  <a:pt x="1435" y="1860"/>
                </a:cubicBezTo>
                <a:lnTo>
                  <a:pt x="5916" y="426"/>
                </a:lnTo>
                <a:close/>
                <a:moveTo>
                  <a:pt x="1614" y="3922"/>
                </a:moveTo>
                <a:lnTo>
                  <a:pt x="1614" y="4325"/>
                </a:lnTo>
                <a:lnTo>
                  <a:pt x="1121" y="4325"/>
                </a:lnTo>
                <a:lnTo>
                  <a:pt x="1121" y="3922"/>
                </a:lnTo>
                <a:close/>
                <a:moveTo>
                  <a:pt x="3810" y="3877"/>
                </a:moveTo>
                <a:lnTo>
                  <a:pt x="3810" y="4325"/>
                </a:lnTo>
                <a:cubicBezTo>
                  <a:pt x="3810" y="4459"/>
                  <a:pt x="3675" y="4594"/>
                  <a:pt x="3496" y="4594"/>
                </a:cubicBezTo>
                <a:lnTo>
                  <a:pt x="3272" y="4594"/>
                </a:lnTo>
                <a:lnTo>
                  <a:pt x="3272" y="3877"/>
                </a:lnTo>
                <a:close/>
                <a:moveTo>
                  <a:pt x="8425" y="3922"/>
                </a:moveTo>
                <a:lnTo>
                  <a:pt x="8425" y="4639"/>
                </a:lnTo>
                <a:lnTo>
                  <a:pt x="8156" y="4639"/>
                </a:lnTo>
                <a:cubicBezTo>
                  <a:pt x="7977" y="4639"/>
                  <a:pt x="7887" y="4549"/>
                  <a:pt x="7887" y="4370"/>
                </a:cubicBezTo>
                <a:lnTo>
                  <a:pt x="7932" y="3922"/>
                </a:lnTo>
                <a:close/>
                <a:moveTo>
                  <a:pt x="1659" y="4683"/>
                </a:moveTo>
                <a:lnTo>
                  <a:pt x="1928" y="6252"/>
                </a:lnTo>
                <a:cubicBezTo>
                  <a:pt x="1973" y="6341"/>
                  <a:pt x="1883" y="6341"/>
                  <a:pt x="1883" y="6341"/>
                </a:cubicBezTo>
                <a:lnTo>
                  <a:pt x="897" y="6341"/>
                </a:lnTo>
                <a:cubicBezTo>
                  <a:pt x="808" y="6341"/>
                  <a:pt x="808" y="6341"/>
                  <a:pt x="808" y="6252"/>
                </a:cubicBezTo>
                <a:lnTo>
                  <a:pt x="1121" y="4683"/>
                </a:lnTo>
                <a:close/>
                <a:moveTo>
                  <a:pt x="7574" y="3832"/>
                </a:moveTo>
                <a:lnTo>
                  <a:pt x="7574" y="4325"/>
                </a:lnTo>
                <a:cubicBezTo>
                  <a:pt x="7574" y="4683"/>
                  <a:pt x="7887" y="5042"/>
                  <a:pt x="8291" y="5042"/>
                </a:cubicBezTo>
                <a:lnTo>
                  <a:pt x="8560" y="5042"/>
                </a:lnTo>
                <a:lnTo>
                  <a:pt x="8560" y="5580"/>
                </a:lnTo>
                <a:cubicBezTo>
                  <a:pt x="8560" y="5669"/>
                  <a:pt x="8515" y="5759"/>
                  <a:pt x="8380" y="5759"/>
                </a:cubicBezTo>
                <a:cubicBezTo>
                  <a:pt x="8246" y="5759"/>
                  <a:pt x="8067" y="5938"/>
                  <a:pt x="8067" y="6117"/>
                </a:cubicBezTo>
                <a:cubicBezTo>
                  <a:pt x="7977" y="7237"/>
                  <a:pt x="7036" y="8044"/>
                  <a:pt x="5916" y="8044"/>
                </a:cubicBezTo>
                <a:cubicBezTo>
                  <a:pt x="4796" y="8044"/>
                  <a:pt x="3855" y="7237"/>
                  <a:pt x="3810" y="6117"/>
                </a:cubicBezTo>
                <a:cubicBezTo>
                  <a:pt x="3810" y="5938"/>
                  <a:pt x="3631" y="5759"/>
                  <a:pt x="3451" y="5759"/>
                </a:cubicBezTo>
                <a:cubicBezTo>
                  <a:pt x="3406" y="5759"/>
                  <a:pt x="3272" y="5714"/>
                  <a:pt x="3272" y="5580"/>
                </a:cubicBezTo>
                <a:lnTo>
                  <a:pt x="3272" y="5042"/>
                </a:lnTo>
                <a:lnTo>
                  <a:pt x="3586" y="5042"/>
                </a:lnTo>
                <a:cubicBezTo>
                  <a:pt x="3944" y="5042"/>
                  <a:pt x="4303" y="4683"/>
                  <a:pt x="4303" y="4325"/>
                </a:cubicBezTo>
                <a:lnTo>
                  <a:pt x="4303" y="3832"/>
                </a:lnTo>
                <a:close/>
                <a:moveTo>
                  <a:pt x="7036" y="8268"/>
                </a:moveTo>
                <a:lnTo>
                  <a:pt x="7036" y="8403"/>
                </a:lnTo>
                <a:cubicBezTo>
                  <a:pt x="7036" y="8806"/>
                  <a:pt x="6991" y="9119"/>
                  <a:pt x="6902" y="9523"/>
                </a:cubicBezTo>
                <a:cubicBezTo>
                  <a:pt x="6588" y="9568"/>
                  <a:pt x="6263" y="9590"/>
                  <a:pt x="5938" y="9590"/>
                </a:cubicBezTo>
                <a:cubicBezTo>
                  <a:pt x="5613" y="9590"/>
                  <a:pt x="5288" y="9568"/>
                  <a:pt x="4975" y="9523"/>
                </a:cubicBezTo>
                <a:cubicBezTo>
                  <a:pt x="4885" y="9164"/>
                  <a:pt x="4796" y="8806"/>
                  <a:pt x="4796" y="8403"/>
                </a:cubicBezTo>
                <a:lnTo>
                  <a:pt x="4796" y="8268"/>
                </a:lnTo>
                <a:cubicBezTo>
                  <a:pt x="5154" y="8403"/>
                  <a:pt x="5513" y="8492"/>
                  <a:pt x="5916" y="8492"/>
                </a:cubicBezTo>
                <a:cubicBezTo>
                  <a:pt x="6319" y="8492"/>
                  <a:pt x="6722" y="8403"/>
                  <a:pt x="7036" y="8268"/>
                </a:cubicBezTo>
                <a:close/>
                <a:moveTo>
                  <a:pt x="4392" y="8716"/>
                </a:moveTo>
                <a:cubicBezTo>
                  <a:pt x="4482" y="9523"/>
                  <a:pt x="4706" y="10285"/>
                  <a:pt x="5154" y="10912"/>
                </a:cubicBezTo>
                <a:lnTo>
                  <a:pt x="5244" y="11046"/>
                </a:lnTo>
                <a:lnTo>
                  <a:pt x="5244" y="11046"/>
                </a:lnTo>
                <a:lnTo>
                  <a:pt x="3003" y="9657"/>
                </a:lnTo>
                <a:lnTo>
                  <a:pt x="4392" y="8716"/>
                </a:lnTo>
                <a:close/>
                <a:moveTo>
                  <a:pt x="7439" y="8806"/>
                </a:moveTo>
                <a:lnTo>
                  <a:pt x="8828" y="9747"/>
                </a:lnTo>
                <a:lnTo>
                  <a:pt x="6588" y="11091"/>
                </a:lnTo>
                <a:lnTo>
                  <a:pt x="6722" y="10912"/>
                </a:lnTo>
                <a:cubicBezTo>
                  <a:pt x="7126" y="10285"/>
                  <a:pt x="7395" y="9568"/>
                  <a:pt x="7439" y="8806"/>
                </a:cubicBezTo>
                <a:close/>
                <a:moveTo>
                  <a:pt x="6678" y="9971"/>
                </a:moveTo>
                <a:cubicBezTo>
                  <a:pt x="6543" y="10195"/>
                  <a:pt x="6454" y="10464"/>
                  <a:pt x="6274" y="10688"/>
                </a:cubicBezTo>
                <a:lnTo>
                  <a:pt x="5871" y="11315"/>
                </a:lnTo>
                <a:lnTo>
                  <a:pt x="5468" y="10688"/>
                </a:lnTo>
                <a:cubicBezTo>
                  <a:pt x="5333" y="10464"/>
                  <a:pt x="5199" y="10195"/>
                  <a:pt x="5109" y="9971"/>
                </a:cubicBezTo>
                <a:lnTo>
                  <a:pt x="5109" y="9971"/>
                </a:lnTo>
                <a:cubicBezTo>
                  <a:pt x="5356" y="9993"/>
                  <a:pt x="5613" y="10004"/>
                  <a:pt x="5877" y="10004"/>
                </a:cubicBezTo>
                <a:cubicBezTo>
                  <a:pt x="6140" y="10004"/>
                  <a:pt x="6409" y="9993"/>
                  <a:pt x="6678" y="9971"/>
                </a:cubicBezTo>
                <a:close/>
                <a:moveTo>
                  <a:pt x="5893" y="1"/>
                </a:moveTo>
                <a:cubicBezTo>
                  <a:pt x="5849" y="1"/>
                  <a:pt x="5804" y="23"/>
                  <a:pt x="5737" y="68"/>
                </a:cubicBezTo>
                <a:lnTo>
                  <a:pt x="1256" y="1457"/>
                </a:lnTo>
                <a:cubicBezTo>
                  <a:pt x="1032" y="1502"/>
                  <a:pt x="942" y="1726"/>
                  <a:pt x="942" y="1950"/>
                </a:cubicBezTo>
                <a:cubicBezTo>
                  <a:pt x="942" y="2084"/>
                  <a:pt x="987" y="2219"/>
                  <a:pt x="1121" y="2308"/>
                </a:cubicBezTo>
                <a:lnTo>
                  <a:pt x="1121" y="3473"/>
                </a:lnTo>
                <a:cubicBezTo>
                  <a:pt x="897" y="3473"/>
                  <a:pt x="673" y="3698"/>
                  <a:pt x="673" y="3922"/>
                </a:cubicBezTo>
                <a:lnTo>
                  <a:pt x="673" y="4549"/>
                </a:lnTo>
                <a:lnTo>
                  <a:pt x="359" y="6252"/>
                </a:lnTo>
                <a:cubicBezTo>
                  <a:pt x="315" y="6565"/>
                  <a:pt x="539" y="6834"/>
                  <a:pt x="897" y="6834"/>
                </a:cubicBezTo>
                <a:lnTo>
                  <a:pt x="1883" y="6834"/>
                </a:lnTo>
                <a:cubicBezTo>
                  <a:pt x="2152" y="6834"/>
                  <a:pt x="2465" y="6565"/>
                  <a:pt x="2376" y="6252"/>
                </a:cubicBezTo>
                <a:lnTo>
                  <a:pt x="2107" y="4549"/>
                </a:lnTo>
                <a:lnTo>
                  <a:pt x="2107" y="3922"/>
                </a:lnTo>
                <a:cubicBezTo>
                  <a:pt x="2107" y="3698"/>
                  <a:pt x="1883" y="3473"/>
                  <a:pt x="1659" y="3473"/>
                </a:cubicBezTo>
                <a:lnTo>
                  <a:pt x="1659" y="2398"/>
                </a:lnTo>
                <a:lnTo>
                  <a:pt x="2734" y="2577"/>
                </a:lnTo>
                <a:lnTo>
                  <a:pt x="2734" y="3473"/>
                </a:lnTo>
                <a:cubicBezTo>
                  <a:pt x="2734" y="3653"/>
                  <a:pt x="2779" y="3742"/>
                  <a:pt x="2914" y="3787"/>
                </a:cubicBezTo>
                <a:lnTo>
                  <a:pt x="2914" y="4818"/>
                </a:lnTo>
                <a:lnTo>
                  <a:pt x="2914" y="5580"/>
                </a:lnTo>
                <a:cubicBezTo>
                  <a:pt x="2914" y="5893"/>
                  <a:pt x="3138" y="6117"/>
                  <a:pt x="3406" y="6162"/>
                </a:cubicBezTo>
                <a:cubicBezTo>
                  <a:pt x="3451" y="6879"/>
                  <a:pt x="3855" y="7506"/>
                  <a:pt x="4392" y="7954"/>
                </a:cubicBezTo>
                <a:lnTo>
                  <a:pt x="4392" y="8223"/>
                </a:lnTo>
                <a:lnTo>
                  <a:pt x="2510" y="9433"/>
                </a:lnTo>
                <a:lnTo>
                  <a:pt x="1614" y="9747"/>
                </a:lnTo>
                <a:cubicBezTo>
                  <a:pt x="673" y="10016"/>
                  <a:pt x="1" y="10867"/>
                  <a:pt x="1" y="11853"/>
                </a:cubicBezTo>
                <a:lnTo>
                  <a:pt x="1" y="12525"/>
                </a:lnTo>
                <a:cubicBezTo>
                  <a:pt x="1" y="12659"/>
                  <a:pt x="91" y="12749"/>
                  <a:pt x="225" y="12749"/>
                </a:cubicBezTo>
                <a:cubicBezTo>
                  <a:pt x="315" y="12749"/>
                  <a:pt x="449" y="12659"/>
                  <a:pt x="449" y="12525"/>
                </a:cubicBezTo>
                <a:lnTo>
                  <a:pt x="449" y="11853"/>
                </a:lnTo>
                <a:cubicBezTo>
                  <a:pt x="449" y="11091"/>
                  <a:pt x="942" y="10374"/>
                  <a:pt x="1704" y="10150"/>
                </a:cubicBezTo>
                <a:lnTo>
                  <a:pt x="2555" y="9926"/>
                </a:lnTo>
                <a:lnTo>
                  <a:pt x="5826" y="11853"/>
                </a:lnTo>
                <a:cubicBezTo>
                  <a:pt x="5849" y="11875"/>
                  <a:pt x="5882" y="11886"/>
                  <a:pt x="5921" y="11886"/>
                </a:cubicBezTo>
                <a:cubicBezTo>
                  <a:pt x="5961" y="11886"/>
                  <a:pt x="6005" y="11875"/>
                  <a:pt x="6050" y="11853"/>
                </a:cubicBezTo>
                <a:lnTo>
                  <a:pt x="9277" y="9926"/>
                </a:lnTo>
                <a:lnTo>
                  <a:pt x="10128" y="10150"/>
                </a:lnTo>
                <a:cubicBezTo>
                  <a:pt x="10890" y="10374"/>
                  <a:pt x="11427" y="11091"/>
                  <a:pt x="11427" y="11853"/>
                </a:cubicBezTo>
                <a:lnTo>
                  <a:pt x="11427" y="14004"/>
                </a:lnTo>
                <a:cubicBezTo>
                  <a:pt x="11427" y="14273"/>
                  <a:pt x="11203" y="14497"/>
                  <a:pt x="10890" y="14497"/>
                </a:cubicBezTo>
                <a:lnTo>
                  <a:pt x="9949" y="14497"/>
                </a:lnTo>
                <a:lnTo>
                  <a:pt x="9949" y="13556"/>
                </a:lnTo>
                <a:cubicBezTo>
                  <a:pt x="9949" y="13421"/>
                  <a:pt x="9859" y="13332"/>
                  <a:pt x="9725" y="13332"/>
                </a:cubicBezTo>
                <a:cubicBezTo>
                  <a:pt x="9635" y="13332"/>
                  <a:pt x="9501" y="13421"/>
                  <a:pt x="9501" y="13556"/>
                </a:cubicBezTo>
                <a:lnTo>
                  <a:pt x="9501" y="14497"/>
                </a:lnTo>
                <a:lnTo>
                  <a:pt x="2331" y="14497"/>
                </a:lnTo>
                <a:lnTo>
                  <a:pt x="2331" y="13556"/>
                </a:lnTo>
                <a:cubicBezTo>
                  <a:pt x="2331" y="13421"/>
                  <a:pt x="2241" y="13332"/>
                  <a:pt x="2107" y="13332"/>
                </a:cubicBezTo>
                <a:cubicBezTo>
                  <a:pt x="2017" y="13332"/>
                  <a:pt x="1883" y="13421"/>
                  <a:pt x="1883" y="13556"/>
                </a:cubicBezTo>
                <a:lnTo>
                  <a:pt x="1883" y="14497"/>
                </a:lnTo>
                <a:lnTo>
                  <a:pt x="942" y="14497"/>
                </a:lnTo>
                <a:cubicBezTo>
                  <a:pt x="673" y="14497"/>
                  <a:pt x="449" y="14273"/>
                  <a:pt x="449" y="14004"/>
                </a:cubicBezTo>
                <a:lnTo>
                  <a:pt x="449" y="13556"/>
                </a:lnTo>
                <a:cubicBezTo>
                  <a:pt x="449" y="13421"/>
                  <a:pt x="315" y="13332"/>
                  <a:pt x="225" y="13332"/>
                </a:cubicBezTo>
                <a:cubicBezTo>
                  <a:pt x="91" y="13332"/>
                  <a:pt x="1" y="13421"/>
                  <a:pt x="1" y="13556"/>
                </a:cubicBezTo>
                <a:lnTo>
                  <a:pt x="1" y="14004"/>
                </a:lnTo>
                <a:cubicBezTo>
                  <a:pt x="1" y="14497"/>
                  <a:pt x="404" y="14945"/>
                  <a:pt x="942" y="14945"/>
                </a:cubicBezTo>
                <a:lnTo>
                  <a:pt x="10934" y="14945"/>
                </a:lnTo>
                <a:cubicBezTo>
                  <a:pt x="11427" y="14945"/>
                  <a:pt x="11875" y="14541"/>
                  <a:pt x="11875" y="14004"/>
                </a:cubicBezTo>
                <a:lnTo>
                  <a:pt x="11875" y="11853"/>
                </a:lnTo>
                <a:cubicBezTo>
                  <a:pt x="11831" y="10957"/>
                  <a:pt x="11203" y="10060"/>
                  <a:pt x="10262" y="9792"/>
                </a:cubicBezTo>
                <a:lnTo>
                  <a:pt x="9366" y="9523"/>
                </a:lnTo>
                <a:lnTo>
                  <a:pt x="7439" y="8268"/>
                </a:lnTo>
                <a:lnTo>
                  <a:pt x="7439" y="7999"/>
                </a:lnTo>
                <a:cubicBezTo>
                  <a:pt x="8022" y="7596"/>
                  <a:pt x="8380" y="6924"/>
                  <a:pt x="8470" y="6207"/>
                </a:cubicBezTo>
                <a:cubicBezTo>
                  <a:pt x="8739" y="6162"/>
                  <a:pt x="8963" y="5938"/>
                  <a:pt x="8963" y="5669"/>
                </a:cubicBezTo>
                <a:lnTo>
                  <a:pt x="8963" y="4863"/>
                </a:lnTo>
                <a:lnTo>
                  <a:pt x="8963" y="3877"/>
                </a:lnTo>
                <a:cubicBezTo>
                  <a:pt x="9052" y="3787"/>
                  <a:pt x="9142" y="3653"/>
                  <a:pt x="9142" y="3518"/>
                </a:cubicBezTo>
                <a:lnTo>
                  <a:pt x="9142" y="2622"/>
                </a:lnTo>
                <a:lnTo>
                  <a:pt x="10486" y="2398"/>
                </a:lnTo>
                <a:cubicBezTo>
                  <a:pt x="10666" y="2353"/>
                  <a:pt x="10845" y="2174"/>
                  <a:pt x="10845" y="1950"/>
                </a:cubicBezTo>
                <a:cubicBezTo>
                  <a:pt x="10845" y="1726"/>
                  <a:pt x="10755" y="1547"/>
                  <a:pt x="10531" y="1457"/>
                </a:cubicBezTo>
                <a:lnTo>
                  <a:pt x="6050" y="68"/>
                </a:lnTo>
                <a:cubicBezTo>
                  <a:pt x="5983" y="23"/>
                  <a:pt x="5938" y="1"/>
                  <a:pt x="58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07" name="Google Shape;3707;p57"/>
          <p:cNvGrpSpPr/>
          <p:nvPr/>
        </p:nvGrpSpPr>
        <p:grpSpPr>
          <a:xfrm>
            <a:off x="5981971" y="3500358"/>
            <a:ext cx="300507" cy="398272"/>
            <a:chOff x="5981971" y="3500358"/>
            <a:chExt cx="300507" cy="398272"/>
          </a:xfrm>
        </p:grpSpPr>
        <p:sp>
          <p:nvSpPr>
            <p:cNvPr id="3708" name="Google Shape;3708;p57"/>
            <p:cNvSpPr/>
            <p:nvPr/>
          </p:nvSpPr>
          <p:spPr>
            <a:xfrm>
              <a:off x="6178725" y="3552833"/>
              <a:ext cx="11948" cy="11948"/>
            </a:xfrm>
            <a:custGeom>
              <a:rect b="b" l="l" r="r" t="t"/>
              <a:pathLst>
                <a:path extrusionOk="0" h="449" w="449">
                  <a:moveTo>
                    <a:pt x="224" y="0"/>
                  </a:moveTo>
                  <a:cubicBezTo>
                    <a:pt x="90" y="0"/>
                    <a:pt x="0" y="90"/>
                    <a:pt x="0" y="224"/>
                  </a:cubicBezTo>
                  <a:cubicBezTo>
                    <a:pt x="0" y="359"/>
                    <a:pt x="90" y="448"/>
                    <a:pt x="224" y="448"/>
                  </a:cubicBezTo>
                  <a:cubicBezTo>
                    <a:pt x="359" y="448"/>
                    <a:pt x="448" y="359"/>
                    <a:pt x="448" y="224"/>
                  </a:cubicBezTo>
                  <a:cubicBezTo>
                    <a:pt x="448" y="90"/>
                    <a:pt x="359" y="0"/>
                    <a:pt x="2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7"/>
            <p:cNvSpPr/>
            <p:nvPr/>
          </p:nvSpPr>
          <p:spPr>
            <a:xfrm>
              <a:off x="6202568" y="3552833"/>
              <a:ext cx="11948" cy="11948"/>
            </a:xfrm>
            <a:custGeom>
              <a:rect b="b" l="l" r="r" t="t"/>
              <a:pathLst>
                <a:path extrusionOk="0" h="449" w="449">
                  <a:moveTo>
                    <a:pt x="225" y="0"/>
                  </a:moveTo>
                  <a:cubicBezTo>
                    <a:pt x="90" y="0"/>
                    <a:pt x="1" y="90"/>
                    <a:pt x="1" y="224"/>
                  </a:cubicBezTo>
                  <a:cubicBezTo>
                    <a:pt x="1" y="359"/>
                    <a:pt x="90" y="448"/>
                    <a:pt x="225" y="448"/>
                  </a:cubicBezTo>
                  <a:cubicBezTo>
                    <a:pt x="359" y="448"/>
                    <a:pt x="449" y="359"/>
                    <a:pt x="449" y="224"/>
                  </a:cubicBezTo>
                  <a:cubicBezTo>
                    <a:pt x="449" y="90"/>
                    <a:pt x="359" y="0"/>
                    <a:pt x="22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7"/>
            <p:cNvSpPr/>
            <p:nvPr/>
          </p:nvSpPr>
          <p:spPr>
            <a:xfrm>
              <a:off x="6154883" y="3552833"/>
              <a:ext cx="11948" cy="11948"/>
            </a:xfrm>
            <a:custGeom>
              <a:rect b="b" l="l" r="r" t="t"/>
              <a:pathLst>
                <a:path extrusionOk="0" h="449" w="449">
                  <a:moveTo>
                    <a:pt x="224" y="0"/>
                  </a:moveTo>
                  <a:cubicBezTo>
                    <a:pt x="90" y="0"/>
                    <a:pt x="0" y="90"/>
                    <a:pt x="0" y="224"/>
                  </a:cubicBezTo>
                  <a:cubicBezTo>
                    <a:pt x="0" y="359"/>
                    <a:pt x="90" y="448"/>
                    <a:pt x="224" y="448"/>
                  </a:cubicBezTo>
                  <a:cubicBezTo>
                    <a:pt x="359" y="448"/>
                    <a:pt x="448" y="359"/>
                    <a:pt x="448" y="224"/>
                  </a:cubicBezTo>
                  <a:cubicBezTo>
                    <a:pt x="448" y="90"/>
                    <a:pt x="359" y="0"/>
                    <a:pt x="22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7"/>
            <p:cNvSpPr/>
            <p:nvPr/>
          </p:nvSpPr>
          <p:spPr>
            <a:xfrm>
              <a:off x="6043972" y="3753153"/>
              <a:ext cx="176504" cy="11948"/>
            </a:xfrm>
            <a:custGeom>
              <a:rect b="b" l="l" r="r" t="t"/>
              <a:pathLst>
                <a:path extrusionOk="0" h="449" w="6633">
                  <a:moveTo>
                    <a:pt x="225" y="0"/>
                  </a:moveTo>
                  <a:cubicBezTo>
                    <a:pt x="135" y="0"/>
                    <a:pt x="1" y="90"/>
                    <a:pt x="1" y="224"/>
                  </a:cubicBezTo>
                  <a:cubicBezTo>
                    <a:pt x="1" y="314"/>
                    <a:pt x="135" y="448"/>
                    <a:pt x="225" y="448"/>
                  </a:cubicBezTo>
                  <a:lnTo>
                    <a:pt x="6409" y="448"/>
                  </a:lnTo>
                  <a:cubicBezTo>
                    <a:pt x="6498" y="448"/>
                    <a:pt x="6633" y="314"/>
                    <a:pt x="6633" y="224"/>
                  </a:cubicBezTo>
                  <a:cubicBezTo>
                    <a:pt x="6633" y="90"/>
                    <a:pt x="6588" y="0"/>
                    <a:pt x="640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57"/>
            <p:cNvSpPr/>
            <p:nvPr/>
          </p:nvSpPr>
          <p:spPr>
            <a:xfrm>
              <a:off x="6043972" y="3786522"/>
              <a:ext cx="176504" cy="11948"/>
            </a:xfrm>
            <a:custGeom>
              <a:rect b="b" l="l" r="r" t="t"/>
              <a:pathLst>
                <a:path extrusionOk="0" h="449" w="6633">
                  <a:moveTo>
                    <a:pt x="225" y="1"/>
                  </a:moveTo>
                  <a:cubicBezTo>
                    <a:pt x="135" y="1"/>
                    <a:pt x="1" y="135"/>
                    <a:pt x="1" y="225"/>
                  </a:cubicBezTo>
                  <a:cubicBezTo>
                    <a:pt x="1" y="359"/>
                    <a:pt x="135" y="449"/>
                    <a:pt x="225" y="449"/>
                  </a:cubicBezTo>
                  <a:lnTo>
                    <a:pt x="6409" y="449"/>
                  </a:lnTo>
                  <a:cubicBezTo>
                    <a:pt x="6498" y="449"/>
                    <a:pt x="6633" y="359"/>
                    <a:pt x="6633" y="225"/>
                  </a:cubicBezTo>
                  <a:cubicBezTo>
                    <a:pt x="6633" y="135"/>
                    <a:pt x="6588" y="1"/>
                    <a:pt x="640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7"/>
            <p:cNvSpPr/>
            <p:nvPr/>
          </p:nvSpPr>
          <p:spPr>
            <a:xfrm>
              <a:off x="6043972" y="3822285"/>
              <a:ext cx="176504" cy="11975"/>
            </a:xfrm>
            <a:custGeom>
              <a:rect b="b" l="l" r="r" t="t"/>
              <a:pathLst>
                <a:path extrusionOk="0" h="450" w="6633">
                  <a:moveTo>
                    <a:pt x="225" y="1"/>
                  </a:moveTo>
                  <a:cubicBezTo>
                    <a:pt x="135" y="1"/>
                    <a:pt x="1" y="135"/>
                    <a:pt x="1" y="225"/>
                  </a:cubicBezTo>
                  <a:cubicBezTo>
                    <a:pt x="1" y="359"/>
                    <a:pt x="135" y="449"/>
                    <a:pt x="225" y="449"/>
                  </a:cubicBezTo>
                  <a:lnTo>
                    <a:pt x="6409" y="449"/>
                  </a:lnTo>
                  <a:cubicBezTo>
                    <a:pt x="6498" y="449"/>
                    <a:pt x="6633" y="359"/>
                    <a:pt x="6633" y="225"/>
                  </a:cubicBezTo>
                  <a:cubicBezTo>
                    <a:pt x="6633" y="91"/>
                    <a:pt x="6588" y="1"/>
                    <a:pt x="640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7"/>
            <p:cNvSpPr/>
            <p:nvPr/>
          </p:nvSpPr>
          <p:spPr>
            <a:xfrm>
              <a:off x="6166804" y="3672045"/>
              <a:ext cx="53672" cy="11975"/>
            </a:xfrm>
            <a:custGeom>
              <a:rect b="b" l="l" r="r" t="t"/>
              <a:pathLst>
                <a:path extrusionOk="0" h="450" w="2017">
                  <a:moveTo>
                    <a:pt x="224" y="1"/>
                  </a:moveTo>
                  <a:cubicBezTo>
                    <a:pt x="90" y="1"/>
                    <a:pt x="0" y="91"/>
                    <a:pt x="0" y="225"/>
                  </a:cubicBezTo>
                  <a:cubicBezTo>
                    <a:pt x="0" y="359"/>
                    <a:pt x="90" y="449"/>
                    <a:pt x="224" y="449"/>
                  </a:cubicBezTo>
                  <a:lnTo>
                    <a:pt x="1793" y="449"/>
                  </a:lnTo>
                  <a:cubicBezTo>
                    <a:pt x="1882" y="449"/>
                    <a:pt x="2017" y="359"/>
                    <a:pt x="2017" y="225"/>
                  </a:cubicBezTo>
                  <a:cubicBezTo>
                    <a:pt x="2017" y="135"/>
                    <a:pt x="1882" y="1"/>
                    <a:pt x="17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7"/>
            <p:cNvSpPr/>
            <p:nvPr/>
          </p:nvSpPr>
          <p:spPr>
            <a:xfrm>
              <a:off x="6166804" y="3641045"/>
              <a:ext cx="53672" cy="11975"/>
            </a:xfrm>
            <a:custGeom>
              <a:rect b="b" l="l" r="r" t="t"/>
              <a:pathLst>
                <a:path extrusionOk="0" h="450" w="2017">
                  <a:moveTo>
                    <a:pt x="224" y="1"/>
                  </a:moveTo>
                  <a:cubicBezTo>
                    <a:pt x="90" y="1"/>
                    <a:pt x="0" y="91"/>
                    <a:pt x="0" y="225"/>
                  </a:cubicBezTo>
                  <a:cubicBezTo>
                    <a:pt x="0" y="315"/>
                    <a:pt x="90" y="449"/>
                    <a:pt x="224" y="449"/>
                  </a:cubicBezTo>
                  <a:lnTo>
                    <a:pt x="1793" y="449"/>
                  </a:lnTo>
                  <a:cubicBezTo>
                    <a:pt x="1882" y="449"/>
                    <a:pt x="2017" y="315"/>
                    <a:pt x="2017" y="225"/>
                  </a:cubicBezTo>
                  <a:cubicBezTo>
                    <a:pt x="2017" y="91"/>
                    <a:pt x="1882" y="1"/>
                    <a:pt x="17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7"/>
            <p:cNvSpPr/>
            <p:nvPr/>
          </p:nvSpPr>
          <p:spPr>
            <a:xfrm>
              <a:off x="5981971" y="3500358"/>
              <a:ext cx="300507" cy="398272"/>
            </a:xfrm>
            <a:custGeom>
              <a:rect b="b" l="l" r="r" t="t"/>
              <a:pathLst>
                <a:path extrusionOk="0" h="14967" w="11293">
                  <a:moveTo>
                    <a:pt x="852" y="0"/>
                  </a:moveTo>
                  <a:cubicBezTo>
                    <a:pt x="404" y="0"/>
                    <a:pt x="1" y="404"/>
                    <a:pt x="1" y="852"/>
                  </a:cubicBezTo>
                  <a:lnTo>
                    <a:pt x="1" y="14115"/>
                  </a:lnTo>
                  <a:cubicBezTo>
                    <a:pt x="1" y="14564"/>
                    <a:pt x="404" y="14967"/>
                    <a:pt x="852" y="14967"/>
                  </a:cubicBezTo>
                  <a:lnTo>
                    <a:pt x="10486" y="14967"/>
                  </a:lnTo>
                  <a:cubicBezTo>
                    <a:pt x="10934" y="14967"/>
                    <a:pt x="11293" y="14564"/>
                    <a:pt x="11293" y="14115"/>
                  </a:cubicBezTo>
                  <a:lnTo>
                    <a:pt x="11293" y="12771"/>
                  </a:lnTo>
                  <a:cubicBezTo>
                    <a:pt x="11293" y="12682"/>
                    <a:pt x="11203" y="12547"/>
                    <a:pt x="11069" y="12547"/>
                  </a:cubicBezTo>
                  <a:cubicBezTo>
                    <a:pt x="10979" y="12547"/>
                    <a:pt x="10845" y="12682"/>
                    <a:pt x="10845" y="12771"/>
                  </a:cubicBezTo>
                  <a:lnTo>
                    <a:pt x="10845" y="14115"/>
                  </a:lnTo>
                  <a:cubicBezTo>
                    <a:pt x="10845" y="14339"/>
                    <a:pt x="10710" y="14519"/>
                    <a:pt x="10486" y="14519"/>
                  </a:cubicBezTo>
                  <a:lnTo>
                    <a:pt x="852" y="14519"/>
                  </a:lnTo>
                  <a:cubicBezTo>
                    <a:pt x="628" y="14519"/>
                    <a:pt x="449" y="14339"/>
                    <a:pt x="449" y="14115"/>
                  </a:cubicBezTo>
                  <a:lnTo>
                    <a:pt x="449" y="852"/>
                  </a:lnTo>
                  <a:cubicBezTo>
                    <a:pt x="449" y="628"/>
                    <a:pt x="628" y="449"/>
                    <a:pt x="852" y="449"/>
                  </a:cubicBezTo>
                  <a:lnTo>
                    <a:pt x="10486" y="449"/>
                  </a:lnTo>
                  <a:cubicBezTo>
                    <a:pt x="10710" y="449"/>
                    <a:pt x="10845" y="628"/>
                    <a:pt x="10845" y="852"/>
                  </a:cubicBezTo>
                  <a:lnTo>
                    <a:pt x="10845" y="11785"/>
                  </a:lnTo>
                  <a:cubicBezTo>
                    <a:pt x="10845" y="11875"/>
                    <a:pt x="10979" y="12009"/>
                    <a:pt x="11069" y="12009"/>
                  </a:cubicBezTo>
                  <a:cubicBezTo>
                    <a:pt x="11203" y="12009"/>
                    <a:pt x="11293" y="11875"/>
                    <a:pt x="11293" y="11785"/>
                  </a:cubicBezTo>
                  <a:lnTo>
                    <a:pt x="11293" y="852"/>
                  </a:lnTo>
                  <a:cubicBezTo>
                    <a:pt x="11293" y="404"/>
                    <a:pt x="10934" y="0"/>
                    <a:pt x="10486"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57"/>
            <p:cNvSpPr/>
            <p:nvPr/>
          </p:nvSpPr>
          <p:spPr>
            <a:xfrm>
              <a:off x="6012971" y="3533753"/>
              <a:ext cx="239703" cy="336271"/>
            </a:xfrm>
            <a:custGeom>
              <a:rect b="b" l="l" r="r" t="t"/>
              <a:pathLst>
                <a:path extrusionOk="0" h="12637" w="9008">
                  <a:moveTo>
                    <a:pt x="494" y="403"/>
                  </a:moveTo>
                  <a:lnTo>
                    <a:pt x="8559" y="448"/>
                  </a:lnTo>
                  <a:lnTo>
                    <a:pt x="8559" y="1434"/>
                  </a:lnTo>
                  <a:lnTo>
                    <a:pt x="1972" y="1434"/>
                  </a:lnTo>
                  <a:cubicBezTo>
                    <a:pt x="1838" y="1434"/>
                    <a:pt x="1748" y="1568"/>
                    <a:pt x="1748" y="1658"/>
                  </a:cubicBezTo>
                  <a:cubicBezTo>
                    <a:pt x="1748" y="1792"/>
                    <a:pt x="1838" y="1882"/>
                    <a:pt x="1972" y="1882"/>
                  </a:cubicBezTo>
                  <a:lnTo>
                    <a:pt x="8559" y="1882"/>
                  </a:lnTo>
                  <a:lnTo>
                    <a:pt x="8559" y="12099"/>
                  </a:lnTo>
                  <a:cubicBezTo>
                    <a:pt x="8559" y="12099"/>
                    <a:pt x="8559" y="12143"/>
                    <a:pt x="8515" y="12143"/>
                  </a:cubicBezTo>
                  <a:lnTo>
                    <a:pt x="494" y="12143"/>
                  </a:lnTo>
                  <a:cubicBezTo>
                    <a:pt x="494" y="12143"/>
                    <a:pt x="449" y="12143"/>
                    <a:pt x="449" y="12099"/>
                  </a:cubicBezTo>
                  <a:lnTo>
                    <a:pt x="449" y="1882"/>
                  </a:lnTo>
                  <a:lnTo>
                    <a:pt x="897" y="1882"/>
                  </a:lnTo>
                  <a:cubicBezTo>
                    <a:pt x="1032" y="1882"/>
                    <a:pt x="1121" y="1792"/>
                    <a:pt x="1121" y="1658"/>
                  </a:cubicBezTo>
                  <a:cubicBezTo>
                    <a:pt x="1121" y="1568"/>
                    <a:pt x="1032" y="1434"/>
                    <a:pt x="897" y="1434"/>
                  </a:cubicBezTo>
                  <a:lnTo>
                    <a:pt x="449" y="1434"/>
                  </a:lnTo>
                  <a:lnTo>
                    <a:pt x="449" y="448"/>
                  </a:lnTo>
                  <a:cubicBezTo>
                    <a:pt x="449" y="448"/>
                    <a:pt x="449" y="403"/>
                    <a:pt x="494" y="403"/>
                  </a:cubicBezTo>
                  <a:close/>
                  <a:moveTo>
                    <a:pt x="494" y="0"/>
                  </a:moveTo>
                  <a:cubicBezTo>
                    <a:pt x="225" y="0"/>
                    <a:pt x="1" y="224"/>
                    <a:pt x="1" y="493"/>
                  </a:cubicBezTo>
                  <a:lnTo>
                    <a:pt x="1" y="12143"/>
                  </a:lnTo>
                  <a:cubicBezTo>
                    <a:pt x="1" y="12412"/>
                    <a:pt x="225" y="12636"/>
                    <a:pt x="494" y="12636"/>
                  </a:cubicBezTo>
                  <a:lnTo>
                    <a:pt x="8515" y="12636"/>
                  </a:lnTo>
                  <a:cubicBezTo>
                    <a:pt x="8784" y="12636"/>
                    <a:pt x="9008" y="12412"/>
                    <a:pt x="9008" y="12143"/>
                  </a:cubicBezTo>
                  <a:lnTo>
                    <a:pt x="9008" y="493"/>
                  </a:lnTo>
                  <a:cubicBezTo>
                    <a:pt x="9008" y="224"/>
                    <a:pt x="8784" y="0"/>
                    <a:pt x="851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57"/>
            <p:cNvSpPr/>
            <p:nvPr/>
          </p:nvSpPr>
          <p:spPr>
            <a:xfrm>
              <a:off x="6043972" y="3604083"/>
              <a:ext cx="100187" cy="115700"/>
            </a:xfrm>
            <a:custGeom>
              <a:rect b="b" l="l" r="r" t="t"/>
              <a:pathLst>
                <a:path extrusionOk="0" h="4348" w="3765">
                  <a:moveTo>
                    <a:pt x="1973" y="1480"/>
                  </a:moveTo>
                  <a:cubicBezTo>
                    <a:pt x="2241" y="1480"/>
                    <a:pt x="2555" y="1704"/>
                    <a:pt x="2555" y="2062"/>
                  </a:cubicBezTo>
                  <a:cubicBezTo>
                    <a:pt x="2465" y="2331"/>
                    <a:pt x="2241" y="2600"/>
                    <a:pt x="1973" y="2600"/>
                  </a:cubicBezTo>
                  <a:cubicBezTo>
                    <a:pt x="1704" y="2600"/>
                    <a:pt x="1435" y="2376"/>
                    <a:pt x="1435" y="2062"/>
                  </a:cubicBezTo>
                  <a:cubicBezTo>
                    <a:pt x="1435" y="1793"/>
                    <a:pt x="1614" y="1480"/>
                    <a:pt x="1973" y="1480"/>
                  </a:cubicBezTo>
                  <a:close/>
                  <a:moveTo>
                    <a:pt x="3138" y="449"/>
                  </a:moveTo>
                  <a:cubicBezTo>
                    <a:pt x="3317" y="449"/>
                    <a:pt x="3451" y="539"/>
                    <a:pt x="3451" y="718"/>
                  </a:cubicBezTo>
                  <a:lnTo>
                    <a:pt x="3451" y="3138"/>
                  </a:lnTo>
                  <a:cubicBezTo>
                    <a:pt x="3272" y="2913"/>
                    <a:pt x="3048" y="2779"/>
                    <a:pt x="2779" y="2689"/>
                  </a:cubicBezTo>
                  <a:cubicBezTo>
                    <a:pt x="2869" y="2510"/>
                    <a:pt x="2914" y="2331"/>
                    <a:pt x="2914" y="2107"/>
                  </a:cubicBezTo>
                  <a:cubicBezTo>
                    <a:pt x="2914" y="1569"/>
                    <a:pt x="2465" y="1166"/>
                    <a:pt x="1973" y="1166"/>
                  </a:cubicBezTo>
                  <a:cubicBezTo>
                    <a:pt x="1480" y="1166"/>
                    <a:pt x="1032" y="1614"/>
                    <a:pt x="1032" y="2107"/>
                  </a:cubicBezTo>
                  <a:cubicBezTo>
                    <a:pt x="1032" y="2331"/>
                    <a:pt x="1076" y="2510"/>
                    <a:pt x="1211" y="2689"/>
                  </a:cubicBezTo>
                  <a:cubicBezTo>
                    <a:pt x="987" y="2779"/>
                    <a:pt x="763" y="2958"/>
                    <a:pt x="539" y="3138"/>
                  </a:cubicBezTo>
                  <a:lnTo>
                    <a:pt x="539" y="673"/>
                  </a:lnTo>
                  <a:cubicBezTo>
                    <a:pt x="449" y="539"/>
                    <a:pt x="583" y="449"/>
                    <a:pt x="763" y="449"/>
                  </a:cubicBezTo>
                  <a:close/>
                  <a:moveTo>
                    <a:pt x="2421" y="2958"/>
                  </a:moveTo>
                  <a:cubicBezTo>
                    <a:pt x="2869" y="3048"/>
                    <a:pt x="3227" y="3406"/>
                    <a:pt x="3451" y="3854"/>
                  </a:cubicBezTo>
                  <a:cubicBezTo>
                    <a:pt x="3317" y="3899"/>
                    <a:pt x="3272" y="3944"/>
                    <a:pt x="3138" y="3944"/>
                  </a:cubicBezTo>
                  <a:lnTo>
                    <a:pt x="763" y="3944"/>
                  </a:lnTo>
                  <a:cubicBezTo>
                    <a:pt x="628" y="3944"/>
                    <a:pt x="583" y="3899"/>
                    <a:pt x="539" y="3854"/>
                  </a:cubicBezTo>
                  <a:cubicBezTo>
                    <a:pt x="673" y="3406"/>
                    <a:pt x="1076" y="3138"/>
                    <a:pt x="1524" y="2958"/>
                  </a:cubicBezTo>
                  <a:cubicBezTo>
                    <a:pt x="1659" y="3003"/>
                    <a:pt x="1793" y="3048"/>
                    <a:pt x="1973" y="3048"/>
                  </a:cubicBezTo>
                  <a:cubicBezTo>
                    <a:pt x="2152" y="3048"/>
                    <a:pt x="2331" y="3003"/>
                    <a:pt x="2421" y="2958"/>
                  </a:cubicBezTo>
                  <a:close/>
                  <a:moveTo>
                    <a:pt x="673" y="1"/>
                  </a:moveTo>
                  <a:cubicBezTo>
                    <a:pt x="359" y="1"/>
                    <a:pt x="1" y="270"/>
                    <a:pt x="1" y="673"/>
                  </a:cubicBezTo>
                  <a:lnTo>
                    <a:pt x="1" y="3675"/>
                  </a:lnTo>
                  <a:cubicBezTo>
                    <a:pt x="1" y="4079"/>
                    <a:pt x="359" y="4347"/>
                    <a:pt x="673" y="4347"/>
                  </a:cubicBezTo>
                  <a:lnTo>
                    <a:pt x="3093" y="4347"/>
                  </a:lnTo>
                  <a:cubicBezTo>
                    <a:pt x="3496" y="4347"/>
                    <a:pt x="3765" y="4034"/>
                    <a:pt x="3765" y="3675"/>
                  </a:cubicBezTo>
                  <a:lnTo>
                    <a:pt x="3765" y="673"/>
                  </a:lnTo>
                  <a:cubicBezTo>
                    <a:pt x="3765" y="270"/>
                    <a:pt x="3406" y="1"/>
                    <a:pt x="30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19" name="Google Shape;3719;p57"/>
          <p:cNvGrpSpPr/>
          <p:nvPr/>
        </p:nvGrpSpPr>
        <p:grpSpPr>
          <a:xfrm>
            <a:off x="6537641" y="3488436"/>
            <a:ext cx="326718" cy="411391"/>
            <a:chOff x="6537641" y="3488436"/>
            <a:chExt cx="326718" cy="411391"/>
          </a:xfrm>
        </p:grpSpPr>
        <p:sp>
          <p:nvSpPr>
            <p:cNvPr id="3720" name="Google Shape;3720;p57"/>
            <p:cNvSpPr/>
            <p:nvPr/>
          </p:nvSpPr>
          <p:spPr>
            <a:xfrm>
              <a:off x="6537641" y="3488436"/>
              <a:ext cx="326718" cy="411391"/>
            </a:xfrm>
            <a:custGeom>
              <a:rect b="b" l="l" r="r" t="t"/>
              <a:pathLst>
                <a:path extrusionOk="0" h="15460" w="12278">
                  <a:moveTo>
                    <a:pt x="896" y="0"/>
                  </a:moveTo>
                  <a:cubicBezTo>
                    <a:pt x="403" y="0"/>
                    <a:pt x="0" y="404"/>
                    <a:pt x="0" y="897"/>
                  </a:cubicBezTo>
                  <a:lnTo>
                    <a:pt x="0" y="14563"/>
                  </a:lnTo>
                  <a:cubicBezTo>
                    <a:pt x="0" y="15101"/>
                    <a:pt x="403" y="15460"/>
                    <a:pt x="896" y="15460"/>
                  </a:cubicBezTo>
                  <a:lnTo>
                    <a:pt x="11382" y="15460"/>
                  </a:lnTo>
                  <a:cubicBezTo>
                    <a:pt x="11875" y="15460"/>
                    <a:pt x="12278" y="15101"/>
                    <a:pt x="12278" y="14563"/>
                  </a:cubicBezTo>
                  <a:lnTo>
                    <a:pt x="12278" y="12995"/>
                  </a:lnTo>
                  <a:cubicBezTo>
                    <a:pt x="12278" y="12905"/>
                    <a:pt x="12143" y="12771"/>
                    <a:pt x="12054" y="12771"/>
                  </a:cubicBezTo>
                  <a:cubicBezTo>
                    <a:pt x="11919" y="12771"/>
                    <a:pt x="11830" y="12905"/>
                    <a:pt x="11830" y="12995"/>
                  </a:cubicBezTo>
                  <a:lnTo>
                    <a:pt x="11830" y="14563"/>
                  </a:lnTo>
                  <a:cubicBezTo>
                    <a:pt x="11830" y="14787"/>
                    <a:pt x="11606" y="15012"/>
                    <a:pt x="11382" y="15012"/>
                  </a:cubicBezTo>
                  <a:lnTo>
                    <a:pt x="896" y="15012"/>
                  </a:lnTo>
                  <a:cubicBezTo>
                    <a:pt x="672" y="15012"/>
                    <a:pt x="448" y="14787"/>
                    <a:pt x="448" y="14563"/>
                  </a:cubicBezTo>
                  <a:lnTo>
                    <a:pt x="448" y="897"/>
                  </a:lnTo>
                  <a:cubicBezTo>
                    <a:pt x="448" y="672"/>
                    <a:pt x="672" y="448"/>
                    <a:pt x="896" y="448"/>
                  </a:cubicBezTo>
                  <a:lnTo>
                    <a:pt x="11382" y="448"/>
                  </a:lnTo>
                  <a:cubicBezTo>
                    <a:pt x="11606" y="448"/>
                    <a:pt x="11830" y="672"/>
                    <a:pt x="11830" y="897"/>
                  </a:cubicBezTo>
                  <a:lnTo>
                    <a:pt x="11830" y="11964"/>
                  </a:lnTo>
                  <a:cubicBezTo>
                    <a:pt x="11830" y="12054"/>
                    <a:pt x="11919" y="12189"/>
                    <a:pt x="12054" y="12189"/>
                  </a:cubicBezTo>
                  <a:cubicBezTo>
                    <a:pt x="12143" y="12189"/>
                    <a:pt x="12278" y="12054"/>
                    <a:pt x="12278" y="11964"/>
                  </a:cubicBezTo>
                  <a:lnTo>
                    <a:pt x="12278" y="897"/>
                  </a:lnTo>
                  <a:cubicBezTo>
                    <a:pt x="12278" y="404"/>
                    <a:pt x="11875" y="0"/>
                    <a:pt x="11382"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57"/>
            <p:cNvSpPr/>
            <p:nvPr/>
          </p:nvSpPr>
          <p:spPr>
            <a:xfrm>
              <a:off x="6568641" y="3518240"/>
              <a:ext cx="265914" cy="351784"/>
            </a:xfrm>
            <a:custGeom>
              <a:rect b="b" l="l" r="r" t="t"/>
              <a:pathLst>
                <a:path extrusionOk="0" h="13220" w="9993">
                  <a:moveTo>
                    <a:pt x="6049" y="1972"/>
                  </a:moveTo>
                  <a:cubicBezTo>
                    <a:pt x="6273" y="1972"/>
                    <a:pt x="6497" y="2151"/>
                    <a:pt x="6497" y="2420"/>
                  </a:cubicBezTo>
                  <a:cubicBezTo>
                    <a:pt x="6497" y="2644"/>
                    <a:pt x="6722" y="2868"/>
                    <a:pt x="6946" y="2868"/>
                  </a:cubicBezTo>
                  <a:cubicBezTo>
                    <a:pt x="7170" y="2868"/>
                    <a:pt x="7394" y="3048"/>
                    <a:pt x="7394" y="3316"/>
                  </a:cubicBezTo>
                  <a:lnTo>
                    <a:pt x="7394" y="4571"/>
                  </a:lnTo>
                  <a:lnTo>
                    <a:pt x="7170" y="4571"/>
                  </a:lnTo>
                  <a:cubicBezTo>
                    <a:pt x="7080" y="4571"/>
                    <a:pt x="6946" y="4437"/>
                    <a:pt x="6946" y="4347"/>
                  </a:cubicBezTo>
                  <a:lnTo>
                    <a:pt x="6946" y="4123"/>
                  </a:lnTo>
                  <a:cubicBezTo>
                    <a:pt x="6946" y="3688"/>
                    <a:pt x="6653" y="3400"/>
                    <a:pt x="6280" y="3400"/>
                  </a:cubicBezTo>
                  <a:cubicBezTo>
                    <a:pt x="6192" y="3400"/>
                    <a:pt x="6099" y="3417"/>
                    <a:pt x="6005" y="3451"/>
                  </a:cubicBezTo>
                  <a:cubicBezTo>
                    <a:pt x="5668" y="3563"/>
                    <a:pt x="5321" y="3619"/>
                    <a:pt x="4968" y="3619"/>
                  </a:cubicBezTo>
                  <a:cubicBezTo>
                    <a:pt x="4615" y="3619"/>
                    <a:pt x="4257" y="3563"/>
                    <a:pt x="3899" y="3451"/>
                  </a:cubicBezTo>
                  <a:cubicBezTo>
                    <a:pt x="3813" y="3417"/>
                    <a:pt x="3723" y="3400"/>
                    <a:pt x="3635" y="3400"/>
                  </a:cubicBezTo>
                  <a:cubicBezTo>
                    <a:pt x="3264" y="3400"/>
                    <a:pt x="2913" y="3688"/>
                    <a:pt x="2913" y="4123"/>
                  </a:cubicBezTo>
                  <a:lnTo>
                    <a:pt x="2913" y="4347"/>
                  </a:lnTo>
                  <a:cubicBezTo>
                    <a:pt x="2913" y="4437"/>
                    <a:pt x="2823" y="4571"/>
                    <a:pt x="2689" y="4571"/>
                  </a:cubicBezTo>
                  <a:lnTo>
                    <a:pt x="2465" y="4571"/>
                  </a:lnTo>
                  <a:lnTo>
                    <a:pt x="2554" y="3272"/>
                  </a:lnTo>
                  <a:cubicBezTo>
                    <a:pt x="2554" y="2555"/>
                    <a:pt x="3092" y="1972"/>
                    <a:pt x="3809" y="1972"/>
                  </a:cubicBezTo>
                  <a:close/>
                  <a:moveTo>
                    <a:pt x="6300" y="3801"/>
                  </a:moveTo>
                  <a:cubicBezTo>
                    <a:pt x="6453" y="3801"/>
                    <a:pt x="6587" y="3917"/>
                    <a:pt x="6587" y="4033"/>
                  </a:cubicBezTo>
                  <a:lnTo>
                    <a:pt x="6587" y="4257"/>
                  </a:lnTo>
                  <a:cubicBezTo>
                    <a:pt x="6587" y="4661"/>
                    <a:pt x="6856" y="4930"/>
                    <a:pt x="7259" y="4930"/>
                  </a:cubicBezTo>
                  <a:lnTo>
                    <a:pt x="7483" y="4930"/>
                  </a:lnTo>
                  <a:lnTo>
                    <a:pt x="7483" y="5467"/>
                  </a:lnTo>
                  <a:cubicBezTo>
                    <a:pt x="7483" y="5512"/>
                    <a:pt x="7394" y="5557"/>
                    <a:pt x="7349" y="5557"/>
                  </a:cubicBezTo>
                  <a:cubicBezTo>
                    <a:pt x="7170" y="5557"/>
                    <a:pt x="7035" y="5736"/>
                    <a:pt x="7035" y="5915"/>
                  </a:cubicBezTo>
                  <a:cubicBezTo>
                    <a:pt x="6946" y="6498"/>
                    <a:pt x="6632" y="7125"/>
                    <a:pt x="6094" y="7484"/>
                  </a:cubicBezTo>
                  <a:cubicBezTo>
                    <a:pt x="5758" y="7663"/>
                    <a:pt x="5400" y="7753"/>
                    <a:pt x="5041" y="7753"/>
                  </a:cubicBezTo>
                  <a:cubicBezTo>
                    <a:pt x="4683" y="7753"/>
                    <a:pt x="4324" y="7663"/>
                    <a:pt x="3988" y="7484"/>
                  </a:cubicBezTo>
                  <a:cubicBezTo>
                    <a:pt x="3361" y="7080"/>
                    <a:pt x="3047" y="6498"/>
                    <a:pt x="3047" y="5915"/>
                  </a:cubicBezTo>
                  <a:cubicBezTo>
                    <a:pt x="3047" y="5736"/>
                    <a:pt x="2868" y="5557"/>
                    <a:pt x="2689" y="5557"/>
                  </a:cubicBezTo>
                  <a:cubicBezTo>
                    <a:pt x="2644" y="5557"/>
                    <a:pt x="2599" y="5512"/>
                    <a:pt x="2599" y="5467"/>
                  </a:cubicBezTo>
                  <a:lnTo>
                    <a:pt x="2599" y="4930"/>
                  </a:lnTo>
                  <a:lnTo>
                    <a:pt x="2823" y="4930"/>
                  </a:lnTo>
                  <a:cubicBezTo>
                    <a:pt x="3182" y="4930"/>
                    <a:pt x="3495" y="4661"/>
                    <a:pt x="3495" y="4257"/>
                  </a:cubicBezTo>
                  <a:lnTo>
                    <a:pt x="3495" y="4033"/>
                  </a:lnTo>
                  <a:cubicBezTo>
                    <a:pt x="3495" y="3917"/>
                    <a:pt x="3630" y="3801"/>
                    <a:pt x="3753" y="3801"/>
                  </a:cubicBezTo>
                  <a:cubicBezTo>
                    <a:pt x="3772" y="3801"/>
                    <a:pt x="3791" y="3803"/>
                    <a:pt x="3809" y="3809"/>
                  </a:cubicBezTo>
                  <a:cubicBezTo>
                    <a:pt x="4212" y="3966"/>
                    <a:pt x="4615" y="4045"/>
                    <a:pt x="5019" y="4045"/>
                  </a:cubicBezTo>
                  <a:cubicBezTo>
                    <a:pt x="5422" y="4045"/>
                    <a:pt x="5825" y="3966"/>
                    <a:pt x="6229" y="3809"/>
                  </a:cubicBezTo>
                  <a:cubicBezTo>
                    <a:pt x="6253" y="3803"/>
                    <a:pt x="6277" y="3801"/>
                    <a:pt x="6300" y="3801"/>
                  </a:cubicBezTo>
                  <a:close/>
                  <a:moveTo>
                    <a:pt x="5960" y="7977"/>
                  </a:moveTo>
                  <a:lnTo>
                    <a:pt x="5960" y="8380"/>
                  </a:lnTo>
                  <a:lnTo>
                    <a:pt x="5019" y="9500"/>
                  </a:lnTo>
                  <a:lnTo>
                    <a:pt x="3988" y="8380"/>
                  </a:lnTo>
                  <a:lnTo>
                    <a:pt x="3988" y="7977"/>
                  </a:lnTo>
                  <a:cubicBezTo>
                    <a:pt x="4324" y="8111"/>
                    <a:pt x="4660" y="8178"/>
                    <a:pt x="4991" y="8178"/>
                  </a:cubicBezTo>
                  <a:cubicBezTo>
                    <a:pt x="5321" y="8178"/>
                    <a:pt x="5646" y="8111"/>
                    <a:pt x="5960" y="7977"/>
                  </a:cubicBezTo>
                  <a:close/>
                  <a:moveTo>
                    <a:pt x="6139" y="8873"/>
                  </a:moveTo>
                  <a:cubicBezTo>
                    <a:pt x="6229" y="9142"/>
                    <a:pt x="6229" y="9545"/>
                    <a:pt x="6184" y="9993"/>
                  </a:cubicBezTo>
                  <a:lnTo>
                    <a:pt x="5960" y="10262"/>
                  </a:lnTo>
                  <a:cubicBezTo>
                    <a:pt x="5945" y="10277"/>
                    <a:pt x="5925" y="10282"/>
                    <a:pt x="5905" y="10282"/>
                  </a:cubicBezTo>
                  <a:cubicBezTo>
                    <a:pt x="5865" y="10282"/>
                    <a:pt x="5825" y="10262"/>
                    <a:pt x="5825" y="10262"/>
                  </a:cubicBezTo>
                  <a:lnTo>
                    <a:pt x="5332" y="9814"/>
                  </a:lnTo>
                  <a:lnTo>
                    <a:pt x="6139" y="8873"/>
                  </a:lnTo>
                  <a:close/>
                  <a:moveTo>
                    <a:pt x="3899" y="8873"/>
                  </a:moveTo>
                  <a:lnTo>
                    <a:pt x="4705" y="9814"/>
                  </a:lnTo>
                  <a:lnTo>
                    <a:pt x="4167" y="10262"/>
                  </a:lnTo>
                  <a:cubicBezTo>
                    <a:pt x="4145" y="10284"/>
                    <a:pt x="4111" y="10296"/>
                    <a:pt x="4083" y="10296"/>
                  </a:cubicBezTo>
                  <a:cubicBezTo>
                    <a:pt x="4055" y="10296"/>
                    <a:pt x="4033" y="10284"/>
                    <a:pt x="4033" y="10262"/>
                  </a:cubicBezTo>
                  <a:lnTo>
                    <a:pt x="3809" y="9993"/>
                  </a:lnTo>
                  <a:cubicBezTo>
                    <a:pt x="3764" y="9545"/>
                    <a:pt x="3809" y="9142"/>
                    <a:pt x="3899" y="8873"/>
                  </a:cubicBezTo>
                  <a:close/>
                  <a:moveTo>
                    <a:pt x="5019" y="10172"/>
                  </a:moveTo>
                  <a:lnTo>
                    <a:pt x="5377" y="10486"/>
                  </a:lnTo>
                  <a:lnTo>
                    <a:pt x="5243" y="10710"/>
                  </a:lnTo>
                  <a:lnTo>
                    <a:pt x="4795" y="10710"/>
                  </a:lnTo>
                  <a:lnTo>
                    <a:pt x="4615" y="10486"/>
                  </a:lnTo>
                  <a:lnTo>
                    <a:pt x="5019" y="10172"/>
                  </a:lnTo>
                  <a:close/>
                  <a:moveTo>
                    <a:pt x="4257" y="10710"/>
                  </a:moveTo>
                  <a:lnTo>
                    <a:pt x="4436" y="10934"/>
                  </a:lnTo>
                  <a:lnTo>
                    <a:pt x="4212" y="11741"/>
                  </a:lnTo>
                  <a:cubicBezTo>
                    <a:pt x="4123" y="11427"/>
                    <a:pt x="3988" y="11069"/>
                    <a:pt x="3943" y="10710"/>
                  </a:cubicBezTo>
                  <a:lnTo>
                    <a:pt x="3943" y="10710"/>
                  </a:lnTo>
                  <a:cubicBezTo>
                    <a:pt x="3988" y="10732"/>
                    <a:pt x="4044" y="10744"/>
                    <a:pt x="4100" y="10744"/>
                  </a:cubicBezTo>
                  <a:cubicBezTo>
                    <a:pt x="4156" y="10744"/>
                    <a:pt x="4212" y="10732"/>
                    <a:pt x="4257" y="10710"/>
                  </a:cubicBezTo>
                  <a:close/>
                  <a:moveTo>
                    <a:pt x="5736" y="10755"/>
                  </a:moveTo>
                  <a:cubicBezTo>
                    <a:pt x="5781" y="10777"/>
                    <a:pt x="5837" y="10788"/>
                    <a:pt x="5893" y="10788"/>
                  </a:cubicBezTo>
                  <a:cubicBezTo>
                    <a:pt x="5949" y="10788"/>
                    <a:pt x="6005" y="10777"/>
                    <a:pt x="6049" y="10755"/>
                  </a:cubicBezTo>
                  <a:lnTo>
                    <a:pt x="6049" y="10755"/>
                  </a:lnTo>
                  <a:cubicBezTo>
                    <a:pt x="6005" y="11069"/>
                    <a:pt x="5915" y="11382"/>
                    <a:pt x="5781" y="11785"/>
                  </a:cubicBezTo>
                  <a:lnTo>
                    <a:pt x="5556" y="10979"/>
                  </a:lnTo>
                  <a:lnTo>
                    <a:pt x="5736" y="10755"/>
                  </a:lnTo>
                  <a:close/>
                  <a:moveTo>
                    <a:pt x="3361" y="8918"/>
                  </a:moveTo>
                  <a:cubicBezTo>
                    <a:pt x="3137" y="10038"/>
                    <a:pt x="3585" y="11561"/>
                    <a:pt x="4033" y="12547"/>
                  </a:cubicBezTo>
                  <a:cubicBezTo>
                    <a:pt x="4033" y="12637"/>
                    <a:pt x="4123" y="12682"/>
                    <a:pt x="4123" y="12726"/>
                  </a:cubicBezTo>
                  <a:lnTo>
                    <a:pt x="3943" y="12726"/>
                  </a:lnTo>
                  <a:cubicBezTo>
                    <a:pt x="3137" y="11875"/>
                    <a:pt x="2644" y="11203"/>
                    <a:pt x="2465" y="10755"/>
                  </a:cubicBezTo>
                  <a:cubicBezTo>
                    <a:pt x="2465" y="10710"/>
                    <a:pt x="2465" y="10665"/>
                    <a:pt x="2554" y="10665"/>
                  </a:cubicBezTo>
                  <a:lnTo>
                    <a:pt x="2689" y="10486"/>
                  </a:lnTo>
                  <a:cubicBezTo>
                    <a:pt x="3137" y="10038"/>
                    <a:pt x="2644" y="9590"/>
                    <a:pt x="2554" y="9321"/>
                  </a:cubicBezTo>
                  <a:lnTo>
                    <a:pt x="3361" y="8918"/>
                  </a:lnTo>
                  <a:close/>
                  <a:moveTo>
                    <a:pt x="6587" y="8873"/>
                  </a:moveTo>
                  <a:lnTo>
                    <a:pt x="7394" y="9321"/>
                  </a:lnTo>
                  <a:cubicBezTo>
                    <a:pt x="7304" y="9590"/>
                    <a:pt x="6856" y="10038"/>
                    <a:pt x="7259" y="10486"/>
                  </a:cubicBezTo>
                  <a:lnTo>
                    <a:pt x="7394" y="10665"/>
                  </a:lnTo>
                  <a:cubicBezTo>
                    <a:pt x="7483" y="10710"/>
                    <a:pt x="7483" y="10710"/>
                    <a:pt x="7483" y="10755"/>
                  </a:cubicBezTo>
                  <a:cubicBezTo>
                    <a:pt x="7304" y="11203"/>
                    <a:pt x="6811" y="11875"/>
                    <a:pt x="6005" y="12726"/>
                  </a:cubicBezTo>
                  <a:lnTo>
                    <a:pt x="5825" y="12726"/>
                  </a:lnTo>
                  <a:cubicBezTo>
                    <a:pt x="5825" y="12682"/>
                    <a:pt x="5915" y="12637"/>
                    <a:pt x="5915" y="12547"/>
                  </a:cubicBezTo>
                  <a:cubicBezTo>
                    <a:pt x="6363" y="11472"/>
                    <a:pt x="6811" y="9993"/>
                    <a:pt x="6587" y="8873"/>
                  </a:cubicBezTo>
                  <a:close/>
                  <a:moveTo>
                    <a:pt x="2151" y="9545"/>
                  </a:moveTo>
                  <a:lnTo>
                    <a:pt x="2420" y="10038"/>
                  </a:lnTo>
                  <a:lnTo>
                    <a:pt x="2420" y="10217"/>
                  </a:lnTo>
                  <a:lnTo>
                    <a:pt x="2241" y="10396"/>
                  </a:lnTo>
                  <a:cubicBezTo>
                    <a:pt x="2061" y="10531"/>
                    <a:pt x="2017" y="10755"/>
                    <a:pt x="2061" y="10934"/>
                  </a:cubicBezTo>
                  <a:cubicBezTo>
                    <a:pt x="2241" y="11382"/>
                    <a:pt x="2644" y="12010"/>
                    <a:pt x="3316" y="12771"/>
                  </a:cubicBezTo>
                  <a:lnTo>
                    <a:pt x="538" y="12771"/>
                  </a:lnTo>
                  <a:cubicBezTo>
                    <a:pt x="448" y="12771"/>
                    <a:pt x="448" y="12771"/>
                    <a:pt x="448" y="12726"/>
                  </a:cubicBezTo>
                  <a:lnTo>
                    <a:pt x="448" y="10217"/>
                  </a:lnTo>
                  <a:cubicBezTo>
                    <a:pt x="583" y="10038"/>
                    <a:pt x="807" y="9948"/>
                    <a:pt x="1031" y="9859"/>
                  </a:cubicBezTo>
                  <a:lnTo>
                    <a:pt x="2151" y="9545"/>
                  </a:lnTo>
                  <a:close/>
                  <a:moveTo>
                    <a:pt x="5108" y="11158"/>
                  </a:moveTo>
                  <a:lnTo>
                    <a:pt x="5467" y="12502"/>
                  </a:lnTo>
                  <a:cubicBezTo>
                    <a:pt x="5377" y="12637"/>
                    <a:pt x="5377" y="12682"/>
                    <a:pt x="5332" y="12771"/>
                  </a:cubicBezTo>
                  <a:lnTo>
                    <a:pt x="4571" y="12771"/>
                  </a:lnTo>
                  <a:cubicBezTo>
                    <a:pt x="4571" y="12682"/>
                    <a:pt x="4571" y="12547"/>
                    <a:pt x="4481" y="12502"/>
                  </a:cubicBezTo>
                  <a:lnTo>
                    <a:pt x="4840" y="11158"/>
                  </a:lnTo>
                  <a:close/>
                  <a:moveTo>
                    <a:pt x="7842" y="9545"/>
                  </a:moveTo>
                  <a:lnTo>
                    <a:pt x="8962" y="9859"/>
                  </a:lnTo>
                  <a:cubicBezTo>
                    <a:pt x="9186" y="9948"/>
                    <a:pt x="9410" y="10038"/>
                    <a:pt x="9545" y="10217"/>
                  </a:cubicBezTo>
                  <a:lnTo>
                    <a:pt x="9545" y="12726"/>
                  </a:lnTo>
                  <a:cubicBezTo>
                    <a:pt x="9545" y="12771"/>
                    <a:pt x="9545" y="12771"/>
                    <a:pt x="9500" y="12771"/>
                  </a:cubicBezTo>
                  <a:lnTo>
                    <a:pt x="6677" y="12771"/>
                  </a:lnTo>
                  <a:cubicBezTo>
                    <a:pt x="7349" y="12054"/>
                    <a:pt x="7752" y="11427"/>
                    <a:pt x="7931" y="10934"/>
                  </a:cubicBezTo>
                  <a:cubicBezTo>
                    <a:pt x="7976" y="10710"/>
                    <a:pt x="7931" y="10486"/>
                    <a:pt x="7752" y="10396"/>
                  </a:cubicBezTo>
                  <a:lnTo>
                    <a:pt x="7573" y="10217"/>
                  </a:lnTo>
                  <a:cubicBezTo>
                    <a:pt x="7528" y="10172"/>
                    <a:pt x="7528" y="10083"/>
                    <a:pt x="7573" y="10038"/>
                  </a:cubicBezTo>
                  <a:lnTo>
                    <a:pt x="7842" y="9545"/>
                  </a:lnTo>
                  <a:close/>
                  <a:moveTo>
                    <a:pt x="538" y="1"/>
                  </a:moveTo>
                  <a:cubicBezTo>
                    <a:pt x="224" y="1"/>
                    <a:pt x="0" y="225"/>
                    <a:pt x="0" y="538"/>
                  </a:cubicBezTo>
                  <a:lnTo>
                    <a:pt x="0" y="1345"/>
                  </a:lnTo>
                  <a:cubicBezTo>
                    <a:pt x="0" y="1479"/>
                    <a:pt x="135" y="1569"/>
                    <a:pt x="224" y="1569"/>
                  </a:cubicBezTo>
                  <a:cubicBezTo>
                    <a:pt x="359" y="1569"/>
                    <a:pt x="448" y="1479"/>
                    <a:pt x="448" y="1345"/>
                  </a:cubicBezTo>
                  <a:lnTo>
                    <a:pt x="448" y="538"/>
                  </a:lnTo>
                  <a:cubicBezTo>
                    <a:pt x="448" y="449"/>
                    <a:pt x="448" y="449"/>
                    <a:pt x="538" y="449"/>
                  </a:cubicBezTo>
                  <a:lnTo>
                    <a:pt x="9500" y="449"/>
                  </a:lnTo>
                  <a:cubicBezTo>
                    <a:pt x="9545" y="449"/>
                    <a:pt x="9545" y="449"/>
                    <a:pt x="9545" y="538"/>
                  </a:cubicBezTo>
                  <a:lnTo>
                    <a:pt x="9545" y="9635"/>
                  </a:lnTo>
                  <a:cubicBezTo>
                    <a:pt x="9410" y="9545"/>
                    <a:pt x="9276" y="9500"/>
                    <a:pt x="9096" y="9411"/>
                  </a:cubicBezTo>
                  <a:lnTo>
                    <a:pt x="7707" y="8962"/>
                  </a:lnTo>
                  <a:cubicBezTo>
                    <a:pt x="7707" y="8962"/>
                    <a:pt x="7618" y="8918"/>
                    <a:pt x="7573" y="8918"/>
                  </a:cubicBezTo>
                  <a:lnTo>
                    <a:pt x="6363" y="8290"/>
                  </a:lnTo>
                  <a:lnTo>
                    <a:pt x="6363" y="7753"/>
                  </a:lnTo>
                  <a:cubicBezTo>
                    <a:pt x="6901" y="7349"/>
                    <a:pt x="7304" y="6677"/>
                    <a:pt x="7349" y="6005"/>
                  </a:cubicBezTo>
                  <a:cubicBezTo>
                    <a:pt x="7618" y="5960"/>
                    <a:pt x="7797" y="5736"/>
                    <a:pt x="7797" y="5467"/>
                  </a:cubicBezTo>
                  <a:lnTo>
                    <a:pt x="7797" y="3272"/>
                  </a:lnTo>
                  <a:cubicBezTo>
                    <a:pt x="7797" y="2779"/>
                    <a:pt x="7394" y="2375"/>
                    <a:pt x="6901" y="2375"/>
                  </a:cubicBezTo>
                  <a:cubicBezTo>
                    <a:pt x="6901" y="1883"/>
                    <a:pt x="6497" y="1479"/>
                    <a:pt x="6005" y="1479"/>
                  </a:cubicBezTo>
                  <a:lnTo>
                    <a:pt x="3764" y="1479"/>
                  </a:lnTo>
                  <a:cubicBezTo>
                    <a:pt x="2823" y="1479"/>
                    <a:pt x="2017" y="2241"/>
                    <a:pt x="2017" y="3227"/>
                  </a:cubicBezTo>
                  <a:lnTo>
                    <a:pt x="2017" y="5378"/>
                  </a:lnTo>
                  <a:cubicBezTo>
                    <a:pt x="2017" y="5691"/>
                    <a:pt x="2241" y="5915"/>
                    <a:pt x="2465" y="5960"/>
                  </a:cubicBezTo>
                  <a:cubicBezTo>
                    <a:pt x="2554" y="6632"/>
                    <a:pt x="2913" y="7305"/>
                    <a:pt x="3495" y="7708"/>
                  </a:cubicBezTo>
                  <a:lnTo>
                    <a:pt x="3495" y="8246"/>
                  </a:lnTo>
                  <a:lnTo>
                    <a:pt x="2241" y="8873"/>
                  </a:lnTo>
                  <a:cubicBezTo>
                    <a:pt x="2196" y="8873"/>
                    <a:pt x="2196" y="8918"/>
                    <a:pt x="2151" y="8918"/>
                  </a:cubicBezTo>
                  <a:lnTo>
                    <a:pt x="762" y="9366"/>
                  </a:lnTo>
                  <a:cubicBezTo>
                    <a:pt x="583" y="9411"/>
                    <a:pt x="448" y="9500"/>
                    <a:pt x="314" y="9590"/>
                  </a:cubicBezTo>
                  <a:lnTo>
                    <a:pt x="314" y="2375"/>
                  </a:lnTo>
                  <a:cubicBezTo>
                    <a:pt x="448" y="2331"/>
                    <a:pt x="359" y="2196"/>
                    <a:pt x="224" y="2196"/>
                  </a:cubicBezTo>
                  <a:cubicBezTo>
                    <a:pt x="135" y="2196"/>
                    <a:pt x="0" y="2331"/>
                    <a:pt x="0" y="2420"/>
                  </a:cubicBezTo>
                  <a:lnTo>
                    <a:pt x="0" y="12726"/>
                  </a:lnTo>
                  <a:cubicBezTo>
                    <a:pt x="0" y="12995"/>
                    <a:pt x="224" y="13219"/>
                    <a:pt x="538" y="13219"/>
                  </a:cubicBezTo>
                  <a:lnTo>
                    <a:pt x="9500" y="13219"/>
                  </a:lnTo>
                  <a:cubicBezTo>
                    <a:pt x="9769" y="13219"/>
                    <a:pt x="9993" y="12995"/>
                    <a:pt x="9993" y="12726"/>
                  </a:cubicBezTo>
                  <a:lnTo>
                    <a:pt x="9993" y="538"/>
                  </a:lnTo>
                  <a:cubicBezTo>
                    <a:pt x="9993" y="225"/>
                    <a:pt x="9769" y="1"/>
                    <a:pt x="950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2" name="Google Shape;3722;p57"/>
          <p:cNvGrpSpPr/>
          <p:nvPr/>
        </p:nvGrpSpPr>
        <p:grpSpPr>
          <a:xfrm>
            <a:off x="7264972" y="3486041"/>
            <a:ext cx="361337" cy="411391"/>
            <a:chOff x="7264972" y="3486041"/>
            <a:chExt cx="361337" cy="411391"/>
          </a:xfrm>
        </p:grpSpPr>
        <p:sp>
          <p:nvSpPr>
            <p:cNvPr id="3723" name="Google Shape;3723;p57"/>
            <p:cNvSpPr/>
            <p:nvPr/>
          </p:nvSpPr>
          <p:spPr>
            <a:xfrm>
              <a:off x="7264972" y="3486041"/>
              <a:ext cx="326744" cy="411391"/>
            </a:xfrm>
            <a:custGeom>
              <a:rect b="b" l="l" r="r" t="t"/>
              <a:pathLst>
                <a:path extrusionOk="0" h="15460" w="12279">
                  <a:moveTo>
                    <a:pt x="6185" y="2465"/>
                  </a:moveTo>
                  <a:cubicBezTo>
                    <a:pt x="6409" y="2465"/>
                    <a:pt x="6543" y="2644"/>
                    <a:pt x="6543" y="2869"/>
                  </a:cubicBezTo>
                  <a:cubicBezTo>
                    <a:pt x="6543" y="3048"/>
                    <a:pt x="6409" y="3227"/>
                    <a:pt x="6185" y="3227"/>
                  </a:cubicBezTo>
                  <a:cubicBezTo>
                    <a:pt x="5960" y="3227"/>
                    <a:pt x="5781" y="3048"/>
                    <a:pt x="5781" y="2869"/>
                  </a:cubicBezTo>
                  <a:cubicBezTo>
                    <a:pt x="5781" y="2644"/>
                    <a:pt x="5960" y="2465"/>
                    <a:pt x="6185" y="2465"/>
                  </a:cubicBezTo>
                  <a:close/>
                  <a:moveTo>
                    <a:pt x="10979" y="538"/>
                  </a:moveTo>
                  <a:cubicBezTo>
                    <a:pt x="11472" y="538"/>
                    <a:pt x="11875" y="942"/>
                    <a:pt x="11875" y="1435"/>
                  </a:cubicBezTo>
                  <a:lnTo>
                    <a:pt x="11875" y="2420"/>
                  </a:lnTo>
                  <a:cubicBezTo>
                    <a:pt x="11875" y="2913"/>
                    <a:pt x="11606" y="3361"/>
                    <a:pt x="11203" y="3585"/>
                  </a:cubicBezTo>
                  <a:cubicBezTo>
                    <a:pt x="10576" y="3899"/>
                    <a:pt x="10083" y="4437"/>
                    <a:pt x="9187" y="4437"/>
                  </a:cubicBezTo>
                  <a:lnTo>
                    <a:pt x="6453" y="4437"/>
                  </a:lnTo>
                  <a:lnTo>
                    <a:pt x="6453" y="3675"/>
                  </a:lnTo>
                  <a:cubicBezTo>
                    <a:pt x="6767" y="3585"/>
                    <a:pt x="7081" y="3227"/>
                    <a:pt x="7081" y="2913"/>
                  </a:cubicBezTo>
                  <a:cubicBezTo>
                    <a:pt x="7081" y="2465"/>
                    <a:pt x="6677" y="2062"/>
                    <a:pt x="6229" y="2062"/>
                  </a:cubicBezTo>
                  <a:cubicBezTo>
                    <a:pt x="5781" y="2062"/>
                    <a:pt x="5378" y="2465"/>
                    <a:pt x="5378" y="2913"/>
                  </a:cubicBezTo>
                  <a:cubicBezTo>
                    <a:pt x="5378" y="3272"/>
                    <a:pt x="5647" y="3630"/>
                    <a:pt x="6005" y="3675"/>
                  </a:cubicBezTo>
                  <a:lnTo>
                    <a:pt x="6005" y="4437"/>
                  </a:lnTo>
                  <a:lnTo>
                    <a:pt x="3272" y="4437"/>
                  </a:lnTo>
                  <a:cubicBezTo>
                    <a:pt x="2286" y="4437"/>
                    <a:pt x="1838" y="3899"/>
                    <a:pt x="1255" y="3585"/>
                  </a:cubicBezTo>
                  <a:cubicBezTo>
                    <a:pt x="807" y="3361"/>
                    <a:pt x="583" y="2824"/>
                    <a:pt x="583" y="2420"/>
                  </a:cubicBezTo>
                  <a:lnTo>
                    <a:pt x="494" y="1435"/>
                  </a:lnTo>
                  <a:cubicBezTo>
                    <a:pt x="494" y="942"/>
                    <a:pt x="897" y="538"/>
                    <a:pt x="1390" y="538"/>
                  </a:cubicBezTo>
                  <a:close/>
                  <a:moveTo>
                    <a:pt x="6185" y="6005"/>
                  </a:moveTo>
                  <a:cubicBezTo>
                    <a:pt x="6409" y="6005"/>
                    <a:pt x="6543" y="6140"/>
                    <a:pt x="6543" y="6364"/>
                  </a:cubicBezTo>
                  <a:cubicBezTo>
                    <a:pt x="6543" y="6588"/>
                    <a:pt x="6409" y="6767"/>
                    <a:pt x="6185" y="6767"/>
                  </a:cubicBezTo>
                  <a:cubicBezTo>
                    <a:pt x="5960" y="6767"/>
                    <a:pt x="5781" y="6588"/>
                    <a:pt x="5781" y="6364"/>
                  </a:cubicBezTo>
                  <a:cubicBezTo>
                    <a:pt x="5781" y="6140"/>
                    <a:pt x="5960" y="6005"/>
                    <a:pt x="6185" y="6005"/>
                  </a:cubicBezTo>
                  <a:close/>
                  <a:moveTo>
                    <a:pt x="1345" y="1"/>
                  </a:moveTo>
                  <a:cubicBezTo>
                    <a:pt x="628" y="1"/>
                    <a:pt x="1" y="628"/>
                    <a:pt x="1" y="1345"/>
                  </a:cubicBezTo>
                  <a:lnTo>
                    <a:pt x="1" y="14116"/>
                  </a:lnTo>
                  <a:cubicBezTo>
                    <a:pt x="1" y="14833"/>
                    <a:pt x="628" y="15460"/>
                    <a:pt x="1345" y="15460"/>
                  </a:cubicBezTo>
                  <a:lnTo>
                    <a:pt x="10934" y="15460"/>
                  </a:lnTo>
                  <a:cubicBezTo>
                    <a:pt x="11427" y="15460"/>
                    <a:pt x="11875" y="15191"/>
                    <a:pt x="12099" y="14743"/>
                  </a:cubicBezTo>
                  <a:cubicBezTo>
                    <a:pt x="12234" y="14743"/>
                    <a:pt x="12144" y="14564"/>
                    <a:pt x="12055" y="14519"/>
                  </a:cubicBezTo>
                  <a:cubicBezTo>
                    <a:pt x="12015" y="14493"/>
                    <a:pt x="11980" y="14482"/>
                    <a:pt x="11948" y="14482"/>
                  </a:cubicBezTo>
                  <a:cubicBezTo>
                    <a:pt x="11871" y="14482"/>
                    <a:pt x="11817" y="14545"/>
                    <a:pt x="11786" y="14609"/>
                  </a:cubicBezTo>
                  <a:cubicBezTo>
                    <a:pt x="11606" y="14877"/>
                    <a:pt x="11338" y="15057"/>
                    <a:pt x="10979" y="15057"/>
                  </a:cubicBezTo>
                  <a:lnTo>
                    <a:pt x="1390" y="15057"/>
                  </a:lnTo>
                  <a:cubicBezTo>
                    <a:pt x="897" y="15057"/>
                    <a:pt x="494" y="14653"/>
                    <a:pt x="494" y="14161"/>
                  </a:cubicBezTo>
                  <a:lnTo>
                    <a:pt x="494" y="3541"/>
                  </a:lnTo>
                  <a:cubicBezTo>
                    <a:pt x="628" y="3675"/>
                    <a:pt x="807" y="3810"/>
                    <a:pt x="942" y="3899"/>
                  </a:cubicBezTo>
                  <a:cubicBezTo>
                    <a:pt x="1569" y="4213"/>
                    <a:pt x="2152" y="4795"/>
                    <a:pt x="3182" y="4795"/>
                  </a:cubicBezTo>
                  <a:lnTo>
                    <a:pt x="5960" y="4795"/>
                  </a:lnTo>
                  <a:lnTo>
                    <a:pt x="5960" y="5557"/>
                  </a:lnTo>
                  <a:cubicBezTo>
                    <a:pt x="5602" y="5647"/>
                    <a:pt x="5333" y="6005"/>
                    <a:pt x="5333" y="6319"/>
                  </a:cubicBezTo>
                  <a:cubicBezTo>
                    <a:pt x="5333" y="6767"/>
                    <a:pt x="5692" y="7170"/>
                    <a:pt x="6140" y="7170"/>
                  </a:cubicBezTo>
                  <a:cubicBezTo>
                    <a:pt x="6633" y="7170"/>
                    <a:pt x="6991" y="6767"/>
                    <a:pt x="6991" y="6319"/>
                  </a:cubicBezTo>
                  <a:cubicBezTo>
                    <a:pt x="6991" y="5916"/>
                    <a:pt x="6722" y="5602"/>
                    <a:pt x="6364" y="5557"/>
                  </a:cubicBezTo>
                  <a:lnTo>
                    <a:pt x="6364" y="4795"/>
                  </a:lnTo>
                  <a:lnTo>
                    <a:pt x="9142" y="4795"/>
                  </a:lnTo>
                  <a:cubicBezTo>
                    <a:pt x="10173" y="4795"/>
                    <a:pt x="10755" y="4258"/>
                    <a:pt x="11382" y="3899"/>
                  </a:cubicBezTo>
                  <a:cubicBezTo>
                    <a:pt x="11517" y="3810"/>
                    <a:pt x="11696" y="3675"/>
                    <a:pt x="11831" y="3541"/>
                  </a:cubicBezTo>
                  <a:lnTo>
                    <a:pt x="11831" y="6812"/>
                  </a:lnTo>
                  <a:cubicBezTo>
                    <a:pt x="11831" y="6946"/>
                    <a:pt x="11920" y="7036"/>
                    <a:pt x="12055" y="7036"/>
                  </a:cubicBezTo>
                  <a:cubicBezTo>
                    <a:pt x="12144" y="7036"/>
                    <a:pt x="12279" y="6946"/>
                    <a:pt x="12279" y="6812"/>
                  </a:cubicBezTo>
                  <a:lnTo>
                    <a:pt x="12279" y="1345"/>
                  </a:lnTo>
                  <a:cubicBezTo>
                    <a:pt x="12279" y="628"/>
                    <a:pt x="11651" y="1"/>
                    <a:pt x="1093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57"/>
            <p:cNvSpPr/>
            <p:nvPr/>
          </p:nvSpPr>
          <p:spPr>
            <a:xfrm>
              <a:off x="7491529" y="3691125"/>
              <a:ext cx="134780" cy="162215"/>
            </a:xfrm>
            <a:custGeom>
              <a:rect b="b" l="l" r="r" t="t"/>
              <a:pathLst>
                <a:path extrusionOk="0" h="6096" w="5065">
                  <a:moveTo>
                    <a:pt x="2510" y="1749"/>
                  </a:moveTo>
                  <a:cubicBezTo>
                    <a:pt x="2958" y="1749"/>
                    <a:pt x="3361" y="2152"/>
                    <a:pt x="3361" y="2600"/>
                  </a:cubicBezTo>
                  <a:cubicBezTo>
                    <a:pt x="3361" y="3048"/>
                    <a:pt x="2958" y="3451"/>
                    <a:pt x="2510" y="3451"/>
                  </a:cubicBezTo>
                  <a:cubicBezTo>
                    <a:pt x="2062" y="3451"/>
                    <a:pt x="1703" y="3048"/>
                    <a:pt x="1703" y="2600"/>
                  </a:cubicBezTo>
                  <a:cubicBezTo>
                    <a:pt x="1703" y="2152"/>
                    <a:pt x="2062" y="1749"/>
                    <a:pt x="2510" y="1749"/>
                  </a:cubicBezTo>
                  <a:close/>
                  <a:moveTo>
                    <a:pt x="4437" y="539"/>
                  </a:moveTo>
                  <a:cubicBezTo>
                    <a:pt x="4526" y="539"/>
                    <a:pt x="4616" y="583"/>
                    <a:pt x="4616" y="673"/>
                  </a:cubicBezTo>
                  <a:lnTo>
                    <a:pt x="4616" y="4034"/>
                  </a:lnTo>
                  <a:cubicBezTo>
                    <a:pt x="4302" y="3765"/>
                    <a:pt x="3944" y="3541"/>
                    <a:pt x="3541" y="3362"/>
                  </a:cubicBezTo>
                  <a:cubicBezTo>
                    <a:pt x="3720" y="3138"/>
                    <a:pt x="3809" y="2914"/>
                    <a:pt x="3809" y="2600"/>
                  </a:cubicBezTo>
                  <a:cubicBezTo>
                    <a:pt x="3809" y="1928"/>
                    <a:pt x="3272" y="1300"/>
                    <a:pt x="2510" y="1300"/>
                  </a:cubicBezTo>
                  <a:cubicBezTo>
                    <a:pt x="1838" y="1300"/>
                    <a:pt x="1255" y="1883"/>
                    <a:pt x="1255" y="2600"/>
                  </a:cubicBezTo>
                  <a:cubicBezTo>
                    <a:pt x="1255" y="2869"/>
                    <a:pt x="1345" y="3138"/>
                    <a:pt x="1524" y="3362"/>
                  </a:cubicBezTo>
                  <a:cubicBezTo>
                    <a:pt x="1121" y="3541"/>
                    <a:pt x="718" y="3765"/>
                    <a:pt x="449" y="4034"/>
                  </a:cubicBezTo>
                  <a:lnTo>
                    <a:pt x="449" y="673"/>
                  </a:lnTo>
                  <a:cubicBezTo>
                    <a:pt x="449" y="583"/>
                    <a:pt x="494" y="539"/>
                    <a:pt x="628" y="539"/>
                  </a:cubicBezTo>
                  <a:close/>
                  <a:moveTo>
                    <a:pt x="3137" y="3720"/>
                  </a:moveTo>
                  <a:cubicBezTo>
                    <a:pt x="3765" y="3899"/>
                    <a:pt x="4258" y="4213"/>
                    <a:pt x="4616" y="4706"/>
                  </a:cubicBezTo>
                  <a:lnTo>
                    <a:pt x="4616" y="5557"/>
                  </a:lnTo>
                  <a:cubicBezTo>
                    <a:pt x="4616" y="5692"/>
                    <a:pt x="4526" y="5737"/>
                    <a:pt x="4437" y="5737"/>
                  </a:cubicBezTo>
                  <a:lnTo>
                    <a:pt x="628" y="5737"/>
                  </a:lnTo>
                  <a:cubicBezTo>
                    <a:pt x="494" y="5737"/>
                    <a:pt x="449" y="5692"/>
                    <a:pt x="449" y="5557"/>
                  </a:cubicBezTo>
                  <a:lnTo>
                    <a:pt x="449" y="4706"/>
                  </a:lnTo>
                  <a:cubicBezTo>
                    <a:pt x="807" y="4258"/>
                    <a:pt x="1345" y="3899"/>
                    <a:pt x="1927" y="3720"/>
                  </a:cubicBezTo>
                  <a:cubicBezTo>
                    <a:pt x="2062" y="3810"/>
                    <a:pt x="2286" y="3899"/>
                    <a:pt x="2510" y="3899"/>
                  </a:cubicBezTo>
                  <a:cubicBezTo>
                    <a:pt x="2734" y="3899"/>
                    <a:pt x="2958" y="3810"/>
                    <a:pt x="3137" y="3720"/>
                  </a:cubicBezTo>
                  <a:close/>
                  <a:moveTo>
                    <a:pt x="628" y="1"/>
                  </a:moveTo>
                  <a:cubicBezTo>
                    <a:pt x="269" y="1"/>
                    <a:pt x="1" y="315"/>
                    <a:pt x="1" y="628"/>
                  </a:cubicBezTo>
                  <a:lnTo>
                    <a:pt x="1" y="5513"/>
                  </a:lnTo>
                  <a:cubicBezTo>
                    <a:pt x="1" y="5826"/>
                    <a:pt x="269" y="6095"/>
                    <a:pt x="628" y="6095"/>
                  </a:cubicBezTo>
                  <a:lnTo>
                    <a:pt x="4437" y="6095"/>
                  </a:lnTo>
                  <a:cubicBezTo>
                    <a:pt x="4750" y="6095"/>
                    <a:pt x="5064" y="5826"/>
                    <a:pt x="5064" y="5513"/>
                  </a:cubicBezTo>
                  <a:lnTo>
                    <a:pt x="5064" y="628"/>
                  </a:lnTo>
                  <a:cubicBezTo>
                    <a:pt x="5064" y="315"/>
                    <a:pt x="4750" y="1"/>
                    <a:pt x="4437"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5" name="Google Shape;3725;p57"/>
          <p:cNvGrpSpPr/>
          <p:nvPr/>
        </p:nvGrpSpPr>
        <p:grpSpPr>
          <a:xfrm>
            <a:off x="1496243" y="4125160"/>
            <a:ext cx="329139" cy="412588"/>
            <a:chOff x="1496243" y="4125160"/>
            <a:chExt cx="329139" cy="412588"/>
          </a:xfrm>
        </p:grpSpPr>
        <p:sp>
          <p:nvSpPr>
            <p:cNvPr id="3726" name="Google Shape;3726;p57"/>
            <p:cNvSpPr/>
            <p:nvPr/>
          </p:nvSpPr>
          <p:spPr>
            <a:xfrm>
              <a:off x="1536797" y="4344560"/>
              <a:ext cx="248032" cy="11948"/>
            </a:xfrm>
            <a:custGeom>
              <a:rect b="b" l="l" r="r" t="t"/>
              <a:pathLst>
                <a:path extrusionOk="0" h="449" w="9321">
                  <a:moveTo>
                    <a:pt x="224" y="1"/>
                  </a:moveTo>
                  <a:cubicBezTo>
                    <a:pt x="135" y="1"/>
                    <a:pt x="0" y="90"/>
                    <a:pt x="0" y="225"/>
                  </a:cubicBezTo>
                  <a:cubicBezTo>
                    <a:pt x="0" y="314"/>
                    <a:pt x="135" y="449"/>
                    <a:pt x="224" y="449"/>
                  </a:cubicBezTo>
                  <a:lnTo>
                    <a:pt x="9007" y="449"/>
                  </a:lnTo>
                  <a:cubicBezTo>
                    <a:pt x="9141" y="449"/>
                    <a:pt x="9231" y="314"/>
                    <a:pt x="9231" y="225"/>
                  </a:cubicBezTo>
                  <a:cubicBezTo>
                    <a:pt x="9320" y="90"/>
                    <a:pt x="9186" y="1"/>
                    <a:pt x="9096"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57"/>
            <p:cNvSpPr/>
            <p:nvPr/>
          </p:nvSpPr>
          <p:spPr>
            <a:xfrm>
              <a:off x="1536797" y="4386284"/>
              <a:ext cx="248032" cy="11948"/>
            </a:xfrm>
            <a:custGeom>
              <a:rect b="b" l="l" r="r" t="t"/>
              <a:pathLst>
                <a:path extrusionOk="0" h="449" w="9321">
                  <a:moveTo>
                    <a:pt x="224" y="1"/>
                  </a:moveTo>
                  <a:cubicBezTo>
                    <a:pt x="135" y="1"/>
                    <a:pt x="0" y="90"/>
                    <a:pt x="0" y="225"/>
                  </a:cubicBezTo>
                  <a:cubicBezTo>
                    <a:pt x="0" y="315"/>
                    <a:pt x="135" y="449"/>
                    <a:pt x="224" y="449"/>
                  </a:cubicBezTo>
                  <a:lnTo>
                    <a:pt x="9007" y="449"/>
                  </a:lnTo>
                  <a:cubicBezTo>
                    <a:pt x="9141" y="449"/>
                    <a:pt x="9231" y="315"/>
                    <a:pt x="9231" y="225"/>
                  </a:cubicBezTo>
                  <a:cubicBezTo>
                    <a:pt x="9320" y="90"/>
                    <a:pt x="9186" y="1"/>
                    <a:pt x="9096"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57"/>
            <p:cNvSpPr/>
            <p:nvPr/>
          </p:nvSpPr>
          <p:spPr>
            <a:xfrm>
              <a:off x="1536797" y="4429206"/>
              <a:ext cx="248032" cy="11975"/>
            </a:xfrm>
            <a:custGeom>
              <a:rect b="b" l="l" r="r" t="t"/>
              <a:pathLst>
                <a:path extrusionOk="0" h="450" w="9321">
                  <a:moveTo>
                    <a:pt x="224" y="1"/>
                  </a:moveTo>
                  <a:cubicBezTo>
                    <a:pt x="135" y="1"/>
                    <a:pt x="0" y="91"/>
                    <a:pt x="0" y="225"/>
                  </a:cubicBezTo>
                  <a:cubicBezTo>
                    <a:pt x="0" y="359"/>
                    <a:pt x="135" y="449"/>
                    <a:pt x="224" y="449"/>
                  </a:cubicBezTo>
                  <a:lnTo>
                    <a:pt x="9007" y="449"/>
                  </a:lnTo>
                  <a:cubicBezTo>
                    <a:pt x="9186" y="449"/>
                    <a:pt x="9320" y="359"/>
                    <a:pt x="9320" y="225"/>
                  </a:cubicBezTo>
                  <a:cubicBezTo>
                    <a:pt x="9320" y="135"/>
                    <a:pt x="9186" y="1"/>
                    <a:pt x="9096"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57"/>
            <p:cNvSpPr/>
            <p:nvPr/>
          </p:nvSpPr>
          <p:spPr>
            <a:xfrm>
              <a:off x="1536797" y="4469760"/>
              <a:ext cx="129990" cy="11948"/>
            </a:xfrm>
            <a:custGeom>
              <a:rect b="b" l="l" r="r" t="t"/>
              <a:pathLst>
                <a:path extrusionOk="0" h="449" w="4885">
                  <a:moveTo>
                    <a:pt x="224" y="1"/>
                  </a:moveTo>
                  <a:cubicBezTo>
                    <a:pt x="135" y="1"/>
                    <a:pt x="0" y="90"/>
                    <a:pt x="0" y="225"/>
                  </a:cubicBezTo>
                  <a:cubicBezTo>
                    <a:pt x="0" y="314"/>
                    <a:pt x="135" y="449"/>
                    <a:pt x="224" y="449"/>
                  </a:cubicBezTo>
                  <a:lnTo>
                    <a:pt x="4660" y="449"/>
                  </a:lnTo>
                  <a:cubicBezTo>
                    <a:pt x="4795" y="449"/>
                    <a:pt x="4884" y="314"/>
                    <a:pt x="4884" y="225"/>
                  </a:cubicBezTo>
                  <a:cubicBezTo>
                    <a:pt x="4884" y="90"/>
                    <a:pt x="4750" y="1"/>
                    <a:pt x="4660"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57"/>
            <p:cNvSpPr/>
            <p:nvPr/>
          </p:nvSpPr>
          <p:spPr>
            <a:xfrm>
              <a:off x="1685839" y="4274203"/>
              <a:ext cx="98989" cy="11948"/>
            </a:xfrm>
            <a:custGeom>
              <a:rect b="b" l="l" r="r" t="t"/>
              <a:pathLst>
                <a:path extrusionOk="0" h="449" w="3720">
                  <a:moveTo>
                    <a:pt x="224" y="1"/>
                  </a:moveTo>
                  <a:cubicBezTo>
                    <a:pt x="135" y="1"/>
                    <a:pt x="0" y="135"/>
                    <a:pt x="0" y="225"/>
                  </a:cubicBezTo>
                  <a:cubicBezTo>
                    <a:pt x="0" y="359"/>
                    <a:pt x="135" y="449"/>
                    <a:pt x="224" y="449"/>
                  </a:cubicBezTo>
                  <a:lnTo>
                    <a:pt x="3495" y="449"/>
                  </a:lnTo>
                  <a:cubicBezTo>
                    <a:pt x="3585" y="449"/>
                    <a:pt x="3719" y="359"/>
                    <a:pt x="3719" y="225"/>
                  </a:cubicBezTo>
                  <a:cubicBezTo>
                    <a:pt x="3719" y="135"/>
                    <a:pt x="3585" y="1"/>
                    <a:pt x="3495"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57"/>
            <p:cNvSpPr/>
            <p:nvPr/>
          </p:nvSpPr>
          <p:spPr>
            <a:xfrm>
              <a:off x="1685839" y="4242005"/>
              <a:ext cx="98989" cy="11948"/>
            </a:xfrm>
            <a:custGeom>
              <a:rect b="b" l="l" r="r" t="t"/>
              <a:pathLst>
                <a:path extrusionOk="0" h="449" w="3720">
                  <a:moveTo>
                    <a:pt x="224" y="1"/>
                  </a:moveTo>
                  <a:cubicBezTo>
                    <a:pt x="135" y="1"/>
                    <a:pt x="0" y="91"/>
                    <a:pt x="0" y="225"/>
                  </a:cubicBezTo>
                  <a:cubicBezTo>
                    <a:pt x="0" y="315"/>
                    <a:pt x="135" y="449"/>
                    <a:pt x="224" y="449"/>
                  </a:cubicBezTo>
                  <a:lnTo>
                    <a:pt x="3495" y="449"/>
                  </a:lnTo>
                  <a:cubicBezTo>
                    <a:pt x="3585" y="449"/>
                    <a:pt x="3719" y="315"/>
                    <a:pt x="3719" y="225"/>
                  </a:cubicBezTo>
                  <a:cubicBezTo>
                    <a:pt x="3719" y="91"/>
                    <a:pt x="3585" y="1"/>
                    <a:pt x="3495"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57"/>
            <p:cNvSpPr/>
            <p:nvPr/>
          </p:nvSpPr>
          <p:spPr>
            <a:xfrm>
              <a:off x="1496243" y="4125160"/>
              <a:ext cx="329139" cy="412588"/>
            </a:xfrm>
            <a:custGeom>
              <a:rect b="b" l="l" r="r" t="t"/>
              <a:pathLst>
                <a:path extrusionOk="0" h="15505" w="12369">
                  <a:moveTo>
                    <a:pt x="9455" y="807"/>
                  </a:moveTo>
                  <a:lnTo>
                    <a:pt x="11517" y="2868"/>
                  </a:lnTo>
                  <a:lnTo>
                    <a:pt x="9769" y="2868"/>
                  </a:lnTo>
                  <a:cubicBezTo>
                    <a:pt x="9590" y="2868"/>
                    <a:pt x="9455" y="2689"/>
                    <a:pt x="9455" y="2510"/>
                  </a:cubicBezTo>
                  <a:lnTo>
                    <a:pt x="9455" y="807"/>
                  </a:lnTo>
                  <a:close/>
                  <a:moveTo>
                    <a:pt x="1121" y="1"/>
                  </a:moveTo>
                  <a:cubicBezTo>
                    <a:pt x="538" y="1"/>
                    <a:pt x="1" y="493"/>
                    <a:pt x="1" y="1121"/>
                  </a:cubicBezTo>
                  <a:lnTo>
                    <a:pt x="1" y="14384"/>
                  </a:lnTo>
                  <a:cubicBezTo>
                    <a:pt x="1" y="15012"/>
                    <a:pt x="538" y="15505"/>
                    <a:pt x="1121" y="15505"/>
                  </a:cubicBezTo>
                  <a:lnTo>
                    <a:pt x="11248" y="15505"/>
                  </a:lnTo>
                  <a:cubicBezTo>
                    <a:pt x="11830" y="15505"/>
                    <a:pt x="12368" y="15012"/>
                    <a:pt x="12368" y="14384"/>
                  </a:cubicBezTo>
                  <a:lnTo>
                    <a:pt x="12368" y="13757"/>
                  </a:lnTo>
                  <a:cubicBezTo>
                    <a:pt x="12368" y="13667"/>
                    <a:pt x="12234" y="13533"/>
                    <a:pt x="12144" y="13533"/>
                  </a:cubicBezTo>
                  <a:cubicBezTo>
                    <a:pt x="12010" y="13533"/>
                    <a:pt x="11920" y="13667"/>
                    <a:pt x="11920" y="13757"/>
                  </a:cubicBezTo>
                  <a:lnTo>
                    <a:pt x="11920" y="14384"/>
                  </a:lnTo>
                  <a:cubicBezTo>
                    <a:pt x="11920" y="14788"/>
                    <a:pt x="11606" y="15057"/>
                    <a:pt x="11248" y="15057"/>
                  </a:cubicBezTo>
                  <a:lnTo>
                    <a:pt x="1121" y="15057"/>
                  </a:lnTo>
                  <a:cubicBezTo>
                    <a:pt x="762" y="15057"/>
                    <a:pt x="449" y="14788"/>
                    <a:pt x="449" y="14384"/>
                  </a:cubicBezTo>
                  <a:lnTo>
                    <a:pt x="449" y="1121"/>
                  </a:lnTo>
                  <a:cubicBezTo>
                    <a:pt x="449" y="718"/>
                    <a:pt x="762" y="449"/>
                    <a:pt x="1121" y="449"/>
                  </a:cubicBezTo>
                  <a:lnTo>
                    <a:pt x="9052" y="449"/>
                  </a:lnTo>
                  <a:lnTo>
                    <a:pt x="9052" y="2510"/>
                  </a:lnTo>
                  <a:cubicBezTo>
                    <a:pt x="9052" y="2958"/>
                    <a:pt x="9366" y="3316"/>
                    <a:pt x="9814" y="3316"/>
                  </a:cubicBezTo>
                  <a:lnTo>
                    <a:pt x="11875" y="3316"/>
                  </a:lnTo>
                  <a:lnTo>
                    <a:pt x="11875" y="3496"/>
                  </a:lnTo>
                  <a:lnTo>
                    <a:pt x="11875" y="12682"/>
                  </a:lnTo>
                  <a:cubicBezTo>
                    <a:pt x="11830" y="12771"/>
                    <a:pt x="11965" y="12906"/>
                    <a:pt x="12054" y="12906"/>
                  </a:cubicBezTo>
                  <a:cubicBezTo>
                    <a:pt x="12189" y="12906"/>
                    <a:pt x="12278" y="12771"/>
                    <a:pt x="12278" y="12682"/>
                  </a:cubicBezTo>
                  <a:lnTo>
                    <a:pt x="12278" y="3496"/>
                  </a:lnTo>
                  <a:cubicBezTo>
                    <a:pt x="12278" y="3137"/>
                    <a:pt x="12189" y="2868"/>
                    <a:pt x="11965" y="2689"/>
                  </a:cubicBezTo>
                  <a:cubicBezTo>
                    <a:pt x="9545" y="269"/>
                    <a:pt x="9590" y="359"/>
                    <a:pt x="9411" y="225"/>
                  </a:cubicBezTo>
                  <a:cubicBezTo>
                    <a:pt x="9276" y="135"/>
                    <a:pt x="9052" y="1"/>
                    <a:pt x="8828" y="1"/>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57"/>
            <p:cNvSpPr/>
            <p:nvPr/>
          </p:nvSpPr>
          <p:spPr>
            <a:xfrm>
              <a:off x="1536797" y="4177635"/>
              <a:ext cx="110910" cy="126397"/>
            </a:xfrm>
            <a:custGeom>
              <a:rect b="b" l="l" r="r" t="t"/>
              <a:pathLst>
                <a:path extrusionOk="0" h="4750" w="4168">
                  <a:moveTo>
                    <a:pt x="2106" y="1658"/>
                  </a:moveTo>
                  <a:cubicBezTo>
                    <a:pt x="2420" y="1658"/>
                    <a:pt x="2689" y="1972"/>
                    <a:pt x="2689" y="2285"/>
                  </a:cubicBezTo>
                  <a:cubicBezTo>
                    <a:pt x="2689" y="2644"/>
                    <a:pt x="2420" y="2913"/>
                    <a:pt x="2106" y="2913"/>
                  </a:cubicBezTo>
                  <a:cubicBezTo>
                    <a:pt x="1748" y="2913"/>
                    <a:pt x="1479" y="2644"/>
                    <a:pt x="1479" y="2285"/>
                  </a:cubicBezTo>
                  <a:cubicBezTo>
                    <a:pt x="1479" y="1972"/>
                    <a:pt x="1748" y="1658"/>
                    <a:pt x="2106" y="1658"/>
                  </a:cubicBezTo>
                  <a:close/>
                  <a:moveTo>
                    <a:pt x="2599" y="3182"/>
                  </a:moveTo>
                  <a:cubicBezTo>
                    <a:pt x="3092" y="3361"/>
                    <a:pt x="3495" y="3675"/>
                    <a:pt x="3719" y="4212"/>
                  </a:cubicBezTo>
                  <a:cubicBezTo>
                    <a:pt x="3630" y="4302"/>
                    <a:pt x="3540" y="4347"/>
                    <a:pt x="3406" y="4347"/>
                  </a:cubicBezTo>
                  <a:lnTo>
                    <a:pt x="717" y="4347"/>
                  </a:lnTo>
                  <a:cubicBezTo>
                    <a:pt x="627" y="4347"/>
                    <a:pt x="538" y="4302"/>
                    <a:pt x="448" y="4212"/>
                  </a:cubicBezTo>
                  <a:cubicBezTo>
                    <a:pt x="672" y="3675"/>
                    <a:pt x="1076" y="3361"/>
                    <a:pt x="1568" y="3182"/>
                  </a:cubicBezTo>
                  <a:cubicBezTo>
                    <a:pt x="1748" y="3226"/>
                    <a:pt x="1927" y="3316"/>
                    <a:pt x="2061" y="3316"/>
                  </a:cubicBezTo>
                  <a:cubicBezTo>
                    <a:pt x="2241" y="3316"/>
                    <a:pt x="2420" y="3226"/>
                    <a:pt x="2599" y="3182"/>
                  </a:cubicBezTo>
                  <a:close/>
                  <a:moveTo>
                    <a:pt x="717" y="0"/>
                  </a:moveTo>
                  <a:cubicBezTo>
                    <a:pt x="359" y="0"/>
                    <a:pt x="0" y="314"/>
                    <a:pt x="0" y="717"/>
                  </a:cubicBezTo>
                  <a:lnTo>
                    <a:pt x="0" y="941"/>
                  </a:lnTo>
                  <a:cubicBezTo>
                    <a:pt x="0" y="1076"/>
                    <a:pt x="135" y="1165"/>
                    <a:pt x="224" y="1165"/>
                  </a:cubicBezTo>
                  <a:cubicBezTo>
                    <a:pt x="359" y="1165"/>
                    <a:pt x="448" y="1076"/>
                    <a:pt x="448" y="941"/>
                  </a:cubicBezTo>
                  <a:lnTo>
                    <a:pt x="448" y="717"/>
                  </a:lnTo>
                  <a:cubicBezTo>
                    <a:pt x="448" y="538"/>
                    <a:pt x="583" y="448"/>
                    <a:pt x="717" y="448"/>
                  </a:cubicBezTo>
                  <a:lnTo>
                    <a:pt x="3406" y="448"/>
                  </a:lnTo>
                  <a:cubicBezTo>
                    <a:pt x="3585" y="448"/>
                    <a:pt x="3719" y="538"/>
                    <a:pt x="3719" y="717"/>
                  </a:cubicBezTo>
                  <a:lnTo>
                    <a:pt x="3719" y="3406"/>
                  </a:lnTo>
                  <a:cubicBezTo>
                    <a:pt x="3495" y="3182"/>
                    <a:pt x="3271" y="2958"/>
                    <a:pt x="3002" y="2868"/>
                  </a:cubicBezTo>
                  <a:cubicBezTo>
                    <a:pt x="3092" y="2689"/>
                    <a:pt x="3137" y="2465"/>
                    <a:pt x="3137" y="2241"/>
                  </a:cubicBezTo>
                  <a:cubicBezTo>
                    <a:pt x="3137" y="1658"/>
                    <a:pt x="2689" y="1165"/>
                    <a:pt x="2061" y="1165"/>
                  </a:cubicBezTo>
                  <a:cubicBezTo>
                    <a:pt x="1479" y="1165"/>
                    <a:pt x="1031" y="1613"/>
                    <a:pt x="1031" y="2241"/>
                  </a:cubicBezTo>
                  <a:cubicBezTo>
                    <a:pt x="1031" y="2465"/>
                    <a:pt x="1076" y="2689"/>
                    <a:pt x="1165" y="2868"/>
                  </a:cubicBezTo>
                  <a:cubicBezTo>
                    <a:pt x="896" y="2958"/>
                    <a:pt x="627" y="3182"/>
                    <a:pt x="448" y="3406"/>
                  </a:cubicBezTo>
                  <a:lnTo>
                    <a:pt x="448" y="2017"/>
                  </a:lnTo>
                  <a:cubicBezTo>
                    <a:pt x="448" y="1882"/>
                    <a:pt x="359" y="1793"/>
                    <a:pt x="224" y="1793"/>
                  </a:cubicBezTo>
                  <a:cubicBezTo>
                    <a:pt x="135" y="1793"/>
                    <a:pt x="0" y="1882"/>
                    <a:pt x="0" y="2017"/>
                  </a:cubicBezTo>
                  <a:lnTo>
                    <a:pt x="0" y="4033"/>
                  </a:lnTo>
                  <a:cubicBezTo>
                    <a:pt x="0" y="4436"/>
                    <a:pt x="359" y="4750"/>
                    <a:pt x="717" y="4750"/>
                  </a:cubicBezTo>
                  <a:lnTo>
                    <a:pt x="3406" y="4750"/>
                  </a:lnTo>
                  <a:cubicBezTo>
                    <a:pt x="3809" y="4750"/>
                    <a:pt x="4167" y="4436"/>
                    <a:pt x="4167" y="4033"/>
                  </a:cubicBezTo>
                  <a:lnTo>
                    <a:pt x="4167" y="717"/>
                  </a:lnTo>
                  <a:cubicBezTo>
                    <a:pt x="4167" y="314"/>
                    <a:pt x="3809" y="0"/>
                    <a:pt x="3406" y="0"/>
                  </a:cubicBezTo>
                  <a:close/>
                </a:path>
              </a:pathLst>
            </a:custGeom>
            <a:solidFill>
              <a:schemeClr val="accent1"/>
            </a:solidFill>
            <a:ln cap="flat" cmpd="sng" w="9525">
              <a:solidFill>
                <a:schemeClr val="l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4" name="Google Shape;3734;p57"/>
          <p:cNvGrpSpPr/>
          <p:nvPr/>
        </p:nvGrpSpPr>
        <p:grpSpPr>
          <a:xfrm>
            <a:off x="2109125" y="4123963"/>
            <a:ext cx="422141" cy="411417"/>
            <a:chOff x="2109125" y="4123963"/>
            <a:chExt cx="422141" cy="411417"/>
          </a:xfrm>
        </p:grpSpPr>
        <p:sp>
          <p:nvSpPr>
            <p:cNvPr id="3735" name="Google Shape;3735;p57"/>
            <p:cNvSpPr/>
            <p:nvPr/>
          </p:nvSpPr>
          <p:spPr>
            <a:xfrm>
              <a:off x="2373841" y="4281361"/>
              <a:ext cx="115674" cy="11948"/>
            </a:xfrm>
            <a:custGeom>
              <a:rect b="b" l="l" r="r" t="t"/>
              <a:pathLst>
                <a:path extrusionOk="0" h="449" w="4347">
                  <a:moveTo>
                    <a:pt x="224" y="1"/>
                  </a:moveTo>
                  <a:cubicBezTo>
                    <a:pt x="90" y="1"/>
                    <a:pt x="0" y="135"/>
                    <a:pt x="0" y="225"/>
                  </a:cubicBezTo>
                  <a:cubicBezTo>
                    <a:pt x="0" y="359"/>
                    <a:pt x="90" y="449"/>
                    <a:pt x="224" y="449"/>
                  </a:cubicBezTo>
                  <a:lnTo>
                    <a:pt x="4123" y="449"/>
                  </a:lnTo>
                  <a:cubicBezTo>
                    <a:pt x="4257" y="449"/>
                    <a:pt x="4347" y="359"/>
                    <a:pt x="4347" y="225"/>
                  </a:cubicBezTo>
                  <a:cubicBezTo>
                    <a:pt x="4347" y="135"/>
                    <a:pt x="4302" y="1"/>
                    <a:pt x="41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57"/>
            <p:cNvSpPr/>
            <p:nvPr/>
          </p:nvSpPr>
          <p:spPr>
            <a:xfrm>
              <a:off x="2373841" y="4317125"/>
              <a:ext cx="115674" cy="11948"/>
            </a:xfrm>
            <a:custGeom>
              <a:rect b="b" l="l" r="r" t="t"/>
              <a:pathLst>
                <a:path extrusionOk="0" h="449" w="4347">
                  <a:moveTo>
                    <a:pt x="224" y="1"/>
                  </a:moveTo>
                  <a:cubicBezTo>
                    <a:pt x="90" y="1"/>
                    <a:pt x="0" y="135"/>
                    <a:pt x="0" y="225"/>
                  </a:cubicBezTo>
                  <a:cubicBezTo>
                    <a:pt x="0" y="359"/>
                    <a:pt x="90" y="449"/>
                    <a:pt x="224" y="449"/>
                  </a:cubicBezTo>
                  <a:lnTo>
                    <a:pt x="4123" y="449"/>
                  </a:lnTo>
                  <a:cubicBezTo>
                    <a:pt x="4257" y="449"/>
                    <a:pt x="4347" y="359"/>
                    <a:pt x="4347" y="225"/>
                  </a:cubicBezTo>
                  <a:cubicBezTo>
                    <a:pt x="4347" y="135"/>
                    <a:pt x="4302" y="1"/>
                    <a:pt x="41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57"/>
            <p:cNvSpPr/>
            <p:nvPr/>
          </p:nvSpPr>
          <p:spPr>
            <a:xfrm>
              <a:off x="2373841" y="4355284"/>
              <a:ext cx="115674" cy="11948"/>
            </a:xfrm>
            <a:custGeom>
              <a:rect b="b" l="l" r="r" t="t"/>
              <a:pathLst>
                <a:path extrusionOk="0" h="449" w="4347">
                  <a:moveTo>
                    <a:pt x="224" y="1"/>
                  </a:moveTo>
                  <a:cubicBezTo>
                    <a:pt x="90" y="1"/>
                    <a:pt x="0" y="90"/>
                    <a:pt x="0" y="225"/>
                  </a:cubicBezTo>
                  <a:cubicBezTo>
                    <a:pt x="0" y="314"/>
                    <a:pt x="90" y="449"/>
                    <a:pt x="224" y="449"/>
                  </a:cubicBezTo>
                  <a:lnTo>
                    <a:pt x="4123" y="449"/>
                  </a:lnTo>
                  <a:cubicBezTo>
                    <a:pt x="4302" y="449"/>
                    <a:pt x="4347" y="314"/>
                    <a:pt x="4347" y="225"/>
                  </a:cubicBezTo>
                  <a:cubicBezTo>
                    <a:pt x="4347" y="90"/>
                    <a:pt x="4257" y="1"/>
                    <a:pt x="41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57"/>
            <p:cNvSpPr/>
            <p:nvPr/>
          </p:nvSpPr>
          <p:spPr>
            <a:xfrm>
              <a:off x="2373841" y="4391074"/>
              <a:ext cx="63225" cy="11948"/>
            </a:xfrm>
            <a:custGeom>
              <a:rect b="b" l="l" r="r" t="t"/>
              <a:pathLst>
                <a:path extrusionOk="0" h="449" w="2376">
                  <a:moveTo>
                    <a:pt x="224" y="0"/>
                  </a:moveTo>
                  <a:cubicBezTo>
                    <a:pt x="90" y="0"/>
                    <a:pt x="0" y="90"/>
                    <a:pt x="0" y="224"/>
                  </a:cubicBezTo>
                  <a:cubicBezTo>
                    <a:pt x="0" y="314"/>
                    <a:pt x="90" y="448"/>
                    <a:pt x="224" y="448"/>
                  </a:cubicBezTo>
                  <a:lnTo>
                    <a:pt x="2151" y="448"/>
                  </a:lnTo>
                  <a:cubicBezTo>
                    <a:pt x="2286" y="448"/>
                    <a:pt x="2375" y="314"/>
                    <a:pt x="2375" y="224"/>
                  </a:cubicBezTo>
                  <a:cubicBezTo>
                    <a:pt x="2375" y="90"/>
                    <a:pt x="2286" y="0"/>
                    <a:pt x="215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57"/>
            <p:cNvSpPr/>
            <p:nvPr/>
          </p:nvSpPr>
          <p:spPr>
            <a:xfrm>
              <a:off x="2109125" y="4123963"/>
              <a:ext cx="422141" cy="411417"/>
            </a:xfrm>
            <a:custGeom>
              <a:rect b="b" l="l" r="r" t="t"/>
              <a:pathLst>
                <a:path extrusionOk="0" h="15461" w="15864">
                  <a:moveTo>
                    <a:pt x="12906" y="852"/>
                  </a:moveTo>
                  <a:lnTo>
                    <a:pt x="14967" y="2913"/>
                  </a:lnTo>
                  <a:lnTo>
                    <a:pt x="13219" y="2913"/>
                  </a:lnTo>
                  <a:cubicBezTo>
                    <a:pt x="13085" y="2913"/>
                    <a:pt x="12906" y="2734"/>
                    <a:pt x="12906" y="2555"/>
                  </a:cubicBezTo>
                  <a:lnTo>
                    <a:pt x="12906" y="852"/>
                  </a:lnTo>
                  <a:close/>
                  <a:moveTo>
                    <a:pt x="8156" y="11472"/>
                  </a:moveTo>
                  <a:lnTo>
                    <a:pt x="8514" y="11875"/>
                  </a:lnTo>
                  <a:lnTo>
                    <a:pt x="8156" y="12279"/>
                  </a:lnTo>
                  <a:lnTo>
                    <a:pt x="7753" y="11875"/>
                  </a:lnTo>
                  <a:lnTo>
                    <a:pt x="8156" y="11472"/>
                  </a:lnTo>
                  <a:close/>
                  <a:moveTo>
                    <a:pt x="4829" y="4667"/>
                  </a:moveTo>
                  <a:cubicBezTo>
                    <a:pt x="5856" y="4667"/>
                    <a:pt x="6874" y="5059"/>
                    <a:pt x="7618" y="5826"/>
                  </a:cubicBezTo>
                  <a:cubicBezTo>
                    <a:pt x="9052" y="7215"/>
                    <a:pt x="9187" y="9500"/>
                    <a:pt x="7932" y="11069"/>
                  </a:cubicBezTo>
                  <a:cubicBezTo>
                    <a:pt x="7753" y="11293"/>
                    <a:pt x="7529" y="11517"/>
                    <a:pt x="7260" y="11741"/>
                  </a:cubicBezTo>
                  <a:cubicBezTo>
                    <a:pt x="6564" y="12294"/>
                    <a:pt x="5718" y="12566"/>
                    <a:pt x="4863" y="12566"/>
                  </a:cubicBezTo>
                  <a:cubicBezTo>
                    <a:pt x="3848" y="12566"/>
                    <a:pt x="2820" y="12182"/>
                    <a:pt x="2017" y="11427"/>
                  </a:cubicBezTo>
                  <a:cubicBezTo>
                    <a:pt x="449" y="9859"/>
                    <a:pt x="449" y="7394"/>
                    <a:pt x="2017" y="5826"/>
                  </a:cubicBezTo>
                  <a:cubicBezTo>
                    <a:pt x="2796" y="5048"/>
                    <a:pt x="3817" y="4667"/>
                    <a:pt x="4829" y="4667"/>
                  </a:cubicBezTo>
                  <a:close/>
                  <a:moveTo>
                    <a:pt x="9047" y="12066"/>
                  </a:moveTo>
                  <a:cubicBezTo>
                    <a:pt x="9063" y="12066"/>
                    <a:pt x="9075" y="12077"/>
                    <a:pt x="9097" y="12099"/>
                  </a:cubicBezTo>
                  <a:lnTo>
                    <a:pt x="11158" y="14161"/>
                  </a:lnTo>
                  <a:cubicBezTo>
                    <a:pt x="11382" y="14385"/>
                    <a:pt x="11382" y="14743"/>
                    <a:pt x="11158" y="14967"/>
                  </a:cubicBezTo>
                  <a:cubicBezTo>
                    <a:pt x="11046" y="15079"/>
                    <a:pt x="10912" y="15135"/>
                    <a:pt x="10777" y="15135"/>
                  </a:cubicBezTo>
                  <a:cubicBezTo>
                    <a:pt x="10643" y="15135"/>
                    <a:pt x="10508" y="15079"/>
                    <a:pt x="10396" y="14967"/>
                  </a:cubicBezTo>
                  <a:lnTo>
                    <a:pt x="8290" y="12861"/>
                  </a:lnTo>
                  <a:cubicBezTo>
                    <a:pt x="8246" y="12816"/>
                    <a:pt x="8246" y="12816"/>
                    <a:pt x="8290" y="12771"/>
                  </a:cubicBezTo>
                  <a:lnTo>
                    <a:pt x="8963" y="12099"/>
                  </a:lnTo>
                  <a:cubicBezTo>
                    <a:pt x="9007" y="12077"/>
                    <a:pt x="9030" y="12066"/>
                    <a:pt x="9047" y="12066"/>
                  </a:cubicBezTo>
                  <a:close/>
                  <a:moveTo>
                    <a:pt x="4616" y="1"/>
                  </a:moveTo>
                  <a:cubicBezTo>
                    <a:pt x="3989" y="1"/>
                    <a:pt x="3496" y="494"/>
                    <a:pt x="3496" y="1121"/>
                  </a:cubicBezTo>
                  <a:lnTo>
                    <a:pt x="3496" y="3451"/>
                  </a:lnTo>
                  <a:cubicBezTo>
                    <a:pt x="3496" y="3586"/>
                    <a:pt x="3585" y="3675"/>
                    <a:pt x="3720" y="3675"/>
                  </a:cubicBezTo>
                  <a:cubicBezTo>
                    <a:pt x="3809" y="3675"/>
                    <a:pt x="3944" y="3586"/>
                    <a:pt x="3944" y="3451"/>
                  </a:cubicBezTo>
                  <a:lnTo>
                    <a:pt x="3944" y="1121"/>
                  </a:lnTo>
                  <a:cubicBezTo>
                    <a:pt x="3944" y="718"/>
                    <a:pt x="4213" y="449"/>
                    <a:pt x="4616" y="449"/>
                  </a:cubicBezTo>
                  <a:lnTo>
                    <a:pt x="12503" y="449"/>
                  </a:lnTo>
                  <a:lnTo>
                    <a:pt x="12503" y="2510"/>
                  </a:lnTo>
                  <a:cubicBezTo>
                    <a:pt x="12503" y="2958"/>
                    <a:pt x="12861" y="3317"/>
                    <a:pt x="13309" y="3317"/>
                  </a:cubicBezTo>
                  <a:lnTo>
                    <a:pt x="15370" y="3317"/>
                  </a:lnTo>
                  <a:lnTo>
                    <a:pt x="15370" y="3451"/>
                  </a:lnTo>
                  <a:lnTo>
                    <a:pt x="15370" y="14385"/>
                  </a:lnTo>
                  <a:cubicBezTo>
                    <a:pt x="15370" y="14788"/>
                    <a:pt x="15101" y="15057"/>
                    <a:pt x="14698" y="15057"/>
                  </a:cubicBezTo>
                  <a:lnTo>
                    <a:pt x="11606" y="15057"/>
                  </a:lnTo>
                  <a:cubicBezTo>
                    <a:pt x="11875" y="14653"/>
                    <a:pt x="11830" y="14116"/>
                    <a:pt x="11517" y="13757"/>
                  </a:cubicBezTo>
                  <a:lnTo>
                    <a:pt x="9411" y="11696"/>
                  </a:lnTo>
                  <a:cubicBezTo>
                    <a:pt x="9332" y="11591"/>
                    <a:pt x="9222" y="11548"/>
                    <a:pt x="9109" y="11548"/>
                  </a:cubicBezTo>
                  <a:cubicBezTo>
                    <a:pt x="9029" y="11548"/>
                    <a:pt x="8947" y="11569"/>
                    <a:pt x="8873" y="11606"/>
                  </a:cubicBezTo>
                  <a:lnTo>
                    <a:pt x="8425" y="11158"/>
                  </a:lnTo>
                  <a:cubicBezTo>
                    <a:pt x="9635" y="9411"/>
                    <a:pt x="9500" y="6991"/>
                    <a:pt x="7977" y="5423"/>
                  </a:cubicBezTo>
                  <a:cubicBezTo>
                    <a:pt x="7114" y="4583"/>
                    <a:pt x="5976" y="4145"/>
                    <a:pt x="4835" y="4145"/>
                  </a:cubicBezTo>
                  <a:cubicBezTo>
                    <a:pt x="3724" y="4145"/>
                    <a:pt x="2611" y="4560"/>
                    <a:pt x="1748" y="5423"/>
                  </a:cubicBezTo>
                  <a:cubicBezTo>
                    <a:pt x="1" y="7170"/>
                    <a:pt x="1" y="9948"/>
                    <a:pt x="1748" y="11651"/>
                  </a:cubicBezTo>
                  <a:cubicBezTo>
                    <a:pt x="2600" y="12503"/>
                    <a:pt x="3733" y="12949"/>
                    <a:pt x="4879" y="12949"/>
                  </a:cubicBezTo>
                  <a:cubicBezTo>
                    <a:pt x="5782" y="12949"/>
                    <a:pt x="6694" y="12672"/>
                    <a:pt x="7484" y="12099"/>
                  </a:cubicBezTo>
                  <a:lnTo>
                    <a:pt x="7932" y="12547"/>
                  </a:lnTo>
                  <a:cubicBezTo>
                    <a:pt x="7842" y="12727"/>
                    <a:pt x="7842" y="12951"/>
                    <a:pt x="8022" y="13085"/>
                  </a:cubicBezTo>
                  <a:lnTo>
                    <a:pt x="9948" y="15012"/>
                  </a:lnTo>
                  <a:lnTo>
                    <a:pt x="4661" y="15012"/>
                  </a:lnTo>
                  <a:cubicBezTo>
                    <a:pt x="4258" y="15012"/>
                    <a:pt x="3989" y="14743"/>
                    <a:pt x="3989" y="14340"/>
                  </a:cubicBezTo>
                  <a:lnTo>
                    <a:pt x="3989" y="13623"/>
                  </a:lnTo>
                  <a:cubicBezTo>
                    <a:pt x="3989" y="13488"/>
                    <a:pt x="3899" y="13399"/>
                    <a:pt x="3765" y="13399"/>
                  </a:cubicBezTo>
                  <a:cubicBezTo>
                    <a:pt x="3675" y="13399"/>
                    <a:pt x="3541" y="13488"/>
                    <a:pt x="3541" y="13623"/>
                  </a:cubicBezTo>
                  <a:lnTo>
                    <a:pt x="3541" y="14340"/>
                  </a:lnTo>
                  <a:cubicBezTo>
                    <a:pt x="3541" y="14967"/>
                    <a:pt x="4034" y="15460"/>
                    <a:pt x="4661" y="15460"/>
                  </a:cubicBezTo>
                  <a:lnTo>
                    <a:pt x="14743" y="15460"/>
                  </a:lnTo>
                  <a:cubicBezTo>
                    <a:pt x="15370" y="15460"/>
                    <a:pt x="15863" y="14967"/>
                    <a:pt x="15863" y="14340"/>
                  </a:cubicBezTo>
                  <a:lnTo>
                    <a:pt x="15863" y="3541"/>
                  </a:lnTo>
                  <a:cubicBezTo>
                    <a:pt x="15818" y="3182"/>
                    <a:pt x="15684" y="2913"/>
                    <a:pt x="15460" y="2689"/>
                  </a:cubicBezTo>
                  <a:lnTo>
                    <a:pt x="13130" y="314"/>
                  </a:lnTo>
                  <a:cubicBezTo>
                    <a:pt x="12906" y="90"/>
                    <a:pt x="12637" y="1"/>
                    <a:pt x="1232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57"/>
            <p:cNvSpPr/>
            <p:nvPr/>
          </p:nvSpPr>
          <p:spPr>
            <a:xfrm>
              <a:off x="2239088" y="4164517"/>
              <a:ext cx="147898" cy="50107"/>
            </a:xfrm>
            <a:custGeom>
              <a:rect b="b" l="l" r="r" t="t"/>
              <a:pathLst>
                <a:path extrusionOk="0" h="1883" w="5558">
                  <a:moveTo>
                    <a:pt x="5064" y="359"/>
                  </a:moveTo>
                  <a:cubicBezTo>
                    <a:pt x="5064" y="359"/>
                    <a:pt x="5109" y="359"/>
                    <a:pt x="5109" y="448"/>
                  </a:cubicBezTo>
                  <a:lnTo>
                    <a:pt x="5064" y="1345"/>
                  </a:lnTo>
                  <a:lnTo>
                    <a:pt x="494" y="1389"/>
                  </a:lnTo>
                  <a:cubicBezTo>
                    <a:pt x="494" y="1389"/>
                    <a:pt x="449" y="1389"/>
                    <a:pt x="449" y="1345"/>
                  </a:cubicBezTo>
                  <a:lnTo>
                    <a:pt x="449" y="448"/>
                  </a:lnTo>
                  <a:cubicBezTo>
                    <a:pt x="449" y="448"/>
                    <a:pt x="449" y="359"/>
                    <a:pt x="494" y="359"/>
                  </a:cubicBezTo>
                  <a:close/>
                  <a:moveTo>
                    <a:pt x="494" y="0"/>
                  </a:moveTo>
                  <a:cubicBezTo>
                    <a:pt x="225" y="0"/>
                    <a:pt x="1" y="224"/>
                    <a:pt x="1" y="493"/>
                  </a:cubicBezTo>
                  <a:lnTo>
                    <a:pt x="1" y="1389"/>
                  </a:lnTo>
                  <a:cubicBezTo>
                    <a:pt x="1" y="1658"/>
                    <a:pt x="225" y="1882"/>
                    <a:pt x="494" y="1882"/>
                  </a:cubicBezTo>
                  <a:lnTo>
                    <a:pt x="5064" y="1882"/>
                  </a:lnTo>
                  <a:cubicBezTo>
                    <a:pt x="5333" y="1882"/>
                    <a:pt x="5557" y="1658"/>
                    <a:pt x="5557" y="1389"/>
                  </a:cubicBezTo>
                  <a:lnTo>
                    <a:pt x="5557" y="493"/>
                  </a:lnTo>
                  <a:cubicBezTo>
                    <a:pt x="5512" y="224"/>
                    <a:pt x="5288" y="0"/>
                    <a:pt x="506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57"/>
            <p:cNvSpPr/>
            <p:nvPr/>
          </p:nvSpPr>
          <p:spPr>
            <a:xfrm>
              <a:off x="2142520" y="4260499"/>
              <a:ext cx="196754" cy="185472"/>
            </a:xfrm>
            <a:custGeom>
              <a:rect b="b" l="l" r="r" t="t"/>
              <a:pathLst>
                <a:path extrusionOk="0" h="6970" w="7394">
                  <a:moveTo>
                    <a:pt x="4123" y="1636"/>
                  </a:moveTo>
                  <a:cubicBezTo>
                    <a:pt x="4212" y="1636"/>
                    <a:pt x="4257" y="1681"/>
                    <a:pt x="4257" y="1770"/>
                  </a:cubicBezTo>
                  <a:cubicBezTo>
                    <a:pt x="4257" y="1905"/>
                    <a:pt x="4436" y="2084"/>
                    <a:pt x="4571" y="2084"/>
                  </a:cubicBezTo>
                  <a:cubicBezTo>
                    <a:pt x="4661" y="2084"/>
                    <a:pt x="4705" y="2129"/>
                    <a:pt x="4705" y="2219"/>
                  </a:cubicBezTo>
                  <a:lnTo>
                    <a:pt x="4705" y="2308"/>
                  </a:lnTo>
                  <a:lnTo>
                    <a:pt x="4436" y="2308"/>
                  </a:lnTo>
                  <a:cubicBezTo>
                    <a:pt x="4123" y="2308"/>
                    <a:pt x="3854" y="2353"/>
                    <a:pt x="3630" y="2487"/>
                  </a:cubicBezTo>
                  <a:cubicBezTo>
                    <a:pt x="3540" y="2532"/>
                    <a:pt x="3361" y="2577"/>
                    <a:pt x="3227" y="2577"/>
                  </a:cubicBezTo>
                  <a:lnTo>
                    <a:pt x="2510" y="2577"/>
                  </a:lnTo>
                  <a:lnTo>
                    <a:pt x="2510" y="2219"/>
                  </a:lnTo>
                  <a:cubicBezTo>
                    <a:pt x="2465" y="1860"/>
                    <a:pt x="2734" y="1636"/>
                    <a:pt x="3003" y="1636"/>
                  </a:cubicBezTo>
                  <a:close/>
                  <a:moveTo>
                    <a:pt x="4347" y="2711"/>
                  </a:moveTo>
                  <a:lnTo>
                    <a:pt x="4705" y="2756"/>
                  </a:lnTo>
                  <a:lnTo>
                    <a:pt x="4705" y="3204"/>
                  </a:lnTo>
                  <a:cubicBezTo>
                    <a:pt x="4571" y="3204"/>
                    <a:pt x="4481" y="3339"/>
                    <a:pt x="4481" y="3473"/>
                  </a:cubicBezTo>
                  <a:cubicBezTo>
                    <a:pt x="4481" y="3921"/>
                    <a:pt x="4078" y="4325"/>
                    <a:pt x="3585" y="4325"/>
                  </a:cubicBezTo>
                  <a:cubicBezTo>
                    <a:pt x="3137" y="4325"/>
                    <a:pt x="2734" y="4011"/>
                    <a:pt x="2689" y="3473"/>
                  </a:cubicBezTo>
                  <a:cubicBezTo>
                    <a:pt x="2689" y="3339"/>
                    <a:pt x="2554" y="3204"/>
                    <a:pt x="2465" y="3204"/>
                  </a:cubicBezTo>
                  <a:lnTo>
                    <a:pt x="2465" y="2980"/>
                  </a:lnTo>
                  <a:lnTo>
                    <a:pt x="3182" y="2980"/>
                  </a:lnTo>
                  <a:cubicBezTo>
                    <a:pt x="3406" y="2980"/>
                    <a:pt x="3630" y="2935"/>
                    <a:pt x="3854" y="2801"/>
                  </a:cubicBezTo>
                  <a:cubicBezTo>
                    <a:pt x="4033" y="2711"/>
                    <a:pt x="4212" y="2711"/>
                    <a:pt x="4347" y="2711"/>
                  </a:cubicBezTo>
                  <a:close/>
                  <a:moveTo>
                    <a:pt x="3899" y="4683"/>
                  </a:moveTo>
                  <a:lnTo>
                    <a:pt x="3899" y="4773"/>
                  </a:lnTo>
                  <a:cubicBezTo>
                    <a:pt x="3899" y="4817"/>
                    <a:pt x="3899" y="4907"/>
                    <a:pt x="3944" y="4952"/>
                  </a:cubicBezTo>
                  <a:cubicBezTo>
                    <a:pt x="3854" y="4997"/>
                    <a:pt x="3720" y="5042"/>
                    <a:pt x="3585" y="5042"/>
                  </a:cubicBezTo>
                  <a:cubicBezTo>
                    <a:pt x="3451" y="5042"/>
                    <a:pt x="3271" y="4997"/>
                    <a:pt x="3182" y="4952"/>
                  </a:cubicBezTo>
                  <a:cubicBezTo>
                    <a:pt x="3182" y="4907"/>
                    <a:pt x="3227" y="4817"/>
                    <a:pt x="3227" y="4773"/>
                  </a:cubicBezTo>
                  <a:lnTo>
                    <a:pt x="3227" y="4683"/>
                  </a:lnTo>
                  <a:cubicBezTo>
                    <a:pt x="3361" y="4728"/>
                    <a:pt x="3451" y="4728"/>
                    <a:pt x="3585" y="4728"/>
                  </a:cubicBezTo>
                  <a:cubicBezTo>
                    <a:pt x="3675" y="4728"/>
                    <a:pt x="3809" y="4728"/>
                    <a:pt x="3899" y="4683"/>
                  </a:cubicBezTo>
                  <a:close/>
                  <a:moveTo>
                    <a:pt x="4302" y="5221"/>
                  </a:moveTo>
                  <a:cubicBezTo>
                    <a:pt x="4705" y="5266"/>
                    <a:pt x="4974" y="5310"/>
                    <a:pt x="5153" y="5400"/>
                  </a:cubicBezTo>
                  <a:cubicBezTo>
                    <a:pt x="5333" y="5445"/>
                    <a:pt x="5422" y="5624"/>
                    <a:pt x="5467" y="5803"/>
                  </a:cubicBezTo>
                  <a:cubicBezTo>
                    <a:pt x="4952" y="6274"/>
                    <a:pt x="4268" y="6509"/>
                    <a:pt x="3574" y="6509"/>
                  </a:cubicBezTo>
                  <a:cubicBezTo>
                    <a:pt x="2879" y="6509"/>
                    <a:pt x="2174" y="6274"/>
                    <a:pt x="1613" y="5803"/>
                  </a:cubicBezTo>
                  <a:cubicBezTo>
                    <a:pt x="1658" y="5624"/>
                    <a:pt x="1748" y="5490"/>
                    <a:pt x="1882" y="5400"/>
                  </a:cubicBezTo>
                  <a:cubicBezTo>
                    <a:pt x="2062" y="5355"/>
                    <a:pt x="2330" y="5266"/>
                    <a:pt x="2734" y="5221"/>
                  </a:cubicBezTo>
                  <a:cubicBezTo>
                    <a:pt x="2958" y="5445"/>
                    <a:pt x="3227" y="5579"/>
                    <a:pt x="3540" y="5579"/>
                  </a:cubicBezTo>
                  <a:cubicBezTo>
                    <a:pt x="3809" y="5579"/>
                    <a:pt x="4123" y="5445"/>
                    <a:pt x="4302" y="5221"/>
                  </a:cubicBezTo>
                  <a:close/>
                  <a:moveTo>
                    <a:pt x="3585" y="0"/>
                  </a:moveTo>
                  <a:cubicBezTo>
                    <a:pt x="2689" y="0"/>
                    <a:pt x="1793" y="337"/>
                    <a:pt x="1121" y="1009"/>
                  </a:cubicBezTo>
                  <a:cubicBezTo>
                    <a:pt x="628" y="1546"/>
                    <a:pt x="224" y="2219"/>
                    <a:pt x="90" y="2980"/>
                  </a:cubicBezTo>
                  <a:cubicBezTo>
                    <a:pt x="90" y="3070"/>
                    <a:pt x="180" y="3204"/>
                    <a:pt x="269" y="3249"/>
                  </a:cubicBezTo>
                  <a:cubicBezTo>
                    <a:pt x="404" y="3249"/>
                    <a:pt x="493" y="3204"/>
                    <a:pt x="538" y="3070"/>
                  </a:cubicBezTo>
                  <a:cubicBezTo>
                    <a:pt x="672" y="2443"/>
                    <a:pt x="941" y="1860"/>
                    <a:pt x="1389" y="1412"/>
                  </a:cubicBezTo>
                  <a:cubicBezTo>
                    <a:pt x="1972" y="829"/>
                    <a:pt x="2756" y="538"/>
                    <a:pt x="3540" y="538"/>
                  </a:cubicBezTo>
                  <a:cubicBezTo>
                    <a:pt x="4324" y="538"/>
                    <a:pt x="5109" y="829"/>
                    <a:pt x="5691" y="1412"/>
                  </a:cubicBezTo>
                  <a:cubicBezTo>
                    <a:pt x="6811" y="2532"/>
                    <a:pt x="6901" y="4369"/>
                    <a:pt x="5826" y="5579"/>
                  </a:cubicBezTo>
                  <a:cubicBezTo>
                    <a:pt x="5691" y="5310"/>
                    <a:pt x="5557" y="5176"/>
                    <a:pt x="5333" y="5086"/>
                  </a:cubicBezTo>
                  <a:cubicBezTo>
                    <a:pt x="5019" y="4997"/>
                    <a:pt x="4571" y="4952"/>
                    <a:pt x="4302" y="4862"/>
                  </a:cubicBezTo>
                  <a:lnTo>
                    <a:pt x="4302" y="4593"/>
                  </a:lnTo>
                  <a:cubicBezTo>
                    <a:pt x="4571" y="4369"/>
                    <a:pt x="4750" y="4101"/>
                    <a:pt x="4795" y="3742"/>
                  </a:cubicBezTo>
                  <a:cubicBezTo>
                    <a:pt x="4885" y="3742"/>
                    <a:pt x="4929" y="3697"/>
                    <a:pt x="4929" y="3652"/>
                  </a:cubicBezTo>
                  <a:cubicBezTo>
                    <a:pt x="4974" y="3608"/>
                    <a:pt x="5019" y="3473"/>
                    <a:pt x="5019" y="3384"/>
                  </a:cubicBezTo>
                  <a:lnTo>
                    <a:pt x="5019" y="2308"/>
                  </a:lnTo>
                  <a:cubicBezTo>
                    <a:pt x="5019" y="2039"/>
                    <a:pt x="4795" y="1815"/>
                    <a:pt x="4571" y="1726"/>
                  </a:cubicBezTo>
                  <a:cubicBezTo>
                    <a:pt x="4526" y="1457"/>
                    <a:pt x="4302" y="1278"/>
                    <a:pt x="4033" y="1278"/>
                  </a:cubicBezTo>
                  <a:lnTo>
                    <a:pt x="2913" y="1278"/>
                  </a:lnTo>
                  <a:cubicBezTo>
                    <a:pt x="2330" y="1278"/>
                    <a:pt x="1882" y="1726"/>
                    <a:pt x="1882" y="2308"/>
                  </a:cubicBezTo>
                  <a:lnTo>
                    <a:pt x="1882" y="3384"/>
                  </a:lnTo>
                  <a:cubicBezTo>
                    <a:pt x="1882" y="3563"/>
                    <a:pt x="2017" y="3697"/>
                    <a:pt x="2106" y="3742"/>
                  </a:cubicBezTo>
                  <a:cubicBezTo>
                    <a:pt x="2196" y="4101"/>
                    <a:pt x="2330" y="4369"/>
                    <a:pt x="2644" y="4593"/>
                  </a:cubicBezTo>
                  <a:lnTo>
                    <a:pt x="2644" y="4952"/>
                  </a:lnTo>
                  <a:cubicBezTo>
                    <a:pt x="2330" y="4997"/>
                    <a:pt x="1882" y="5042"/>
                    <a:pt x="1613" y="5176"/>
                  </a:cubicBezTo>
                  <a:cubicBezTo>
                    <a:pt x="1389" y="5266"/>
                    <a:pt x="1300" y="5400"/>
                    <a:pt x="1165" y="5624"/>
                  </a:cubicBezTo>
                  <a:cubicBezTo>
                    <a:pt x="852" y="5221"/>
                    <a:pt x="538" y="4728"/>
                    <a:pt x="493" y="4145"/>
                  </a:cubicBezTo>
                  <a:cubicBezTo>
                    <a:pt x="493" y="4068"/>
                    <a:pt x="426" y="3957"/>
                    <a:pt x="293" y="3957"/>
                  </a:cubicBezTo>
                  <a:cubicBezTo>
                    <a:pt x="272" y="3957"/>
                    <a:pt x="249" y="3960"/>
                    <a:pt x="224" y="3966"/>
                  </a:cubicBezTo>
                  <a:cubicBezTo>
                    <a:pt x="90" y="3966"/>
                    <a:pt x="0" y="4101"/>
                    <a:pt x="45" y="4280"/>
                  </a:cubicBezTo>
                  <a:cubicBezTo>
                    <a:pt x="180" y="4997"/>
                    <a:pt x="493" y="5624"/>
                    <a:pt x="986" y="6117"/>
                  </a:cubicBezTo>
                  <a:cubicBezTo>
                    <a:pt x="1699" y="6679"/>
                    <a:pt x="2589" y="6970"/>
                    <a:pt x="3470" y="6970"/>
                  </a:cubicBezTo>
                  <a:cubicBezTo>
                    <a:pt x="4417" y="6970"/>
                    <a:pt x="5353" y="6634"/>
                    <a:pt x="6050" y="5938"/>
                  </a:cubicBezTo>
                  <a:cubicBezTo>
                    <a:pt x="7394" y="4593"/>
                    <a:pt x="7394" y="2353"/>
                    <a:pt x="6050" y="1009"/>
                  </a:cubicBezTo>
                  <a:cubicBezTo>
                    <a:pt x="5377" y="337"/>
                    <a:pt x="4481" y="0"/>
                    <a:pt x="358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2" name="Google Shape;3742;p57"/>
          <p:cNvGrpSpPr/>
          <p:nvPr/>
        </p:nvGrpSpPr>
        <p:grpSpPr>
          <a:xfrm>
            <a:off x="2882997" y="4146635"/>
            <a:ext cx="394680" cy="391114"/>
            <a:chOff x="2882997" y="4146635"/>
            <a:chExt cx="394680" cy="391114"/>
          </a:xfrm>
        </p:grpSpPr>
        <p:sp>
          <p:nvSpPr>
            <p:cNvPr id="3743" name="Google Shape;3743;p57"/>
            <p:cNvSpPr/>
            <p:nvPr/>
          </p:nvSpPr>
          <p:spPr>
            <a:xfrm>
              <a:off x="3011763" y="4184793"/>
              <a:ext cx="131187" cy="11948"/>
            </a:xfrm>
            <a:custGeom>
              <a:rect b="b" l="l" r="r" t="t"/>
              <a:pathLst>
                <a:path extrusionOk="0" h="449" w="4930">
                  <a:moveTo>
                    <a:pt x="224" y="0"/>
                  </a:moveTo>
                  <a:cubicBezTo>
                    <a:pt x="90" y="0"/>
                    <a:pt x="0" y="134"/>
                    <a:pt x="0" y="224"/>
                  </a:cubicBezTo>
                  <a:cubicBezTo>
                    <a:pt x="0" y="359"/>
                    <a:pt x="90" y="448"/>
                    <a:pt x="224" y="448"/>
                  </a:cubicBezTo>
                  <a:lnTo>
                    <a:pt x="4705" y="448"/>
                  </a:lnTo>
                  <a:cubicBezTo>
                    <a:pt x="4795" y="448"/>
                    <a:pt x="4929" y="359"/>
                    <a:pt x="4929" y="224"/>
                  </a:cubicBezTo>
                  <a:cubicBezTo>
                    <a:pt x="4929" y="134"/>
                    <a:pt x="4795" y="0"/>
                    <a:pt x="470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57"/>
            <p:cNvSpPr/>
            <p:nvPr/>
          </p:nvSpPr>
          <p:spPr>
            <a:xfrm>
              <a:off x="3011763" y="4218162"/>
              <a:ext cx="131187" cy="11948"/>
            </a:xfrm>
            <a:custGeom>
              <a:rect b="b" l="l" r="r" t="t"/>
              <a:pathLst>
                <a:path extrusionOk="0" h="449" w="4930">
                  <a:moveTo>
                    <a:pt x="224" y="1"/>
                  </a:moveTo>
                  <a:cubicBezTo>
                    <a:pt x="90" y="1"/>
                    <a:pt x="0" y="90"/>
                    <a:pt x="0" y="225"/>
                  </a:cubicBezTo>
                  <a:cubicBezTo>
                    <a:pt x="0" y="314"/>
                    <a:pt x="90" y="449"/>
                    <a:pt x="224" y="449"/>
                  </a:cubicBezTo>
                  <a:lnTo>
                    <a:pt x="4705" y="449"/>
                  </a:lnTo>
                  <a:cubicBezTo>
                    <a:pt x="4795" y="449"/>
                    <a:pt x="4929" y="314"/>
                    <a:pt x="4929" y="225"/>
                  </a:cubicBezTo>
                  <a:cubicBezTo>
                    <a:pt x="4929" y="90"/>
                    <a:pt x="4795" y="1"/>
                    <a:pt x="470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57"/>
            <p:cNvSpPr/>
            <p:nvPr/>
          </p:nvSpPr>
          <p:spPr>
            <a:xfrm>
              <a:off x="3005802" y="4289717"/>
              <a:ext cx="271874" cy="248032"/>
            </a:xfrm>
            <a:custGeom>
              <a:rect b="b" l="l" r="r" t="t"/>
              <a:pathLst>
                <a:path extrusionOk="0" h="9321" w="10217">
                  <a:moveTo>
                    <a:pt x="6229" y="1345"/>
                  </a:moveTo>
                  <a:cubicBezTo>
                    <a:pt x="6319" y="1345"/>
                    <a:pt x="6363" y="1389"/>
                    <a:pt x="6363" y="1434"/>
                  </a:cubicBezTo>
                  <a:lnTo>
                    <a:pt x="6363" y="2062"/>
                  </a:lnTo>
                  <a:lnTo>
                    <a:pt x="3720" y="2062"/>
                  </a:lnTo>
                  <a:lnTo>
                    <a:pt x="3720" y="1434"/>
                  </a:lnTo>
                  <a:cubicBezTo>
                    <a:pt x="3720" y="1389"/>
                    <a:pt x="3764" y="1345"/>
                    <a:pt x="3854" y="1345"/>
                  </a:cubicBezTo>
                  <a:close/>
                  <a:moveTo>
                    <a:pt x="6319" y="448"/>
                  </a:moveTo>
                  <a:cubicBezTo>
                    <a:pt x="6856" y="448"/>
                    <a:pt x="7304" y="896"/>
                    <a:pt x="7304" y="1434"/>
                  </a:cubicBezTo>
                  <a:lnTo>
                    <a:pt x="7304" y="2062"/>
                  </a:lnTo>
                  <a:lnTo>
                    <a:pt x="6856" y="2062"/>
                  </a:lnTo>
                  <a:lnTo>
                    <a:pt x="6856" y="1434"/>
                  </a:lnTo>
                  <a:cubicBezTo>
                    <a:pt x="6856" y="1121"/>
                    <a:pt x="6632" y="896"/>
                    <a:pt x="6319" y="896"/>
                  </a:cubicBezTo>
                  <a:lnTo>
                    <a:pt x="3899" y="896"/>
                  </a:lnTo>
                  <a:cubicBezTo>
                    <a:pt x="3585" y="896"/>
                    <a:pt x="3361" y="1121"/>
                    <a:pt x="3361" y="1434"/>
                  </a:cubicBezTo>
                  <a:lnTo>
                    <a:pt x="3361" y="2062"/>
                  </a:lnTo>
                  <a:lnTo>
                    <a:pt x="2868" y="2062"/>
                  </a:lnTo>
                  <a:lnTo>
                    <a:pt x="2868" y="1434"/>
                  </a:lnTo>
                  <a:cubicBezTo>
                    <a:pt x="2868" y="896"/>
                    <a:pt x="3361" y="448"/>
                    <a:pt x="3899" y="448"/>
                  </a:cubicBezTo>
                  <a:close/>
                  <a:moveTo>
                    <a:pt x="9052" y="2465"/>
                  </a:moveTo>
                  <a:cubicBezTo>
                    <a:pt x="9455" y="2465"/>
                    <a:pt x="9769" y="2778"/>
                    <a:pt x="9769" y="3182"/>
                  </a:cubicBezTo>
                  <a:lnTo>
                    <a:pt x="9769" y="3854"/>
                  </a:lnTo>
                  <a:cubicBezTo>
                    <a:pt x="9769" y="4705"/>
                    <a:pt x="9186" y="5377"/>
                    <a:pt x="8335" y="5377"/>
                  </a:cubicBezTo>
                  <a:cubicBezTo>
                    <a:pt x="8335" y="4929"/>
                    <a:pt x="7976" y="4571"/>
                    <a:pt x="7528" y="4571"/>
                  </a:cubicBezTo>
                  <a:cubicBezTo>
                    <a:pt x="7080" y="4571"/>
                    <a:pt x="6767" y="4929"/>
                    <a:pt x="6767" y="5377"/>
                  </a:cubicBezTo>
                  <a:lnTo>
                    <a:pt x="3451" y="5377"/>
                  </a:lnTo>
                  <a:cubicBezTo>
                    <a:pt x="3451" y="4929"/>
                    <a:pt x="3137" y="4571"/>
                    <a:pt x="2644" y="4571"/>
                  </a:cubicBezTo>
                  <a:cubicBezTo>
                    <a:pt x="2196" y="4571"/>
                    <a:pt x="1882" y="4929"/>
                    <a:pt x="1882" y="5377"/>
                  </a:cubicBezTo>
                  <a:cubicBezTo>
                    <a:pt x="1076" y="5288"/>
                    <a:pt x="404" y="4705"/>
                    <a:pt x="404" y="3854"/>
                  </a:cubicBezTo>
                  <a:lnTo>
                    <a:pt x="404" y="3182"/>
                  </a:lnTo>
                  <a:cubicBezTo>
                    <a:pt x="404" y="2778"/>
                    <a:pt x="762" y="2465"/>
                    <a:pt x="1165" y="2465"/>
                  </a:cubicBezTo>
                  <a:close/>
                  <a:moveTo>
                    <a:pt x="2689" y="5019"/>
                  </a:moveTo>
                  <a:cubicBezTo>
                    <a:pt x="2823" y="5019"/>
                    <a:pt x="3003" y="5198"/>
                    <a:pt x="3003" y="5377"/>
                  </a:cubicBezTo>
                  <a:lnTo>
                    <a:pt x="3003" y="6139"/>
                  </a:lnTo>
                  <a:cubicBezTo>
                    <a:pt x="3003" y="6363"/>
                    <a:pt x="2823" y="6498"/>
                    <a:pt x="2689" y="6498"/>
                  </a:cubicBezTo>
                  <a:cubicBezTo>
                    <a:pt x="2510" y="6498"/>
                    <a:pt x="2330" y="6318"/>
                    <a:pt x="2330" y="6139"/>
                  </a:cubicBezTo>
                  <a:lnTo>
                    <a:pt x="2330" y="5377"/>
                  </a:lnTo>
                  <a:cubicBezTo>
                    <a:pt x="2330" y="5153"/>
                    <a:pt x="2510" y="5019"/>
                    <a:pt x="2689" y="5019"/>
                  </a:cubicBezTo>
                  <a:close/>
                  <a:moveTo>
                    <a:pt x="7618" y="5019"/>
                  </a:moveTo>
                  <a:cubicBezTo>
                    <a:pt x="7752" y="5019"/>
                    <a:pt x="7932" y="5198"/>
                    <a:pt x="7932" y="5377"/>
                  </a:cubicBezTo>
                  <a:lnTo>
                    <a:pt x="7932" y="6139"/>
                  </a:lnTo>
                  <a:cubicBezTo>
                    <a:pt x="7932" y="6363"/>
                    <a:pt x="7752" y="6498"/>
                    <a:pt x="7618" y="6498"/>
                  </a:cubicBezTo>
                  <a:cubicBezTo>
                    <a:pt x="7439" y="6498"/>
                    <a:pt x="7260" y="6318"/>
                    <a:pt x="7260" y="6139"/>
                  </a:cubicBezTo>
                  <a:lnTo>
                    <a:pt x="7260" y="5601"/>
                  </a:lnTo>
                  <a:lnTo>
                    <a:pt x="7260" y="5377"/>
                  </a:lnTo>
                  <a:cubicBezTo>
                    <a:pt x="7260" y="5153"/>
                    <a:pt x="7439" y="5019"/>
                    <a:pt x="7618" y="5019"/>
                  </a:cubicBezTo>
                  <a:close/>
                  <a:moveTo>
                    <a:pt x="3899" y="0"/>
                  </a:moveTo>
                  <a:cubicBezTo>
                    <a:pt x="3137" y="0"/>
                    <a:pt x="2465" y="672"/>
                    <a:pt x="2465" y="1434"/>
                  </a:cubicBezTo>
                  <a:lnTo>
                    <a:pt x="2465" y="2062"/>
                  </a:lnTo>
                  <a:lnTo>
                    <a:pt x="1165" y="2062"/>
                  </a:lnTo>
                  <a:cubicBezTo>
                    <a:pt x="493" y="2062"/>
                    <a:pt x="0" y="2554"/>
                    <a:pt x="0" y="3227"/>
                  </a:cubicBezTo>
                  <a:lnTo>
                    <a:pt x="0" y="8156"/>
                  </a:lnTo>
                  <a:cubicBezTo>
                    <a:pt x="0" y="8783"/>
                    <a:pt x="493" y="9321"/>
                    <a:pt x="1165" y="9321"/>
                  </a:cubicBezTo>
                  <a:lnTo>
                    <a:pt x="9052" y="9321"/>
                  </a:lnTo>
                  <a:cubicBezTo>
                    <a:pt x="9679" y="9321"/>
                    <a:pt x="10217" y="8828"/>
                    <a:pt x="10217" y="8156"/>
                  </a:cubicBezTo>
                  <a:lnTo>
                    <a:pt x="10217" y="7215"/>
                  </a:lnTo>
                  <a:cubicBezTo>
                    <a:pt x="10217" y="7080"/>
                    <a:pt x="10127" y="6991"/>
                    <a:pt x="9993" y="6991"/>
                  </a:cubicBezTo>
                  <a:cubicBezTo>
                    <a:pt x="9903" y="6991"/>
                    <a:pt x="9769" y="7080"/>
                    <a:pt x="9769" y="7215"/>
                  </a:cubicBezTo>
                  <a:lnTo>
                    <a:pt x="9769" y="8156"/>
                  </a:lnTo>
                  <a:cubicBezTo>
                    <a:pt x="9769" y="8559"/>
                    <a:pt x="9455" y="8873"/>
                    <a:pt x="9052" y="8873"/>
                  </a:cubicBezTo>
                  <a:lnTo>
                    <a:pt x="1165" y="8873"/>
                  </a:lnTo>
                  <a:cubicBezTo>
                    <a:pt x="762" y="8873"/>
                    <a:pt x="404" y="8559"/>
                    <a:pt x="404" y="8156"/>
                  </a:cubicBezTo>
                  <a:lnTo>
                    <a:pt x="404" y="5064"/>
                  </a:lnTo>
                  <a:cubicBezTo>
                    <a:pt x="762" y="5467"/>
                    <a:pt x="1255" y="5736"/>
                    <a:pt x="1882" y="5826"/>
                  </a:cubicBezTo>
                  <a:lnTo>
                    <a:pt x="1882" y="6139"/>
                  </a:lnTo>
                  <a:cubicBezTo>
                    <a:pt x="1882" y="6587"/>
                    <a:pt x="2196" y="6946"/>
                    <a:pt x="2644" y="6946"/>
                  </a:cubicBezTo>
                  <a:cubicBezTo>
                    <a:pt x="3092" y="6946"/>
                    <a:pt x="3451" y="6587"/>
                    <a:pt x="3451" y="6139"/>
                  </a:cubicBezTo>
                  <a:lnTo>
                    <a:pt x="3451" y="5826"/>
                  </a:lnTo>
                  <a:lnTo>
                    <a:pt x="6767" y="5826"/>
                  </a:lnTo>
                  <a:lnTo>
                    <a:pt x="6767" y="6139"/>
                  </a:lnTo>
                  <a:cubicBezTo>
                    <a:pt x="6767" y="6587"/>
                    <a:pt x="7080" y="6946"/>
                    <a:pt x="7528" y="6946"/>
                  </a:cubicBezTo>
                  <a:cubicBezTo>
                    <a:pt x="7976" y="6946"/>
                    <a:pt x="8335" y="6587"/>
                    <a:pt x="8335" y="6139"/>
                  </a:cubicBezTo>
                  <a:lnTo>
                    <a:pt x="8335" y="5826"/>
                  </a:lnTo>
                  <a:cubicBezTo>
                    <a:pt x="8873" y="5826"/>
                    <a:pt x="9366" y="5512"/>
                    <a:pt x="9769" y="5064"/>
                  </a:cubicBezTo>
                  <a:lnTo>
                    <a:pt x="9769" y="6184"/>
                  </a:lnTo>
                  <a:cubicBezTo>
                    <a:pt x="9769" y="6318"/>
                    <a:pt x="9903" y="6408"/>
                    <a:pt x="9993" y="6408"/>
                  </a:cubicBezTo>
                  <a:cubicBezTo>
                    <a:pt x="10127" y="6408"/>
                    <a:pt x="10217" y="6318"/>
                    <a:pt x="10217" y="6184"/>
                  </a:cubicBezTo>
                  <a:lnTo>
                    <a:pt x="10217" y="3227"/>
                  </a:lnTo>
                  <a:cubicBezTo>
                    <a:pt x="10217" y="2554"/>
                    <a:pt x="9679" y="2062"/>
                    <a:pt x="9052" y="2062"/>
                  </a:cubicBezTo>
                  <a:lnTo>
                    <a:pt x="7752" y="2062"/>
                  </a:lnTo>
                  <a:lnTo>
                    <a:pt x="7752" y="1434"/>
                  </a:lnTo>
                  <a:cubicBezTo>
                    <a:pt x="7752" y="672"/>
                    <a:pt x="7080" y="0"/>
                    <a:pt x="631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57"/>
            <p:cNvSpPr/>
            <p:nvPr/>
          </p:nvSpPr>
          <p:spPr>
            <a:xfrm>
              <a:off x="2882997" y="4146635"/>
              <a:ext cx="311231" cy="391114"/>
            </a:xfrm>
            <a:custGeom>
              <a:rect b="b" l="l" r="r" t="t"/>
              <a:pathLst>
                <a:path extrusionOk="0" h="14698" w="11696">
                  <a:moveTo>
                    <a:pt x="2823" y="717"/>
                  </a:moveTo>
                  <a:lnTo>
                    <a:pt x="2823" y="2375"/>
                  </a:lnTo>
                  <a:cubicBezTo>
                    <a:pt x="2823" y="2554"/>
                    <a:pt x="2644" y="2734"/>
                    <a:pt x="2465" y="2734"/>
                  </a:cubicBezTo>
                  <a:lnTo>
                    <a:pt x="807" y="2734"/>
                  </a:lnTo>
                  <a:lnTo>
                    <a:pt x="2823" y="717"/>
                  </a:lnTo>
                  <a:close/>
                  <a:moveTo>
                    <a:pt x="3316" y="0"/>
                  </a:moveTo>
                  <a:cubicBezTo>
                    <a:pt x="3047" y="0"/>
                    <a:pt x="2733" y="90"/>
                    <a:pt x="2599" y="314"/>
                  </a:cubicBezTo>
                  <a:lnTo>
                    <a:pt x="358" y="2554"/>
                  </a:lnTo>
                  <a:cubicBezTo>
                    <a:pt x="134" y="2778"/>
                    <a:pt x="0" y="3002"/>
                    <a:pt x="0" y="3271"/>
                  </a:cubicBezTo>
                  <a:lnTo>
                    <a:pt x="0" y="13667"/>
                  </a:lnTo>
                  <a:cubicBezTo>
                    <a:pt x="0" y="14250"/>
                    <a:pt x="493" y="14698"/>
                    <a:pt x="1075" y="14698"/>
                  </a:cubicBezTo>
                  <a:lnTo>
                    <a:pt x="4257" y="14698"/>
                  </a:lnTo>
                  <a:cubicBezTo>
                    <a:pt x="4391" y="14698"/>
                    <a:pt x="4481" y="14608"/>
                    <a:pt x="4481" y="14474"/>
                  </a:cubicBezTo>
                  <a:cubicBezTo>
                    <a:pt x="4481" y="14384"/>
                    <a:pt x="4436" y="14250"/>
                    <a:pt x="4302" y="14250"/>
                  </a:cubicBezTo>
                  <a:lnTo>
                    <a:pt x="1120" y="14250"/>
                  </a:lnTo>
                  <a:cubicBezTo>
                    <a:pt x="807" y="14250"/>
                    <a:pt x="493" y="13981"/>
                    <a:pt x="493" y="13667"/>
                  </a:cubicBezTo>
                  <a:lnTo>
                    <a:pt x="493" y="3226"/>
                  </a:lnTo>
                  <a:lnTo>
                    <a:pt x="493" y="3137"/>
                  </a:lnTo>
                  <a:lnTo>
                    <a:pt x="2465" y="3137"/>
                  </a:lnTo>
                  <a:cubicBezTo>
                    <a:pt x="2868" y="3137"/>
                    <a:pt x="3181" y="2778"/>
                    <a:pt x="3181" y="2375"/>
                  </a:cubicBezTo>
                  <a:lnTo>
                    <a:pt x="3181" y="448"/>
                  </a:lnTo>
                  <a:lnTo>
                    <a:pt x="10665" y="448"/>
                  </a:lnTo>
                  <a:cubicBezTo>
                    <a:pt x="10978" y="448"/>
                    <a:pt x="11247" y="717"/>
                    <a:pt x="11247" y="1031"/>
                  </a:cubicBezTo>
                  <a:lnTo>
                    <a:pt x="11247" y="4750"/>
                  </a:lnTo>
                  <a:cubicBezTo>
                    <a:pt x="11247" y="4840"/>
                    <a:pt x="11382" y="4974"/>
                    <a:pt x="11471" y="4974"/>
                  </a:cubicBezTo>
                  <a:cubicBezTo>
                    <a:pt x="11606" y="4974"/>
                    <a:pt x="11695" y="4840"/>
                    <a:pt x="11695" y="4750"/>
                  </a:cubicBezTo>
                  <a:lnTo>
                    <a:pt x="11695" y="1031"/>
                  </a:lnTo>
                  <a:cubicBezTo>
                    <a:pt x="11695" y="448"/>
                    <a:pt x="11202" y="0"/>
                    <a:pt x="1066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7" name="Google Shape;3747;p57"/>
          <p:cNvGrpSpPr/>
          <p:nvPr/>
        </p:nvGrpSpPr>
        <p:grpSpPr>
          <a:xfrm>
            <a:off x="3516129" y="4123963"/>
            <a:ext cx="414983" cy="416180"/>
            <a:chOff x="3516129" y="4123963"/>
            <a:chExt cx="414983" cy="416180"/>
          </a:xfrm>
        </p:grpSpPr>
        <p:sp>
          <p:nvSpPr>
            <p:cNvPr id="3748" name="Google Shape;3748;p57"/>
            <p:cNvSpPr/>
            <p:nvPr/>
          </p:nvSpPr>
          <p:spPr>
            <a:xfrm>
              <a:off x="3650882" y="4123963"/>
              <a:ext cx="195583" cy="201544"/>
            </a:xfrm>
            <a:custGeom>
              <a:rect b="b" l="l" r="r" t="t"/>
              <a:pathLst>
                <a:path extrusionOk="0" h="7574" w="7350">
                  <a:moveTo>
                    <a:pt x="2734" y="1"/>
                  </a:moveTo>
                  <a:cubicBezTo>
                    <a:pt x="1793" y="1"/>
                    <a:pt x="897" y="270"/>
                    <a:pt x="90" y="852"/>
                  </a:cubicBezTo>
                  <a:cubicBezTo>
                    <a:pt x="0" y="897"/>
                    <a:pt x="0" y="1076"/>
                    <a:pt x="45" y="1166"/>
                  </a:cubicBezTo>
                  <a:cubicBezTo>
                    <a:pt x="19" y="1244"/>
                    <a:pt x="69" y="1292"/>
                    <a:pt x="132" y="1292"/>
                  </a:cubicBezTo>
                  <a:cubicBezTo>
                    <a:pt x="178" y="1292"/>
                    <a:pt x="232" y="1267"/>
                    <a:pt x="269" y="1211"/>
                  </a:cubicBezTo>
                  <a:cubicBezTo>
                    <a:pt x="986" y="718"/>
                    <a:pt x="1793" y="449"/>
                    <a:pt x="2689" y="449"/>
                  </a:cubicBezTo>
                  <a:cubicBezTo>
                    <a:pt x="4974" y="449"/>
                    <a:pt x="6811" y="2286"/>
                    <a:pt x="6811" y="4571"/>
                  </a:cubicBezTo>
                  <a:cubicBezTo>
                    <a:pt x="6811" y="5557"/>
                    <a:pt x="6498" y="6453"/>
                    <a:pt x="5915" y="7170"/>
                  </a:cubicBezTo>
                  <a:cubicBezTo>
                    <a:pt x="5870" y="7260"/>
                    <a:pt x="5870" y="7394"/>
                    <a:pt x="6005" y="7484"/>
                  </a:cubicBezTo>
                  <a:cubicBezTo>
                    <a:pt x="6050" y="7574"/>
                    <a:pt x="6094" y="7574"/>
                    <a:pt x="6139" y="7574"/>
                  </a:cubicBezTo>
                  <a:cubicBezTo>
                    <a:pt x="6229" y="7574"/>
                    <a:pt x="6274" y="7484"/>
                    <a:pt x="6318" y="7439"/>
                  </a:cubicBezTo>
                  <a:cubicBezTo>
                    <a:pt x="6991" y="6588"/>
                    <a:pt x="7349" y="5647"/>
                    <a:pt x="7349" y="4571"/>
                  </a:cubicBezTo>
                  <a:cubicBezTo>
                    <a:pt x="7349" y="2062"/>
                    <a:pt x="5243" y="1"/>
                    <a:pt x="2734"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57"/>
            <p:cNvSpPr/>
            <p:nvPr/>
          </p:nvSpPr>
          <p:spPr>
            <a:xfrm>
              <a:off x="3598407" y="4162734"/>
              <a:ext cx="200347" cy="206893"/>
            </a:xfrm>
            <a:custGeom>
              <a:rect b="b" l="l" r="r" t="t"/>
              <a:pathLst>
                <a:path extrusionOk="0" h="7775" w="7529">
                  <a:moveTo>
                    <a:pt x="1300" y="0"/>
                  </a:moveTo>
                  <a:cubicBezTo>
                    <a:pt x="1244" y="0"/>
                    <a:pt x="1188" y="22"/>
                    <a:pt x="1121" y="67"/>
                  </a:cubicBezTo>
                  <a:cubicBezTo>
                    <a:pt x="404" y="874"/>
                    <a:pt x="1" y="1949"/>
                    <a:pt x="1" y="3070"/>
                  </a:cubicBezTo>
                  <a:cubicBezTo>
                    <a:pt x="1" y="5713"/>
                    <a:pt x="2062" y="7775"/>
                    <a:pt x="4616" y="7775"/>
                  </a:cubicBezTo>
                  <a:cubicBezTo>
                    <a:pt x="5602" y="7775"/>
                    <a:pt x="6633" y="7461"/>
                    <a:pt x="7394" y="6834"/>
                  </a:cubicBezTo>
                  <a:cubicBezTo>
                    <a:pt x="7529" y="6789"/>
                    <a:pt x="7529" y="6609"/>
                    <a:pt x="7439" y="6475"/>
                  </a:cubicBezTo>
                  <a:cubicBezTo>
                    <a:pt x="7413" y="6423"/>
                    <a:pt x="7340" y="6401"/>
                    <a:pt x="7267" y="6401"/>
                  </a:cubicBezTo>
                  <a:cubicBezTo>
                    <a:pt x="7215" y="6401"/>
                    <a:pt x="7163" y="6412"/>
                    <a:pt x="7125" y="6430"/>
                  </a:cubicBezTo>
                  <a:cubicBezTo>
                    <a:pt x="6408" y="7013"/>
                    <a:pt x="5512" y="7282"/>
                    <a:pt x="4616" y="7282"/>
                  </a:cubicBezTo>
                  <a:cubicBezTo>
                    <a:pt x="2286" y="7282"/>
                    <a:pt x="449" y="5444"/>
                    <a:pt x="449" y="3114"/>
                  </a:cubicBezTo>
                  <a:cubicBezTo>
                    <a:pt x="449" y="2129"/>
                    <a:pt x="807" y="1188"/>
                    <a:pt x="1479" y="381"/>
                  </a:cubicBezTo>
                  <a:cubicBezTo>
                    <a:pt x="1524" y="291"/>
                    <a:pt x="1524" y="157"/>
                    <a:pt x="1479" y="67"/>
                  </a:cubicBezTo>
                  <a:cubicBezTo>
                    <a:pt x="1412" y="22"/>
                    <a:pt x="1356"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57"/>
            <p:cNvSpPr/>
            <p:nvPr/>
          </p:nvSpPr>
          <p:spPr>
            <a:xfrm>
              <a:off x="3655645" y="4184793"/>
              <a:ext cx="116871" cy="118654"/>
            </a:xfrm>
            <a:custGeom>
              <a:rect b="b" l="l" r="r" t="t"/>
              <a:pathLst>
                <a:path extrusionOk="0" h="4459" w="4392">
                  <a:moveTo>
                    <a:pt x="4033" y="627"/>
                  </a:moveTo>
                  <a:lnTo>
                    <a:pt x="3899" y="2689"/>
                  </a:lnTo>
                  <a:lnTo>
                    <a:pt x="3585" y="2375"/>
                  </a:lnTo>
                  <a:cubicBezTo>
                    <a:pt x="3518" y="2308"/>
                    <a:pt x="3428" y="2274"/>
                    <a:pt x="3333" y="2274"/>
                  </a:cubicBezTo>
                  <a:cubicBezTo>
                    <a:pt x="3238" y="2274"/>
                    <a:pt x="3137" y="2308"/>
                    <a:pt x="3048" y="2375"/>
                  </a:cubicBezTo>
                  <a:lnTo>
                    <a:pt x="1345" y="4078"/>
                  </a:lnTo>
                  <a:lnTo>
                    <a:pt x="583" y="3361"/>
                  </a:lnTo>
                  <a:lnTo>
                    <a:pt x="2286" y="1524"/>
                  </a:lnTo>
                  <a:cubicBezTo>
                    <a:pt x="2331" y="1479"/>
                    <a:pt x="2375" y="1344"/>
                    <a:pt x="2375" y="1300"/>
                  </a:cubicBezTo>
                  <a:cubicBezTo>
                    <a:pt x="2375" y="1165"/>
                    <a:pt x="2331" y="1120"/>
                    <a:pt x="2286" y="1075"/>
                  </a:cubicBezTo>
                  <a:lnTo>
                    <a:pt x="1927" y="717"/>
                  </a:lnTo>
                  <a:lnTo>
                    <a:pt x="4033" y="627"/>
                  </a:lnTo>
                  <a:close/>
                  <a:moveTo>
                    <a:pt x="4033" y="0"/>
                  </a:moveTo>
                  <a:lnTo>
                    <a:pt x="1569" y="134"/>
                  </a:lnTo>
                  <a:cubicBezTo>
                    <a:pt x="1255" y="134"/>
                    <a:pt x="1121" y="493"/>
                    <a:pt x="1345" y="672"/>
                  </a:cubicBezTo>
                  <a:lnTo>
                    <a:pt x="1793" y="1120"/>
                  </a:lnTo>
                  <a:lnTo>
                    <a:pt x="45" y="2868"/>
                  </a:lnTo>
                  <a:cubicBezTo>
                    <a:pt x="1" y="3137"/>
                    <a:pt x="1" y="3361"/>
                    <a:pt x="135" y="3495"/>
                  </a:cubicBezTo>
                  <a:lnTo>
                    <a:pt x="1031" y="4391"/>
                  </a:lnTo>
                  <a:cubicBezTo>
                    <a:pt x="1098" y="4436"/>
                    <a:pt x="1188" y="4459"/>
                    <a:pt x="1283" y="4459"/>
                  </a:cubicBezTo>
                  <a:cubicBezTo>
                    <a:pt x="1378" y="4459"/>
                    <a:pt x="1479" y="4436"/>
                    <a:pt x="1569" y="4391"/>
                  </a:cubicBezTo>
                  <a:lnTo>
                    <a:pt x="3272" y="2644"/>
                  </a:lnTo>
                  <a:lnTo>
                    <a:pt x="3720" y="3092"/>
                  </a:lnTo>
                  <a:cubicBezTo>
                    <a:pt x="3791" y="3163"/>
                    <a:pt x="3875" y="3193"/>
                    <a:pt x="3957" y="3193"/>
                  </a:cubicBezTo>
                  <a:cubicBezTo>
                    <a:pt x="4135" y="3193"/>
                    <a:pt x="4302" y="3052"/>
                    <a:pt x="4302" y="2868"/>
                  </a:cubicBezTo>
                  <a:lnTo>
                    <a:pt x="4392" y="403"/>
                  </a:lnTo>
                  <a:cubicBezTo>
                    <a:pt x="4392" y="269"/>
                    <a:pt x="4347" y="224"/>
                    <a:pt x="4302" y="134"/>
                  </a:cubicBezTo>
                  <a:cubicBezTo>
                    <a:pt x="4257" y="45"/>
                    <a:pt x="4123" y="0"/>
                    <a:pt x="403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57"/>
            <p:cNvSpPr/>
            <p:nvPr/>
          </p:nvSpPr>
          <p:spPr>
            <a:xfrm>
              <a:off x="3516129" y="4349323"/>
              <a:ext cx="414983" cy="190820"/>
            </a:xfrm>
            <a:custGeom>
              <a:rect b="b" l="l" r="r" t="t"/>
              <a:pathLst>
                <a:path extrusionOk="0" h="7171" w="15595">
                  <a:moveTo>
                    <a:pt x="1614" y="449"/>
                  </a:moveTo>
                  <a:cubicBezTo>
                    <a:pt x="1748" y="449"/>
                    <a:pt x="1838" y="538"/>
                    <a:pt x="1838" y="673"/>
                  </a:cubicBezTo>
                  <a:lnTo>
                    <a:pt x="1838" y="1928"/>
                  </a:lnTo>
                  <a:cubicBezTo>
                    <a:pt x="1838" y="2062"/>
                    <a:pt x="1972" y="2152"/>
                    <a:pt x="2062" y="2152"/>
                  </a:cubicBezTo>
                  <a:cubicBezTo>
                    <a:pt x="2197" y="2152"/>
                    <a:pt x="2286" y="2062"/>
                    <a:pt x="2286" y="1928"/>
                  </a:cubicBezTo>
                  <a:lnTo>
                    <a:pt x="2286" y="1211"/>
                  </a:lnTo>
                  <a:cubicBezTo>
                    <a:pt x="3093" y="1211"/>
                    <a:pt x="3899" y="1435"/>
                    <a:pt x="4482" y="1838"/>
                  </a:cubicBezTo>
                  <a:cubicBezTo>
                    <a:pt x="5064" y="2152"/>
                    <a:pt x="5333" y="2331"/>
                    <a:pt x="6005" y="2465"/>
                  </a:cubicBezTo>
                  <a:lnTo>
                    <a:pt x="8559" y="2734"/>
                  </a:lnTo>
                  <a:cubicBezTo>
                    <a:pt x="9008" y="2779"/>
                    <a:pt x="9366" y="3182"/>
                    <a:pt x="9411" y="3630"/>
                  </a:cubicBezTo>
                  <a:lnTo>
                    <a:pt x="9411" y="4078"/>
                  </a:lnTo>
                  <a:lnTo>
                    <a:pt x="7126" y="4078"/>
                  </a:lnTo>
                  <a:cubicBezTo>
                    <a:pt x="7036" y="4078"/>
                    <a:pt x="6902" y="4168"/>
                    <a:pt x="6902" y="4302"/>
                  </a:cubicBezTo>
                  <a:cubicBezTo>
                    <a:pt x="6902" y="4392"/>
                    <a:pt x="7036" y="4527"/>
                    <a:pt x="7126" y="4527"/>
                  </a:cubicBezTo>
                  <a:lnTo>
                    <a:pt x="9859" y="4527"/>
                  </a:lnTo>
                  <a:lnTo>
                    <a:pt x="14116" y="2600"/>
                  </a:lnTo>
                  <a:cubicBezTo>
                    <a:pt x="14213" y="2561"/>
                    <a:pt x="14336" y="2530"/>
                    <a:pt x="14462" y="2530"/>
                  </a:cubicBezTo>
                  <a:cubicBezTo>
                    <a:pt x="14626" y="2530"/>
                    <a:pt x="14796" y="2582"/>
                    <a:pt x="14922" y="2734"/>
                  </a:cubicBezTo>
                  <a:cubicBezTo>
                    <a:pt x="15102" y="3003"/>
                    <a:pt x="15012" y="3272"/>
                    <a:pt x="14878" y="3496"/>
                  </a:cubicBezTo>
                  <a:lnTo>
                    <a:pt x="10486" y="6274"/>
                  </a:lnTo>
                  <a:cubicBezTo>
                    <a:pt x="10083" y="6498"/>
                    <a:pt x="9635" y="6633"/>
                    <a:pt x="9187" y="6633"/>
                  </a:cubicBezTo>
                  <a:lnTo>
                    <a:pt x="5647" y="6633"/>
                  </a:lnTo>
                  <a:cubicBezTo>
                    <a:pt x="5378" y="6633"/>
                    <a:pt x="5109" y="6588"/>
                    <a:pt x="4840" y="6453"/>
                  </a:cubicBezTo>
                  <a:lnTo>
                    <a:pt x="2286" y="5512"/>
                  </a:lnTo>
                  <a:lnTo>
                    <a:pt x="2286" y="3003"/>
                  </a:lnTo>
                  <a:cubicBezTo>
                    <a:pt x="2286" y="2913"/>
                    <a:pt x="2197" y="2779"/>
                    <a:pt x="2062" y="2779"/>
                  </a:cubicBezTo>
                  <a:cubicBezTo>
                    <a:pt x="1972" y="2779"/>
                    <a:pt x="1838" y="2869"/>
                    <a:pt x="1838" y="3003"/>
                  </a:cubicBezTo>
                  <a:lnTo>
                    <a:pt x="1838" y="6095"/>
                  </a:lnTo>
                  <a:cubicBezTo>
                    <a:pt x="1838" y="6184"/>
                    <a:pt x="1748" y="6319"/>
                    <a:pt x="1614" y="6319"/>
                  </a:cubicBezTo>
                  <a:lnTo>
                    <a:pt x="583" y="6319"/>
                  </a:lnTo>
                  <a:cubicBezTo>
                    <a:pt x="449" y="6319"/>
                    <a:pt x="359" y="6184"/>
                    <a:pt x="359" y="6095"/>
                  </a:cubicBezTo>
                  <a:lnTo>
                    <a:pt x="359" y="673"/>
                  </a:lnTo>
                  <a:cubicBezTo>
                    <a:pt x="359" y="538"/>
                    <a:pt x="449" y="449"/>
                    <a:pt x="583" y="449"/>
                  </a:cubicBezTo>
                  <a:close/>
                  <a:moveTo>
                    <a:pt x="673" y="1"/>
                  </a:moveTo>
                  <a:cubicBezTo>
                    <a:pt x="315" y="1"/>
                    <a:pt x="1" y="270"/>
                    <a:pt x="1" y="673"/>
                  </a:cubicBezTo>
                  <a:lnTo>
                    <a:pt x="1" y="6140"/>
                  </a:lnTo>
                  <a:cubicBezTo>
                    <a:pt x="1" y="6543"/>
                    <a:pt x="315" y="6812"/>
                    <a:pt x="673" y="6812"/>
                  </a:cubicBezTo>
                  <a:lnTo>
                    <a:pt x="1748" y="6812"/>
                  </a:lnTo>
                  <a:cubicBezTo>
                    <a:pt x="2152" y="6812"/>
                    <a:pt x="2421" y="6543"/>
                    <a:pt x="2421" y="6140"/>
                  </a:cubicBezTo>
                  <a:lnTo>
                    <a:pt x="2421" y="6095"/>
                  </a:lnTo>
                  <a:lnTo>
                    <a:pt x="4795" y="6991"/>
                  </a:lnTo>
                  <a:cubicBezTo>
                    <a:pt x="5109" y="7081"/>
                    <a:pt x="5423" y="7170"/>
                    <a:pt x="5781" y="7170"/>
                  </a:cubicBezTo>
                  <a:lnTo>
                    <a:pt x="9321" y="7170"/>
                  </a:lnTo>
                  <a:cubicBezTo>
                    <a:pt x="9859" y="7170"/>
                    <a:pt x="10397" y="6991"/>
                    <a:pt x="10845" y="6722"/>
                  </a:cubicBezTo>
                  <a:lnTo>
                    <a:pt x="15191" y="3899"/>
                  </a:lnTo>
                  <a:lnTo>
                    <a:pt x="15236" y="3899"/>
                  </a:lnTo>
                  <a:cubicBezTo>
                    <a:pt x="15550" y="3496"/>
                    <a:pt x="15595" y="2958"/>
                    <a:pt x="15326" y="2555"/>
                  </a:cubicBezTo>
                  <a:cubicBezTo>
                    <a:pt x="15130" y="2275"/>
                    <a:pt x="14864" y="2135"/>
                    <a:pt x="14560" y="2135"/>
                  </a:cubicBezTo>
                  <a:cubicBezTo>
                    <a:pt x="14378" y="2135"/>
                    <a:pt x="14183" y="2185"/>
                    <a:pt x="13981" y="2286"/>
                  </a:cubicBezTo>
                  <a:lnTo>
                    <a:pt x="10038" y="4034"/>
                  </a:lnTo>
                  <a:lnTo>
                    <a:pt x="10038" y="3675"/>
                  </a:lnTo>
                  <a:cubicBezTo>
                    <a:pt x="10038" y="3182"/>
                    <a:pt x="9590" y="2465"/>
                    <a:pt x="8828" y="2331"/>
                  </a:cubicBezTo>
                  <a:lnTo>
                    <a:pt x="6229" y="2062"/>
                  </a:lnTo>
                  <a:cubicBezTo>
                    <a:pt x="5692" y="2017"/>
                    <a:pt x="5378" y="1793"/>
                    <a:pt x="4885" y="1479"/>
                  </a:cubicBezTo>
                  <a:cubicBezTo>
                    <a:pt x="4168" y="1031"/>
                    <a:pt x="3317" y="807"/>
                    <a:pt x="2421" y="807"/>
                  </a:cubicBezTo>
                  <a:lnTo>
                    <a:pt x="2421" y="673"/>
                  </a:lnTo>
                  <a:cubicBezTo>
                    <a:pt x="2421" y="270"/>
                    <a:pt x="2152" y="1"/>
                    <a:pt x="174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2" name="Google Shape;3752;p57"/>
          <p:cNvGrpSpPr/>
          <p:nvPr/>
        </p:nvGrpSpPr>
        <p:grpSpPr>
          <a:xfrm>
            <a:off x="4092049" y="4125160"/>
            <a:ext cx="388745" cy="418549"/>
            <a:chOff x="4092049" y="4125160"/>
            <a:chExt cx="388745" cy="418549"/>
          </a:xfrm>
        </p:grpSpPr>
        <p:sp>
          <p:nvSpPr>
            <p:cNvPr id="3753" name="Google Shape;3753;p57"/>
            <p:cNvSpPr/>
            <p:nvPr/>
          </p:nvSpPr>
          <p:spPr>
            <a:xfrm>
              <a:off x="4169564" y="4331441"/>
              <a:ext cx="237308" cy="11948"/>
            </a:xfrm>
            <a:custGeom>
              <a:rect b="b" l="l" r="r" t="t"/>
              <a:pathLst>
                <a:path extrusionOk="0" h="449" w="8918">
                  <a:moveTo>
                    <a:pt x="224" y="1"/>
                  </a:moveTo>
                  <a:cubicBezTo>
                    <a:pt x="90" y="1"/>
                    <a:pt x="0" y="90"/>
                    <a:pt x="0" y="225"/>
                  </a:cubicBezTo>
                  <a:cubicBezTo>
                    <a:pt x="0" y="314"/>
                    <a:pt x="90" y="449"/>
                    <a:pt x="224" y="449"/>
                  </a:cubicBezTo>
                  <a:lnTo>
                    <a:pt x="8693" y="449"/>
                  </a:lnTo>
                  <a:cubicBezTo>
                    <a:pt x="8783" y="449"/>
                    <a:pt x="8918" y="314"/>
                    <a:pt x="8918" y="225"/>
                  </a:cubicBezTo>
                  <a:cubicBezTo>
                    <a:pt x="8918" y="90"/>
                    <a:pt x="8783" y="1"/>
                    <a:pt x="8693"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57"/>
            <p:cNvSpPr/>
            <p:nvPr/>
          </p:nvSpPr>
          <p:spPr>
            <a:xfrm>
              <a:off x="4223209" y="4370797"/>
              <a:ext cx="127622" cy="11948"/>
            </a:xfrm>
            <a:custGeom>
              <a:rect b="b" l="l" r="r" t="t"/>
              <a:pathLst>
                <a:path extrusionOk="0" h="449" w="4796">
                  <a:moveTo>
                    <a:pt x="225" y="0"/>
                  </a:moveTo>
                  <a:cubicBezTo>
                    <a:pt x="90" y="0"/>
                    <a:pt x="1" y="135"/>
                    <a:pt x="1" y="224"/>
                  </a:cubicBezTo>
                  <a:cubicBezTo>
                    <a:pt x="1" y="359"/>
                    <a:pt x="90" y="448"/>
                    <a:pt x="225" y="448"/>
                  </a:cubicBezTo>
                  <a:lnTo>
                    <a:pt x="4571" y="448"/>
                  </a:lnTo>
                  <a:cubicBezTo>
                    <a:pt x="4706" y="448"/>
                    <a:pt x="4795" y="359"/>
                    <a:pt x="4795" y="224"/>
                  </a:cubicBezTo>
                  <a:cubicBezTo>
                    <a:pt x="4795" y="135"/>
                    <a:pt x="4751" y="0"/>
                    <a:pt x="457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57"/>
            <p:cNvSpPr/>
            <p:nvPr/>
          </p:nvSpPr>
          <p:spPr>
            <a:xfrm>
              <a:off x="4311448" y="4263479"/>
              <a:ext cx="95423" cy="11948"/>
            </a:xfrm>
            <a:custGeom>
              <a:rect b="b" l="l" r="r" t="t"/>
              <a:pathLst>
                <a:path extrusionOk="0" h="449" w="3586">
                  <a:moveTo>
                    <a:pt x="225" y="0"/>
                  </a:moveTo>
                  <a:cubicBezTo>
                    <a:pt x="90" y="0"/>
                    <a:pt x="1" y="135"/>
                    <a:pt x="1" y="225"/>
                  </a:cubicBezTo>
                  <a:cubicBezTo>
                    <a:pt x="1" y="359"/>
                    <a:pt x="90" y="449"/>
                    <a:pt x="225" y="449"/>
                  </a:cubicBezTo>
                  <a:lnTo>
                    <a:pt x="3272" y="449"/>
                  </a:lnTo>
                  <a:cubicBezTo>
                    <a:pt x="3406" y="449"/>
                    <a:pt x="3496" y="359"/>
                    <a:pt x="3496" y="225"/>
                  </a:cubicBezTo>
                  <a:cubicBezTo>
                    <a:pt x="3586" y="135"/>
                    <a:pt x="3451" y="0"/>
                    <a:pt x="336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57"/>
            <p:cNvSpPr/>
            <p:nvPr/>
          </p:nvSpPr>
          <p:spPr>
            <a:xfrm>
              <a:off x="4311448" y="4232479"/>
              <a:ext cx="95423" cy="11948"/>
            </a:xfrm>
            <a:custGeom>
              <a:rect b="b" l="l" r="r" t="t"/>
              <a:pathLst>
                <a:path extrusionOk="0" h="449" w="3586">
                  <a:moveTo>
                    <a:pt x="225" y="0"/>
                  </a:moveTo>
                  <a:cubicBezTo>
                    <a:pt x="90" y="0"/>
                    <a:pt x="1" y="135"/>
                    <a:pt x="1" y="224"/>
                  </a:cubicBezTo>
                  <a:cubicBezTo>
                    <a:pt x="1" y="359"/>
                    <a:pt x="90" y="449"/>
                    <a:pt x="225" y="449"/>
                  </a:cubicBezTo>
                  <a:lnTo>
                    <a:pt x="3272" y="449"/>
                  </a:lnTo>
                  <a:cubicBezTo>
                    <a:pt x="3406" y="449"/>
                    <a:pt x="3496" y="359"/>
                    <a:pt x="3496" y="224"/>
                  </a:cubicBezTo>
                  <a:cubicBezTo>
                    <a:pt x="3586" y="45"/>
                    <a:pt x="3451" y="0"/>
                    <a:pt x="336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57"/>
            <p:cNvSpPr/>
            <p:nvPr/>
          </p:nvSpPr>
          <p:spPr>
            <a:xfrm>
              <a:off x="4092049" y="4125160"/>
              <a:ext cx="388745" cy="418549"/>
            </a:xfrm>
            <a:custGeom>
              <a:rect b="b" l="l" r="r" t="t"/>
              <a:pathLst>
                <a:path extrusionOk="0" h="15729" w="14609">
                  <a:moveTo>
                    <a:pt x="10531" y="807"/>
                  </a:moveTo>
                  <a:lnTo>
                    <a:pt x="12503" y="2734"/>
                  </a:lnTo>
                  <a:lnTo>
                    <a:pt x="10800" y="2734"/>
                  </a:lnTo>
                  <a:cubicBezTo>
                    <a:pt x="10621" y="2734"/>
                    <a:pt x="10531" y="2644"/>
                    <a:pt x="10531" y="2465"/>
                  </a:cubicBezTo>
                  <a:lnTo>
                    <a:pt x="10531" y="807"/>
                  </a:lnTo>
                  <a:close/>
                  <a:moveTo>
                    <a:pt x="1435" y="6767"/>
                  </a:moveTo>
                  <a:lnTo>
                    <a:pt x="1435" y="8021"/>
                  </a:lnTo>
                  <a:lnTo>
                    <a:pt x="673" y="7439"/>
                  </a:lnTo>
                  <a:lnTo>
                    <a:pt x="1435" y="6767"/>
                  </a:lnTo>
                  <a:close/>
                  <a:moveTo>
                    <a:pt x="13264" y="6767"/>
                  </a:moveTo>
                  <a:lnTo>
                    <a:pt x="14071" y="7394"/>
                  </a:lnTo>
                  <a:lnTo>
                    <a:pt x="13264" y="8021"/>
                  </a:lnTo>
                  <a:lnTo>
                    <a:pt x="13264" y="6767"/>
                  </a:lnTo>
                  <a:close/>
                  <a:moveTo>
                    <a:pt x="10038" y="449"/>
                  </a:moveTo>
                  <a:lnTo>
                    <a:pt x="10038" y="2420"/>
                  </a:lnTo>
                  <a:cubicBezTo>
                    <a:pt x="10038" y="2868"/>
                    <a:pt x="10352" y="3182"/>
                    <a:pt x="10800" y="3182"/>
                  </a:cubicBezTo>
                  <a:lnTo>
                    <a:pt x="12772" y="3182"/>
                  </a:lnTo>
                  <a:lnTo>
                    <a:pt x="12772" y="3316"/>
                  </a:lnTo>
                  <a:lnTo>
                    <a:pt x="12772" y="6274"/>
                  </a:lnTo>
                  <a:lnTo>
                    <a:pt x="12772" y="8335"/>
                  </a:lnTo>
                  <a:cubicBezTo>
                    <a:pt x="12189" y="8738"/>
                    <a:pt x="8246" y="11830"/>
                    <a:pt x="7618" y="12278"/>
                  </a:cubicBezTo>
                  <a:cubicBezTo>
                    <a:pt x="7529" y="12323"/>
                    <a:pt x="7428" y="12346"/>
                    <a:pt x="7327" y="12346"/>
                  </a:cubicBezTo>
                  <a:cubicBezTo>
                    <a:pt x="7226" y="12346"/>
                    <a:pt x="7126" y="12323"/>
                    <a:pt x="7036" y="12278"/>
                  </a:cubicBezTo>
                  <a:cubicBezTo>
                    <a:pt x="6364" y="11785"/>
                    <a:pt x="2510" y="8783"/>
                    <a:pt x="1883" y="8335"/>
                  </a:cubicBezTo>
                  <a:lnTo>
                    <a:pt x="1883" y="6274"/>
                  </a:lnTo>
                  <a:lnTo>
                    <a:pt x="1883" y="1076"/>
                  </a:lnTo>
                  <a:cubicBezTo>
                    <a:pt x="1883" y="718"/>
                    <a:pt x="2196" y="449"/>
                    <a:pt x="2510" y="449"/>
                  </a:cubicBezTo>
                  <a:close/>
                  <a:moveTo>
                    <a:pt x="539" y="7887"/>
                  </a:moveTo>
                  <a:lnTo>
                    <a:pt x="5468" y="11651"/>
                  </a:lnTo>
                  <a:lnTo>
                    <a:pt x="539" y="15057"/>
                  </a:lnTo>
                  <a:lnTo>
                    <a:pt x="539" y="7887"/>
                  </a:lnTo>
                  <a:close/>
                  <a:moveTo>
                    <a:pt x="8828" y="11920"/>
                  </a:moveTo>
                  <a:lnTo>
                    <a:pt x="13847" y="15370"/>
                  </a:lnTo>
                  <a:lnTo>
                    <a:pt x="897" y="15370"/>
                  </a:lnTo>
                  <a:lnTo>
                    <a:pt x="5826" y="11920"/>
                  </a:lnTo>
                  <a:cubicBezTo>
                    <a:pt x="6812" y="12726"/>
                    <a:pt x="6946" y="12906"/>
                    <a:pt x="7350" y="12906"/>
                  </a:cubicBezTo>
                  <a:cubicBezTo>
                    <a:pt x="7798" y="12906"/>
                    <a:pt x="7932" y="12592"/>
                    <a:pt x="8828" y="11920"/>
                  </a:cubicBezTo>
                  <a:close/>
                  <a:moveTo>
                    <a:pt x="2465" y="1"/>
                  </a:moveTo>
                  <a:cubicBezTo>
                    <a:pt x="1838" y="1"/>
                    <a:pt x="1390" y="493"/>
                    <a:pt x="1390" y="1076"/>
                  </a:cubicBezTo>
                  <a:lnTo>
                    <a:pt x="1390" y="6184"/>
                  </a:lnTo>
                  <a:lnTo>
                    <a:pt x="270" y="7080"/>
                  </a:lnTo>
                  <a:cubicBezTo>
                    <a:pt x="90" y="7215"/>
                    <a:pt x="1" y="7394"/>
                    <a:pt x="1" y="7618"/>
                  </a:cubicBezTo>
                  <a:lnTo>
                    <a:pt x="1" y="15012"/>
                  </a:lnTo>
                  <a:cubicBezTo>
                    <a:pt x="1" y="15415"/>
                    <a:pt x="314" y="15729"/>
                    <a:pt x="718" y="15729"/>
                  </a:cubicBezTo>
                  <a:lnTo>
                    <a:pt x="13757" y="15729"/>
                  </a:lnTo>
                  <a:cubicBezTo>
                    <a:pt x="14161" y="15729"/>
                    <a:pt x="14519" y="15415"/>
                    <a:pt x="14519" y="15012"/>
                  </a:cubicBezTo>
                  <a:lnTo>
                    <a:pt x="14519" y="13712"/>
                  </a:lnTo>
                  <a:cubicBezTo>
                    <a:pt x="14519" y="13623"/>
                    <a:pt x="14385" y="13488"/>
                    <a:pt x="14295" y="13488"/>
                  </a:cubicBezTo>
                  <a:cubicBezTo>
                    <a:pt x="14161" y="13488"/>
                    <a:pt x="14071" y="13623"/>
                    <a:pt x="14071" y="13712"/>
                  </a:cubicBezTo>
                  <a:lnTo>
                    <a:pt x="14071" y="14967"/>
                  </a:lnTo>
                  <a:lnTo>
                    <a:pt x="9187" y="11606"/>
                  </a:lnTo>
                  <a:cubicBezTo>
                    <a:pt x="9680" y="11203"/>
                    <a:pt x="13309" y="8425"/>
                    <a:pt x="14071" y="7842"/>
                  </a:cubicBezTo>
                  <a:lnTo>
                    <a:pt x="14071" y="12592"/>
                  </a:lnTo>
                  <a:cubicBezTo>
                    <a:pt x="14161" y="12771"/>
                    <a:pt x="14295" y="12906"/>
                    <a:pt x="14385" y="12906"/>
                  </a:cubicBezTo>
                  <a:cubicBezTo>
                    <a:pt x="14519" y="12906"/>
                    <a:pt x="14609" y="12771"/>
                    <a:pt x="14609" y="12682"/>
                  </a:cubicBezTo>
                  <a:lnTo>
                    <a:pt x="14609" y="7663"/>
                  </a:lnTo>
                  <a:cubicBezTo>
                    <a:pt x="14609" y="7439"/>
                    <a:pt x="14519" y="7215"/>
                    <a:pt x="14340" y="7125"/>
                  </a:cubicBezTo>
                  <a:lnTo>
                    <a:pt x="13220" y="6229"/>
                  </a:lnTo>
                  <a:lnTo>
                    <a:pt x="13220" y="3361"/>
                  </a:lnTo>
                  <a:cubicBezTo>
                    <a:pt x="13220" y="3092"/>
                    <a:pt x="13085" y="2824"/>
                    <a:pt x="12861" y="2600"/>
                  </a:cubicBezTo>
                  <a:lnTo>
                    <a:pt x="10621" y="359"/>
                  </a:lnTo>
                  <a:cubicBezTo>
                    <a:pt x="10397" y="135"/>
                    <a:pt x="10128" y="1"/>
                    <a:pt x="985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57"/>
            <p:cNvSpPr/>
            <p:nvPr/>
          </p:nvSpPr>
          <p:spPr>
            <a:xfrm>
              <a:off x="4168366" y="4170477"/>
              <a:ext cx="108542" cy="122832"/>
            </a:xfrm>
            <a:custGeom>
              <a:rect b="b" l="l" r="r" t="t"/>
              <a:pathLst>
                <a:path extrusionOk="0" h="4616" w="4079">
                  <a:moveTo>
                    <a:pt x="2017" y="1613"/>
                  </a:moveTo>
                  <a:cubicBezTo>
                    <a:pt x="2331" y="1613"/>
                    <a:pt x="2555" y="1882"/>
                    <a:pt x="2555" y="2151"/>
                  </a:cubicBezTo>
                  <a:cubicBezTo>
                    <a:pt x="2555" y="2510"/>
                    <a:pt x="2286" y="2734"/>
                    <a:pt x="2017" y="2734"/>
                  </a:cubicBezTo>
                  <a:cubicBezTo>
                    <a:pt x="1703" y="2734"/>
                    <a:pt x="1435" y="2465"/>
                    <a:pt x="1435" y="2151"/>
                  </a:cubicBezTo>
                  <a:cubicBezTo>
                    <a:pt x="1435" y="1882"/>
                    <a:pt x="1703" y="1613"/>
                    <a:pt x="2017" y="1613"/>
                  </a:cubicBezTo>
                  <a:close/>
                  <a:moveTo>
                    <a:pt x="2555" y="3137"/>
                  </a:moveTo>
                  <a:cubicBezTo>
                    <a:pt x="3003" y="3271"/>
                    <a:pt x="3406" y="3630"/>
                    <a:pt x="3585" y="4078"/>
                  </a:cubicBezTo>
                  <a:cubicBezTo>
                    <a:pt x="3496" y="4123"/>
                    <a:pt x="3451" y="4168"/>
                    <a:pt x="3361" y="4168"/>
                  </a:cubicBezTo>
                  <a:lnTo>
                    <a:pt x="762" y="4168"/>
                  </a:lnTo>
                  <a:cubicBezTo>
                    <a:pt x="673" y="4168"/>
                    <a:pt x="583" y="4123"/>
                    <a:pt x="538" y="4078"/>
                  </a:cubicBezTo>
                  <a:cubicBezTo>
                    <a:pt x="718" y="3585"/>
                    <a:pt x="1121" y="3227"/>
                    <a:pt x="1569" y="3137"/>
                  </a:cubicBezTo>
                  <a:cubicBezTo>
                    <a:pt x="1703" y="3182"/>
                    <a:pt x="1838" y="3227"/>
                    <a:pt x="2062" y="3227"/>
                  </a:cubicBezTo>
                  <a:cubicBezTo>
                    <a:pt x="2286" y="3227"/>
                    <a:pt x="2376" y="3182"/>
                    <a:pt x="2555" y="3137"/>
                  </a:cubicBezTo>
                  <a:close/>
                  <a:moveTo>
                    <a:pt x="762" y="0"/>
                  </a:moveTo>
                  <a:cubicBezTo>
                    <a:pt x="359" y="0"/>
                    <a:pt x="45" y="314"/>
                    <a:pt x="45" y="717"/>
                  </a:cubicBezTo>
                  <a:lnTo>
                    <a:pt x="45" y="986"/>
                  </a:lnTo>
                  <a:cubicBezTo>
                    <a:pt x="45" y="1121"/>
                    <a:pt x="135" y="1210"/>
                    <a:pt x="269" y="1210"/>
                  </a:cubicBezTo>
                  <a:cubicBezTo>
                    <a:pt x="359" y="1210"/>
                    <a:pt x="494" y="1121"/>
                    <a:pt x="494" y="986"/>
                  </a:cubicBezTo>
                  <a:lnTo>
                    <a:pt x="494" y="717"/>
                  </a:lnTo>
                  <a:cubicBezTo>
                    <a:pt x="494" y="538"/>
                    <a:pt x="583" y="448"/>
                    <a:pt x="762" y="448"/>
                  </a:cubicBezTo>
                  <a:lnTo>
                    <a:pt x="3361" y="448"/>
                  </a:lnTo>
                  <a:cubicBezTo>
                    <a:pt x="3496" y="448"/>
                    <a:pt x="3630" y="538"/>
                    <a:pt x="3630" y="717"/>
                  </a:cubicBezTo>
                  <a:lnTo>
                    <a:pt x="3630" y="3227"/>
                  </a:lnTo>
                  <a:cubicBezTo>
                    <a:pt x="3451" y="3003"/>
                    <a:pt x="3182" y="2823"/>
                    <a:pt x="2958" y="2734"/>
                  </a:cubicBezTo>
                  <a:cubicBezTo>
                    <a:pt x="3048" y="2554"/>
                    <a:pt x="3137" y="2375"/>
                    <a:pt x="3137" y="2151"/>
                  </a:cubicBezTo>
                  <a:cubicBezTo>
                    <a:pt x="3137" y="1613"/>
                    <a:pt x="2689" y="1165"/>
                    <a:pt x="2107" y="1165"/>
                  </a:cubicBezTo>
                  <a:cubicBezTo>
                    <a:pt x="1569" y="1165"/>
                    <a:pt x="1121" y="1613"/>
                    <a:pt x="1121" y="2151"/>
                  </a:cubicBezTo>
                  <a:cubicBezTo>
                    <a:pt x="1121" y="2375"/>
                    <a:pt x="1166" y="2554"/>
                    <a:pt x="1255" y="2734"/>
                  </a:cubicBezTo>
                  <a:cubicBezTo>
                    <a:pt x="986" y="2823"/>
                    <a:pt x="762" y="3003"/>
                    <a:pt x="583" y="3227"/>
                  </a:cubicBezTo>
                  <a:lnTo>
                    <a:pt x="583" y="2062"/>
                  </a:lnTo>
                  <a:cubicBezTo>
                    <a:pt x="583" y="1927"/>
                    <a:pt x="494" y="1838"/>
                    <a:pt x="359" y="1838"/>
                  </a:cubicBezTo>
                  <a:cubicBezTo>
                    <a:pt x="269" y="1838"/>
                    <a:pt x="135" y="1927"/>
                    <a:pt x="135" y="2062"/>
                  </a:cubicBezTo>
                  <a:lnTo>
                    <a:pt x="135" y="3854"/>
                  </a:lnTo>
                  <a:cubicBezTo>
                    <a:pt x="1" y="4302"/>
                    <a:pt x="314" y="4616"/>
                    <a:pt x="762" y="4616"/>
                  </a:cubicBezTo>
                  <a:lnTo>
                    <a:pt x="3361" y="4616"/>
                  </a:lnTo>
                  <a:cubicBezTo>
                    <a:pt x="3720" y="4616"/>
                    <a:pt x="4078" y="4302"/>
                    <a:pt x="4078" y="3899"/>
                  </a:cubicBezTo>
                  <a:lnTo>
                    <a:pt x="4078" y="717"/>
                  </a:lnTo>
                  <a:cubicBezTo>
                    <a:pt x="4078" y="314"/>
                    <a:pt x="3720" y="0"/>
                    <a:pt x="3361"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9" name="Google Shape;3759;p57"/>
          <p:cNvGrpSpPr/>
          <p:nvPr/>
        </p:nvGrpSpPr>
        <p:grpSpPr>
          <a:xfrm>
            <a:off x="4738326" y="4125160"/>
            <a:ext cx="351784" cy="420944"/>
            <a:chOff x="4738326" y="4125160"/>
            <a:chExt cx="351784" cy="420944"/>
          </a:xfrm>
        </p:grpSpPr>
        <p:sp>
          <p:nvSpPr>
            <p:cNvPr id="3760" name="Google Shape;3760;p57"/>
            <p:cNvSpPr/>
            <p:nvPr/>
          </p:nvSpPr>
          <p:spPr>
            <a:xfrm>
              <a:off x="4978002" y="4151398"/>
              <a:ext cx="19106" cy="17909"/>
            </a:xfrm>
            <a:custGeom>
              <a:rect b="b" l="l" r="r" t="t"/>
              <a:pathLst>
                <a:path extrusionOk="0" h="673" w="718">
                  <a:moveTo>
                    <a:pt x="359" y="0"/>
                  </a:moveTo>
                  <a:cubicBezTo>
                    <a:pt x="179" y="0"/>
                    <a:pt x="0" y="180"/>
                    <a:pt x="0" y="359"/>
                  </a:cubicBezTo>
                  <a:cubicBezTo>
                    <a:pt x="0" y="538"/>
                    <a:pt x="179" y="673"/>
                    <a:pt x="359" y="673"/>
                  </a:cubicBezTo>
                  <a:cubicBezTo>
                    <a:pt x="538" y="673"/>
                    <a:pt x="717" y="538"/>
                    <a:pt x="717" y="359"/>
                  </a:cubicBezTo>
                  <a:cubicBezTo>
                    <a:pt x="717" y="180"/>
                    <a:pt x="538" y="0"/>
                    <a:pt x="3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57"/>
            <p:cNvSpPr/>
            <p:nvPr/>
          </p:nvSpPr>
          <p:spPr>
            <a:xfrm>
              <a:off x="5010200" y="4151398"/>
              <a:ext cx="17909" cy="17909"/>
            </a:xfrm>
            <a:custGeom>
              <a:rect b="b" l="l" r="r" t="t"/>
              <a:pathLst>
                <a:path extrusionOk="0" h="673" w="673">
                  <a:moveTo>
                    <a:pt x="314" y="0"/>
                  </a:moveTo>
                  <a:cubicBezTo>
                    <a:pt x="135" y="0"/>
                    <a:pt x="0" y="180"/>
                    <a:pt x="0" y="359"/>
                  </a:cubicBezTo>
                  <a:cubicBezTo>
                    <a:pt x="0" y="538"/>
                    <a:pt x="135" y="673"/>
                    <a:pt x="314" y="673"/>
                  </a:cubicBezTo>
                  <a:cubicBezTo>
                    <a:pt x="493" y="673"/>
                    <a:pt x="672" y="538"/>
                    <a:pt x="672" y="359"/>
                  </a:cubicBezTo>
                  <a:cubicBezTo>
                    <a:pt x="672" y="180"/>
                    <a:pt x="493" y="0"/>
                    <a:pt x="314"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57"/>
            <p:cNvSpPr/>
            <p:nvPr/>
          </p:nvSpPr>
          <p:spPr>
            <a:xfrm>
              <a:off x="5041201" y="4151398"/>
              <a:ext cx="17909" cy="17909"/>
            </a:xfrm>
            <a:custGeom>
              <a:rect b="b" l="l" r="r" t="t"/>
              <a:pathLst>
                <a:path extrusionOk="0" h="673" w="673">
                  <a:moveTo>
                    <a:pt x="359" y="0"/>
                  </a:moveTo>
                  <a:cubicBezTo>
                    <a:pt x="135" y="0"/>
                    <a:pt x="0" y="180"/>
                    <a:pt x="0" y="359"/>
                  </a:cubicBezTo>
                  <a:cubicBezTo>
                    <a:pt x="0" y="538"/>
                    <a:pt x="135" y="673"/>
                    <a:pt x="359" y="673"/>
                  </a:cubicBezTo>
                  <a:cubicBezTo>
                    <a:pt x="538" y="673"/>
                    <a:pt x="672" y="538"/>
                    <a:pt x="672" y="359"/>
                  </a:cubicBezTo>
                  <a:cubicBezTo>
                    <a:pt x="672" y="180"/>
                    <a:pt x="538" y="0"/>
                    <a:pt x="35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57"/>
            <p:cNvSpPr/>
            <p:nvPr/>
          </p:nvSpPr>
          <p:spPr>
            <a:xfrm>
              <a:off x="4738326" y="4125160"/>
              <a:ext cx="351784" cy="420944"/>
            </a:xfrm>
            <a:custGeom>
              <a:rect b="b" l="l" r="r" t="t"/>
              <a:pathLst>
                <a:path extrusionOk="0" h="15819" w="13220">
                  <a:moveTo>
                    <a:pt x="12458" y="449"/>
                  </a:moveTo>
                  <a:cubicBezTo>
                    <a:pt x="12637" y="449"/>
                    <a:pt x="12771" y="628"/>
                    <a:pt x="12771" y="807"/>
                  </a:cubicBezTo>
                  <a:lnTo>
                    <a:pt x="12771" y="2241"/>
                  </a:lnTo>
                  <a:lnTo>
                    <a:pt x="2151" y="2241"/>
                  </a:lnTo>
                  <a:cubicBezTo>
                    <a:pt x="2017" y="2241"/>
                    <a:pt x="1927" y="2331"/>
                    <a:pt x="1927" y="2465"/>
                  </a:cubicBezTo>
                  <a:cubicBezTo>
                    <a:pt x="1927" y="2600"/>
                    <a:pt x="2017" y="2689"/>
                    <a:pt x="2151" y="2689"/>
                  </a:cubicBezTo>
                  <a:lnTo>
                    <a:pt x="12771" y="2689"/>
                  </a:lnTo>
                  <a:lnTo>
                    <a:pt x="12771" y="15012"/>
                  </a:lnTo>
                  <a:cubicBezTo>
                    <a:pt x="12771" y="15191"/>
                    <a:pt x="12637" y="15370"/>
                    <a:pt x="12458" y="15370"/>
                  </a:cubicBezTo>
                  <a:lnTo>
                    <a:pt x="807" y="15370"/>
                  </a:lnTo>
                  <a:cubicBezTo>
                    <a:pt x="628" y="15370"/>
                    <a:pt x="449" y="15191"/>
                    <a:pt x="449" y="15012"/>
                  </a:cubicBezTo>
                  <a:lnTo>
                    <a:pt x="449" y="2689"/>
                  </a:lnTo>
                  <a:lnTo>
                    <a:pt x="1076" y="2689"/>
                  </a:lnTo>
                  <a:cubicBezTo>
                    <a:pt x="1166" y="2689"/>
                    <a:pt x="1300" y="2600"/>
                    <a:pt x="1300" y="2465"/>
                  </a:cubicBezTo>
                  <a:cubicBezTo>
                    <a:pt x="1300" y="2375"/>
                    <a:pt x="1210" y="2241"/>
                    <a:pt x="1076" y="2241"/>
                  </a:cubicBezTo>
                  <a:lnTo>
                    <a:pt x="449" y="2241"/>
                  </a:lnTo>
                  <a:lnTo>
                    <a:pt x="449" y="807"/>
                  </a:lnTo>
                  <a:cubicBezTo>
                    <a:pt x="449" y="628"/>
                    <a:pt x="628" y="449"/>
                    <a:pt x="807" y="449"/>
                  </a:cubicBezTo>
                  <a:close/>
                  <a:moveTo>
                    <a:pt x="807" y="1"/>
                  </a:moveTo>
                  <a:cubicBezTo>
                    <a:pt x="359" y="1"/>
                    <a:pt x="1" y="359"/>
                    <a:pt x="1" y="807"/>
                  </a:cubicBezTo>
                  <a:lnTo>
                    <a:pt x="1" y="15012"/>
                  </a:lnTo>
                  <a:cubicBezTo>
                    <a:pt x="1" y="15460"/>
                    <a:pt x="359" y="15818"/>
                    <a:pt x="807" y="15818"/>
                  </a:cubicBezTo>
                  <a:lnTo>
                    <a:pt x="12458" y="15818"/>
                  </a:lnTo>
                  <a:cubicBezTo>
                    <a:pt x="12906" y="15818"/>
                    <a:pt x="13219" y="15460"/>
                    <a:pt x="13219" y="15012"/>
                  </a:cubicBezTo>
                  <a:lnTo>
                    <a:pt x="13219" y="807"/>
                  </a:lnTo>
                  <a:cubicBezTo>
                    <a:pt x="13219" y="359"/>
                    <a:pt x="12906" y="1"/>
                    <a:pt x="1245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57"/>
            <p:cNvSpPr/>
            <p:nvPr/>
          </p:nvSpPr>
          <p:spPr>
            <a:xfrm>
              <a:off x="4853999" y="4219360"/>
              <a:ext cx="121634" cy="121661"/>
            </a:xfrm>
            <a:custGeom>
              <a:rect b="b" l="l" r="r" t="t"/>
              <a:pathLst>
                <a:path extrusionOk="0" h="4572" w="4571">
                  <a:moveTo>
                    <a:pt x="2285" y="1748"/>
                  </a:moveTo>
                  <a:cubicBezTo>
                    <a:pt x="2554" y="1748"/>
                    <a:pt x="2778" y="1972"/>
                    <a:pt x="2778" y="2241"/>
                  </a:cubicBezTo>
                  <a:cubicBezTo>
                    <a:pt x="2778" y="2510"/>
                    <a:pt x="2554" y="2734"/>
                    <a:pt x="2285" y="2734"/>
                  </a:cubicBezTo>
                  <a:cubicBezTo>
                    <a:pt x="2017" y="2734"/>
                    <a:pt x="1792" y="2510"/>
                    <a:pt x="1792" y="2241"/>
                  </a:cubicBezTo>
                  <a:cubicBezTo>
                    <a:pt x="1792" y="1972"/>
                    <a:pt x="2017" y="1748"/>
                    <a:pt x="2285" y="1748"/>
                  </a:cubicBezTo>
                  <a:close/>
                  <a:moveTo>
                    <a:pt x="2285" y="449"/>
                  </a:moveTo>
                  <a:cubicBezTo>
                    <a:pt x="3271" y="449"/>
                    <a:pt x="4123" y="1300"/>
                    <a:pt x="4123" y="2286"/>
                  </a:cubicBezTo>
                  <a:cubicBezTo>
                    <a:pt x="4123" y="2689"/>
                    <a:pt x="3943" y="3092"/>
                    <a:pt x="3719" y="3406"/>
                  </a:cubicBezTo>
                  <a:cubicBezTo>
                    <a:pt x="3585" y="3137"/>
                    <a:pt x="3361" y="2913"/>
                    <a:pt x="3047" y="2734"/>
                  </a:cubicBezTo>
                  <a:cubicBezTo>
                    <a:pt x="3182" y="2555"/>
                    <a:pt x="3226" y="2420"/>
                    <a:pt x="3226" y="2241"/>
                  </a:cubicBezTo>
                  <a:cubicBezTo>
                    <a:pt x="3226" y="1658"/>
                    <a:pt x="2778" y="1300"/>
                    <a:pt x="2285" y="1300"/>
                  </a:cubicBezTo>
                  <a:cubicBezTo>
                    <a:pt x="1703" y="1300"/>
                    <a:pt x="1344" y="1748"/>
                    <a:pt x="1344" y="2241"/>
                  </a:cubicBezTo>
                  <a:cubicBezTo>
                    <a:pt x="1344" y="2420"/>
                    <a:pt x="1389" y="2644"/>
                    <a:pt x="1479" y="2734"/>
                  </a:cubicBezTo>
                  <a:cubicBezTo>
                    <a:pt x="1210" y="2913"/>
                    <a:pt x="986" y="3137"/>
                    <a:pt x="807" y="3406"/>
                  </a:cubicBezTo>
                  <a:cubicBezTo>
                    <a:pt x="583" y="3092"/>
                    <a:pt x="448" y="2734"/>
                    <a:pt x="448" y="2286"/>
                  </a:cubicBezTo>
                  <a:cubicBezTo>
                    <a:pt x="448" y="1300"/>
                    <a:pt x="1255" y="449"/>
                    <a:pt x="2285" y="449"/>
                  </a:cubicBezTo>
                  <a:close/>
                  <a:moveTo>
                    <a:pt x="2733" y="3092"/>
                  </a:moveTo>
                  <a:cubicBezTo>
                    <a:pt x="3047" y="3182"/>
                    <a:pt x="3271" y="3406"/>
                    <a:pt x="3406" y="3765"/>
                  </a:cubicBezTo>
                  <a:cubicBezTo>
                    <a:pt x="3047" y="3989"/>
                    <a:pt x="2689" y="4123"/>
                    <a:pt x="2285" y="4123"/>
                  </a:cubicBezTo>
                  <a:cubicBezTo>
                    <a:pt x="1882" y="4123"/>
                    <a:pt x="1479" y="3989"/>
                    <a:pt x="1165" y="3765"/>
                  </a:cubicBezTo>
                  <a:cubicBezTo>
                    <a:pt x="1255" y="3451"/>
                    <a:pt x="1568" y="3182"/>
                    <a:pt x="1837" y="3092"/>
                  </a:cubicBezTo>
                  <a:cubicBezTo>
                    <a:pt x="1927" y="3137"/>
                    <a:pt x="2106" y="3182"/>
                    <a:pt x="2285" y="3182"/>
                  </a:cubicBezTo>
                  <a:cubicBezTo>
                    <a:pt x="2465" y="3182"/>
                    <a:pt x="2554" y="3137"/>
                    <a:pt x="2733" y="3092"/>
                  </a:cubicBezTo>
                  <a:close/>
                  <a:moveTo>
                    <a:pt x="2285" y="1"/>
                  </a:moveTo>
                  <a:cubicBezTo>
                    <a:pt x="986" y="1"/>
                    <a:pt x="0" y="1076"/>
                    <a:pt x="0" y="2286"/>
                  </a:cubicBezTo>
                  <a:cubicBezTo>
                    <a:pt x="0" y="3585"/>
                    <a:pt x="986" y="4571"/>
                    <a:pt x="2285" y="4571"/>
                  </a:cubicBezTo>
                  <a:cubicBezTo>
                    <a:pt x="3585" y="4571"/>
                    <a:pt x="4571" y="3540"/>
                    <a:pt x="4571" y="2286"/>
                  </a:cubicBezTo>
                  <a:cubicBezTo>
                    <a:pt x="4571" y="986"/>
                    <a:pt x="3495" y="1"/>
                    <a:pt x="2285"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57"/>
            <p:cNvSpPr/>
            <p:nvPr/>
          </p:nvSpPr>
          <p:spPr>
            <a:xfrm>
              <a:off x="4775287" y="4362442"/>
              <a:ext cx="280230" cy="141911"/>
            </a:xfrm>
            <a:custGeom>
              <a:rect b="b" l="l" r="r" t="t"/>
              <a:pathLst>
                <a:path extrusionOk="0" h="5333" w="10531">
                  <a:moveTo>
                    <a:pt x="7573" y="538"/>
                  </a:moveTo>
                  <a:cubicBezTo>
                    <a:pt x="7663" y="538"/>
                    <a:pt x="7663" y="628"/>
                    <a:pt x="7663" y="628"/>
                  </a:cubicBezTo>
                  <a:lnTo>
                    <a:pt x="7663" y="3585"/>
                  </a:lnTo>
                  <a:cubicBezTo>
                    <a:pt x="7663" y="3630"/>
                    <a:pt x="7573" y="3630"/>
                    <a:pt x="7573" y="3630"/>
                  </a:cubicBezTo>
                  <a:lnTo>
                    <a:pt x="2824" y="3630"/>
                  </a:lnTo>
                  <a:cubicBezTo>
                    <a:pt x="2824" y="3630"/>
                    <a:pt x="2779" y="3630"/>
                    <a:pt x="2779" y="3585"/>
                  </a:cubicBezTo>
                  <a:lnTo>
                    <a:pt x="2779" y="628"/>
                  </a:lnTo>
                  <a:cubicBezTo>
                    <a:pt x="2779" y="538"/>
                    <a:pt x="2824" y="538"/>
                    <a:pt x="2824" y="538"/>
                  </a:cubicBezTo>
                  <a:close/>
                  <a:moveTo>
                    <a:pt x="2868" y="1"/>
                  </a:moveTo>
                  <a:cubicBezTo>
                    <a:pt x="2600" y="1"/>
                    <a:pt x="2331" y="225"/>
                    <a:pt x="2331" y="538"/>
                  </a:cubicBezTo>
                  <a:lnTo>
                    <a:pt x="2331" y="3541"/>
                  </a:lnTo>
                  <a:cubicBezTo>
                    <a:pt x="2331" y="3809"/>
                    <a:pt x="2555" y="4078"/>
                    <a:pt x="2868" y="4078"/>
                  </a:cubicBezTo>
                  <a:lnTo>
                    <a:pt x="4213" y="4078"/>
                  </a:lnTo>
                  <a:lnTo>
                    <a:pt x="4213" y="4706"/>
                  </a:lnTo>
                  <a:cubicBezTo>
                    <a:pt x="4213" y="4750"/>
                    <a:pt x="4168" y="4750"/>
                    <a:pt x="4168" y="4750"/>
                  </a:cubicBezTo>
                  <a:lnTo>
                    <a:pt x="583" y="4750"/>
                  </a:lnTo>
                  <a:cubicBezTo>
                    <a:pt x="538" y="4750"/>
                    <a:pt x="538" y="4706"/>
                    <a:pt x="538" y="4706"/>
                  </a:cubicBezTo>
                  <a:lnTo>
                    <a:pt x="538" y="1748"/>
                  </a:lnTo>
                  <a:cubicBezTo>
                    <a:pt x="538" y="1659"/>
                    <a:pt x="583" y="1659"/>
                    <a:pt x="583" y="1659"/>
                  </a:cubicBezTo>
                  <a:lnTo>
                    <a:pt x="1479" y="1659"/>
                  </a:lnTo>
                  <a:cubicBezTo>
                    <a:pt x="1569" y="1659"/>
                    <a:pt x="1703" y="1569"/>
                    <a:pt x="1703" y="1435"/>
                  </a:cubicBezTo>
                  <a:cubicBezTo>
                    <a:pt x="1703" y="1345"/>
                    <a:pt x="1569" y="1211"/>
                    <a:pt x="1479" y="1211"/>
                  </a:cubicBezTo>
                  <a:lnTo>
                    <a:pt x="583" y="1211"/>
                  </a:lnTo>
                  <a:cubicBezTo>
                    <a:pt x="314" y="1211"/>
                    <a:pt x="1" y="1435"/>
                    <a:pt x="1" y="1793"/>
                  </a:cubicBezTo>
                  <a:lnTo>
                    <a:pt x="1" y="4750"/>
                  </a:lnTo>
                  <a:cubicBezTo>
                    <a:pt x="1" y="5019"/>
                    <a:pt x="225" y="5333"/>
                    <a:pt x="583" y="5333"/>
                  </a:cubicBezTo>
                  <a:lnTo>
                    <a:pt x="4168" y="5333"/>
                  </a:lnTo>
                  <a:cubicBezTo>
                    <a:pt x="4437" y="5333"/>
                    <a:pt x="4706" y="5109"/>
                    <a:pt x="4706" y="4750"/>
                  </a:cubicBezTo>
                  <a:lnTo>
                    <a:pt x="4706" y="4078"/>
                  </a:lnTo>
                  <a:lnTo>
                    <a:pt x="5826" y="4078"/>
                  </a:lnTo>
                  <a:lnTo>
                    <a:pt x="5826" y="4706"/>
                  </a:lnTo>
                  <a:cubicBezTo>
                    <a:pt x="5826" y="4975"/>
                    <a:pt x="6050" y="5243"/>
                    <a:pt x="6408" y="5243"/>
                  </a:cubicBezTo>
                  <a:lnTo>
                    <a:pt x="9993" y="5243"/>
                  </a:lnTo>
                  <a:cubicBezTo>
                    <a:pt x="10262" y="5243"/>
                    <a:pt x="10531" y="5019"/>
                    <a:pt x="10531" y="4706"/>
                  </a:cubicBezTo>
                  <a:lnTo>
                    <a:pt x="10531" y="1748"/>
                  </a:lnTo>
                  <a:cubicBezTo>
                    <a:pt x="10486" y="1524"/>
                    <a:pt x="10217" y="1300"/>
                    <a:pt x="9948" y="1300"/>
                  </a:cubicBezTo>
                  <a:lnTo>
                    <a:pt x="9052" y="1300"/>
                  </a:lnTo>
                  <a:cubicBezTo>
                    <a:pt x="8918" y="1300"/>
                    <a:pt x="8828" y="1390"/>
                    <a:pt x="8828" y="1524"/>
                  </a:cubicBezTo>
                  <a:cubicBezTo>
                    <a:pt x="8828" y="1614"/>
                    <a:pt x="8918" y="1748"/>
                    <a:pt x="9052" y="1748"/>
                  </a:cubicBezTo>
                  <a:lnTo>
                    <a:pt x="9948" y="1748"/>
                  </a:lnTo>
                  <a:cubicBezTo>
                    <a:pt x="9993" y="1748"/>
                    <a:pt x="9993" y="1793"/>
                    <a:pt x="9993" y="1793"/>
                  </a:cubicBezTo>
                  <a:lnTo>
                    <a:pt x="9993" y="4750"/>
                  </a:lnTo>
                  <a:cubicBezTo>
                    <a:pt x="9993" y="4795"/>
                    <a:pt x="9948" y="4795"/>
                    <a:pt x="9948" y="4795"/>
                  </a:cubicBezTo>
                  <a:lnTo>
                    <a:pt x="6364" y="4795"/>
                  </a:lnTo>
                  <a:cubicBezTo>
                    <a:pt x="6319" y="4795"/>
                    <a:pt x="6319" y="4750"/>
                    <a:pt x="6319" y="4750"/>
                  </a:cubicBezTo>
                  <a:lnTo>
                    <a:pt x="6319" y="4078"/>
                  </a:lnTo>
                  <a:lnTo>
                    <a:pt x="7618" y="4078"/>
                  </a:lnTo>
                  <a:cubicBezTo>
                    <a:pt x="7932" y="4078"/>
                    <a:pt x="8201" y="3854"/>
                    <a:pt x="8201" y="3541"/>
                  </a:cubicBezTo>
                  <a:lnTo>
                    <a:pt x="8201" y="538"/>
                  </a:lnTo>
                  <a:cubicBezTo>
                    <a:pt x="8201" y="270"/>
                    <a:pt x="7977" y="1"/>
                    <a:pt x="761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66" name="Google Shape;3766;p57"/>
          <p:cNvGrpSpPr/>
          <p:nvPr/>
        </p:nvGrpSpPr>
        <p:grpSpPr>
          <a:xfrm>
            <a:off x="5369089" y="4125160"/>
            <a:ext cx="352982" cy="400268"/>
            <a:chOff x="5369089" y="4125160"/>
            <a:chExt cx="352982" cy="400268"/>
          </a:xfrm>
        </p:grpSpPr>
        <p:sp>
          <p:nvSpPr>
            <p:cNvPr id="3767" name="Google Shape;3767;p57"/>
            <p:cNvSpPr/>
            <p:nvPr/>
          </p:nvSpPr>
          <p:spPr>
            <a:xfrm>
              <a:off x="5491921" y="4274203"/>
              <a:ext cx="137148" cy="11948"/>
            </a:xfrm>
            <a:custGeom>
              <a:rect b="b" l="l" r="r" t="t"/>
              <a:pathLst>
                <a:path extrusionOk="0" h="449" w="5154">
                  <a:moveTo>
                    <a:pt x="224" y="1"/>
                  </a:moveTo>
                  <a:cubicBezTo>
                    <a:pt x="90" y="1"/>
                    <a:pt x="0" y="135"/>
                    <a:pt x="0" y="225"/>
                  </a:cubicBezTo>
                  <a:cubicBezTo>
                    <a:pt x="0" y="359"/>
                    <a:pt x="90" y="449"/>
                    <a:pt x="224" y="449"/>
                  </a:cubicBezTo>
                  <a:lnTo>
                    <a:pt x="4929" y="449"/>
                  </a:lnTo>
                  <a:cubicBezTo>
                    <a:pt x="5019" y="449"/>
                    <a:pt x="5153" y="359"/>
                    <a:pt x="5153" y="225"/>
                  </a:cubicBezTo>
                  <a:cubicBezTo>
                    <a:pt x="5153" y="135"/>
                    <a:pt x="5019" y="1"/>
                    <a:pt x="492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57"/>
            <p:cNvSpPr/>
            <p:nvPr/>
          </p:nvSpPr>
          <p:spPr>
            <a:xfrm>
              <a:off x="5491921" y="4298046"/>
              <a:ext cx="137148" cy="12267"/>
            </a:xfrm>
            <a:custGeom>
              <a:rect b="b" l="l" r="r" t="t"/>
              <a:pathLst>
                <a:path extrusionOk="0" h="461" w="5154">
                  <a:moveTo>
                    <a:pt x="224" y="1"/>
                  </a:moveTo>
                  <a:cubicBezTo>
                    <a:pt x="90" y="1"/>
                    <a:pt x="0" y="135"/>
                    <a:pt x="0" y="225"/>
                  </a:cubicBezTo>
                  <a:cubicBezTo>
                    <a:pt x="0" y="359"/>
                    <a:pt x="90" y="449"/>
                    <a:pt x="224" y="449"/>
                  </a:cubicBezTo>
                  <a:lnTo>
                    <a:pt x="4929" y="449"/>
                  </a:lnTo>
                  <a:cubicBezTo>
                    <a:pt x="4945" y="457"/>
                    <a:pt x="4961" y="460"/>
                    <a:pt x="4978" y="460"/>
                  </a:cubicBezTo>
                  <a:cubicBezTo>
                    <a:pt x="5061" y="460"/>
                    <a:pt x="5153" y="373"/>
                    <a:pt x="5153" y="225"/>
                  </a:cubicBezTo>
                  <a:cubicBezTo>
                    <a:pt x="5153" y="135"/>
                    <a:pt x="5019" y="1"/>
                    <a:pt x="492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57"/>
            <p:cNvSpPr/>
            <p:nvPr/>
          </p:nvSpPr>
          <p:spPr>
            <a:xfrm>
              <a:off x="5491921" y="4344560"/>
              <a:ext cx="126397" cy="11948"/>
            </a:xfrm>
            <a:custGeom>
              <a:rect b="b" l="l" r="r" t="t"/>
              <a:pathLst>
                <a:path extrusionOk="0" h="449" w="4750">
                  <a:moveTo>
                    <a:pt x="224" y="1"/>
                  </a:moveTo>
                  <a:cubicBezTo>
                    <a:pt x="90" y="1"/>
                    <a:pt x="0" y="90"/>
                    <a:pt x="0" y="225"/>
                  </a:cubicBezTo>
                  <a:cubicBezTo>
                    <a:pt x="0" y="314"/>
                    <a:pt x="90" y="449"/>
                    <a:pt x="224" y="449"/>
                  </a:cubicBezTo>
                  <a:lnTo>
                    <a:pt x="4526" y="449"/>
                  </a:lnTo>
                  <a:cubicBezTo>
                    <a:pt x="4616" y="449"/>
                    <a:pt x="4750" y="314"/>
                    <a:pt x="4750" y="225"/>
                  </a:cubicBezTo>
                  <a:cubicBezTo>
                    <a:pt x="4750" y="90"/>
                    <a:pt x="4616" y="1"/>
                    <a:pt x="452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57"/>
            <p:cNvSpPr/>
            <p:nvPr/>
          </p:nvSpPr>
          <p:spPr>
            <a:xfrm>
              <a:off x="5491921" y="4368402"/>
              <a:ext cx="114476" cy="11948"/>
            </a:xfrm>
            <a:custGeom>
              <a:rect b="b" l="l" r="r" t="t"/>
              <a:pathLst>
                <a:path extrusionOk="0" h="449" w="4302">
                  <a:moveTo>
                    <a:pt x="224" y="1"/>
                  </a:moveTo>
                  <a:cubicBezTo>
                    <a:pt x="90" y="1"/>
                    <a:pt x="0" y="90"/>
                    <a:pt x="0" y="225"/>
                  </a:cubicBezTo>
                  <a:cubicBezTo>
                    <a:pt x="0" y="314"/>
                    <a:pt x="90" y="449"/>
                    <a:pt x="224" y="449"/>
                  </a:cubicBezTo>
                  <a:lnTo>
                    <a:pt x="4078" y="449"/>
                  </a:lnTo>
                  <a:cubicBezTo>
                    <a:pt x="4167" y="449"/>
                    <a:pt x="4302" y="314"/>
                    <a:pt x="4302" y="225"/>
                  </a:cubicBezTo>
                  <a:cubicBezTo>
                    <a:pt x="4302" y="90"/>
                    <a:pt x="4167" y="1"/>
                    <a:pt x="4078"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57"/>
            <p:cNvSpPr/>
            <p:nvPr/>
          </p:nvSpPr>
          <p:spPr>
            <a:xfrm>
              <a:off x="5489526" y="4412522"/>
              <a:ext cx="94226" cy="11948"/>
            </a:xfrm>
            <a:custGeom>
              <a:rect b="b" l="l" r="r" t="t"/>
              <a:pathLst>
                <a:path extrusionOk="0" h="449" w="3541">
                  <a:moveTo>
                    <a:pt x="225" y="1"/>
                  </a:moveTo>
                  <a:cubicBezTo>
                    <a:pt x="135" y="1"/>
                    <a:pt x="1" y="135"/>
                    <a:pt x="1" y="225"/>
                  </a:cubicBezTo>
                  <a:cubicBezTo>
                    <a:pt x="1" y="359"/>
                    <a:pt x="135" y="449"/>
                    <a:pt x="225" y="449"/>
                  </a:cubicBezTo>
                  <a:lnTo>
                    <a:pt x="3316" y="449"/>
                  </a:lnTo>
                  <a:cubicBezTo>
                    <a:pt x="3451" y="449"/>
                    <a:pt x="3540" y="359"/>
                    <a:pt x="3540" y="225"/>
                  </a:cubicBezTo>
                  <a:cubicBezTo>
                    <a:pt x="3540" y="135"/>
                    <a:pt x="3451" y="1"/>
                    <a:pt x="331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57"/>
            <p:cNvSpPr/>
            <p:nvPr/>
          </p:nvSpPr>
          <p:spPr>
            <a:xfrm>
              <a:off x="5491921" y="4438759"/>
              <a:ext cx="81107" cy="11948"/>
            </a:xfrm>
            <a:custGeom>
              <a:rect b="b" l="l" r="r" t="t"/>
              <a:pathLst>
                <a:path extrusionOk="0" h="449" w="3048">
                  <a:moveTo>
                    <a:pt x="224" y="0"/>
                  </a:moveTo>
                  <a:cubicBezTo>
                    <a:pt x="90" y="0"/>
                    <a:pt x="0" y="90"/>
                    <a:pt x="0" y="225"/>
                  </a:cubicBezTo>
                  <a:cubicBezTo>
                    <a:pt x="0" y="314"/>
                    <a:pt x="90" y="449"/>
                    <a:pt x="224" y="449"/>
                  </a:cubicBezTo>
                  <a:lnTo>
                    <a:pt x="2823" y="449"/>
                  </a:lnTo>
                  <a:cubicBezTo>
                    <a:pt x="2958" y="449"/>
                    <a:pt x="3047" y="314"/>
                    <a:pt x="3047" y="225"/>
                  </a:cubicBezTo>
                  <a:cubicBezTo>
                    <a:pt x="3047" y="45"/>
                    <a:pt x="2958" y="0"/>
                    <a:pt x="282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57"/>
            <p:cNvSpPr/>
            <p:nvPr/>
          </p:nvSpPr>
          <p:spPr>
            <a:xfrm>
              <a:off x="5576567" y="4259940"/>
              <a:ext cx="145503" cy="265488"/>
            </a:xfrm>
            <a:custGeom>
              <a:rect b="b" l="l" r="r" t="t"/>
              <a:pathLst>
                <a:path extrusionOk="0" h="9977" w="5468">
                  <a:moveTo>
                    <a:pt x="4392" y="492"/>
                  </a:moveTo>
                  <a:cubicBezTo>
                    <a:pt x="4482" y="492"/>
                    <a:pt x="4526" y="492"/>
                    <a:pt x="4616" y="537"/>
                  </a:cubicBezTo>
                  <a:cubicBezTo>
                    <a:pt x="4750" y="582"/>
                    <a:pt x="4840" y="716"/>
                    <a:pt x="4840" y="806"/>
                  </a:cubicBezTo>
                  <a:cubicBezTo>
                    <a:pt x="4930" y="940"/>
                    <a:pt x="4930" y="1030"/>
                    <a:pt x="4840" y="1164"/>
                  </a:cubicBezTo>
                  <a:lnTo>
                    <a:pt x="4706" y="1523"/>
                  </a:lnTo>
                  <a:lnTo>
                    <a:pt x="3854" y="1164"/>
                  </a:lnTo>
                  <a:lnTo>
                    <a:pt x="4033" y="761"/>
                  </a:lnTo>
                  <a:cubicBezTo>
                    <a:pt x="4078" y="582"/>
                    <a:pt x="4258" y="492"/>
                    <a:pt x="4392" y="492"/>
                  </a:cubicBezTo>
                  <a:close/>
                  <a:moveTo>
                    <a:pt x="3630" y="1612"/>
                  </a:moveTo>
                  <a:lnTo>
                    <a:pt x="4482" y="2015"/>
                  </a:lnTo>
                  <a:lnTo>
                    <a:pt x="4302" y="2284"/>
                  </a:lnTo>
                  <a:lnTo>
                    <a:pt x="3451" y="1881"/>
                  </a:lnTo>
                  <a:lnTo>
                    <a:pt x="3630" y="1612"/>
                  </a:lnTo>
                  <a:close/>
                  <a:moveTo>
                    <a:pt x="3317" y="2284"/>
                  </a:moveTo>
                  <a:lnTo>
                    <a:pt x="4123" y="2688"/>
                  </a:lnTo>
                  <a:cubicBezTo>
                    <a:pt x="4033" y="2822"/>
                    <a:pt x="1524" y="8199"/>
                    <a:pt x="1435" y="8334"/>
                  </a:cubicBezTo>
                  <a:lnTo>
                    <a:pt x="628" y="7930"/>
                  </a:lnTo>
                  <a:lnTo>
                    <a:pt x="3317" y="2284"/>
                  </a:lnTo>
                  <a:close/>
                  <a:moveTo>
                    <a:pt x="3182" y="5869"/>
                  </a:moveTo>
                  <a:lnTo>
                    <a:pt x="3182" y="8110"/>
                  </a:lnTo>
                  <a:lnTo>
                    <a:pt x="3137" y="8110"/>
                  </a:lnTo>
                  <a:cubicBezTo>
                    <a:pt x="3137" y="8423"/>
                    <a:pt x="2868" y="8647"/>
                    <a:pt x="2555" y="8647"/>
                  </a:cubicBezTo>
                  <a:lnTo>
                    <a:pt x="1838" y="8647"/>
                  </a:lnTo>
                  <a:lnTo>
                    <a:pt x="3182" y="5869"/>
                  </a:lnTo>
                  <a:close/>
                  <a:moveTo>
                    <a:pt x="449" y="8334"/>
                  </a:moveTo>
                  <a:lnTo>
                    <a:pt x="1166" y="8647"/>
                  </a:lnTo>
                  <a:lnTo>
                    <a:pt x="404" y="9409"/>
                  </a:lnTo>
                  <a:lnTo>
                    <a:pt x="449" y="8334"/>
                  </a:lnTo>
                  <a:close/>
                  <a:moveTo>
                    <a:pt x="4486" y="1"/>
                  </a:moveTo>
                  <a:cubicBezTo>
                    <a:pt x="4126" y="1"/>
                    <a:pt x="3794" y="209"/>
                    <a:pt x="3630" y="537"/>
                  </a:cubicBezTo>
                  <a:lnTo>
                    <a:pt x="90" y="7930"/>
                  </a:lnTo>
                  <a:cubicBezTo>
                    <a:pt x="45" y="8065"/>
                    <a:pt x="45" y="8154"/>
                    <a:pt x="45" y="8289"/>
                  </a:cubicBezTo>
                  <a:lnTo>
                    <a:pt x="1" y="9543"/>
                  </a:lnTo>
                  <a:cubicBezTo>
                    <a:pt x="1" y="9723"/>
                    <a:pt x="45" y="9857"/>
                    <a:pt x="225" y="9947"/>
                  </a:cubicBezTo>
                  <a:cubicBezTo>
                    <a:pt x="280" y="9965"/>
                    <a:pt x="344" y="9976"/>
                    <a:pt x="408" y="9976"/>
                  </a:cubicBezTo>
                  <a:cubicBezTo>
                    <a:pt x="500" y="9976"/>
                    <a:pt x="594" y="9954"/>
                    <a:pt x="673" y="9902"/>
                  </a:cubicBezTo>
                  <a:lnTo>
                    <a:pt x="1479" y="9185"/>
                  </a:lnTo>
                  <a:lnTo>
                    <a:pt x="2600" y="9185"/>
                  </a:lnTo>
                  <a:cubicBezTo>
                    <a:pt x="3182" y="9185"/>
                    <a:pt x="3675" y="8692"/>
                    <a:pt x="3675" y="8110"/>
                  </a:cubicBezTo>
                  <a:lnTo>
                    <a:pt x="3675" y="4928"/>
                  </a:lnTo>
                  <a:cubicBezTo>
                    <a:pt x="3854" y="4525"/>
                    <a:pt x="5199" y="1791"/>
                    <a:pt x="5423" y="1343"/>
                  </a:cubicBezTo>
                  <a:cubicBezTo>
                    <a:pt x="5467" y="895"/>
                    <a:pt x="5333" y="313"/>
                    <a:pt x="4885" y="89"/>
                  </a:cubicBezTo>
                  <a:cubicBezTo>
                    <a:pt x="4753" y="29"/>
                    <a:pt x="4617" y="1"/>
                    <a:pt x="448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57"/>
            <p:cNvSpPr/>
            <p:nvPr/>
          </p:nvSpPr>
          <p:spPr>
            <a:xfrm>
              <a:off x="5369089" y="4125160"/>
              <a:ext cx="300507" cy="379193"/>
            </a:xfrm>
            <a:custGeom>
              <a:rect b="b" l="l" r="r" t="t"/>
              <a:pathLst>
                <a:path extrusionOk="0" h="14250" w="11293">
                  <a:moveTo>
                    <a:pt x="2689" y="807"/>
                  </a:moveTo>
                  <a:lnTo>
                    <a:pt x="2689" y="2375"/>
                  </a:lnTo>
                  <a:cubicBezTo>
                    <a:pt x="2689" y="2510"/>
                    <a:pt x="2600" y="2644"/>
                    <a:pt x="2420" y="2644"/>
                  </a:cubicBezTo>
                  <a:lnTo>
                    <a:pt x="852" y="2644"/>
                  </a:lnTo>
                  <a:lnTo>
                    <a:pt x="2689" y="807"/>
                  </a:lnTo>
                  <a:close/>
                  <a:moveTo>
                    <a:pt x="3182" y="1"/>
                  </a:moveTo>
                  <a:cubicBezTo>
                    <a:pt x="2913" y="1"/>
                    <a:pt x="2645" y="90"/>
                    <a:pt x="2465" y="314"/>
                  </a:cubicBezTo>
                  <a:lnTo>
                    <a:pt x="314" y="2465"/>
                  </a:lnTo>
                  <a:cubicBezTo>
                    <a:pt x="90" y="2689"/>
                    <a:pt x="1" y="2913"/>
                    <a:pt x="1" y="3182"/>
                  </a:cubicBezTo>
                  <a:lnTo>
                    <a:pt x="1" y="13175"/>
                  </a:lnTo>
                  <a:cubicBezTo>
                    <a:pt x="1" y="13712"/>
                    <a:pt x="449" y="14250"/>
                    <a:pt x="1076" y="14250"/>
                  </a:cubicBezTo>
                  <a:lnTo>
                    <a:pt x="6946" y="14250"/>
                  </a:lnTo>
                  <a:cubicBezTo>
                    <a:pt x="7081" y="14250"/>
                    <a:pt x="7170" y="14116"/>
                    <a:pt x="7170" y="14026"/>
                  </a:cubicBezTo>
                  <a:cubicBezTo>
                    <a:pt x="7170" y="13847"/>
                    <a:pt x="7081" y="13712"/>
                    <a:pt x="6946" y="13712"/>
                  </a:cubicBezTo>
                  <a:lnTo>
                    <a:pt x="1121" y="13712"/>
                  </a:lnTo>
                  <a:cubicBezTo>
                    <a:pt x="807" y="13712"/>
                    <a:pt x="583" y="13443"/>
                    <a:pt x="583" y="13175"/>
                  </a:cubicBezTo>
                  <a:lnTo>
                    <a:pt x="583" y="3182"/>
                  </a:lnTo>
                  <a:lnTo>
                    <a:pt x="583" y="3092"/>
                  </a:lnTo>
                  <a:lnTo>
                    <a:pt x="2420" y="3092"/>
                  </a:lnTo>
                  <a:cubicBezTo>
                    <a:pt x="2824" y="3092"/>
                    <a:pt x="3137" y="2734"/>
                    <a:pt x="3137" y="2375"/>
                  </a:cubicBezTo>
                  <a:lnTo>
                    <a:pt x="3137" y="493"/>
                  </a:lnTo>
                  <a:lnTo>
                    <a:pt x="10307" y="493"/>
                  </a:lnTo>
                  <a:cubicBezTo>
                    <a:pt x="10665" y="493"/>
                    <a:pt x="10889" y="807"/>
                    <a:pt x="10889" y="1076"/>
                  </a:cubicBezTo>
                  <a:lnTo>
                    <a:pt x="10889" y="5378"/>
                  </a:lnTo>
                  <a:cubicBezTo>
                    <a:pt x="10889" y="5467"/>
                    <a:pt x="10979" y="5602"/>
                    <a:pt x="11069" y="5602"/>
                  </a:cubicBezTo>
                  <a:cubicBezTo>
                    <a:pt x="11203" y="5602"/>
                    <a:pt x="11293" y="5512"/>
                    <a:pt x="11293" y="5378"/>
                  </a:cubicBezTo>
                  <a:lnTo>
                    <a:pt x="11293" y="1076"/>
                  </a:lnTo>
                  <a:cubicBezTo>
                    <a:pt x="11293" y="493"/>
                    <a:pt x="10845" y="1"/>
                    <a:pt x="1026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57"/>
            <p:cNvSpPr/>
            <p:nvPr/>
          </p:nvSpPr>
          <p:spPr>
            <a:xfrm>
              <a:off x="5414406" y="4263479"/>
              <a:ext cx="54870" cy="56067"/>
            </a:xfrm>
            <a:custGeom>
              <a:rect b="b" l="l" r="r" t="t"/>
              <a:pathLst>
                <a:path extrusionOk="0" h="2107" w="2062">
                  <a:moveTo>
                    <a:pt x="1479" y="449"/>
                  </a:moveTo>
                  <a:cubicBezTo>
                    <a:pt x="1569" y="449"/>
                    <a:pt x="1614" y="538"/>
                    <a:pt x="1614" y="583"/>
                  </a:cubicBezTo>
                  <a:lnTo>
                    <a:pt x="1614" y="1524"/>
                  </a:lnTo>
                  <a:cubicBezTo>
                    <a:pt x="1614" y="1569"/>
                    <a:pt x="1524" y="1658"/>
                    <a:pt x="1479" y="1658"/>
                  </a:cubicBezTo>
                  <a:lnTo>
                    <a:pt x="538" y="1658"/>
                  </a:lnTo>
                  <a:cubicBezTo>
                    <a:pt x="493" y="1658"/>
                    <a:pt x="449" y="1569"/>
                    <a:pt x="449" y="1524"/>
                  </a:cubicBezTo>
                  <a:lnTo>
                    <a:pt x="449" y="583"/>
                  </a:lnTo>
                  <a:cubicBezTo>
                    <a:pt x="449" y="538"/>
                    <a:pt x="493" y="449"/>
                    <a:pt x="538" y="449"/>
                  </a:cubicBezTo>
                  <a:close/>
                  <a:moveTo>
                    <a:pt x="538" y="0"/>
                  </a:moveTo>
                  <a:cubicBezTo>
                    <a:pt x="225" y="0"/>
                    <a:pt x="1" y="225"/>
                    <a:pt x="1" y="583"/>
                  </a:cubicBezTo>
                  <a:lnTo>
                    <a:pt x="1" y="1524"/>
                  </a:lnTo>
                  <a:cubicBezTo>
                    <a:pt x="1" y="1838"/>
                    <a:pt x="225" y="2107"/>
                    <a:pt x="538" y="2107"/>
                  </a:cubicBezTo>
                  <a:lnTo>
                    <a:pt x="1479" y="2107"/>
                  </a:lnTo>
                  <a:cubicBezTo>
                    <a:pt x="1838" y="2107"/>
                    <a:pt x="2062" y="1838"/>
                    <a:pt x="2062" y="1524"/>
                  </a:cubicBezTo>
                  <a:lnTo>
                    <a:pt x="2062" y="583"/>
                  </a:lnTo>
                  <a:cubicBezTo>
                    <a:pt x="2062" y="225"/>
                    <a:pt x="1838" y="0"/>
                    <a:pt x="147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57"/>
            <p:cNvSpPr/>
            <p:nvPr/>
          </p:nvSpPr>
          <p:spPr>
            <a:xfrm>
              <a:off x="5414406" y="4333836"/>
              <a:ext cx="54870" cy="54870"/>
            </a:xfrm>
            <a:custGeom>
              <a:rect b="b" l="l" r="r" t="t"/>
              <a:pathLst>
                <a:path extrusionOk="0" h="2062" w="2062">
                  <a:moveTo>
                    <a:pt x="1479" y="448"/>
                  </a:moveTo>
                  <a:cubicBezTo>
                    <a:pt x="1569" y="448"/>
                    <a:pt x="1614" y="493"/>
                    <a:pt x="1614" y="583"/>
                  </a:cubicBezTo>
                  <a:lnTo>
                    <a:pt x="1614" y="1524"/>
                  </a:lnTo>
                  <a:cubicBezTo>
                    <a:pt x="1614" y="1569"/>
                    <a:pt x="1524" y="1613"/>
                    <a:pt x="1479" y="1613"/>
                  </a:cubicBezTo>
                  <a:lnTo>
                    <a:pt x="538" y="1613"/>
                  </a:lnTo>
                  <a:cubicBezTo>
                    <a:pt x="493" y="1613"/>
                    <a:pt x="449" y="1569"/>
                    <a:pt x="449" y="1524"/>
                  </a:cubicBezTo>
                  <a:lnTo>
                    <a:pt x="449" y="583"/>
                  </a:lnTo>
                  <a:cubicBezTo>
                    <a:pt x="449" y="493"/>
                    <a:pt x="493" y="448"/>
                    <a:pt x="538" y="448"/>
                  </a:cubicBezTo>
                  <a:close/>
                  <a:moveTo>
                    <a:pt x="538" y="0"/>
                  </a:moveTo>
                  <a:cubicBezTo>
                    <a:pt x="225" y="0"/>
                    <a:pt x="1" y="224"/>
                    <a:pt x="1" y="583"/>
                  </a:cubicBezTo>
                  <a:lnTo>
                    <a:pt x="1" y="1524"/>
                  </a:lnTo>
                  <a:cubicBezTo>
                    <a:pt x="1" y="1837"/>
                    <a:pt x="225" y="2061"/>
                    <a:pt x="538" y="2061"/>
                  </a:cubicBezTo>
                  <a:lnTo>
                    <a:pt x="1479" y="2061"/>
                  </a:lnTo>
                  <a:cubicBezTo>
                    <a:pt x="1838" y="2061"/>
                    <a:pt x="2062" y="1837"/>
                    <a:pt x="2062" y="1524"/>
                  </a:cubicBezTo>
                  <a:lnTo>
                    <a:pt x="2062" y="583"/>
                  </a:lnTo>
                  <a:cubicBezTo>
                    <a:pt x="2062" y="224"/>
                    <a:pt x="1838" y="0"/>
                    <a:pt x="1479"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57"/>
            <p:cNvSpPr/>
            <p:nvPr/>
          </p:nvSpPr>
          <p:spPr>
            <a:xfrm>
              <a:off x="5414406" y="4405364"/>
              <a:ext cx="54870" cy="54896"/>
            </a:xfrm>
            <a:custGeom>
              <a:rect b="b" l="l" r="r" t="t"/>
              <a:pathLst>
                <a:path extrusionOk="0" h="2063" w="2062">
                  <a:moveTo>
                    <a:pt x="1479" y="449"/>
                  </a:moveTo>
                  <a:cubicBezTo>
                    <a:pt x="1569" y="449"/>
                    <a:pt x="1614" y="494"/>
                    <a:pt x="1614" y="583"/>
                  </a:cubicBezTo>
                  <a:lnTo>
                    <a:pt x="1614" y="1524"/>
                  </a:lnTo>
                  <a:cubicBezTo>
                    <a:pt x="1614" y="1569"/>
                    <a:pt x="1524" y="1614"/>
                    <a:pt x="1479" y="1614"/>
                  </a:cubicBezTo>
                  <a:lnTo>
                    <a:pt x="538" y="1614"/>
                  </a:lnTo>
                  <a:cubicBezTo>
                    <a:pt x="493" y="1614"/>
                    <a:pt x="449" y="1569"/>
                    <a:pt x="449" y="1524"/>
                  </a:cubicBezTo>
                  <a:lnTo>
                    <a:pt x="449" y="583"/>
                  </a:lnTo>
                  <a:cubicBezTo>
                    <a:pt x="449" y="494"/>
                    <a:pt x="493" y="449"/>
                    <a:pt x="538" y="449"/>
                  </a:cubicBezTo>
                  <a:close/>
                  <a:moveTo>
                    <a:pt x="538" y="1"/>
                  </a:moveTo>
                  <a:cubicBezTo>
                    <a:pt x="225" y="1"/>
                    <a:pt x="1" y="225"/>
                    <a:pt x="1" y="583"/>
                  </a:cubicBezTo>
                  <a:lnTo>
                    <a:pt x="1" y="1524"/>
                  </a:lnTo>
                  <a:cubicBezTo>
                    <a:pt x="1" y="1838"/>
                    <a:pt x="225" y="2062"/>
                    <a:pt x="538" y="2062"/>
                  </a:cubicBezTo>
                  <a:lnTo>
                    <a:pt x="1479" y="2062"/>
                  </a:lnTo>
                  <a:cubicBezTo>
                    <a:pt x="1838" y="2062"/>
                    <a:pt x="2062" y="1838"/>
                    <a:pt x="2062" y="1524"/>
                  </a:cubicBezTo>
                  <a:lnTo>
                    <a:pt x="2062" y="583"/>
                  </a:lnTo>
                  <a:cubicBezTo>
                    <a:pt x="2062" y="225"/>
                    <a:pt x="1838" y="1"/>
                    <a:pt x="1479"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57"/>
            <p:cNvSpPr/>
            <p:nvPr/>
          </p:nvSpPr>
          <p:spPr>
            <a:xfrm>
              <a:off x="5518132" y="4152595"/>
              <a:ext cx="104976" cy="103752"/>
            </a:xfrm>
            <a:custGeom>
              <a:rect b="b" l="l" r="r" t="t"/>
              <a:pathLst>
                <a:path extrusionOk="0" h="3899" w="3945">
                  <a:moveTo>
                    <a:pt x="1973" y="1479"/>
                  </a:moveTo>
                  <a:cubicBezTo>
                    <a:pt x="2197" y="1479"/>
                    <a:pt x="2376" y="1658"/>
                    <a:pt x="2376" y="1882"/>
                  </a:cubicBezTo>
                  <a:cubicBezTo>
                    <a:pt x="2286" y="2017"/>
                    <a:pt x="2241" y="2106"/>
                    <a:pt x="2197" y="2151"/>
                  </a:cubicBezTo>
                  <a:cubicBezTo>
                    <a:pt x="2107" y="2241"/>
                    <a:pt x="2062" y="2241"/>
                    <a:pt x="1973" y="2241"/>
                  </a:cubicBezTo>
                  <a:cubicBezTo>
                    <a:pt x="1928" y="2241"/>
                    <a:pt x="1793" y="2241"/>
                    <a:pt x="1749" y="2151"/>
                  </a:cubicBezTo>
                  <a:cubicBezTo>
                    <a:pt x="1614" y="2106"/>
                    <a:pt x="1569" y="2017"/>
                    <a:pt x="1569" y="1882"/>
                  </a:cubicBezTo>
                  <a:cubicBezTo>
                    <a:pt x="1569" y="1658"/>
                    <a:pt x="1749" y="1479"/>
                    <a:pt x="1973" y="1479"/>
                  </a:cubicBezTo>
                  <a:close/>
                  <a:moveTo>
                    <a:pt x="1973" y="493"/>
                  </a:moveTo>
                  <a:cubicBezTo>
                    <a:pt x="2734" y="493"/>
                    <a:pt x="3406" y="1165"/>
                    <a:pt x="3406" y="1927"/>
                  </a:cubicBezTo>
                  <a:cubicBezTo>
                    <a:pt x="3406" y="2285"/>
                    <a:pt x="3317" y="2554"/>
                    <a:pt x="3138" y="2778"/>
                  </a:cubicBezTo>
                  <a:cubicBezTo>
                    <a:pt x="3048" y="2599"/>
                    <a:pt x="2869" y="2465"/>
                    <a:pt x="2645" y="2330"/>
                  </a:cubicBezTo>
                  <a:cubicBezTo>
                    <a:pt x="2690" y="2241"/>
                    <a:pt x="2734" y="2061"/>
                    <a:pt x="2734" y="1927"/>
                  </a:cubicBezTo>
                  <a:cubicBezTo>
                    <a:pt x="2734" y="1479"/>
                    <a:pt x="2376" y="1120"/>
                    <a:pt x="1928" y="1120"/>
                  </a:cubicBezTo>
                  <a:cubicBezTo>
                    <a:pt x="1480" y="1120"/>
                    <a:pt x="1076" y="1479"/>
                    <a:pt x="1076" y="1927"/>
                  </a:cubicBezTo>
                  <a:cubicBezTo>
                    <a:pt x="1076" y="2106"/>
                    <a:pt x="1121" y="2241"/>
                    <a:pt x="1166" y="2330"/>
                  </a:cubicBezTo>
                  <a:cubicBezTo>
                    <a:pt x="1032" y="2420"/>
                    <a:pt x="852" y="2599"/>
                    <a:pt x="673" y="2778"/>
                  </a:cubicBezTo>
                  <a:cubicBezTo>
                    <a:pt x="494" y="2554"/>
                    <a:pt x="404" y="2285"/>
                    <a:pt x="404" y="1927"/>
                  </a:cubicBezTo>
                  <a:cubicBezTo>
                    <a:pt x="494" y="1120"/>
                    <a:pt x="1121" y="493"/>
                    <a:pt x="1973" y="493"/>
                  </a:cubicBezTo>
                  <a:close/>
                  <a:moveTo>
                    <a:pt x="2241" y="2599"/>
                  </a:moveTo>
                  <a:cubicBezTo>
                    <a:pt x="2465" y="2734"/>
                    <a:pt x="2645" y="2913"/>
                    <a:pt x="2734" y="3137"/>
                  </a:cubicBezTo>
                  <a:cubicBezTo>
                    <a:pt x="2510" y="3271"/>
                    <a:pt x="2197" y="3406"/>
                    <a:pt x="1928" y="3406"/>
                  </a:cubicBezTo>
                  <a:cubicBezTo>
                    <a:pt x="1614" y="3406"/>
                    <a:pt x="1345" y="3271"/>
                    <a:pt x="1076" y="3137"/>
                  </a:cubicBezTo>
                  <a:cubicBezTo>
                    <a:pt x="1166" y="2913"/>
                    <a:pt x="1345" y="2734"/>
                    <a:pt x="1569" y="2599"/>
                  </a:cubicBezTo>
                  <a:cubicBezTo>
                    <a:pt x="1659" y="2644"/>
                    <a:pt x="1793" y="2644"/>
                    <a:pt x="1928" y="2644"/>
                  </a:cubicBezTo>
                  <a:cubicBezTo>
                    <a:pt x="2017" y="2644"/>
                    <a:pt x="2107" y="2644"/>
                    <a:pt x="2241" y="2599"/>
                  </a:cubicBezTo>
                  <a:close/>
                  <a:moveTo>
                    <a:pt x="1973" y="0"/>
                  </a:moveTo>
                  <a:cubicBezTo>
                    <a:pt x="897" y="0"/>
                    <a:pt x="1" y="896"/>
                    <a:pt x="1" y="1927"/>
                  </a:cubicBezTo>
                  <a:cubicBezTo>
                    <a:pt x="1" y="2510"/>
                    <a:pt x="270" y="3002"/>
                    <a:pt x="673" y="3406"/>
                  </a:cubicBezTo>
                  <a:cubicBezTo>
                    <a:pt x="651" y="3383"/>
                    <a:pt x="651" y="3372"/>
                    <a:pt x="656" y="3372"/>
                  </a:cubicBezTo>
                  <a:cubicBezTo>
                    <a:pt x="662" y="3372"/>
                    <a:pt x="673" y="3383"/>
                    <a:pt x="673" y="3406"/>
                  </a:cubicBezTo>
                  <a:cubicBezTo>
                    <a:pt x="1032" y="3675"/>
                    <a:pt x="1480" y="3899"/>
                    <a:pt x="1973" y="3899"/>
                  </a:cubicBezTo>
                  <a:cubicBezTo>
                    <a:pt x="2465" y="3899"/>
                    <a:pt x="2914" y="3719"/>
                    <a:pt x="3272" y="3406"/>
                  </a:cubicBezTo>
                  <a:lnTo>
                    <a:pt x="3317" y="3361"/>
                  </a:lnTo>
                  <a:cubicBezTo>
                    <a:pt x="3720" y="3002"/>
                    <a:pt x="3944" y="2510"/>
                    <a:pt x="3944" y="1927"/>
                  </a:cubicBezTo>
                  <a:cubicBezTo>
                    <a:pt x="3944" y="896"/>
                    <a:pt x="3048" y="0"/>
                    <a:pt x="1973"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79" name="Google Shape;3779;p57"/>
          <p:cNvSpPr/>
          <p:nvPr/>
        </p:nvSpPr>
        <p:spPr>
          <a:xfrm>
            <a:off x="5977208" y="4126358"/>
            <a:ext cx="380390" cy="419746"/>
          </a:xfrm>
          <a:custGeom>
            <a:rect b="b" l="l" r="r" t="t"/>
            <a:pathLst>
              <a:path extrusionOk="0" h="15774" w="14295">
                <a:moveTo>
                  <a:pt x="7663" y="4123"/>
                </a:moveTo>
                <a:cubicBezTo>
                  <a:pt x="7842" y="4123"/>
                  <a:pt x="7977" y="4212"/>
                  <a:pt x="7977" y="4392"/>
                </a:cubicBezTo>
                <a:lnTo>
                  <a:pt x="7977" y="4705"/>
                </a:lnTo>
                <a:lnTo>
                  <a:pt x="6319" y="4705"/>
                </a:lnTo>
                <a:lnTo>
                  <a:pt x="6274" y="4392"/>
                </a:lnTo>
                <a:cubicBezTo>
                  <a:pt x="6274" y="4212"/>
                  <a:pt x="6408" y="4123"/>
                  <a:pt x="6543" y="4123"/>
                </a:cubicBezTo>
                <a:close/>
                <a:moveTo>
                  <a:pt x="9545" y="5243"/>
                </a:moveTo>
                <a:cubicBezTo>
                  <a:pt x="9679" y="5243"/>
                  <a:pt x="9859" y="5378"/>
                  <a:pt x="9859" y="5557"/>
                </a:cubicBezTo>
                <a:lnTo>
                  <a:pt x="9903" y="5781"/>
                </a:lnTo>
                <a:cubicBezTo>
                  <a:pt x="9903" y="6229"/>
                  <a:pt x="9545" y="6632"/>
                  <a:pt x="9097" y="6632"/>
                </a:cubicBezTo>
                <a:lnTo>
                  <a:pt x="8918" y="6632"/>
                </a:lnTo>
                <a:lnTo>
                  <a:pt x="8918" y="6408"/>
                </a:lnTo>
                <a:cubicBezTo>
                  <a:pt x="8918" y="6274"/>
                  <a:pt x="8783" y="6184"/>
                  <a:pt x="8694" y="6184"/>
                </a:cubicBezTo>
                <a:cubicBezTo>
                  <a:pt x="8559" y="6184"/>
                  <a:pt x="8470" y="6274"/>
                  <a:pt x="8470" y="6408"/>
                </a:cubicBezTo>
                <a:lnTo>
                  <a:pt x="8470" y="6632"/>
                </a:lnTo>
                <a:lnTo>
                  <a:pt x="5781" y="6632"/>
                </a:lnTo>
                <a:lnTo>
                  <a:pt x="5781" y="6408"/>
                </a:lnTo>
                <a:cubicBezTo>
                  <a:pt x="5781" y="6274"/>
                  <a:pt x="5647" y="6184"/>
                  <a:pt x="5557" y="6184"/>
                </a:cubicBezTo>
                <a:cubicBezTo>
                  <a:pt x="5423" y="6184"/>
                  <a:pt x="5333" y="6274"/>
                  <a:pt x="5333" y="6408"/>
                </a:cubicBezTo>
                <a:lnTo>
                  <a:pt x="5333" y="6632"/>
                </a:lnTo>
                <a:lnTo>
                  <a:pt x="5154" y="6632"/>
                </a:lnTo>
                <a:cubicBezTo>
                  <a:pt x="4706" y="6632"/>
                  <a:pt x="4302" y="6229"/>
                  <a:pt x="4302" y="5781"/>
                </a:cubicBezTo>
                <a:lnTo>
                  <a:pt x="4302" y="5557"/>
                </a:lnTo>
                <a:cubicBezTo>
                  <a:pt x="4302" y="5378"/>
                  <a:pt x="4482" y="5243"/>
                  <a:pt x="4661" y="5243"/>
                </a:cubicBezTo>
                <a:close/>
                <a:moveTo>
                  <a:pt x="4392" y="6722"/>
                </a:moveTo>
                <a:cubicBezTo>
                  <a:pt x="4616" y="6901"/>
                  <a:pt x="4885" y="7035"/>
                  <a:pt x="5198" y="7035"/>
                </a:cubicBezTo>
                <a:lnTo>
                  <a:pt x="5378" y="7035"/>
                </a:lnTo>
                <a:lnTo>
                  <a:pt x="5378" y="7260"/>
                </a:lnTo>
                <a:cubicBezTo>
                  <a:pt x="5378" y="7349"/>
                  <a:pt x="5512" y="7484"/>
                  <a:pt x="5602" y="7484"/>
                </a:cubicBezTo>
                <a:cubicBezTo>
                  <a:pt x="5736" y="7484"/>
                  <a:pt x="5826" y="7349"/>
                  <a:pt x="5826" y="7260"/>
                </a:cubicBezTo>
                <a:lnTo>
                  <a:pt x="5826" y="7035"/>
                </a:lnTo>
                <a:lnTo>
                  <a:pt x="8514" y="7035"/>
                </a:lnTo>
                <a:lnTo>
                  <a:pt x="8514" y="7260"/>
                </a:lnTo>
                <a:cubicBezTo>
                  <a:pt x="8514" y="7349"/>
                  <a:pt x="8604" y="7484"/>
                  <a:pt x="8738" y="7484"/>
                </a:cubicBezTo>
                <a:cubicBezTo>
                  <a:pt x="8828" y="7484"/>
                  <a:pt x="8962" y="7349"/>
                  <a:pt x="8962" y="7260"/>
                </a:cubicBezTo>
                <a:lnTo>
                  <a:pt x="8962" y="7035"/>
                </a:lnTo>
                <a:lnTo>
                  <a:pt x="9142" y="7035"/>
                </a:lnTo>
                <a:cubicBezTo>
                  <a:pt x="9455" y="7035"/>
                  <a:pt x="9724" y="6901"/>
                  <a:pt x="9948" y="6722"/>
                </a:cubicBezTo>
                <a:lnTo>
                  <a:pt x="9948" y="6722"/>
                </a:lnTo>
                <a:lnTo>
                  <a:pt x="9903" y="8425"/>
                </a:lnTo>
                <a:cubicBezTo>
                  <a:pt x="9903" y="8604"/>
                  <a:pt x="9769" y="8738"/>
                  <a:pt x="9590" y="8738"/>
                </a:cubicBezTo>
                <a:lnTo>
                  <a:pt x="4706" y="8738"/>
                </a:lnTo>
                <a:cubicBezTo>
                  <a:pt x="4526" y="8738"/>
                  <a:pt x="4392" y="8604"/>
                  <a:pt x="4392" y="8425"/>
                </a:cubicBezTo>
                <a:lnTo>
                  <a:pt x="4392" y="6722"/>
                </a:lnTo>
                <a:close/>
                <a:moveTo>
                  <a:pt x="1569" y="8649"/>
                </a:moveTo>
                <a:cubicBezTo>
                  <a:pt x="1614" y="8649"/>
                  <a:pt x="1614" y="8693"/>
                  <a:pt x="1614" y="8693"/>
                </a:cubicBezTo>
                <a:lnTo>
                  <a:pt x="1614" y="9276"/>
                </a:lnTo>
                <a:cubicBezTo>
                  <a:pt x="1614" y="9321"/>
                  <a:pt x="1569" y="9321"/>
                  <a:pt x="1569" y="9321"/>
                </a:cubicBezTo>
                <a:lnTo>
                  <a:pt x="1121" y="9321"/>
                </a:lnTo>
                <a:cubicBezTo>
                  <a:pt x="762" y="9321"/>
                  <a:pt x="494" y="9052"/>
                  <a:pt x="494" y="8693"/>
                </a:cubicBezTo>
                <a:cubicBezTo>
                  <a:pt x="494" y="8649"/>
                  <a:pt x="583" y="8649"/>
                  <a:pt x="583" y="8649"/>
                </a:cubicBezTo>
                <a:close/>
                <a:moveTo>
                  <a:pt x="13667" y="8649"/>
                </a:moveTo>
                <a:cubicBezTo>
                  <a:pt x="13712" y="8649"/>
                  <a:pt x="13712" y="8693"/>
                  <a:pt x="13712" y="8693"/>
                </a:cubicBezTo>
                <a:cubicBezTo>
                  <a:pt x="13712" y="9052"/>
                  <a:pt x="13488" y="9321"/>
                  <a:pt x="13130" y="9321"/>
                </a:cubicBezTo>
                <a:lnTo>
                  <a:pt x="12682" y="9321"/>
                </a:lnTo>
                <a:cubicBezTo>
                  <a:pt x="12592" y="9321"/>
                  <a:pt x="12592" y="9276"/>
                  <a:pt x="12592" y="9276"/>
                </a:cubicBezTo>
                <a:lnTo>
                  <a:pt x="12592" y="8693"/>
                </a:lnTo>
                <a:cubicBezTo>
                  <a:pt x="12592" y="8649"/>
                  <a:pt x="12682" y="8649"/>
                  <a:pt x="12682" y="8649"/>
                </a:cubicBezTo>
                <a:close/>
                <a:moveTo>
                  <a:pt x="7394" y="10844"/>
                </a:moveTo>
                <a:lnTo>
                  <a:pt x="7394" y="12502"/>
                </a:lnTo>
                <a:lnTo>
                  <a:pt x="6901" y="12502"/>
                </a:lnTo>
                <a:lnTo>
                  <a:pt x="6901" y="10844"/>
                </a:lnTo>
                <a:close/>
                <a:moveTo>
                  <a:pt x="7842" y="12995"/>
                </a:moveTo>
                <a:cubicBezTo>
                  <a:pt x="8021" y="12995"/>
                  <a:pt x="8201" y="13174"/>
                  <a:pt x="8201" y="13354"/>
                </a:cubicBezTo>
                <a:lnTo>
                  <a:pt x="8201" y="13533"/>
                </a:lnTo>
                <a:lnTo>
                  <a:pt x="6050" y="13533"/>
                </a:lnTo>
                <a:lnTo>
                  <a:pt x="6050" y="13354"/>
                </a:lnTo>
                <a:cubicBezTo>
                  <a:pt x="6050" y="13174"/>
                  <a:pt x="6229" y="12995"/>
                  <a:pt x="6408" y="12995"/>
                </a:cubicBezTo>
                <a:close/>
                <a:moveTo>
                  <a:pt x="4302" y="14743"/>
                </a:moveTo>
                <a:cubicBezTo>
                  <a:pt x="4482" y="14743"/>
                  <a:pt x="4616" y="14832"/>
                  <a:pt x="4616" y="15012"/>
                </a:cubicBezTo>
                <a:cubicBezTo>
                  <a:pt x="4616" y="15191"/>
                  <a:pt x="4482" y="15325"/>
                  <a:pt x="4302" y="15325"/>
                </a:cubicBezTo>
                <a:lnTo>
                  <a:pt x="3854" y="15325"/>
                </a:lnTo>
                <a:cubicBezTo>
                  <a:pt x="3720" y="15325"/>
                  <a:pt x="3585" y="15191"/>
                  <a:pt x="3585" y="15012"/>
                </a:cubicBezTo>
                <a:cubicBezTo>
                  <a:pt x="3585" y="14832"/>
                  <a:pt x="3720" y="14743"/>
                  <a:pt x="3854" y="14743"/>
                </a:cubicBezTo>
                <a:close/>
                <a:moveTo>
                  <a:pt x="10352" y="14743"/>
                </a:moveTo>
                <a:cubicBezTo>
                  <a:pt x="10531" y="14743"/>
                  <a:pt x="10665" y="14832"/>
                  <a:pt x="10665" y="15012"/>
                </a:cubicBezTo>
                <a:cubicBezTo>
                  <a:pt x="10665" y="15191"/>
                  <a:pt x="10531" y="15325"/>
                  <a:pt x="10352" y="15325"/>
                </a:cubicBezTo>
                <a:lnTo>
                  <a:pt x="9903" y="15325"/>
                </a:lnTo>
                <a:cubicBezTo>
                  <a:pt x="9769" y="15325"/>
                  <a:pt x="9635" y="15191"/>
                  <a:pt x="9635" y="15012"/>
                </a:cubicBezTo>
                <a:cubicBezTo>
                  <a:pt x="9635" y="14877"/>
                  <a:pt x="9769" y="14743"/>
                  <a:pt x="9903" y="14743"/>
                </a:cubicBezTo>
                <a:close/>
                <a:moveTo>
                  <a:pt x="4616" y="0"/>
                </a:moveTo>
                <a:cubicBezTo>
                  <a:pt x="3092" y="0"/>
                  <a:pt x="1972" y="1345"/>
                  <a:pt x="2196" y="2823"/>
                </a:cubicBezTo>
                <a:lnTo>
                  <a:pt x="2868" y="7260"/>
                </a:lnTo>
                <a:cubicBezTo>
                  <a:pt x="2958" y="7842"/>
                  <a:pt x="3316" y="8425"/>
                  <a:pt x="3809" y="8828"/>
                </a:cubicBezTo>
                <a:lnTo>
                  <a:pt x="3541" y="8828"/>
                </a:lnTo>
                <a:cubicBezTo>
                  <a:pt x="2779" y="8828"/>
                  <a:pt x="2241" y="9366"/>
                  <a:pt x="2241" y="10083"/>
                </a:cubicBezTo>
                <a:lnTo>
                  <a:pt x="2241" y="10441"/>
                </a:lnTo>
                <a:lnTo>
                  <a:pt x="1972" y="10441"/>
                </a:lnTo>
                <a:cubicBezTo>
                  <a:pt x="1793" y="10441"/>
                  <a:pt x="1614" y="10262"/>
                  <a:pt x="1614" y="10083"/>
                </a:cubicBezTo>
                <a:lnTo>
                  <a:pt x="1614" y="9814"/>
                </a:lnTo>
                <a:cubicBezTo>
                  <a:pt x="1883" y="9814"/>
                  <a:pt x="2107" y="9545"/>
                  <a:pt x="2107" y="9276"/>
                </a:cubicBezTo>
                <a:lnTo>
                  <a:pt x="2107" y="8693"/>
                </a:lnTo>
                <a:cubicBezTo>
                  <a:pt x="2107" y="8425"/>
                  <a:pt x="1883" y="8156"/>
                  <a:pt x="1569" y="8156"/>
                </a:cubicBezTo>
                <a:lnTo>
                  <a:pt x="538" y="8156"/>
                </a:lnTo>
                <a:cubicBezTo>
                  <a:pt x="269" y="8156"/>
                  <a:pt x="1" y="8380"/>
                  <a:pt x="1" y="8693"/>
                </a:cubicBezTo>
                <a:cubicBezTo>
                  <a:pt x="1" y="9321"/>
                  <a:pt x="494" y="9769"/>
                  <a:pt x="1076" y="9769"/>
                </a:cubicBezTo>
                <a:lnTo>
                  <a:pt x="1121" y="9769"/>
                </a:lnTo>
                <a:lnTo>
                  <a:pt x="1121" y="10038"/>
                </a:lnTo>
                <a:cubicBezTo>
                  <a:pt x="1121" y="10486"/>
                  <a:pt x="1524" y="10889"/>
                  <a:pt x="1972" y="10889"/>
                </a:cubicBezTo>
                <a:lnTo>
                  <a:pt x="3541" y="10889"/>
                </a:lnTo>
                <a:cubicBezTo>
                  <a:pt x="3630" y="10889"/>
                  <a:pt x="3765" y="10755"/>
                  <a:pt x="3765" y="10665"/>
                </a:cubicBezTo>
                <a:cubicBezTo>
                  <a:pt x="3765" y="10531"/>
                  <a:pt x="3630" y="10441"/>
                  <a:pt x="3541" y="10441"/>
                </a:cubicBezTo>
                <a:lnTo>
                  <a:pt x="2689" y="10441"/>
                </a:lnTo>
                <a:lnTo>
                  <a:pt x="2689" y="10083"/>
                </a:lnTo>
                <a:cubicBezTo>
                  <a:pt x="2689" y="9634"/>
                  <a:pt x="3092" y="9276"/>
                  <a:pt x="3541" y="9276"/>
                </a:cubicBezTo>
                <a:lnTo>
                  <a:pt x="10710" y="9276"/>
                </a:lnTo>
                <a:cubicBezTo>
                  <a:pt x="11158" y="9276"/>
                  <a:pt x="11517" y="9634"/>
                  <a:pt x="11517" y="10083"/>
                </a:cubicBezTo>
                <a:lnTo>
                  <a:pt x="11517" y="10441"/>
                </a:lnTo>
                <a:lnTo>
                  <a:pt x="4661" y="10441"/>
                </a:lnTo>
                <a:cubicBezTo>
                  <a:pt x="4526" y="10441"/>
                  <a:pt x="4437" y="10531"/>
                  <a:pt x="4437" y="10665"/>
                </a:cubicBezTo>
                <a:cubicBezTo>
                  <a:pt x="4437" y="10755"/>
                  <a:pt x="4526" y="10889"/>
                  <a:pt x="4661" y="10889"/>
                </a:cubicBezTo>
                <a:lnTo>
                  <a:pt x="6453" y="10889"/>
                </a:lnTo>
                <a:lnTo>
                  <a:pt x="6453" y="12547"/>
                </a:lnTo>
                <a:cubicBezTo>
                  <a:pt x="6005" y="12547"/>
                  <a:pt x="5647" y="12906"/>
                  <a:pt x="5647" y="13354"/>
                </a:cubicBezTo>
                <a:lnTo>
                  <a:pt x="5647" y="13533"/>
                </a:lnTo>
                <a:lnTo>
                  <a:pt x="5378" y="13533"/>
                </a:lnTo>
                <a:cubicBezTo>
                  <a:pt x="4885" y="13533"/>
                  <a:pt x="4347" y="13847"/>
                  <a:pt x="4213" y="14295"/>
                </a:cubicBezTo>
                <a:lnTo>
                  <a:pt x="3899" y="14295"/>
                </a:lnTo>
                <a:cubicBezTo>
                  <a:pt x="3541" y="14295"/>
                  <a:pt x="3182" y="14653"/>
                  <a:pt x="3182" y="15012"/>
                </a:cubicBezTo>
                <a:cubicBezTo>
                  <a:pt x="3182" y="15415"/>
                  <a:pt x="3541" y="15773"/>
                  <a:pt x="3899" y="15773"/>
                </a:cubicBezTo>
                <a:lnTo>
                  <a:pt x="4347" y="15773"/>
                </a:lnTo>
                <a:cubicBezTo>
                  <a:pt x="4750" y="15773"/>
                  <a:pt x="5109" y="15415"/>
                  <a:pt x="5109" y="15012"/>
                </a:cubicBezTo>
                <a:cubicBezTo>
                  <a:pt x="5109" y="14743"/>
                  <a:pt x="4930" y="14474"/>
                  <a:pt x="4661" y="14339"/>
                </a:cubicBezTo>
                <a:cubicBezTo>
                  <a:pt x="4795" y="14115"/>
                  <a:pt x="5019" y="13981"/>
                  <a:pt x="5378" y="13981"/>
                </a:cubicBezTo>
                <a:lnTo>
                  <a:pt x="8962" y="13981"/>
                </a:lnTo>
                <a:cubicBezTo>
                  <a:pt x="9231" y="13981"/>
                  <a:pt x="9500" y="14115"/>
                  <a:pt x="9679" y="14339"/>
                </a:cubicBezTo>
                <a:cubicBezTo>
                  <a:pt x="9411" y="14474"/>
                  <a:pt x="9231" y="14743"/>
                  <a:pt x="9231" y="15012"/>
                </a:cubicBezTo>
                <a:cubicBezTo>
                  <a:pt x="9231" y="15415"/>
                  <a:pt x="9590" y="15773"/>
                  <a:pt x="9948" y="15773"/>
                </a:cubicBezTo>
                <a:lnTo>
                  <a:pt x="10396" y="15773"/>
                </a:lnTo>
                <a:cubicBezTo>
                  <a:pt x="10800" y="15773"/>
                  <a:pt x="11158" y="15415"/>
                  <a:pt x="11158" y="15012"/>
                </a:cubicBezTo>
                <a:cubicBezTo>
                  <a:pt x="11158" y="14653"/>
                  <a:pt x="10800" y="14295"/>
                  <a:pt x="10396" y="14295"/>
                </a:cubicBezTo>
                <a:lnTo>
                  <a:pt x="10128" y="14295"/>
                </a:lnTo>
                <a:cubicBezTo>
                  <a:pt x="9903" y="13847"/>
                  <a:pt x="9455" y="13533"/>
                  <a:pt x="8962" y="13533"/>
                </a:cubicBezTo>
                <a:lnTo>
                  <a:pt x="8694" y="13533"/>
                </a:lnTo>
                <a:lnTo>
                  <a:pt x="8694" y="13354"/>
                </a:lnTo>
                <a:cubicBezTo>
                  <a:pt x="8694" y="12906"/>
                  <a:pt x="8335" y="12547"/>
                  <a:pt x="7887" y="12547"/>
                </a:cubicBezTo>
                <a:lnTo>
                  <a:pt x="7887" y="10889"/>
                </a:lnTo>
                <a:lnTo>
                  <a:pt x="12323" y="10889"/>
                </a:lnTo>
                <a:cubicBezTo>
                  <a:pt x="12771" y="10889"/>
                  <a:pt x="13175" y="10486"/>
                  <a:pt x="13175" y="10038"/>
                </a:cubicBezTo>
                <a:lnTo>
                  <a:pt x="13175" y="9769"/>
                </a:lnTo>
                <a:lnTo>
                  <a:pt x="13219" y="9769"/>
                </a:lnTo>
                <a:cubicBezTo>
                  <a:pt x="13847" y="9769"/>
                  <a:pt x="14295" y="9276"/>
                  <a:pt x="14295" y="8693"/>
                </a:cubicBezTo>
                <a:cubicBezTo>
                  <a:pt x="14250" y="8380"/>
                  <a:pt x="13936" y="8156"/>
                  <a:pt x="13667" y="8156"/>
                </a:cubicBezTo>
                <a:lnTo>
                  <a:pt x="12682" y="8156"/>
                </a:lnTo>
                <a:cubicBezTo>
                  <a:pt x="12368" y="8156"/>
                  <a:pt x="12099" y="8380"/>
                  <a:pt x="12099" y="8693"/>
                </a:cubicBezTo>
                <a:lnTo>
                  <a:pt x="12099" y="9276"/>
                </a:lnTo>
                <a:cubicBezTo>
                  <a:pt x="12099" y="9545"/>
                  <a:pt x="12323" y="9769"/>
                  <a:pt x="12592" y="9814"/>
                </a:cubicBezTo>
                <a:lnTo>
                  <a:pt x="12592" y="10083"/>
                </a:lnTo>
                <a:cubicBezTo>
                  <a:pt x="12592" y="10262"/>
                  <a:pt x="12458" y="10441"/>
                  <a:pt x="12278" y="10441"/>
                </a:cubicBezTo>
                <a:lnTo>
                  <a:pt x="11965" y="10441"/>
                </a:lnTo>
                <a:lnTo>
                  <a:pt x="11965" y="10083"/>
                </a:lnTo>
                <a:cubicBezTo>
                  <a:pt x="11965" y="9366"/>
                  <a:pt x="11427" y="8828"/>
                  <a:pt x="10710" y="8828"/>
                </a:cubicBezTo>
                <a:lnTo>
                  <a:pt x="10441" y="8828"/>
                </a:lnTo>
                <a:cubicBezTo>
                  <a:pt x="10934" y="8425"/>
                  <a:pt x="11248" y="7842"/>
                  <a:pt x="11382" y="7260"/>
                </a:cubicBezTo>
                <a:lnTo>
                  <a:pt x="11875" y="3899"/>
                </a:lnTo>
                <a:cubicBezTo>
                  <a:pt x="11875" y="3764"/>
                  <a:pt x="11830" y="3630"/>
                  <a:pt x="11696" y="3585"/>
                </a:cubicBezTo>
                <a:cubicBezTo>
                  <a:pt x="11606" y="3585"/>
                  <a:pt x="11472" y="3630"/>
                  <a:pt x="11427" y="3764"/>
                </a:cubicBezTo>
                <a:lnTo>
                  <a:pt x="10934" y="7125"/>
                </a:lnTo>
                <a:cubicBezTo>
                  <a:pt x="10844" y="7528"/>
                  <a:pt x="10710" y="7932"/>
                  <a:pt x="10441" y="8201"/>
                </a:cubicBezTo>
                <a:lnTo>
                  <a:pt x="10441" y="5512"/>
                </a:lnTo>
                <a:cubicBezTo>
                  <a:pt x="10441" y="5064"/>
                  <a:pt x="10038" y="4661"/>
                  <a:pt x="9590" y="4661"/>
                </a:cubicBezTo>
                <a:lnTo>
                  <a:pt x="8425" y="4661"/>
                </a:lnTo>
                <a:lnTo>
                  <a:pt x="8425" y="4347"/>
                </a:lnTo>
                <a:cubicBezTo>
                  <a:pt x="8425" y="3944"/>
                  <a:pt x="8066" y="3585"/>
                  <a:pt x="7663" y="3585"/>
                </a:cubicBezTo>
                <a:lnTo>
                  <a:pt x="6543" y="3585"/>
                </a:lnTo>
                <a:cubicBezTo>
                  <a:pt x="6184" y="3585"/>
                  <a:pt x="5826" y="3944"/>
                  <a:pt x="5826" y="4347"/>
                </a:cubicBezTo>
                <a:lnTo>
                  <a:pt x="5826" y="4661"/>
                </a:lnTo>
                <a:lnTo>
                  <a:pt x="4661" y="4661"/>
                </a:lnTo>
                <a:cubicBezTo>
                  <a:pt x="4213" y="4661"/>
                  <a:pt x="3809" y="5064"/>
                  <a:pt x="3809" y="5512"/>
                </a:cubicBezTo>
                <a:lnTo>
                  <a:pt x="3809" y="8201"/>
                </a:lnTo>
                <a:cubicBezTo>
                  <a:pt x="3541" y="7932"/>
                  <a:pt x="3361" y="7528"/>
                  <a:pt x="3316" y="7125"/>
                </a:cubicBezTo>
                <a:lnTo>
                  <a:pt x="2644" y="2689"/>
                </a:lnTo>
                <a:cubicBezTo>
                  <a:pt x="2465" y="1524"/>
                  <a:pt x="3361" y="404"/>
                  <a:pt x="4616" y="404"/>
                </a:cubicBezTo>
                <a:lnTo>
                  <a:pt x="9590" y="404"/>
                </a:lnTo>
                <a:cubicBezTo>
                  <a:pt x="10800" y="404"/>
                  <a:pt x="11696" y="1479"/>
                  <a:pt x="11517" y="2689"/>
                </a:cubicBezTo>
                <a:cubicBezTo>
                  <a:pt x="11517" y="2823"/>
                  <a:pt x="11606" y="2913"/>
                  <a:pt x="11696" y="3003"/>
                </a:cubicBezTo>
                <a:cubicBezTo>
                  <a:pt x="11830" y="3003"/>
                  <a:pt x="11920" y="2913"/>
                  <a:pt x="11965" y="2823"/>
                </a:cubicBezTo>
                <a:cubicBezTo>
                  <a:pt x="12189" y="1345"/>
                  <a:pt x="11024" y="0"/>
                  <a:pt x="95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80" name="Google Shape;3780;p57"/>
          <p:cNvGrpSpPr/>
          <p:nvPr/>
        </p:nvGrpSpPr>
        <p:grpSpPr>
          <a:xfrm>
            <a:off x="6550733" y="4125160"/>
            <a:ext cx="420944" cy="420944"/>
            <a:chOff x="6550733" y="4125160"/>
            <a:chExt cx="420944" cy="420944"/>
          </a:xfrm>
        </p:grpSpPr>
        <p:sp>
          <p:nvSpPr>
            <p:cNvPr id="3781" name="Google Shape;3781;p57"/>
            <p:cNvSpPr/>
            <p:nvPr/>
          </p:nvSpPr>
          <p:spPr>
            <a:xfrm>
              <a:off x="6550733" y="4125160"/>
              <a:ext cx="420944" cy="420944"/>
            </a:xfrm>
            <a:custGeom>
              <a:rect b="b" l="l" r="r" t="t"/>
              <a:pathLst>
                <a:path extrusionOk="0" h="15819" w="15819">
                  <a:moveTo>
                    <a:pt x="9142" y="449"/>
                  </a:moveTo>
                  <a:cubicBezTo>
                    <a:pt x="9321" y="449"/>
                    <a:pt x="9501" y="628"/>
                    <a:pt x="9501" y="807"/>
                  </a:cubicBezTo>
                  <a:lnTo>
                    <a:pt x="9501" y="6453"/>
                  </a:lnTo>
                  <a:lnTo>
                    <a:pt x="7529" y="6453"/>
                  </a:lnTo>
                  <a:cubicBezTo>
                    <a:pt x="7170" y="6453"/>
                    <a:pt x="6946" y="6722"/>
                    <a:pt x="6946" y="6991"/>
                  </a:cubicBezTo>
                  <a:lnTo>
                    <a:pt x="6946" y="12323"/>
                  </a:lnTo>
                  <a:cubicBezTo>
                    <a:pt x="6946" y="12413"/>
                    <a:pt x="7081" y="12547"/>
                    <a:pt x="7170" y="12547"/>
                  </a:cubicBezTo>
                  <a:cubicBezTo>
                    <a:pt x="7305" y="12547"/>
                    <a:pt x="7395" y="12458"/>
                    <a:pt x="7395" y="12323"/>
                  </a:cubicBezTo>
                  <a:lnTo>
                    <a:pt x="7395" y="6991"/>
                  </a:lnTo>
                  <a:cubicBezTo>
                    <a:pt x="7395" y="6946"/>
                    <a:pt x="7484" y="6901"/>
                    <a:pt x="7529" y="6901"/>
                  </a:cubicBezTo>
                  <a:lnTo>
                    <a:pt x="14116" y="6901"/>
                  </a:lnTo>
                  <a:cubicBezTo>
                    <a:pt x="14206" y="6901"/>
                    <a:pt x="14250" y="6946"/>
                    <a:pt x="14250" y="6991"/>
                  </a:cubicBezTo>
                  <a:lnTo>
                    <a:pt x="14250" y="14071"/>
                  </a:lnTo>
                  <a:lnTo>
                    <a:pt x="7350" y="14071"/>
                  </a:lnTo>
                  <a:lnTo>
                    <a:pt x="7350" y="13309"/>
                  </a:lnTo>
                  <a:cubicBezTo>
                    <a:pt x="7350" y="13219"/>
                    <a:pt x="7260" y="13085"/>
                    <a:pt x="7126" y="13085"/>
                  </a:cubicBezTo>
                  <a:cubicBezTo>
                    <a:pt x="7036" y="13085"/>
                    <a:pt x="6902" y="13219"/>
                    <a:pt x="6902" y="13309"/>
                  </a:cubicBezTo>
                  <a:lnTo>
                    <a:pt x="6902" y="14071"/>
                  </a:lnTo>
                  <a:lnTo>
                    <a:pt x="1524" y="14071"/>
                  </a:lnTo>
                  <a:lnTo>
                    <a:pt x="1524" y="807"/>
                  </a:lnTo>
                  <a:cubicBezTo>
                    <a:pt x="1524" y="628"/>
                    <a:pt x="1704" y="449"/>
                    <a:pt x="1883" y="449"/>
                  </a:cubicBezTo>
                  <a:close/>
                  <a:moveTo>
                    <a:pt x="14923" y="14564"/>
                  </a:moveTo>
                  <a:cubicBezTo>
                    <a:pt x="15147" y="14564"/>
                    <a:pt x="15236" y="14743"/>
                    <a:pt x="15236" y="14922"/>
                  </a:cubicBezTo>
                  <a:cubicBezTo>
                    <a:pt x="15236" y="15057"/>
                    <a:pt x="15147" y="15236"/>
                    <a:pt x="14923" y="15236"/>
                  </a:cubicBezTo>
                  <a:lnTo>
                    <a:pt x="808" y="15236"/>
                  </a:lnTo>
                  <a:cubicBezTo>
                    <a:pt x="583" y="15236"/>
                    <a:pt x="449" y="15057"/>
                    <a:pt x="449" y="14922"/>
                  </a:cubicBezTo>
                  <a:cubicBezTo>
                    <a:pt x="449" y="14743"/>
                    <a:pt x="628" y="14564"/>
                    <a:pt x="808" y="14564"/>
                  </a:cubicBezTo>
                  <a:close/>
                  <a:moveTo>
                    <a:pt x="1883" y="1"/>
                  </a:moveTo>
                  <a:cubicBezTo>
                    <a:pt x="1435" y="1"/>
                    <a:pt x="1076" y="359"/>
                    <a:pt x="1076" y="807"/>
                  </a:cubicBezTo>
                  <a:lnTo>
                    <a:pt x="1076" y="14116"/>
                  </a:lnTo>
                  <a:lnTo>
                    <a:pt x="852" y="14116"/>
                  </a:lnTo>
                  <a:cubicBezTo>
                    <a:pt x="404" y="14116"/>
                    <a:pt x="1" y="14519"/>
                    <a:pt x="1" y="14967"/>
                  </a:cubicBezTo>
                  <a:cubicBezTo>
                    <a:pt x="1" y="15415"/>
                    <a:pt x="404" y="15818"/>
                    <a:pt x="852" y="15818"/>
                  </a:cubicBezTo>
                  <a:lnTo>
                    <a:pt x="14967" y="15818"/>
                  </a:lnTo>
                  <a:cubicBezTo>
                    <a:pt x="15415" y="15818"/>
                    <a:pt x="15819" y="15415"/>
                    <a:pt x="15819" y="14967"/>
                  </a:cubicBezTo>
                  <a:cubicBezTo>
                    <a:pt x="15774" y="14474"/>
                    <a:pt x="15371" y="14071"/>
                    <a:pt x="14923" y="14071"/>
                  </a:cubicBezTo>
                  <a:lnTo>
                    <a:pt x="14698" y="14071"/>
                  </a:lnTo>
                  <a:lnTo>
                    <a:pt x="14698" y="6991"/>
                  </a:lnTo>
                  <a:cubicBezTo>
                    <a:pt x="14698" y="6677"/>
                    <a:pt x="14430" y="6453"/>
                    <a:pt x="14116" y="6453"/>
                  </a:cubicBezTo>
                  <a:lnTo>
                    <a:pt x="9949" y="6453"/>
                  </a:lnTo>
                  <a:lnTo>
                    <a:pt x="9949" y="807"/>
                  </a:lnTo>
                  <a:cubicBezTo>
                    <a:pt x="9949" y="359"/>
                    <a:pt x="9590" y="1"/>
                    <a:pt x="914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57"/>
            <p:cNvSpPr/>
            <p:nvPr/>
          </p:nvSpPr>
          <p:spPr>
            <a:xfrm>
              <a:off x="6609168" y="4162122"/>
              <a:ext cx="48909" cy="50107"/>
            </a:xfrm>
            <a:custGeom>
              <a:rect b="b" l="l" r="r" t="t"/>
              <a:pathLst>
                <a:path extrusionOk="0" h="1883" w="1838">
                  <a:moveTo>
                    <a:pt x="1390" y="449"/>
                  </a:moveTo>
                  <a:lnTo>
                    <a:pt x="1390" y="1435"/>
                  </a:lnTo>
                  <a:lnTo>
                    <a:pt x="449" y="1435"/>
                  </a:lnTo>
                  <a:lnTo>
                    <a:pt x="449" y="449"/>
                  </a:lnTo>
                  <a:close/>
                  <a:moveTo>
                    <a:pt x="449" y="1"/>
                  </a:moveTo>
                  <a:cubicBezTo>
                    <a:pt x="225" y="1"/>
                    <a:pt x="1" y="225"/>
                    <a:pt x="1" y="449"/>
                  </a:cubicBezTo>
                  <a:lnTo>
                    <a:pt x="1" y="1435"/>
                  </a:lnTo>
                  <a:cubicBezTo>
                    <a:pt x="1" y="1659"/>
                    <a:pt x="225" y="1883"/>
                    <a:pt x="449" y="1883"/>
                  </a:cubicBezTo>
                  <a:lnTo>
                    <a:pt x="1390" y="1883"/>
                  </a:lnTo>
                  <a:cubicBezTo>
                    <a:pt x="1614" y="1883"/>
                    <a:pt x="1838" y="1659"/>
                    <a:pt x="1838" y="1435"/>
                  </a:cubicBezTo>
                  <a:lnTo>
                    <a:pt x="1838" y="449"/>
                  </a:lnTo>
                  <a:cubicBezTo>
                    <a:pt x="1838" y="180"/>
                    <a:pt x="1703" y="1"/>
                    <a:pt x="13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57"/>
            <p:cNvSpPr/>
            <p:nvPr/>
          </p:nvSpPr>
          <p:spPr>
            <a:xfrm>
              <a:off x="6672367" y="4162122"/>
              <a:ext cx="48909" cy="50107"/>
            </a:xfrm>
            <a:custGeom>
              <a:rect b="b" l="l" r="r" t="t"/>
              <a:pathLst>
                <a:path extrusionOk="0" h="1883" w="1838">
                  <a:moveTo>
                    <a:pt x="1390" y="449"/>
                  </a:moveTo>
                  <a:lnTo>
                    <a:pt x="1390" y="1435"/>
                  </a:lnTo>
                  <a:lnTo>
                    <a:pt x="449" y="1435"/>
                  </a:lnTo>
                  <a:lnTo>
                    <a:pt x="449" y="449"/>
                  </a:lnTo>
                  <a:close/>
                  <a:moveTo>
                    <a:pt x="449" y="1"/>
                  </a:moveTo>
                  <a:cubicBezTo>
                    <a:pt x="225" y="1"/>
                    <a:pt x="1" y="225"/>
                    <a:pt x="1" y="449"/>
                  </a:cubicBezTo>
                  <a:lnTo>
                    <a:pt x="1" y="1435"/>
                  </a:lnTo>
                  <a:cubicBezTo>
                    <a:pt x="1" y="1659"/>
                    <a:pt x="225" y="1883"/>
                    <a:pt x="449" y="1883"/>
                  </a:cubicBezTo>
                  <a:lnTo>
                    <a:pt x="1390" y="1883"/>
                  </a:lnTo>
                  <a:cubicBezTo>
                    <a:pt x="1614" y="1883"/>
                    <a:pt x="1838" y="1659"/>
                    <a:pt x="1838" y="1435"/>
                  </a:cubicBezTo>
                  <a:lnTo>
                    <a:pt x="1838" y="449"/>
                  </a:lnTo>
                  <a:cubicBezTo>
                    <a:pt x="1838" y="180"/>
                    <a:pt x="1658" y="1"/>
                    <a:pt x="13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57"/>
            <p:cNvSpPr/>
            <p:nvPr/>
          </p:nvSpPr>
          <p:spPr>
            <a:xfrm>
              <a:off x="6734369" y="4162122"/>
              <a:ext cx="48909" cy="50107"/>
            </a:xfrm>
            <a:custGeom>
              <a:rect b="b" l="l" r="r" t="t"/>
              <a:pathLst>
                <a:path extrusionOk="0" h="1883" w="1838">
                  <a:moveTo>
                    <a:pt x="1390" y="449"/>
                  </a:moveTo>
                  <a:lnTo>
                    <a:pt x="1390" y="1435"/>
                  </a:lnTo>
                  <a:lnTo>
                    <a:pt x="449" y="1435"/>
                  </a:lnTo>
                  <a:lnTo>
                    <a:pt x="449" y="449"/>
                  </a:lnTo>
                  <a:close/>
                  <a:moveTo>
                    <a:pt x="449" y="1"/>
                  </a:moveTo>
                  <a:cubicBezTo>
                    <a:pt x="225" y="1"/>
                    <a:pt x="1" y="225"/>
                    <a:pt x="1" y="449"/>
                  </a:cubicBezTo>
                  <a:lnTo>
                    <a:pt x="1" y="1435"/>
                  </a:lnTo>
                  <a:cubicBezTo>
                    <a:pt x="1" y="1659"/>
                    <a:pt x="225" y="1883"/>
                    <a:pt x="449" y="1883"/>
                  </a:cubicBezTo>
                  <a:lnTo>
                    <a:pt x="1390" y="1883"/>
                  </a:lnTo>
                  <a:cubicBezTo>
                    <a:pt x="1614" y="1883"/>
                    <a:pt x="1838" y="1659"/>
                    <a:pt x="1838" y="1435"/>
                  </a:cubicBezTo>
                  <a:lnTo>
                    <a:pt x="1838" y="449"/>
                  </a:lnTo>
                  <a:cubicBezTo>
                    <a:pt x="1838" y="225"/>
                    <a:pt x="1614" y="1"/>
                    <a:pt x="13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57"/>
            <p:cNvSpPr/>
            <p:nvPr/>
          </p:nvSpPr>
          <p:spPr>
            <a:xfrm>
              <a:off x="6609168" y="4238439"/>
              <a:ext cx="48909" cy="48909"/>
            </a:xfrm>
            <a:custGeom>
              <a:rect b="b" l="l" r="r" t="t"/>
              <a:pathLst>
                <a:path extrusionOk="0" h="1838" w="1838">
                  <a:moveTo>
                    <a:pt x="1390" y="449"/>
                  </a:moveTo>
                  <a:lnTo>
                    <a:pt x="1390" y="1390"/>
                  </a:lnTo>
                  <a:lnTo>
                    <a:pt x="449" y="1390"/>
                  </a:lnTo>
                  <a:lnTo>
                    <a:pt x="449" y="449"/>
                  </a:lnTo>
                  <a:close/>
                  <a:moveTo>
                    <a:pt x="449" y="0"/>
                  </a:moveTo>
                  <a:cubicBezTo>
                    <a:pt x="225" y="0"/>
                    <a:pt x="1" y="225"/>
                    <a:pt x="1" y="449"/>
                  </a:cubicBezTo>
                  <a:lnTo>
                    <a:pt x="1" y="1390"/>
                  </a:lnTo>
                  <a:cubicBezTo>
                    <a:pt x="1" y="1614"/>
                    <a:pt x="225" y="1838"/>
                    <a:pt x="449" y="1838"/>
                  </a:cubicBezTo>
                  <a:lnTo>
                    <a:pt x="1390" y="1838"/>
                  </a:lnTo>
                  <a:cubicBezTo>
                    <a:pt x="1614" y="1838"/>
                    <a:pt x="1838" y="1614"/>
                    <a:pt x="1838" y="1390"/>
                  </a:cubicBezTo>
                  <a:lnTo>
                    <a:pt x="1838" y="449"/>
                  </a:lnTo>
                  <a:cubicBezTo>
                    <a:pt x="1838" y="225"/>
                    <a:pt x="1703" y="0"/>
                    <a:pt x="13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57"/>
            <p:cNvSpPr/>
            <p:nvPr/>
          </p:nvSpPr>
          <p:spPr>
            <a:xfrm>
              <a:off x="6672367" y="4238439"/>
              <a:ext cx="48909" cy="48909"/>
            </a:xfrm>
            <a:custGeom>
              <a:rect b="b" l="l" r="r" t="t"/>
              <a:pathLst>
                <a:path extrusionOk="0" h="1838" w="1838">
                  <a:moveTo>
                    <a:pt x="1390" y="449"/>
                  </a:moveTo>
                  <a:lnTo>
                    <a:pt x="1390" y="1390"/>
                  </a:lnTo>
                  <a:lnTo>
                    <a:pt x="449" y="1390"/>
                  </a:lnTo>
                  <a:lnTo>
                    <a:pt x="449" y="449"/>
                  </a:lnTo>
                  <a:close/>
                  <a:moveTo>
                    <a:pt x="449" y="0"/>
                  </a:moveTo>
                  <a:cubicBezTo>
                    <a:pt x="225" y="0"/>
                    <a:pt x="1" y="225"/>
                    <a:pt x="1" y="449"/>
                  </a:cubicBezTo>
                  <a:lnTo>
                    <a:pt x="1" y="1390"/>
                  </a:lnTo>
                  <a:cubicBezTo>
                    <a:pt x="1" y="1614"/>
                    <a:pt x="225" y="1838"/>
                    <a:pt x="449" y="1838"/>
                  </a:cubicBezTo>
                  <a:lnTo>
                    <a:pt x="1390" y="1838"/>
                  </a:lnTo>
                  <a:cubicBezTo>
                    <a:pt x="1614" y="1838"/>
                    <a:pt x="1838" y="1614"/>
                    <a:pt x="1838" y="1390"/>
                  </a:cubicBezTo>
                  <a:lnTo>
                    <a:pt x="1838" y="449"/>
                  </a:lnTo>
                  <a:cubicBezTo>
                    <a:pt x="1838" y="225"/>
                    <a:pt x="1658" y="0"/>
                    <a:pt x="13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57"/>
            <p:cNvSpPr/>
            <p:nvPr/>
          </p:nvSpPr>
          <p:spPr>
            <a:xfrm>
              <a:off x="6734369" y="4238439"/>
              <a:ext cx="48909" cy="48909"/>
            </a:xfrm>
            <a:custGeom>
              <a:rect b="b" l="l" r="r" t="t"/>
              <a:pathLst>
                <a:path extrusionOk="0" h="1838" w="1838">
                  <a:moveTo>
                    <a:pt x="1390" y="449"/>
                  </a:moveTo>
                  <a:lnTo>
                    <a:pt x="1390" y="1390"/>
                  </a:lnTo>
                  <a:lnTo>
                    <a:pt x="449" y="1390"/>
                  </a:lnTo>
                  <a:lnTo>
                    <a:pt x="449" y="449"/>
                  </a:lnTo>
                  <a:close/>
                  <a:moveTo>
                    <a:pt x="449" y="0"/>
                  </a:moveTo>
                  <a:cubicBezTo>
                    <a:pt x="225" y="0"/>
                    <a:pt x="1" y="225"/>
                    <a:pt x="1" y="449"/>
                  </a:cubicBezTo>
                  <a:lnTo>
                    <a:pt x="1" y="1390"/>
                  </a:lnTo>
                  <a:cubicBezTo>
                    <a:pt x="1" y="1703"/>
                    <a:pt x="225" y="1838"/>
                    <a:pt x="449" y="1838"/>
                  </a:cubicBezTo>
                  <a:lnTo>
                    <a:pt x="1390" y="1838"/>
                  </a:lnTo>
                  <a:cubicBezTo>
                    <a:pt x="1614" y="1838"/>
                    <a:pt x="1838" y="1614"/>
                    <a:pt x="1838" y="1390"/>
                  </a:cubicBezTo>
                  <a:lnTo>
                    <a:pt x="1838" y="449"/>
                  </a:lnTo>
                  <a:cubicBezTo>
                    <a:pt x="1838" y="225"/>
                    <a:pt x="1614" y="0"/>
                    <a:pt x="13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57"/>
            <p:cNvSpPr/>
            <p:nvPr/>
          </p:nvSpPr>
          <p:spPr>
            <a:xfrm>
              <a:off x="6609168" y="4314757"/>
              <a:ext cx="48909" cy="48909"/>
            </a:xfrm>
            <a:custGeom>
              <a:rect b="b" l="l" r="r" t="t"/>
              <a:pathLst>
                <a:path extrusionOk="0" h="1838" w="1838">
                  <a:moveTo>
                    <a:pt x="1390" y="448"/>
                  </a:moveTo>
                  <a:lnTo>
                    <a:pt x="1390" y="1389"/>
                  </a:lnTo>
                  <a:lnTo>
                    <a:pt x="449" y="1389"/>
                  </a:lnTo>
                  <a:lnTo>
                    <a:pt x="449" y="448"/>
                  </a:lnTo>
                  <a:close/>
                  <a:moveTo>
                    <a:pt x="449" y="0"/>
                  </a:moveTo>
                  <a:cubicBezTo>
                    <a:pt x="225" y="0"/>
                    <a:pt x="1" y="224"/>
                    <a:pt x="1" y="448"/>
                  </a:cubicBezTo>
                  <a:lnTo>
                    <a:pt x="1" y="1389"/>
                  </a:lnTo>
                  <a:cubicBezTo>
                    <a:pt x="1" y="1613"/>
                    <a:pt x="225" y="1837"/>
                    <a:pt x="449" y="1837"/>
                  </a:cubicBezTo>
                  <a:lnTo>
                    <a:pt x="1390" y="1837"/>
                  </a:lnTo>
                  <a:cubicBezTo>
                    <a:pt x="1614" y="1837"/>
                    <a:pt x="1838" y="1613"/>
                    <a:pt x="1838" y="1389"/>
                  </a:cubicBezTo>
                  <a:lnTo>
                    <a:pt x="1838" y="448"/>
                  </a:lnTo>
                  <a:cubicBezTo>
                    <a:pt x="1838" y="224"/>
                    <a:pt x="1703" y="0"/>
                    <a:pt x="13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57"/>
            <p:cNvSpPr/>
            <p:nvPr/>
          </p:nvSpPr>
          <p:spPr>
            <a:xfrm>
              <a:off x="6672367" y="4314757"/>
              <a:ext cx="48909" cy="48909"/>
            </a:xfrm>
            <a:custGeom>
              <a:rect b="b" l="l" r="r" t="t"/>
              <a:pathLst>
                <a:path extrusionOk="0" h="1838" w="1838">
                  <a:moveTo>
                    <a:pt x="1390" y="448"/>
                  </a:moveTo>
                  <a:lnTo>
                    <a:pt x="1390" y="1389"/>
                  </a:lnTo>
                  <a:lnTo>
                    <a:pt x="449" y="1389"/>
                  </a:lnTo>
                  <a:lnTo>
                    <a:pt x="449" y="448"/>
                  </a:lnTo>
                  <a:close/>
                  <a:moveTo>
                    <a:pt x="449" y="0"/>
                  </a:moveTo>
                  <a:cubicBezTo>
                    <a:pt x="225" y="0"/>
                    <a:pt x="1" y="224"/>
                    <a:pt x="1" y="448"/>
                  </a:cubicBezTo>
                  <a:lnTo>
                    <a:pt x="1" y="1389"/>
                  </a:lnTo>
                  <a:cubicBezTo>
                    <a:pt x="1" y="1613"/>
                    <a:pt x="225" y="1837"/>
                    <a:pt x="449" y="1837"/>
                  </a:cubicBezTo>
                  <a:lnTo>
                    <a:pt x="1390" y="1837"/>
                  </a:lnTo>
                  <a:cubicBezTo>
                    <a:pt x="1614" y="1837"/>
                    <a:pt x="1838" y="1613"/>
                    <a:pt x="1838" y="1389"/>
                  </a:cubicBezTo>
                  <a:lnTo>
                    <a:pt x="1838" y="448"/>
                  </a:lnTo>
                  <a:cubicBezTo>
                    <a:pt x="1838" y="224"/>
                    <a:pt x="1658" y="0"/>
                    <a:pt x="139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57"/>
            <p:cNvSpPr/>
            <p:nvPr/>
          </p:nvSpPr>
          <p:spPr>
            <a:xfrm>
              <a:off x="6609168" y="4392245"/>
              <a:ext cx="48909" cy="48936"/>
            </a:xfrm>
            <a:custGeom>
              <a:rect b="b" l="l" r="r" t="t"/>
              <a:pathLst>
                <a:path extrusionOk="0" h="1839" w="1838">
                  <a:moveTo>
                    <a:pt x="1390" y="449"/>
                  </a:moveTo>
                  <a:lnTo>
                    <a:pt x="1390" y="1390"/>
                  </a:lnTo>
                  <a:lnTo>
                    <a:pt x="449" y="1390"/>
                  </a:lnTo>
                  <a:lnTo>
                    <a:pt x="449" y="449"/>
                  </a:lnTo>
                  <a:close/>
                  <a:moveTo>
                    <a:pt x="449" y="1"/>
                  </a:moveTo>
                  <a:cubicBezTo>
                    <a:pt x="225" y="1"/>
                    <a:pt x="1" y="225"/>
                    <a:pt x="1" y="449"/>
                  </a:cubicBezTo>
                  <a:lnTo>
                    <a:pt x="1" y="1390"/>
                  </a:lnTo>
                  <a:cubicBezTo>
                    <a:pt x="1" y="1614"/>
                    <a:pt x="225" y="1838"/>
                    <a:pt x="449" y="1838"/>
                  </a:cubicBezTo>
                  <a:lnTo>
                    <a:pt x="1390" y="1838"/>
                  </a:lnTo>
                  <a:cubicBezTo>
                    <a:pt x="1614" y="1838"/>
                    <a:pt x="1838" y="1614"/>
                    <a:pt x="1838" y="1390"/>
                  </a:cubicBezTo>
                  <a:lnTo>
                    <a:pt x="1838" y="449"/>
                  </a:lnTo>
                  <a:cubicBezTo>
                    <a:pt x="1838" y="180"/>
                    <a:pt x="1703" y="1"/>
                    <a:pt x="13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57"/>
            <p:cNvSpPr/>
            <p:nvPr/>
          </p:nvSpPr>
          <p:spPr>
            <a:xfrm>
              <a:off x="6672367" y="4392245"/>
              <a:ext cx="48909" cy="48936"/>
            </a:xfrm>
            <a:custGeom>
              <a:rect b="b" l="l" r="r" t="t"/>
              <a:pathLst>
                <a:path extrusionOk="0" h="1839" w="1838">
                  <a:moveTo>
                    <a:pt x="1390" y="449"/>
                  </a:moveTo>
                  <a:lnTo>
                    <a:pt x="1390" y="1390"/>
                  </a:lnTo>
                  <a:lnTo>
                    <a:pt x="449" y="1390"/>
                  </a:lnTo>
                  <a:lnTo>
                    <a:pt x="449" y="449"/>
                  </a:lnTo>
                  <a:close/>
                  <a:moveTo>
                    <a:pt x="449" y="1"/>
                  </a:moveTo>
                  <a:cubicBezTo>
                    <a:pt x="225" y="1"/>
                    <a:pt x="1" y="225"/>
                    <a:pt x="1" y="449"/>
                  </a:cubicBezTo>
                  <a:lnTo>
                    <a:pt x="1" y="1390"/>
                  </a:lnTo>
                  <a:cubicBezTo>
                    <a:pt x="1" y="1614"/>
                    <a:pt x="225" y="1838"/>
                    <a:pt x="449" y="1838"/>
                  </a:cubicBezTo>
                  <a:lnTo>
                    <a:pt x="1390" y="1838"/>
                  </a:lnTo>
                  <a:cubicBezTo>
                    <a:pt x="1614" y="1838"/>
                    <a:pt x="1838" y="1614"/>
                    <a:pt x="1838" y="1390"/>
                  </a:cubicBezTo>
                  <a:lnTo>
                    <a:pt x="1838" y="449"/>
                  </a:lnTo>
                  <a:cubicBezTo>
                    <a:pt x="1838" y="180"/>
                    <a:pt x="1658" y="1"/>
                    <a:pt x="1390"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57"/>
            <p:cNvSpPr/>
            <p:nvPr/>
          </p:nvSpPr>
          <p:spPr>
            <a:xfrm>
              <a:off x="6761803" y="4327875"/>
              <a:ext cx="44146" cy="45317"/>
            </a:xfrm>
            <a:custGeom>
              <a:rect b="b" l="l" r="r" t="t"/>
              <a:pathLst>
                <a:path extrusionOk="0" h="1703" w="1659">
                  <a:moveTo>
                    <a:pt x="1210" y="448"/>
                  </a:moveTo>
                  <a:lnTo>
                    <a:pt x="1210" y="1165"/>
                  </a:lnTo>
                  <a:lnTo>
                    <a:pt x="448" y="1165"/>
                  </a:lnTo>
                  <a:lnTo>
                    <a:pt x="448" y="448"/>
                  </a:lnTo>
                  <a:close/>
                  <a:moveTo>
                    <a:pt x="359" y="0"/>
                  </a:moveTo>
                  <a:cubicBezTo>
                    <a:pt x="135" y="0"/>
                    <a:pt x="0" y="179"/>
                    <a:pt x="0" y="403"/>
                  </a:cubicBezTo>
                  <a:lnTo>
                    <a:pt x="0" y="1300"/>
                  </a:lnTo>
                  <a:cubicBezTo>
                    <a:pt x="0" y="1524"/>
                    <a:pt x="135" y="1703"/>
                    <a:pt x="359" y="1703"/>
                  </a:cubicBezTo>
                  <a:lnTo>
                    <a:pt x="1255" y="1703"/>
                  </a:lnTo>
                  <a:cubicBezTo>
                    <a:pt x="1479" y="1703"/>
                    <a:pt x="1658" y="1524"/>
                    <a:pt x="1658" y="1300"/>
                  </a:cubicBezTo>
                  <a:lnTo>
                    <a:pt x="1658" y="403"/>
                  </a:lnTo>
                  <a:cubicBezTo>
                    <a:pt x="1658" y="179"/>
                    <a:pt x="1479" y="0"/>
                    <a:pt x="125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57"/>
            <p:cNvSpPr/>
            <p:nvPr/>
          </p:nvSpPr>
          <p:spPr>
            <a:xfrm>
              <a:off x="6761803" y="4376758"/>
              <a:ext cx="44146" cy="45343"/>
            </a:xfrm>
            <a:custGeom>
              <a:rect b="b" l="l" r="r" t="t"/>
              <a:pathLst>
                <a:path extrusionOk="0" h="1704" w="1659">
                  <a:moveTo>
                    <a:pt x="1210" y="538"/>
                  </a:moveTo>
                  <a:lnTo>
                    <a:pt x="1210" y="1255"/>
                  </a:lnTo>
                  <a:lnTo>
                    <a:pt x="448" y="1255"/>
                  </a:lnTo>
                  <a:lnTo>
                    <a:pt x="448" y="538"/>
                  </a:lnTo>
                  <a:close/>
                  <a:moveTo>
                    <a:pt x="359" y="0"/>
                  </a:moveTo>
                  <a:cubicBezTo>
                    <a:pt x="135" y="0"/>
                    <a:pt x="0" y="180"/>
                    <a:pt x="0" y="404"/>
                  </a:cubicBezTo>
                  <a:lnTo>
                    <a:pt x="0" y="1300"/>
                  </a:lnTo>
                  <a:cubicBezTo>
                    <a:pt x="0" y="1524"/>
                    <a:pt x="135" y="1703"/>
                    <a:pt x="359" y="1703"/>
                  </a:cubicBezTo>
                  <a:lnTo>
                    <a:pt x="1255" y="1703"/>
                  </a:lnTo>
                  <a:cubicBezTo>
                    <a:pt x="1479" y="1703"/>
                    <a:pt x="1658" y="1524"/>
                    <a:pt x="1658" y="1300"/>
                  </a:cubicBezTo>
                  <a:lnTo>
                    <a:pt x="1658" y="404"/>
                  </a:lnTo>
                  <a:cubicBezTo>
                    <a:pt x="1658" y="180"/>
                    <a:pt x="1479" y="0"/>
                    <a:pt x="125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57"/>
            <p:cNvSpPr/>
            <p:nvPr/>
          </p:nvSpPr>
          <p:spPr>
            <a:xfrm>
              <a:off x="6761803" y="4428035"/>
              <a:ext cx="44146" cy="44146"/>
            </a:xfrm>
            <a:custGeom>
              <a:rect b="b" l="l" r="r" t="t"/>
              <a:pathLst>
                <a:path extrusionOk="0" h="1659" w="1659">
                  <a:moveTo>
                    <a:pt x="1210" y="493"/>
                  </a:moveTo>
                  <a:lnTo>
                    <a:pt x="1210" y="1210"/>
                  </a:lnTo>
                  <a:lnTo>
                    <a:pt x="448" y="1210"/>
                  </a:lnTo>
                  <a:lnTo>
                    <a:pt x="448" y="493"/>
                  </a:lnTo>
                  <a:close/>
                  <a:moveTo>
                    <a:pt x="359" y="0"/>
                  </a:moveTo>
                  <a:cubicBezTo>
                    <a:pt x="135" y="0"/>
                    <a:pt x="0" y="179"/>
                    <a:pt x="0" y="403"/>
                  </a:cubicBezTo>
                  <a:lnTo>
                    <a:pt x="0" y="1300"/>
                  </a:lnTo>
                  <a:cubicBezTo>
                    <a:pt x="0" y="1524"/>
                    <a:pt x="135" y="1658"/>
                    <a:pt x="359" y="1658"/>
                  </a:cubicBezTo>
                  <a:lnTo>
                    <a:pt x="1255" y="1658"/>
                  </a:lnTo>
                  <a:cubicBezTo>
                    <a:pt x="1479" y="1658"/>
                    <a:pt x="1658" y="1524"/>
                    <a:pt x="1658" y="1300"/>
                  </a:cubicBezTo>
                  <a:lnTo>
                    <a:pt x="1658" y="403"/>
                  </a:lnTo>
                  <a:cubicBezTo>
                    <a:pt x="1658" y="179"/>
                    <a:pt x="1479" y="0"/>
                    <a:pt x="1255"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57"/>
            <p:cNvSpPr/>
            <p:nvPr/>
          </p:nvSpPr>
          <p:spPr>
            <a:xfrm>
              <a:off x="6816647" y="4327875"/>
              <a:ext cx="44146" cy="45317"/>
            </a:xfrm>
            <a:custGeom>
              <a:rect b="b" l="l" r="r" t="t"/>
              <a:pathLst>
                <a:path extrusionOk="0" h="1703" w="1659">
                  <a:moveTo>
                    <a:pt x="1210" y="448"/>
                  </a:moveTo>
                  <a:lnTo>
                    <a:pt x="1210" y="1165"/>
                  </a:lnTo>
                  <a:lnTo>
                    <a:pt x="449" y="1165"/>
                  </a:lnTo>
                  <a:lnTo>
                    <a:pt x="449" y="448"/>
                  </a:lnTo>
                  <a:close/>
                  <a:moveTo>
                    <a:pt x="404" y="0"/>
                  </a:moveTo>
                  <a:cubicBezTo>
                    <a:pt x="180" y="0"/>
                    <a:pt x="0" y="179"/>
                    <a:pt x="0" y="403"/>
                  </a:cubicBezTo>
                  <a:lnTo>
                    <a:pt x="0" y="1300"/>
                  </a:lnTo>
                  <a:cubicBezTo>
                    <a:pt x="0" y="1524"/>
                    <a:pt x="180" y="1703"/>
                    <a:pt x="404" y="1703"/>
                  </a:cubicBezTo>
                  <a:lnTo>
                    <a:pt x="1300" y="1703"/>
                  </a:lnTo>
                  <a:cubicBezTo>
                    <a:pt x="1524" y="1703"/>
                    <a:pt x="1658" y="1524"/>
                    <a:pt x="1658" y="1300"/>
                  </a:cubicBezTo>
                  <a:lnTo>
                    <a:pt x="1658" y="403"/>
                  </a:lnTo>
                  <a:cubicBezTo>
                    <a:pt x="1658" y="179"/>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57"/>
            <p:cNvSpPr/>
            <p:nvPr/>
          </p:nvSpPr>
          <p:spPr>
            <a:xfrm>
              <a:off x="6816647" y="4376758"/>
              <a:ext cx="44146" cy="45343"/>
            </a:xfrm>
            <a:custGeom>
              <a:rect b="b" l="l" r="r" t="t"/>
              <a:pathLst>
                <a:path extrusionOk="0" h="1704" w="1659">
                  <a:moveTo>
                    <a:pt x="1210" y="538"/>
                  </a:moveTo>
                  <a:lnTo>
                    <a:pt x="1210" y="1255"/>
                  </a:lnTo>
                  <a:lnTo>
                    <a:pt x="449" y="1255"/>
                  </a:lnTo>
                  <a:lnTo>
                    <a:pt x="449" y="538"/>
                  </a:lnTo>
                  <a:close/>
                  <a:moveTo>
                    <a:pt x="404" y="0"/>
                  </a:moveTo>
                  <a:cubicBezTo>
                    <a:pt x="180" y="0"/>
                    <a:pt x="0" y="180"/>
                    <a:pt x="0" y="404"/>
                  </a:cubicBezTo>
                  <a:lnTo>
                    <a:pt x="0" y="1300"/>
                  </a:lnTo>
                  <a:cubicBezTo>
                    <a:pt x="0" y="1524"/>
                    <a:pt x="180" y="1703"/>
                    <a:pt x="404" y="1703"/>
                  </a:cubicBezTo>
                  <a:lnTo>
                    <a:pt x="1300" y="1703"/>
                  </a:lnTo>
                  <a:cubicBezTo>
                    <a:pt x="1524" y="1703"/>
                    <a:pt x="1658" y="1524"/>
                    <a:pt x="1658" y="1300"/>
                  </a:cubicBezTo>
                  <a:lnTo>
                    <a:pt x="1658" y="404"/>
                  </a:lnTo>
                  <a:cubicBezTo>
                    <a:pt x="1658" y="180"/>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57"/>
            <p:cNvSpPr/>
            <p:nvPr/>
          </p:nvSpPr>
          <p:spPr>
            <a:xfrm>
              <a:off x="6816647" y="4428035"/>
              <a:ext cx="44146" cy="44146"/>
            </a:xfrm>
            <a:custGeom>
              <a:rect b="b" l="l" r="r" t="t"/>
              <a:pathLst>
                <a:path extrusionOk="0" h="1659" w="1659">
                  <a:moveTo>
                    <a:pt x="1210" y="493"/>
                  </a:moveTo>
                  <a:lnTo>
                    <a:pt x="1210" y="1210"/>
                  </a:lnTo>
                  <a:lnTo>
                    <a:pt x="449" y="1210"/>
                  </a:lnTo>
                  <a:lnTo>
                    <a:pt x="449" y="493"/>
                  </a:lnTo>
                  <a:close/>
                  <a:moveTo>
                    <a:pt x="404" y="0"/>
                  </a:moveTo>
                  <a:cubicBezTo>
                    <a:pt x="180" y="0"/>
                    <a:pt x="0" y="179"/>
                    <a:pt x="0" y="403"/>
                  </a:cubicBezTo>
                  <a:lnTo>
                    <a:pt x="0" y="1300"/>
                  </a:lnTo>
                  <a:cubicBezTo>
                    <a:pt x="0" y="1524"/>
                    <a:pt x="180" y="1658"/>
                    <a:pt x="404" y="1658"/>
                  </a:cubicBezTo>
                  <a:lnTo>
                    <a:pt x="1300" y="1658"/>
                  </a:lnTo>
                  <a:cubicBezTo>
                    <a:pt x="1524" y="1658"/>
                    <a:pt x="1658" y="1524"/>
                    <a:pt x="1658" y="1300"/>
                  </a:cubicBezTo>
                  <a:lnTo>
                    <a:pt x="1658" y="403"/>
                  </a:lnTo>
                  <a:cubicBezTo>
                    <a:pt x="1658" y="179"/>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57"/>
            <p:cNvSpPr/>
            <p:nvPr/>
          </p:nvSpPr>
          <p:spPr>
            <a:xfrm>
              <a:off x="6870292" y="4327875"/>
              <a:ext cx="44146" cy="45317"/>
            </a:xfrm>
            <a:custGeom>
              <a:rect b="b" l="l" r="r" t="t"/>
              <a:pathLst>
                <a:path extrusionOk="0" h="1703" w="1659">
                  <a:moveTo>
                    <a:pt x="1211" y="448"/>
                  </a:moveTo>
                  <a:lnTo>
                    <a:pt x="1211" y="1165"/>
                  </a:lnTo>
                  <a:lnTo>
                    <a:pt x="449" y="1165"/>
                  </a:lnTo>
                  <a:lnTo>
                    <a:pt x="449" y="448"/>
                  </a:lnTo>
                  <a:close/>
                  <a:moveTo>
                    <a:pt x="404" y="0"/>
                  </a:moveTo>
                  <a:cubicBezTo>
                    <a:pt x="180" y="0"/>
                    <a:pt x="1" y="179"/>
                    <a:pt x="1" y="403"/>
                  </a:cubicBezTo>
                  <a:lnTo>
                    <a:pt x="1" y="1300"/>
                  </a:lnTo>
                  <a:cubicBezTo>
                    <a:pt x="1" y="1524"/>
                    <a:pt x="180" y="1703"/>
                    <a:pt x="404" y="1703"/>
                  </a:cubicBezTo>
                  <a:lnTo>
                    <a:pt x="1300" y="1703"/>
                  </a:lnTo>
                  <a:cubicBezTo>
                    <a:pt x="1524" y="1703"/>
                    <a:pt x="1659" y="1524"/>
                    <a:pt x="1659" y="1300"/>
                  </a:cubicBezTo>
                  <a:lnTo>
                    <a:pt x="1659" y="403"/>
                  </a:lnTo>
                  <a:cubicBezTo>
                    <a:pt x="1659" y="179"/>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57"/>
            <p:cNvSpPr/>
            <p:nvPr/>
          </p:nvSpPr>
          <p:spPr>
            <a:xfrm>
              <a:off x="6870292" y="4376758"/>
              <a:ext cx="44146" cy="45343"/>
            </a:xfrm>
            <a:custGeom>
              <a:rect b="b" l="l" r="r" t="t"/>
              <a:pathLst>
                <a:path extrusionOk="0" h="1704" w="1659">
                  <a:moveTo>
                    <a:pt x="1211" y="538"/>
                  </a:moveTo>
                  <a:lnTo>
                    <a:pt x="1211" y="1255"/>
                  </a:lnTo>
                  <a:lnTo>
                    <a:pt x="449" y="1255"/>
                  </a:lnTo>
                  <a:lnTo>
                    <a:pt x="449" y="538"/>
                  </a:lnTo>
                  <a:close/>
                  <a:moveTo>
                    <a:pt x="404" y="0"/>
                  </a:moveTo>
                  <a:cubicBezTo>
                    <a:pt x="180" y="0"/>
                    <a:pt x="1" y="180"/>
                    <a:pt x="1" y="404"/>
                  </a:cubicBezTo>
                  <a:lnTo>
                    <a:pt x="1" y="1300"/>
                  </a:lnTo>
                  <a:cubicBezTo>
                    <a:pt x="1" y="1524"/>
                    <a:pt x="180" y="1703"/>
                    <a:pt x="404" y="1703"/>
                  </a:cubicBezTo>
                  <a:lnTo>
                    <a:pt x="1300" y="1703"/>
                  </a:lnTo>
                  <a:cubicBezTo>
                    <a:pt x="1524" y="1703"/>
                    <a:pt x="1659" y="1524"/>
                    <a:pt x="1659" y="1300"/>
                  </a:cubicBezTo>
                  <a:lnTo>
                    <a:pt x="1659" y="404"/>
                  </a:lnTo>
                  <a:cubicBezTo>
                    <a:pt x="1659" y="180"/>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57"/>
            <p:cNvSpPr/>
            <p:nvPr/>
          </p:nvSpPr>
          <p:spPr>
            <a:xfrm>
              <a:off x="6870292" y="4428035"/>
              <a:ext cx="44146" cy="44146"/>
            </a:xfrm>
            <a:custGeom>
              <a:rect b="b" l="l" r="r" t="t"/>
              <a:pathLst>
                <a:path extrusionOk="0" h="1659" w="1659">
                  <a:moveTo>
                    <a:pt x="1211" y="493"/>
                  </a:moveTo>
                  <a:lnTo>
                    <a:pt x="1211" y="1210"/>
                  </a:lnTo>
                  <a:lnTo>
                    <a:pt x="449" y="1210"/>
                  </a:lnTo>
                  <a:lnTo>
                    <a:pt x="449" y="493"/>
                  </a:lnTo>
                  <a:close/>
                  <a:moveTo>
                    <a:pt x="404" y="0"/>
                  </a:moveTo>
                  <a:cubicBezTo>
                    <a:pt x="180" y="0"/>
                    <a:pt x="1" y="179"/>
                    <a:pt x="1" y="403"/>
                  </a:cubicBezTo>
                  <a:lnTo>
                    <a:pt x="1" y="1300"/>
                  </a:lnTo>
                  <a:cubicBezTo>
                    <a:pt x="1" y="1524"/>
                    <a:pt x="180" y="1658"/>
                    <a:pt x="404" y="1658"/>
                  </a:cubicBezTo>
                  <a:lnTo>
                    <a:pt x="1300" y="1658"/>
                  </a:lnTo>
                  <a:cubicBezTo>
                    <a:pt x="1524" y="1658"/>
                    <a:pt x="1659" y="1524"/>
                    <a:pt x="1659" y="1300"/>
                  </a:cubicBezTo>
                  <a:lnTo>
                    <a:pt x="1659" y="403"/>
                  </a:lnTo>
                  <a:cubicBezTo>
                    <a:pt x="1659" y="179"/>
                    <a:pt x="1524" y="0"/>
                    <a:pt x="1300" y="0"/>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57"/>
            <p:cNvSpPr/>
            <p:nvPr/>
          </p:nvSpPr>
          <p:spPr>
            <a:xfrm>
              <a:off x="6838121" y="4141845"/>
              <a:ext cx="104950" cy="127036"/>
            </a:xfrm>
            <a:custGeom>
              <a:rect b="b" l="l" r="r" t="t"/>
              <a:pathLst>
                <a:path extrusionOk="0" h="4774" w="3944">
                  <a:moveTo>
                    <a:pt x="1972" y="1"/>
                  </a:moveTo>
                  <a:cubicBezTo>
                    <a:pt x="896" y="1"/>
                    <a:pt x="0" y="897"/>
                    <a:pt x="0" y="1973"/>
                  </a:cubicBezTo>
                  <a:cubicBezTo>
                    <a:pt x="90" y="3362"/>
                    <a:pt x="1389" y="4437"/>
                    <a:pt x="1748" y="4706"/>
                  </a:cubicBezTo>
                  <a:cubicBezTo>
                    <a:pt x="1837" y="4751"/>
                    <a:pt x="1938" y="4773"/>
                    <a:pt x="2033" y="4773"/>
                  </a:cubicBezTo>
                  <a:cubicBezTo>
                    <a:pt x="2128" y="4773"/>
                    <a:pt x="2218" y="4751"/>
                    <a:pt x="2285" y="4706"/>
                  </a:cubicBezTo>
                  <a:cubicBezTo>
                    <a:pt x="2644" y="4437"/>
                    <a:pt x="3630" y="3630"/>
                    <a:pt x="3898" y="2510"/>
                  </a:cubicBezTo>
                  <a:cubicBezTo>
                    <a:pt x="3943" y="2421"/>
                    <a:pt x="3809" y="2286"/>
                    <a:pt x="3719" y="2241"/>
                  </a:cubicBezTo>
                  <a:cubicBezTo>
                    <a:pt x="3703" y="2233"/>
                    <a:pt x="3686" y="2230"/>
                    <a:pt x="3668" y="2230"/>
                  </a:cubicBezTo>
                  <a:cubicBezTo>
                    <a:pt x="3585" y="2230"/>
                    <a:pt x="3487" y="2310"/>
                    <a:pt x="3450" y="2421"/>
                  </a:cubicBezTo>
                  <a:cubicBezTo>
                    <a:pt x="3226" y="3406"/>
                    <a:pt x="2241" y="4123"/>
                    <a:pt x="1972" y="4347"/>
                  </a:cubicBezTo>
                  <a:cubicBezTo>
                    <a:pt x="1658" y="4079"/>
                    <a:pt x="448" y="3182"/>
                    <a:pt x="448" y="1973"/>
                  </a:cubicBezTo>
                  <a:cubicBezTo>
                    <a:pt x="448" y="1121"/>
                    <a:pt x="1120" y="449"/>
                    <a:pt x="1972" y="449"/>
                  </a:cubicBezTo>
                  <a:cubicBezTo>
                    <a:pt x="2644" y="449"/>
                    <a:pt x="3226" y="852"/>
                    <a:pt x="3361" y="1435"/>
                  </a:cubicBezTo>
                  <a:cubicBezTo>
                    <a:pt x="3450" y="1569"/>
                    <a:pt x="3540" y="1614"/>
                    <a:pt x="3674" y="1614"/>
                  </a:cubicBezTo>
                  <a:cubicBezTo>
                    <a:pt x="3764" y="1569"/>
                    <a:pt x="3809" y="1435"/>
                    <a:pt x="3809" y="1345"/>
                  </a:cubicBezTo>
                  <a:cubicBezTo>
                    <a:pt x="3540" y="539"/>
                    <a:pt x="2823" y="1"/>
                    <a:pt x="1972"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57"/>
            <p:cNvSpPr/>
            <p:nvPr/>
          </p:nvSpPr>
          <p:spPr>
            <a:xfrm>
              <a:off x="6864332" y="4162122"/>
              <a:ext cx="58462" cy="57265"/>
            </a:xfrm>
            <a:custGeom>
              <a:rect b="b" l="l" r="r" t="t"/>
              <a:pathLst>
                <a:path extrusionOk="0" h="2152" w="2197">
                  <a:moveTo>
                    <a:pt x="1076" y="538"/>
                  </a:moveTo>
                  <a:cubicBezTo>
                    <a:pt x="1390" y="538"/>
                    <a:pt x="1659" y="807"/>
                    <a:pt x="1659" y="1121"/>
                  </a:cubicBezTo>
                  <a:cubicBezTo>
                    <a:pt x="1659" y="1479"/>
                    <a:pt x="1390" y="1748"/>
                    <a:pt x="1076" y="1748"/>
                  </a:cubicBezTo>
                  <a:cubicBezTo>
                    <a:pt x="718" y="1748"/>
                    <a:pt x="449" y="1479"/>
                    <a:pt x="449" y="1121"/>
                  </a:cubicBezTo>
                  <a:cubicBezTo>
                    <a:pt x="449" y="807"/>
                    <a:pt x="718" y="538"/>
                    <a:pt x="1076" y="538"/>
                  </a:cubicBezTo>
                  <a:close/>
                  <a:moveTo>
                    <a:pt x="1076" y="1"/>
                  </a:moveTo>
                  <a:cubicBezTo>
                    <a:pt x="449" y="1"/>
                    <a:pt x="1" y="538"/>
                    <a:pt x="1" y="1076"/>
                  </a:cubicBezTo>
                  <a:cubicBezTo>
                    <a:pt x="1" y="1703"/>
                    <a:pt x="494" y="2152"/>
                    <a:pt x="1076" y="2152"/>
                  </a:cubicBezTo>
                  <a:cubicBezTo>
                    <a:pt x="1659" y="2152"/>
                    <a:pt x="2107" y="1659"/>
                    <a:pt x="2107" y="1076"/>
                  </a:cubicBezTo>
                  <a:cubicBezTo>
                    <a:pt x="2197" y="538"/>
                    <a:pt x="1659" y="1"/>
                    <a:pt x="1076"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3" name="Google Shape;3803;p57"/>
          <p:cNvSpPr/>
          <p:nvPr/>
        </p:nvSpPr>
        <p:spPr>
          <a:xfrm>
            <a:off x="7244692" y="4123963"/>
            <a:ext cx="437628" cy="437947"/>
          </a:xfrm>
          <a:custGeom>
            <a:rect b="b" l="l" r="r" t="t"/>
            <a:pathLst>
              <a:path extrusionOk="0" h="16458" w="16446">
                <a:moveTo>
                  <a:pt x="9859" y="3003"/>
                </a:moveTo>
                <a:cubicBezTo>
                  <a:pt x="10665" y="3451"/>
                  <a:pt x="11292" y="4482"/>
                  <a:pt x="11292" y="5602"/>
                </a:cubicBezTo>
                <a:cubicBezTo>
                  <a:pt x="11203" y="5557"/>
                  <a:pt x="11068" y="5557"/>
                  <a:pt x="10979" y="5557"/>
                </a:cubicBezTo>
                <a:lnTo>
                  <a:pt x="10800" y="5557"/>
                </a:lnTo>
                <a:cubicBezTo>
                  <a:pt x="10710" y="5423"/>
                  <a:pt x="10665" y="5333"/>
                  <a:pt x="10620" y="5243"/>
                </a:cubicBezTo>
                <a:cubicBezTo>
                  <a:pt x="9948" y="4527"/>
                  <a:pt x="9724" y="3810"/>
                  <a:pt x="9679" y="3630"/>
                </a:cubicBezTo>
                <a:cubicBezTo>
                  <a:pt x="9724" y="3406"/>
                  <a:pt x="9769" y="3227"/>
                  <a:pt x="9859" y="3003"/>
                </a:cubicBezTo>
                <a:close/>
                <a:moveTo>
                  <a:pt x="10844" y="5916"/>
                </a:moveTo>
                <a:lnTo>
                  <a:pt x="10979" y="6005"/>
                </a:lnTo>
                <a:cubicBezTo>
                  <a:pt x="11113" y="6005"/>
                  <a:pt x="11292" y="6140"/>
                  <a:pt x="11292" y="6319"/>
                </a:cubicBezTo>
                <a:cubicBezTo>
                  <a:pt x="11292" y="6498"/>
                  <a:pt x="11113" y="6677"/>
                  <a:pt x="10979" y="6677"/>
                </a:cubicBezTo>
                <a:lnTo>
                  <a:pt x="10844" y="6677"/>
                </a:lnTo>
                <a:lnTo>
                  <a:pt x="10844" y="5916"/>
                </a:lnTo>
                <a:close/>
                <a:moveTo>
                  <a:pt x="9410" y="4213"/>
                </a:moveTo>
                <a:cubicBezTo>
                  <a:pt x="9545" y="4527"/>
                  <a:pt x="9859" y="5019"/>
                  <a:pt x="10307" y="5557"/>
                </a:cubicBezTo>
                <a:cubicBezTo>
                  <a:pt x="10351" y="5602"/>
                  <a:pt x="10351" y="5647"/>
                  <a:pt x="10351" y="5781"/>
                </a:cubicBezTo>
                <a:lnTo>
                  <a:pt x="10351" y="7036"/>
                </a:lnTo>
                <a:cubicBezTo>
                  <a:pt x="10351" y="7618"/>
                  <a:pt x="10127" y="8111"/>
                  <a:pt x="9724" y="8515"/>
                </a:cubicBezTo>
                <a:cubicBezTo>
                  <a:pt x="9310" y="8928"/>
                  <a:pt x="8780" y="9120"/>
                  <a:pt x="8257" y="9120"/>
                </a:cubicBezTo>
                <a:cubicBezTo>
                  <a:pt x="7703" y="9120"/>
                  <a:pt x="7158" y="8906"/>
                  <a:pt x="6767" y="8515"/>
                </a:cubicBezTo>
                <a:cubicBezTo>
                  <a:pt x="6363" y="8111"/>
                  <a:pt x="6139" y="7618"/>
                  <a:pt x="6139" y="7036"/>
                </a:cubicBezTo>
                <a:lnTo>
                  <a:pt x="6139" y="6095"/>
                </a:lnTo>
                <a:cubicBezTo>
                  <a:pt x="6095" y="5871"/>
                  <a:pt x="6274" y="5781"/>
                  <a:pt x="6408" y="5781"/>
                </a:cubicBezTo>
                <a:cubicBezTo>
                  <a:pt x="6449" y="5783"/>
                  <a:pt x="6489" y="5783"/>
                  <a:pt x="6530" y="5783"/>
                </a:cubicBezTo>
                <a:cubicBezTo>
                  <a:pt x="7696" y="5783"/>
                  <a:pt x="8804" y="5166"/>
                  <a:pt x="9410" y="4213"/>
                </a:cubicBezTo>
                <a:close/>
                <a:moveTo>
                  <a:pt x="11292" y="7125"/>
                </a:moveTo>
                <a:lnTo>
                  <a:pt x="11292" y="8335"/>
                </a:lnTo>
                <a:cubicBezTo>
                  <a:pt x="11292" y="8828"/>
                  <a:pt x="11024" y="9366"/>
                  <a:pt x="10576" y="9635"/>
                </a:cubicBezTo>
                <a:cubicBezTo>
                  <a:pt x="10307" y="9814"/>
                  <a:pt x="10127" y="9904"/>
                  <a:pt x="9769" y="10038"/>
                </a:cubicBezTo>
                <a:lnTo>
                  <a:pt x="9724" y="9948"/>
                </a:lnTo>
                <a:lnTo>
                  <a:pt x="9724" y="9142"/>
                </a:lnTo>
                <a:cubicBezTo>
                  <a:pt x="9859" y="9052"/>
                  <a:pt x="9948" y="8963"/>
                  <a:pt x="10083" y="8828"/>
                </a:cubicBezTo>
                <a:cubicBezTo>
                  <a:pt x="10531" y="8380"/>
                  <a:pt x="10800" y="7798"/>
                  <a:pt x="10844" y="7170"/>
                </a:cubicBezTo>
                <a:lnTo>
                  <a:pt x="10979" y="7170"/>
                </a:lnTo>
                <a:cubicBezTo>
                  <a:pt x="11068" y="7170"/>
                  <a:pt x="11203" y="7170"/>
                  <a:pt x="11292" y="7125"/>
                </a:cubicBezTo>
                <a:close/>
                <a:moveTo>
                  <a:pt x="9231" y="9411"/>
                </a:moveTo>
                <a:lnTo>
                  <a:pt x="9231" y="11382"/>
                </a:lnTo>
                <a:cubicBezTo>
                  <a:pt x="8918" y="11562"/>
                  <a:pt x="8570" y="11651"/>
                  <a:pt x="8229" y="11651"/>
                </a:cubicBezTo>
                <a:cubicBezTo>
                  <a:pt x="7887" y="11651"/>
                  <a:pt x="7551" y="11562"/>
                  <a:pt x="7260" y="11382"/>
                </a:cubicBezTo>
                <a:cubicBezTo>
                  <a:pt x="7215" y="10979"/>
                  <a:pt x="7260" y="10845"/>
                  <a:pt x="7260" y="9411"/>
                </a:cubicBezTo>
                <a:cubicBezTo>
                  <a:pt x="7573" y="9545"/>
                  <a:pt x="7909" y="9612"/>
                  <a:pt x="8245" y="9612"/>
                </a:cubicBezTo>
                <a:cubicBezTo>
                  <a:pt x="8582" y="9612"/>
                  <a:pt x="8918" y="9545"/>
                  <a:pt x="9231" y="9411"/>
                </a:cubicBezTo>
                <a:close/>
                <a:moveTo>
                  <a:pt x="8201" y="494"/>
                </a:moveTo>
                <a:cubicBezTo>
                  <a:pt x="12458" y="494"/>
                  <a:pt x="15953" y="3989"/>
                  <a:pt x="15953" y="8246"/>
                </a:cubicBezTo>
                <a:cubicBezTo>
                  <a:pt x="15953" y="10083"/>
                  <a:pt x="15281" y="11875"/>
                  <a:pt x="14115" y="13264"/>
                </a:cubicBezTo>
                <a:lnTo>
                  <a:pt x="14115" y="13175"/>
                </a:lnTo>
                <a:cubicBezTo>
                  <a:pt x="14115" y="12144"/>
                  <a:pt x="13354" y="11248"/>
                  <a:pt x="12368" y="11069"/>
                </a:cubicBezTo>
                <a:lnTo>
                  <a:pt x="11068" y="10845"/>
                </a:lnTo>
                <a:lnTo>
                  <a:pt x="10979" y="10755"/>
                </a:lnTo>
                <a:lnTo>
                  <a:pt x="10307" y="10307"/>
                </a:lnTo>
                <a:cubicBezTo>
                  <a:pt x="10396" y="10262"/>
                  <a:pt x="10441" y="10173"/>
                  <a:pt x="10800" y="10038"/>
                </a:cubicBezTo>
                <a:cubicBezTo>
                  <a:pt x="11427" y="9680"/>
                  <a:pt x="11741" y="9007"/>
                  <a:pt x="11741" y="8335"/>
                </a:cubicBezTo>
                <a:lnTo>
                  <a:pt x="11741" y="5602"/>
                </a:lnTo>
                <a:cubicBezTo>
                  <a:pt x="11741" y="3630"/>
                  <a:pt x="10127" y="2062"/>
                  <a:pt x="8201" y="2062"/>
                </a:cubicBezTo>
                <a:cubicBezTo>
                  <a:pt x="7260" y="2062"/>
                  <a:pt x="6363" y="2465"/>
                  <a:pt x="5691" y="3093"/>
                </a:cubicBezTo>
                <a:cubicBezTo>
                  <a:pt x="5602" y="3182"/>
                  <a:pt x="5602" y="3317"/>
                  <a:pt x="5691" y="3406"/>
                </a:cubicBezTo>
                <a:cubicBezTo>
                  <a:pt x="5736" y="3474"/>
                  <a:pt x="5792" y="3507"/>
                  <a:pt x="5854" y="3507"/>
                </a:cubicBezTo>
                <a:cubicBezTo>
                  <a:pt x="5915" y="3507"/>
                  <a:pt x="5983" y="3474"/>
                  <a:pt x="6050" y="3406"/>
                </a:cubicBezTo>
                <a:cubicBezTo>
                  <a:pt x="6587" y="2869"/>
                  <a:pt x="7349" y="2510"/>
                  <a:pt x="8201" y="2510"/>
                </a:cubicBezTo>
                <a:cubicBezTo>
                  <a:pt x="8604" y="2510"/>
                  <a:pt x="9007" y="2555"/>
                  <a:pt x="9321" y="2734"/>
                </a:cubicBezTo>
                <a:cubicBezTo>
                  <a:pt x="9145" y="4185"/>
                  <a:pt x="7977" y="5334"/>
                  <a:pt x="6493" y="5334"/>
                </a:cubicBezTo>
                <a:cubicBezTo>
                  <a:pt x="6465" y="5334"/>
                  <a:pt x="6437" y="5334"/>
                  <a:pt x="6408" y="5333"/>
                </a:cubicBezTo>
                <a:cubicBezTo>
                  <a:pt x="5960" y="5333"/>
                  <a:pt x="5646" y="5647"/>
                  <a:pt x="5646" y="6095"/>
                </a:cubicBezTo>
                <a:lnTo>
                  <a:pt x="5646" y="7036"/>
                </a:lnTo>
                <a:cubicBezTo>
                  <a:pt x="5646" y="7708"/>
                  <a:pt x="5915" y="8380"/>
                  <a:pt x="6408" y="8828"/>
                </a:cubicBezTo>
                <a:cubicBezTo>
                  <a:pt x="6543" y="8963"/>
                  <a:pt x="6632" y="9007"/>
                  <a:pt x="6767" y="9142"/>
                </a:cubicBezTo>
                <a:lnTo>
                  <a:pt x="6767" y="10038"/>
                </a:lnTo>
                <a:lnTo>
                  <a:pt x="6722" y="10083"/>
                </a:lnTo>
                <a:cubicBezTo>
                  <a:pt x="6363" y="9948"/>
                  <a:pt x="6229" y="9859"/>
                  <a:pt x="5915" y="9680"/>
                </a:cubicBezTo>
                <a:cubicBezTo>
                  <a:pt x="5467" y="9411"/>
                  <a:pt x="5198" y="8918"/>
                  <a:pt x="5198" y="8380"/>
                </a:cubicBezTo>
                <a:lnTo>
                  <a:pt x="5198" y="5647"/>
                </a:lnTo>
                <a:cubicBezTo>
                  <a:pt x="5198" y="5199"/>
                  <a:pt x="5288" y="4751"/>
                  <a:pt x="5467" y="4302"/>
                </a:cubicBezTo>
                <a:cubicBezTo>
                  <a:pt x="5512" y="4213"/>
                  <a:pt x="5467" y="4034"/>
                  <a:pt x="5378" y="3989"/>
                </a:cubicBezTo>
                <a:cubicBezTo>
                  <a:pt x="5338" y="3963"/>
                  <a:pt x="5295" y="3952"/>
                  <a:pt x="5252" y="3952"/>
                </a:cubicBezTo>
                <a:cubicBezTo>
                  <a:pt x="5150" y="3952"/>
                  <a:pt x="5051" y="4015"/>
                  <a:pt x="5019" y="4078"/>
                </a:cubicBezTo>
                <a:cubicBezTo>
                  <a:pt x="4795" y="4571"/>
                  <a:pt x="4661" y="5109"/>
                  <a:pt x="4661" y="5602"/>
                </a:cubicBezTo>
                <a:lnTo>
                  <a:pt x="4661" y="8335"/>
                </a:lnTo>
                <a:cubicBezTo>
                  <a:pt x="4661" y="9007"/>
                  <a:pt x="5064" y="9680"/>
                  <a:pt x="5646" y="9993"/>
                </a:cubicBezTo>
                <a:cubicBezTo>
                  <a:pt x="5960" y="10217"/>
                  <a:pt x="6005" y="10217"/>
                  <a:pt x="6139" y="10307"/>
                </a:cubicBezTo>
                <a:lnTo>
                  <a:pt x="5467" y="10755"/>
                </a:lnTo>
                <a:cubicBezTo>
                  <a:pt x="5422" y="10755"/>
                  <a:pt x="5422" y="10800"/>
                  <a:pt x="5333" y="10845"/>
                </a:cubicBezTo>
                <a:lnTo>
                  <a:pt x="4078" y="11069"/>
                </a:lnTo>
                <a:cubicBezTo>
                  <a:pt x="3048" y="11248"/>
                  <a:pt x="2331" y="12144"/>
                  <a:pt x="2331" y="13130"/>
                </a:cubicBezTo>
                <a:lnTo>
                  <a:pt x="2331" y="13264"/>
                </a:lnTo>
                <a:cubicBezTo>
                  <a:pt x="1076" y="11875"/>
                  <a:pt x="493" y="10083"/>
                  <a:pt x="493" y="8201"/>
                </a:cubicBezTo>
                <a:cubicBezTo>
                  <a:pt x="493" y="3989"/>
                  <a:pt x="3944" y="494"/>
                  <a:pt x="8201" y="494"/>
                </a:cubicBezTo>
                <a:close/>
                <a:moveTo>
                  <a:pt x="6722" y="10576"/>
                </a:moveTo>
                <a:cubicBezTo>
                  <a:pt x="6722" y="10755"/>
                  <a:pt x="6722" y="11024"/>
                  <a:pt x="6767" y="11517"/>
                </a:cubicBezTo>
                <a:cubicBezTo>
                  <a:pt x="6856" y="12861"/>
                  <a:pt x="7260" y="14340"/>
                  <a:pt x="7618" y="15415"/>
                </a:cubicBezTo>
                <a:cubicBezTo>
                  <a:pt x="6139" y="13623"/>
                  <a:pt x="5915" y="12816"/>
                  <a:pt x="5871" y="12592"/>
                </a:cubicBezTo>
                <a:lnTo>
                  <a:pt x="6184" y="12323"/>
                </a:lnTo>
                <a:cubicBezTo>
                  <a:pt x="6319" y="12279"/>
                  <a:pt x="6319" y="12144"/>
                  <a:pt x="6363" y="12055"/>
                </a:cubicBezTo>
                <a:cubicBezTo>
                  <a:pt x="6363" y="11920"/>
                  <a:pt x="6319" y="11830"/>
                  <a:pt x="6274" y="11696"/>
                </a:cubicBezTo>
                <a:lnTo>
                  <a:pt x="5826" y="11203"/>
                </a:lnTo>
                <a:lnTo>
                  <a:pt x="6722" y="10576"/>
                </a:lnTo>
                <a:close/>
                <a:moveTo>
                  <a:pt x="7260" y="11920"/>
                </a:moveTo>
                <a:lnTo>
                  <a:pt x="7260" y="11920"/>
                </a:lnTo>
                <a:cubicBezTo>
                  <a:pt x="7573" y="12055"/>
                  <a:pt x="7898" y="12122"/>
                  <a:pt x="8223" y="12122"/>
                </a:cubicBezTo>
                <a:cubicBezTo>
                  <a:pt x="8548" y="12122"/>
                  <a:pt x="8873" y="12055"/>
                  <a:pt x="9186" y="11920"/>
                </a:cubicBezTo>
                <a:lnTo>
                  <a:pt x="9186" y="11920"/>
                </a:lnTo>
                <a:cubicBezTo>
                  <a:pt x="9052" y="12637"/>
                  <a:pt x="8828" y="13981"/>
                  <a:pt x="8201" y="15729"/>
                </a:cubicBezTo>
                <a:cubicBezTo>
                  <a:pt x="7618" y="13981"/>
                  <a:pt x="7394" y="12637"/>
                  <a:pt x="7260" y="11920"/>
                </a:cubicBezTo>
                <a:close/>
                <a:moveTo>
                  <a:pt x="5288" y="11382"/>
                </a:moveTo>
                <a:lnTo>
                  <a:pt x="5378" y="11427"/>
                </a:lnTo>
                <a:lnTo>
                  <a:pt x="5826" y="11920"/>
                </a:lnTo>
                <a:lnTo>
                  <a:pt x="5512" y="12189"/>
                </a:lnTo>
                <a:cubicBezTo>
                  <a:pt x="5422" y="12323"/>
                  <a:pt x="5378" y="12503"/>
                  <a:pt x="5378" y="12637"/>
                </a:cubicBezTo>
                <a:cubicBezTo>
                  <a:pt x="5512" y="13533"/>
                  <a:pt x="6632" y="15057"/>
                  <a:pt x="7439" y="15953"/>
                </a:cubicBezTo>
                <a:cubicBezTo>
                  <a:pt x="5691" y="15774"/>
                  <a:pt x="4078" y="15057"/>
                  <a:pt x="2779" y="13847"/>
                </a:cubicBezTo>
                <a:lnTo>
                  <a:pt x="2779" y="13220"/>
                </a:lnTo>
                <a:cubicBezTo>
                  <a:pt x="2779" y="12413"/>
                  <a:pt x="3361" y="11741"/>
                  <a:pt x="4123" y="11606"/>
                </a:cubicBezTo>
                <a:lnTo>
                  <a:pt x="5288" y="11382"/>
                </a:lnTo>
                <a:close/>
                <a:moveTo>
                  <a:pt x="9724" y="10576"/>
                </a:moveTo>
                <a:lnTo>
                  <a:pt x="10665" y="11158"/>
                </a:lnTo>
                <a:lnTo>
                  <a:pt x="10217" y="11651"/>
                </a:lnTo>
                <a:cubicBezTo>
                  <a:pt x="10172" y="11741"/>
                  <a:pt x="10127" y="11875"/>
                  <a:pt x="10127" y="11965"/>
                </a:cubicBezTo>
                <a:cubicBezTo>
                  <a:pt x="10127" y="12099"/>
                  <a:pt x="10172" y="12189"/>
                  <a:pt x="10307" y="12279"/>
                </a:cubicBezTo>
                <a:lnTo>
                  <a:pt x="10620" y="12547"/>
                </a:lnTo>
                <a:cubicBezTo>
                  <a:pt x="10620" y="12727"/>
                  <a:pt x="10531" y="12861"/>
                  <a:pt x="10396" y="13085"/>
                </a:cubicBezTo>
                <a:cubicBezTo>
                  <a:pt x="10351" y="13220"/>
                  <a:pt x="10396" y="13399"/>
                  <a:pt x="10531" y="13444"/>
                </a:cubicBezTo>
                <a:cubicBezTo>
                  <a:pt x="10553" y="13455"/>
                  <a:pt x="10581" y="13460"/>
                  <a:pt x="10611" y="13460"/>
                </a:cubicBezTo>
                <a:cubicBezTo>
                  <a:pt x="10702" y="13460"/>
                  <a:pt x="10811" y="13410"/>
                  <a:pt x="10844" y="13309"/>
                </a:cubicBezTo>
                <a:cubicBezTo>
                  <a:pt x="10979" y="13040"/>
                  <a:pt x="11068" y="12816"/>
                  <a:pt x="11068" y="12637"/>
                </a:cubicBezTo>
                <a:cubicBezTo>
                  <a:pt x="11113" y="12503"/>
                  <a:pt x="11024" y="12323"/>
                  <a:pt x="10889" y="12189"/>
                </a:cubicBezTo>
                <a:lnTo>
                  <a:pt x="10620" y="11920"/>
                </a:lnTo>
                <a:lnTo>
                  <a:pt x="11068" y="11427"/>
                </a:lnTo>
                <a:lnTo>
                  <a:pt x="11113" y="11382"/>
                </a:lnTo>
                <a:lnTo>
                  <a:pt x="12323" y="11606"/>
                </a:lnTo>
                <a:cubicBezTo>
                  <a:pt x="13085" y="11741"/>
                  <a:pt x="13667" y="12413"/>
                  <a:pt x="13667" y="13220"/>
                </a:cubicBezTo>
                <a:lnTo>
                  <a:pt x="13667" y="13847"/>
                </a:lnTo>
                <a:cubicBezTo>
                  <a:pt x="12368" y="15057"/>
                  <a:pt x="10800" y="15774"/>
                  <a:pt x="9007" y="15953"/>
                </a:cubicBezTo>
                <a:cubicBezTo>
                  <a:pt x="9321" y="15505"/>
                  <a:pt x="9859" y="14967"/>
                  <a:pt x="10217" y="14340"/>
                </a:cubicBezTo>
                <a:cubicBezTo>
                  <a:pt x="10307" y="14205"/>
                  <a:pt x="10217" y="14116"/>
                  <a:pt x="10127" y="13981"/>
                </a:cubicBezTo>
                <a:cubicBezTo>
                  <a:pt x="10078" y="13965"/>
                  <a:pt x="10029" y="13955"/>
                  <a:pt x="9982" y="13955"/>
                </a:cubicBezTo>
                <a:cubicBezTo>
                  <a:pt x="9901" y="13955"/>
                  <a:pt x="9826" y="13986"/>
                  <a:pt x="9769" y="14071"/>
                </a:cubicBezTo>
                <a:cubicBezTo>
                  <a:pt x="9500" y="14519"/>
                  <a:pt x="9097" y="14922"/>
                  <a:pt x="8828" y="15326"/>
                </a:cubicBezTo>
                <a:cubicBezTo>
                  <a:pt x="9186" y="14340"/>
                  <a:pt x="9545" y="12861"/>
                  <a:pt x="9679" y="11517"/>
                </a:cubicBezTo>
                <a:cubicBezTo>
                  <a:pt x="9724" y="11024"/>
                  <a:pt x="9724" y="10755"/>
                  <a:pt x="9724" y="10576"/>
                </a:cubicBezTo>
                <a:close/>
                <a:moveTo>
                  <a:pt x="8201" y="1"/>
                </a:moveTo>
                <a:cubicBezTo>
                  <a:pt x="3675" y="1"/>
                  <a:pt x="0" y="3675"/>
                  <a:pt x="0" y="8246"/>
                </a:cubicBezTo>
                <a:cubicBezTo>
                  <a:pt x="0" y="10397"/>
                  <a:pt x="807" y="12503"/>
                  <a:pt x="2375" y="14071"/>
                </a:cubicBezTo>
                <a:cubicBezTo>
                  <a:pt x="3955" y="15650"/>
                  <a:pt x="6045" y="16457"/>
                  <a:pt x="8155" y="16457"/>
                </a:cubicBezTo>
                <a:cubicBezTo>
                  <a:pt x="10236" y="16457"/>
                  <a:pt x="12335" y="15673"/>
                  <a:pt x="13981" y="14071"/>
                </a:cubicBezTo>
                <a:cubicBezTo>
                  <a:pt x="15549" y="12503"/>
                  <a:pt x="16446" y="10397"/>
                  <a:pt x="16446" y="8246"/>
                </a:cubicBezTo>
                <a:cubicBezTo>
                  <a:pt x="16446" y="3675"/>
                  <a:pt x="12771" y="1"/>
                  <a:pt x="8201" y="1"/>
                </a:cubicBezTo>
                <a:close/>
              </a:path>
            </a:pathLst>
          </a:custGeom>
          <a:solidFill>
            <a:schemeClr val="accent1"/>
          </a:solidFill>
          <a:ln cap="flat" cmpd="sng" w="9525">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07" name="Shape 3807"/>
        <p:cNvGrpSpPr/>
        <p:nvPr/>
      </p:nvGrpSpPr>
      <p:grpSpPr>
        <a:xfrm>
          <a:off x="0" y="0"/>
          <a:ext cx="0" cy="0"/>
          <a:chOff x="0" y="0"/>
          <a:chExt cx="0" cy="0"/>
        </a:xfrm>
      </p:grpSpPr>
      <p:sp>
        <p:nvSpPr>
          <p:cNvPr id="3808" name="Google Shape;3808;p58"/>
          <p:cNvSpPr txBox="1"/>
          <p:nvPr>
            <p:ph idx="1" type="subTitle"/>
          </p:nvPr>
        </p:nvSpPr>
        <p:spPr>
          <a:xfrm>
            <a:off x="713225" y="1310400"/>
            <a:ext cx="7717500" cy="84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Here’s an assortment of alternative resources whose style fits the one of this template:</a:t>
            </a:r>
            <a:endParaRPr/>
          </a:p>
          <a:p>
            <a:pPr indent="0" lvl="0" marL="0" rtl="0" algn="l">
              <a:spcBef>
                <a:spcPts val="0"/>
              </a:spcBef>
              <a:spcAft>
                <a:spcPts val="0"/>
              </a:spcAft>
              <a:buNone/>
            </a:pPr>
            <a:r>
              <a:t/>
            </a:r>
            <a:endParaRPr/>
          </a:p>
          <a:p>
            <a:pPr indent="-317500" lvl="0" marL="457200" rtl="0" algn="l">
              <a:spcBef>
                <a:spcPts val="0"/>
              </a:spcBef>
              <a:spcAft>
                <a:spcPts val="0"/>
              </a:spcAft>
              <a:buSzPts val="1400"/>
              <a:buChar char="●"/>
            </a:pPr>
            <a:r>
              <a:rPr lang="en">
                <a:solidFill>
                  <a:schemeClr val="hlink"/>
                </a:solidFill>
                <a:uFill>
                  <a:noFill/>
                </a:uFill>
                <a:hlinkClick r:id="rId3"/>
              </a:rPr>
              <a:t>Geometric background</a:t>
            </a:r>
            <a:endParaRPr/>
          </a:p>
        </p:txBody>
      </p:sp>
      <p:sp>
        <p:nvSpPr>
          <p:cNvPr id="3809" name="Google Shape;3809;p58"/>
          <p:cNvSpPr txBox="1"/>
          <p:nvPr>
            <p:ph type="ctrTitle"/>
          </p:nvPr>
        </p:nvSpPr>
        <p:spPr>
          <a:xfrm flipH="1">
            <a:off x="770700" y="511300"/>
            <a:ext cx="80955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ALTERNATIVE RESOURCES</a:t>
            </a:r>
            <a:endParaRPr/>
          </a:p>
        </p:txBody>
      </p:sp>
      <p:grpSp>
        <p:nvGrpSpPr>
          <p:cNvPr id="3810" name="Google Shape;3810;p58"/>
          <p:cNvGrpSpPr/>
          <p:nvPr/>
        </p:nvGrpSpPr>
        <p:grpSpPr>
          <a:xfrm>
            <a:off x="3407653" y="3898006"/>
            <a:ext cx="716816" cy="622343"/>
            <a:chOff x="4773825" y="3537100"/>
            <a:chExt cx="605675" cy="525850"/>
          </a:xfrm>
        </p:grpSpPr>
        <p:sp>
          <p:nvSpPr>
            <p:cNvPr id="3811" name="Google Shape;3811;p58"/>
            <p:cNvSpPr/>
            <p:nvPr/>
          </p:nvSpPr>
          <p:spPr>
            <a:xfrm>
              <a:off x="4773825" y="3537100"/>
              <a:ext cx="605675" cy="525850"/>
            </a:xfrm>
            <a:custGeom>
              <a:rect b="b" l="l" r="r" t="t"/>
              <a:pathLst>
                <a:path extrusionOk="0" h="21034" w="24227">
                  <a:moveTo>
                    <a:pt x="1" y="0"/>
                  </a:moveTo>
                  <a:lnTo>
                    <a:pt x="12068" y="21034"/>
                  </a:lnTo>
                  <a:lnTo>
                    <a:pt x="24226" y="91"/>
                  </a:lnTo>
                  <a:lnTo>
                    <a:pt x="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58"/>
            <p:cNvSpPr/>
            <p:nvPr/>
          </p:nvSpPr>
          <p:spPr>
            <a:xfrm>
              <a:off x="4845275" y="3637400"/>
              <a:ext cx="270525" cy="307775"/>
            </a:xfrm>
            <a:custGeom>
              <a:rect b="b" l="l" r="r" t="t"/>
              <a:pathLst>
                <a:path extrusionOk="0" h="12311" w="10821">
                  <a:moveTo>
                    <a:pt x="0" y="0"/>
                  </a:moveTo>
                  <a:lnTo>
                    <a:pt x="395" y="12311"/>
                  </a:lnTo>
                  <a:lnTo>
                    <a:pt x="10821" y="5836"/>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13" name="Google Shape;3813;p58"/>
          <p:cNvSpPr/>
          <p:nvPr/>
        </p:nvSpPr>
        <p:spPr>
          <a:xfrm rot="1792027">
            <a:off x="4112980" y="2823600"/>
            <a:ext cx="622387" cy="622387"/>
          </a:xfrm>
          <a:custGeom>
            <a:rect b="b" l="l" r="r" t="t"/>
            <a:pathLst>
              <a:path extrusionOk="0" h="24895" w="24895">
                <a:moveTo>
                  <a:pt x="12463" y="1"/>
                </a:moveTo>
                <a:lnTo>
                  <a:pt x="0" y="12463"/>
                </a:lnTo>
                <a:lnTo>
                  <a:pt x="12463" y="24895"/>
                </a:lnTo>
                <a:lnTo>
                  <a:pt x="24894" y="12463"/>
                </a:lnTo>
                <a:lnTo>
                  <a:pt x="1246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14" name="Google Shape;3814;p58"/>
          <p:cNvGrpSpPr/>
          <p:nvPr/>
        </p:nvGrpSpPr>
        <p:grpSpPr>
          <a:xfrm>
            <a:off x="2492618" y="2959218"/>
            <a:ext cx="622362" cy="622362"/>
            <a:chOff x="4110450" y="4112325"/>
            <a:chExt cx="491675" cy="491675"/>
          </a:xfrm>
        </p:grpSpPr>
        <p:sp>
          <p:nvSpPr>
            <p:cNvPr id="3815" name="Google Shape;3815;p58"/>
            <p:cNvSpPr/>
            <p:nvPr/>
          </p:nvSpPr>
          <p:spPr>
            <a:xfrm>
              <a:off x="4168950" y="4154875"/>
              <a:ext cx="378475" cy="378450"/>
            </a:xfrm>
            <a:custGeom>
              <a:rect b="b" l="l" r="r" t="t"/>
              <a:pathLst>
                <a:path extrusionOk="0" h="15138" w="15139">
                  <a:moveTo>
                    <a:pt x="7569" y="1"/>
                  </a:moveTo>
                  <a:lnTo>
                    <a:pt x="1" y="7569"/>
                  </a:lnTo>
                  <a:lnTo>
                    <a:pt x="7569" y="15138"/>
                  </a:lnTo>
                  <a:lnTo>
                    <a:pt x="15138" y="7569"/>
                  </a:lnTo>
                  <a:lnTo>
                    <a:pt x="756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58"/>
            <p:cNvSpPr/>
            <p:nvPr/>
          </p:nvSpPr>
          <p:spPr>
            <a:xfrm>
              <a:off x="4110450" y="4112325"/>
              <a:ext cx="491675" cy="491675"/>
            </a:xfrm>
            <a:custGeom>
              <a:rect b="b" l="l" r="r" t="t"/>
              <a:pathLst>
                <a:path extrusionOk="0" fill="none" h="19667" w="19667">
                  <a:moveTo>
                    <a:pt x="9849" y="19667"/>
                  </a:moveTo>
                  <a:lnTo>
                    <a:pt x="0" y="9849"/>
                  </a:lnTo>
                  <a:lnTo>
                    <a:pt x="9849" y="1"/>
                  </a:lnTo>
                  <a:lnTo>
                    <a:pt x="19667" y="9849"/>
                  </a:lnTo>
                  <a:close/>
                </a:path>
              </a:pathLst>
            </a:custGeom>
            <a:noFill/>
            <a:ln cap="flat" cmpd="sng" w="9125">
              <a:solidFill>
                <a:schemeClr val="dk2"/>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17" name="Google Shape;3817;p58"/>
          <p:cNvGrpSpPr/>
          <p:nvPr/>
        </p:nvGrpSpPr>
        <p:grpSpPr>
          <a:xfrm>
            <a:off x="4632575" y="3747525"/>
            <a:ext cx="520550" cy="520550"/>
            <a:chOff x="4790550" y="2857750"/>
            <a:chExt cx="520550" cy="520550"/>
          </a:xfrm>
        </p:grpSpPr>
        <p:sp>
          <p:nvSpPr>
            <p:cNvPr id="3818" name="Google Shape;3818;p58"/>
            <p:cNvSpPr/>
            <p:nvPr/>
          </p:nvSpPr>
          <p:spPr>
            <a:xfrm>
              <a:off x="4790550" y="2857750"/>
              <a:ext cx="520550" cy="520550"/>
            </a:xfrm>
            <a:custGeom>
              <a:rect b="b" l="l" r="r" t="t"/>
              <a:pathLst>
                <a:path extrusionOk="0" h="20822" w="20822">
                  <a:moveTo>
                    <a:pt x="1004" y="1"/>
                  </a:moveTo>
                  <a:lnTo>
                    <a:pt x="1" y="1004"/>
                  </a:lnTo>
                  <a:lnTo>
                    <a:pt x="19788" y="20821"/>
                  </a:lnTo>
                  <a:lnTo>
                    <a:pt x="20822" y="19788"/>
                  </a:lnTo>
                  <a:lnTo>
                    <a:pt x="1004"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58"/>
            <p:cNvSpPr/>
            <p:nvPr/>
          </p:nvSpPr>
          <p:spPr>
            <a:xfrm>
              <a:off x="4839950" y="3027200"/>
              <a:ext cx="313100" cy="313100"/>
            </a:xfrm>
            <a:custGeom>
              <a:rect b="b" l="l" r="r" t="t"/>
              <a:pathLst>
                <a:path extrusionOk="0" h="12524" w="12524">
                  <a:moveTo>
                    <a:pt x="1003" y="1"/>
                  </a:moveTo>
                  <a:lnTo>
                    <a:pt x="0" y="1004"/>
                  </a:lnTo>
                  <a:lnTo>
                    <a:pt x="11490" y="12524"/>
                  </a:lnTo>
                  <a:lnTo>
                    <a:pt x="12523" y="11490"/>
                  </a:lnTo>
                  <a:lnTo>
                    <a:pt x="1003"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20" name="Google Shape;3820;p58"/>
          <p:cNvGrpSpPr/>
          <p:nvPr/>
        </p:nvGrpSpPr>
        <p:grpSpPr>
          <a:xfrm>
            <a:off x="5661225" y="3613825"/>
            <a:ext cx="990150" cy="990175"/>
            <a:chOff x="3228225" y="2329625"/>
            <a:chExt cx="990150" cy="990175"/>
          </a:xfrm>
        </p:grpSpPr>
        <p:sp>
          <p:nvSpPr>
            <p:cNvPr id="3821" name="Google Shape;3821;p58"/>
            <p:cNvSpPr/>
            <p:nvPr/>
          </p:nvSpPr>
          <p:spPr>
            <a:xfrm>
              <a:off x="3228225" y="2329625"/>
              <a:ext cx="990150" cy="990175"/>
            </a:xfrm>
            <a:custGeom>
              <a:rect b="b" l="l" r="r" t="t"/>
              <a:pathLst>
                <a:path extrusionOk="0" h="39607" w="39606">
                  <a:moveTo>
                    <a:pt x="19818" y="1"/>
                  </a:moveTo>
                  <a:lnTo>
                    <a:pt x="0" y="19788"/>
                  </a:lnTo>
                  <a:lnTo>
                    <a:pt x="19818" y="39606"/>
                  </a:lnTo>
                  <a:lnTo>
                    <a:pt x="39606" y="19788"/>
                  </a:lnTo>
                  <a:lnTo>
                    <a:pt x="19818" y="1"/>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58"/>
            <p:cNvSpPr/>
            <p:nvPr/>
          </p:nvSpPr>
          <p:spPr>
            <a:xfrm>
              <a:off x="3430350" y="2531750"/>
              <a:ext cx="587425" cy="586675"/>
            </a:xfrm>
            <a:custGeom>
              <a:rect b="b" l="l" r="r" t="t"/>
              <a:pathLst>
                <a:path extrusionOk="0" h="23467" w="23497">
                  <a:moveTo>
                    <a:pt x="11733" y="1"/>
                  </a:moveTo>
                  <a:lnTo>
                    <a:pt x="0" y="11734"/>
                  </a:lnTo>
                  <a:lnTo>
                    <a:pt x="11733" y="23466"/>
                  </a:lnTo>
                  <a:lnTo>
                    <a:pt x="23496" y="11734"/>
                  </a:lnTo>
                  <a:lnTo>
                    <a:pt x="11733"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23" name="Google Shape;3823;p58"/>
          <p:cNvSpPr/>
          <p:nvPr/>
        </p:nvSpPr>
        <p:spPr>
          <a:xfrm>
            <a:off x="5258613" y="3451150"/>
            <a:ext cx="297125" cy="296375"/>
          </a:xfrm>
          <a:custGeom>
            <a:rect b="b" l="l" r="r" t="t"/>
            <a:pathLst>
              <a:path extrusionOk="0" h="11855" w="11885">
                <a:moveTo>
                  <a:pt x="8693" y="0"/>
                </a:moveTo>
                <a:lnTo>
                  <a:pt x="0" y="8663"/>
                </a:lnTo>
                <a:lnTo>
                  <a:pt x="11885" y="11855"/>
                </a:lnTo>
                <a:lnTo>
                  <a:pt x="11885" y="11855"/>
                </a:lnTo>
                <a:lnTo>
                  <a:pt x="8693"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58"/>
          <p:cNvSpPr/>
          <p:nvPr/>
        </p:nvSpPr>
        <p:spPr>
          <a:xfrm>
            <a:off x="5200863" y="2639750"/>
            <a:ext cx="412650" cy="462050"/>
          </a:xfrm>
          <a:custGeom>
            <a:rect b="b" l="l" r="r" t="t"/>
            <a:pathLst>
              <a:path extrusionOk="0" h="18482" w="16506">
                <a:moveTo>
                  <a:pt x="942" y="1"/>
                </a:moveTo>
                <a:lnTo>
                  <a:pt x="0" y="18481"/>
                </a:lnTo>
                <a:lnTo>
                  <a:pt x="0" y="18481"/>
                </a:lnTo>
                <a:lnTo>
                  <a:pt x="16505" y="10031"/>
                </a:lnTo>
                <a:lnTo>
                  <a:pt x="94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58"/>
          <p:cNvSpPr/>
          <p:nvPr/>
        </p:nvSpPr>
        <p:spPr>
          <a:xfrm>
            <a:off x="3407650" y="3201200"/>
            <a:ext cx="412656" cy="412618"/>
          </a:xfrm>
          <a:custGeom>
            <a:rect b="b" l="l" r="r" t="t"/>
            <a:pathLst>
              <a:path extrusionOk="0" fill="none" h="10882" w="10883">
                <a:moveTo>
                  <a:pt x="10882" y="5441"/>
                </a:moveTo>
                <a:cubicBezTo>
                  <a:pt x="10882" y="8420"/>
                  <a:pt x="8420" y="10882"/>
                  <a:pt x="5442" y="10882"/>
                </a:cubicBezTo>
                <a:cubicBezTo>
                  <a:pt x="2432" y="10882"/>
                  <a:pt x="1" y="8420"/>
                  <a:pt x="1" y="5441"/>
                </a:cubicBezTo>
                <a:cubicBezTo>
                  <a:pt x="1" y="2432"/>
                  <a:pt x="2432" y="0"/>
                  <a:pt x="5442" y="0"/>
                </a:cubicBezTo>
                <a:cubicBezTo>
                  <a:pt x="8420" y="0"/>
                  <a:pt x="10882" y="2432"/>
                  <a:pt x="10882" y="5441"/>
                </a:cubicBezTo>
                <a:close/>
              </a:path>
            </a:pathLst>
          </a:custGeom>
          <a:noFill/>
          <a:ln cap="flat" cmpd="sng" w="27350">
            <a:solidFill>
              <a:schemeClr val="accent4"/>
            </a:solidFill>
            <a:prstDash val="solid"/>
            <a:miter lim="3039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58"/>
          <p:cNvSpPr/>
          <p:nvPr/>
        </p:nvSpPr>
        <p:spPr>
          <a:xfrm>
            <a:off x="5974675" y="3014138"/>
            <a:ext cx="274350" cy="241300"/>
          </a:xfrm>
          <a:custGeom>
            <a:rect b="b" l="l" r="r" t="t"/>
            <a:pathLst>
              <a:path extrusionOk="0" h="9652" w="10974">
                <a:moveTo>
                  <a:pt x="5461" y="1"/>
                </a:moveTo>
                <a:cubicBezTo>
                  <a:pt x="4836" y="1"/>
                  <a:pt x="4200" y="122"/>
                  <a:pt x="3587" y="380"/>
                </a:cubicBezTo>
                <a:cubicBezTo>
                  <a:pt x="1156" y="1413"/>
                  <a:pt x="1" y="4240"/>
                  <a:pt x="1034" y="6702"/>
                </a:cubicBezTo>
                <a:cubicBezTo>
                  <a:pt x="1806" y="8541"/>
                  <a:pt x="3579" y="9651"/>
                  <a:pt x="5454" y="9651"/>
                </a:cubicBezTo>
                <a:cubicBezTo>
                  <a:pt x="6088" y="9651"/>
                  <a:pt x="6734" y="9524"/>
                  <a:pt x="7356" y="9255"/>
                </a:cubicBezTo>
                <a:cubicBezTo>
                  <a:pt x="9818" y="8222"/>
                  <a:pt x="10973" y="5395"/>
                  <a:pt x="9910" y="2933"/>
                </a:cubicBezTo>
                <a:cubicBezTo>
                  <a:pt x="9133" y="1107"/>
                  <a:pt x="7346" y="1"/>
                  <a:pt x="546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31" name="Shape 3831"/>
        <p:cNvGrpSpPr/>
        <p:nvPr/>
      </p:nvGrpSpPr>
      <p:grpSpPr>
        <a:xfrm>
          <a:off x="0" y="0"/>
          <a:ext cx="0" cy="0"/>
          <a:chOff x="0" y="0"/>
          <a:chExt cx="0" cy="0"/>
        </a:xfrm>
      </p:grpSpPr>
      <p:sp>
        <p:nvSpPr>
          <p:cNvPr id="3832" name="Google Shape;3832;p59"/>
          <p:cNvSpPr txBox="1"/>
          <p:nvPr>
            <p:ph idx="1" type="subTitle"/>
          </p:nvPr>
        </p:nvSpPr>
        <p:spPr>
          <a:xfrm>
            <a:off x="713225" y="1136200"/>
            <a:ext cx="7717500" cy="3467700"/>
          </a:xfrm>
          <a:prstGeom prst="rect">
            <a:avLst/>
          </a:prstGeom>
        </p:spPr>
        <p:txBody>
          <a:bodyPr anchorCtr="0" anchor="ctr" bIns="91425" lIns="91425" spcFirstLastPara="1" rIns="91425" wrap="square" tIns="91425">
            <a:noAutofit/>
          </a:bodyPr>
          <a:lstStyle/>
          <a:p>
            <a:pPr indent="0" lvl="0" marL="0" rtl="0" algn="l">
              <a:spcBef>
                <a:spcPts val="300"/>
              </a:spcBef>
              <a:spcAft>
                <a:spcPts val="0"/>
              </a:spcAft>
              <a:buNone/>
            </a:pPr>
            <a:r>
              <a:rPr lang="en" sz="1100"/>
              <a:t>Did you like the resources on this template? Get them for free at our other websites:</a:t>
            </a:r>
            <a:endParaRPr sz="1100"/>
          </a:p>
          <a:p>
            <a:pPr indent="0" lvl="0" marL="0" rtl="0" algn="l">
              <a:spcBef>
                <a:spcPts val="300"/>
              </a:spcBef>
              <a:spcAft>
                <a:spcPts val="0"/>
              </a:spcAft>
              <a:buNone/>
            </a:pPr>
            <a:r>
              <a:t/>
            </a:r>
            <a:endParaRPr sz="1100"/>
          </a:p>
          <a:p>
            <a:pPr indent="0" lvl="0" marL="0" rtl="0" algn="l">
              <a:lnSpc>
                <a:spcPct val="100000"/>
              </a:lnSpc>
              <a:spcBef>
                <a:spcPts val="0"/>
              </a:spcBef>
              <a:spcAft>
                <a:spcPts val="0"/>
              </a:spcAft>
              <a:buNone/>
            </a:pPr>
            <a:r>
              <a:rPr b="1" lang="en" sz="1800">
                <a:latin typeface="Montserrat"/>
                <a:ea typeface="Montserrat"/>
                <a:cs typeface="Montserrat"/>
                <a:sym typeface="Montserrat"/>
              </a:rPr>
              <a:t>VECTORS</a:t>
            </a:r>
            <a:endParaRPr b="1" sz="1800">
              <a:latin typeface="Montserrat"/>
              <a:ea typeface="Montserrat"/>
              <a:cs typeface="Montserrat"/>
              <a:sym typeface="Montserrat"/>
            </a:endParaRPr>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3"/>
              </a:rPr>
              <a:t>Flat construction landing page template</a:t>
            </a:r>
            <a:endParaRPr sz="1100"/>
          </a:p>
          <a:p>
            <a:pPr indent="0" lvl="0" marL="0" rtl="0" algn="l">
              <a:lnSpc>
                <a:spcPct val="115000"/>
              </a:lnSpc>
              <a:spcBef>
                <a:spcPts val="300"/>
              </a:spcBef>
              <a:spcAft>
                <a:spcPts val="0"/>
              </a:spcAft>
              <a:buNone/>
            </a:pPr>
            <a:r>
              <a:t/>
            </a:r>
            <a:endParaRPr sz="1000"/>
          </a:p>
          <a:p>
            <a:pPr indent="0" lvl="0" marL="0" rtl="0" algn="l">
              <a:lnSpc>
                <a:spcPct val="115000"/>
              </a:lnSpc>
              <a:spcBef>
                <a:spcPts val="300"/>
              </a:spcBef>
              <a:spcAft>
                <a:spcPts val="0"/>
              </a:spcAft>
              <a:buNone/>
            </a:pPr>
            <a:r>
              <a:rPr b="1" lang="en" sz="1800">
                <a:latin typeface="Montserrat"/>
                <a:ea typeface="Montserrat"/>
                <a:cs typeface="Montserrat"/>
                <a:sym typeface="Montserrat"/>
              </a:rPr>
              <a:t>PHOTOS</a:t>
            </a:r>
            <a:endParaRPr sz="10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4"/>
              </a:rPr>
              <a:t>Young man talking on phone</a:t>
            </a:r>
            <a:endParaRPr sz="11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5"/>
              </a:rPr>
              <a:t>Side view smiley man taking notes</a:t>
            </a:r>
            <a:endParaRPr sz="11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6"/>
              </a:rPr>
              <a:t>Senior man taking notes in class</a:t>
            </a:r>
            <a:endParaRPr sz="11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7"/>
              </a:rPr>
              <a:t>People in safety equipment working</a:t>
            </a:r>
            <a:endParaRPr sz="11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8"/>
              </a:rPr>
              <a:t>People in safety equipment at their workplace</a:t>
            </a:r>
            <a:endParaRPr sz="1100"/>
          </a:p>
          <a:p>
            <a:pPr indent="0" lvl="0" marL="0" rtl="0" algn="l">
              <a:lnSpc>
                <a:spcPct val="115000"/>
              </a:lnSpc>
              <a:spcBef>
                <a:spcPts val="300"/>
              </a:spcBef>
              <a:spcAft>
                <a:spcPts val="0"/>
              </a:spcAft>
              <a:buNone/>
            </a:pPr>
            <a:r>
              <a:t/>
            </a:r>
            <a:endParaRPr sz="1100"/>
          </a:p>
          <a:p>
            <a:pPr indent="0" lvl="0" marL="0" rtl="0" algn="l">
              <a:lnSpc>
                <a:spcPct val="115000"/>
              </a:lnSpc>
              <a:spcBef>
                <a:spcPts val="300"/>
              </a:spcBef>
              <a:spcAft>
                <a:spcPts val="0"/>
              </a:spcAft>
              <a:buNone/>
            </a:pPr>
            <a:r>
              <a:rPr b="1" lang="en" sz="1800">
                <a:latin typeface="Montserrat"/>
                <a:ea typeface="Montserrat"/>
                <a:cs typeface="Montserrat"/>
                <a:sym typeface="Montserrat"/>
              </a:rPr>
              <a:t>ICONS</a:t>
            </a:r>
            <a:endParaRPr sz="1000"/>
          </a:p>
          <a:p>
            <a:pPr indent="-196850" lvl="0" marL="241300" rtl="0" algn="l">
              <a:lnSpc>
                <a:spcPct val="100000"/>
              </a:lnSpc>
              <a:spcBef>
                <a:spcPts val="300"/>
              </a:spcBef>
              <a:spcAft>
                <a:spcPts val="0"/>
              </a:spcAft>
              <a:buClr>
                <a:schemeClr val="dk1"/>
              </a:buClr>
              <a:buSzPts val="1100"/>
              <a:buFont typeface="Arimo"/>
              <a:buChar char="●"/>
            </a:pPr>
            <a:r>
              <a:rPr lang="en" sz="1100">
                <a:solidFill>
                  <a:schemeClr val="hlink"/>
                </a:solidFill>
                <a:uFill>
                  <a:noFill/>
                </a:uFill>
                <a:hlinkClick r:id="rId9"/>
              </a:rPr>
              <a:t>Icon pack: job resume</a:t>
            </a:r>
            <a:endParaRPr sz="1100"/>
          </a:p>
          <a:p>
            <a:pPr indent="0" lvl="0" marL="0" rtl="0" algn="l">
              <a:spcBef>
                <a:spcPts val="0"/>
              </a:spcBef>
              <a:spcAft>
                <a:spcPts val="0"/>
              </a:spcAft>
              <a:buNone/>
            </a:pPr>
            <a:r>
              <a:t/>
            </a:r>
            <a:endParaRPr/>
          </a:p>
        </p:txBody>
      </p:sp>
      <p:sp>
        <p:nvSpPr>
          <p:cNvPr id="3833" name="Google Shape;3833;p59"/>
          <p:cNvSpPr txBox="1"/>
          <p:nvPr>
            <p:ph type="ctrTitle"/>
          </p:nvPr>
        </p:nvSpPr>
        <p:spPr>
          <a:xfrm flipH="1">
            <a:off x="770700" y="511300"/>
            <a:ext cx="8095500" cy="577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RESOURCES</a:t>
            </a:r>
            <a:endParaRPr/>
          </a:p>
        </p:txBody>
      </p:sp>
      <p:grpSp>
        <p:nvGrpSpPr>
          <p:cNvPr id="3834" name="Google Shape;3834;p59"/>
          <p:cNvGrpSpPr/>
          <p:nvPr/>
        </p:nvGrpSpPr>
        <p:grpSpPr>
          <a:xfrm rot="-5400000">
            <a:off x="6958282" y="3671010"/>
            <a:ext cx="2151996" cy="793006"/>
            <a:chOff x="1134050" y="769575"/>
            <a:chExt cx="2409850" cy="887925"/>
          </a:xfrm>
        </p:grpSpPr>
        <p:sp>
          <p:nvSpPr>
            <p:cNvPr id="3835" name="Google Shape;3835;p5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5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5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5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5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5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5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5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5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5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5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5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5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5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5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5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5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5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856" name="Shape 3856"/>
        <p:cNvGrpSpPr/>
        <p:nvPr/>
      </p:nvGrpSpPr>
      <p:grpSpPr>
        <a:xfrm>
          <a:off x="0" y="0"/>
          <a:ext cx="0" cy="0"/>
          <a:chOff x="0" y="0"/>
          <a:chExt cx="0" cy="0"/>
        </a:xfrm>
      </p:grpSpPr>
      <p:sp>
        <p:nvSpPr>
          <p:cNvPr id="3857" name="Google Shape;3857;p60"/>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3858" name="Google Shape;3858;p6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
        <p:nvSpPr>
          <p:cNvPr id="3859" name="Google Shape;3859;p60"/>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chemeClr val="hlink"/>
                </a:solidFill>
                <a:hlinkClick action="ppaction://hlinksldjump" r:id="rId6"/>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94" name="Shape 2594"/>
        <p:cNvGrpSpPr/>
        <p:nvPr/>
      </p:nvGrpSpPr>
      <p:grpSpPr>
        <a:xfrm>
          <a:off x="0" y="0"/>
          <a:ext cx="0" cy="0"/>
          <a:chOff x="0" y="0"/>
          <a:chExt cx="0" cy="0"/>
        </a:xfrm>
      </p:grpSpPr>
      <p:sp>
        <p:nvSpPr>
          <p:cNvPr id="2595" name="Google Shape;2595;p34"/>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TABLE OF CONTENTS</a:t>
            </a:r>
            <a:endParaRPr/>
          </a:p>
        </p:txBody>
      </p:sp>
      <p:sp>
        <p:nvSpPr>
          <p:cNvPr id="2596" name="Google Shape;2596;p34"/>
          <p:cNvSpPr txBox="1"/>
          <p:nvPr>
            <p:ph idx="3" type="subTitle"/>
          </p:nvPr>
        </p:nvSpPr>
        <p:spPr>
          <a:xfrm>
            <a:off x="1241412" y="3936125"/>
            <a:ext cx="2989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sz="1600">
              <a:solidFill>
                <a:srgbClr val="666666"/>
              </a:solidFill>
            </a:endParaRPr>
          </a:p>
        </p:txBody>
      </p:sp>
      <p:sp>
        <p:nvSpPr>
          <p:cNvPr id="2597" name="Google Shape;2597;p34"/>
          <p:cNvSpPr txBox="1"/>
          <p:nvPr>
            <p:ph idx="1" type="subTitle"/>
          </p:nvPr>
        </p:nvSpPr>
        <p:spPr>
          <a:xfrm>
            <a:off x="1241413" y="2354575"/>
            <a:ext cx="2989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98" name="Google Shape;2598;p34"/>
          <p:cNvSpPr txBox="1"/>
          <p:nvPr>
            <p:ph idx="2" type="subTitle"/>
          </p:nvPr>
        </p:nvSpPr>
        <p:spPr>
          <a:xfrm>
            <a:off x="4913357" y="2354575"/>
            <a:ext cx="2989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99" name="Google Shape;2599;p34"/>
          <p:cNvSpPr txBox="1"/>
          <p:nvPr>
            <p:ph idx="4" type="subTitle"/>
          </p:nvPr>
        </p:nvSpPr>
        <p:spPr>
          <a:xfrm>
            <a:off x="4913357" y="3936125"/>
            <a:ext cx="2989200" cy="48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600" name="Google Shape;2600;p34"/>
          <p:cNvSpPr txBox="1"/>
          <p:nvPr>
            <p:ph idx="5" type="title"/>
          </p:nvPr>
        </p:nvSpPr>
        <p:spPr>
          <a:xfrm>
            <a:off x="1339798" y="1582383"/>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01" name="Google Shape;2601;p34"/>
          <p:cNvSpPr txBox="1"/>
          <p:nvPr>
            <p:ph idx="6" type="title"/>
          </p:nvPr>
        </p:nvSpPr>
        <p:spPr>
          <a:xfrm>
            <a:off x="1339798" y="3163941"/>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602" name="Google Shape;2602;p34"/>
          <p:cNvSpPr txBox="1"/>
          <p:nvPr>
            <p:ph idx="7" type="title"/>
          </p:nvPr>
        </p:nvSpPr>
        <p:spPr>
          <a:xfrm>
            <a:off x="5011773" y="1582383"/>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603" name="Google Shape;2603;p34"/>
          <p:cNvSpPr txBox="1"/>
          <p:nvPr>
            <p:ph idx="8" type="title"/>
          </p:nvPr>
        </p:nvSpPr>
        <p:spPr>
          <a:xfrm>
            <a:off x="5011773" y="3163941"/>
            <a:ext cx="734700" cy="447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604" name="Google Shape;2604;p34"/>
          <p:cNvSpPr txBox="1"/>
          <p:nvPr>
            <p:ph idx="9" type="subTitle"/>
          </p:nvPr>
        </p:nvSpPr>
        <p:spPr>
          <a:xfrm>
            <a:off x="1241413" y="2141775"/>
            <a:ext cx="2989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EXPERIENCE</a:t>
            </a:r>
            <a:endParaRPr/>
          </a:p>
        </p:txBody>
      </p:sp>
      <p:sp>
        <p:nvSpPr>
          <p:cNvPr id="2605" name="Google Shape;2605;p34"/>
          <p:cNvSpPr txBox="1"/>
          <p:nvPr>
            <p:ph idx="13" type="subTitle"/>
          </p:nvPr>
        </p:nvSpPr>
        <p:spPr>
          <a:xfrm>
            <a:off x="4913388" y="2141775"/>
            <a:ext cx="2989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EDUCATION</a:t>
            </a:r>
            <a:endParaRPr/>
          </a:p>
        </p:txBody>
      </p:sp>
      <p:sp>
        <p:nvSpPr>
          <p:cNvPr id="2606" name="Google Shape;2606;p34"/>
          <p:cNvSpPr txBox="1"/>
          <p:nvPr>
            <p:ph idx="14" type="subTitle"/>
          </p:nvPr>
        </p:nvSpPr>
        <p:spPr>
          <a:xfrm>
            <a:off x="1241413" y="3723400"/>
            <a:ext cx="2989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SKILLS</a:t>
            </a:r>
            <a:endParaRPr/>
          </a:p>
        </p:txBody>
      </p:sp>
      <p:sp>
        <p:nvSpPr>
          <p:cNvPr id="2607" name="Google Shape;2607;p34"/>
          <p:cNvSpPr txBox="1"/>
          <p:nvPr>
            <p:ph idx="15" type="subTitle"/>
          </p:nvPr>
        </p:nvSpPr>
        <p:spPr>
          <a:xfrm>
            <a:off x="4913384" y="3723400"/>
            <a:ext cx="2989200" cy="3945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INTERESTS/HOBBIES</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863" name="Shape 3863"/>
        <p:cNvGrpSpPr/>
        <p:nvPr/>
      </p:nvGrpSpPr>
      <p:grpSpPr>
        <a:xfrm>
          <a:off x="0" y="0"/>
          <a:ext cx="0" cy="0"/>
          <a:chOff x="0" y="0"/>
          <a:chExt cx="0" cy="0"/>
        </a:xfrm>
      </p:grpSpPr>
      <p:sp>
        <p:nvSpPr>
          <p:cNvPr id="3864" name="Google Shape;3864;p61"/>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chemeClr val="hlink"/>
                </a:solidFill>
                <a:hlinkClick action="ppaction://hlinksldjump" r:id="rId4"/>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865" name="Google Shape;3865;p61"/>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866" name="Google Shape;3866;p61"/>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870" name="Shape 3870"/>
        <p:cNvGrpSpPr/>
        <p:nvPr/>
      </p:nvGrpSpPr>
      <p:grpSpPr>
        <a:xfrm>
          <a:off x="0" y="0"/>
          <a:ext cx="0" cy="0"/>
          <a:chOff x="0" y="0"/>
          <a:chExt cx="0" cy="0"/>
        </a:xfrm>
      </p:grpSpPr>
      <p:sp>
        <p:nvSpPr>
          <p:cNvPr id="3871" name="Google Shape;3871;p62"/>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872" name="Google Shape;3872;p62"/>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EFEFEF"/>
                </a:solidFill>
              </a:rPr>
              <a:t>Montserrat </a:t>
            </a:r>
            <a:endParaRPr b="1" sz="1100">
              <a:solidFill>
                <a:srgbClr val="EFEFEF"/>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https://fonts.google.com/specimen/Montserrat</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Arimo</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https://fonts.google.com/specimen/Arimo</a:t>
            </a:r>
            <a:r>
              <a:rPr lang="en" sz="1100">
                <a:solidFill>
                  <a:schemeClr val="lt1"/>
                </a:solidFill>
              </a:rPr>
              <a:t>)</a:t>
            </a:r>
            <a:endParaRPr sz="1100">
              <a:solidFill>
                <a:schemeClr val="lt1"/>
              </a:solidFill>
            </a:endParaRPr>
          </a:p>
        </p:txBody>
      </p:sp>
      <p:sp>
        <p:nvSpPr>
          <p:cNvPr id="3873" name="Google Shape;3873;p62"/>
          <p:cNvSpPr/>
          <p:nvPr/>
        </p:nvSpPr>
        <p:spPr>
          <a:xfrm>
            <a:off x="2052650" y="2988225"/>
            <a:ext cx="791400" cy="754200"/>
          </a:xfrm>
          <a:prstGeom prst="roundRect">
            <a:avLst>
              <a:gd fmla="val 16667" name="adj"/>
            </a:avLst>
          </a:prstGeom>
          <a:solidFill>
            <a:schemeClr val="lt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2"/>
          <p:cNvSpPr/>
          <p:nvPr/>
        </p:nvSpPr>
        <p:spPr>
          <a:xfrm>
            <a:off x="3114470" y="2988225"/>
            <a:ext cx="791400" cy="754200"/>
          </a:xfrm>
          <a:prstGeom prst="roundRect">
            <a:avLst>
              <a:gd fmla="val 16667" name="adj"/>
            </a:avLst>
          </a:prstGeom>
          <a:solidFill>
            <a:srgbClr val="F0EDE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2"/>
          <p:cNvSpPr/>
          <p:nvPr/>
        </p:nvSpPr>
        <p:spPr>
          <a:xfrm>
            <a:off x="4176289" y="2988225"/>
            <a:ext cx="791400" cy="754200"/>
          </a:xfrm>
          <a:prstGeom prst="roundRect">
            <a:avLst>
              <a:gd fmla="val 16667" name="adj"/>
            </a:avLst>
          </a:prstGeom>
          <a:solidFill>
            <a:srgbClr val="CFCFC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2"/>
          <p:cNvSpPr txBox="1"/>
          <p:nvPr/>
        </p:nvSpPr>
        <p:spPr>
          <a:xfrm>
            <a:off x="20526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3B55"/>
                </a:solidFill>
              </a:rPr>
              <a:t>#ffffff</a:t>
            </a:r>
            <a:endParaRPr sz="1000">
              <a:solidFill>
                <a:srgbClr val="213B55"/>
              </a:solidFill>
            </a:endParaRPr>
          </a:p>
        </p:txBody>
      </p:sp>
      <p:sp>
        <p:nvSpPr>
          <p:cNvPr id="3877" name="Google Shape;3877;p62"/>
          <p:cNvSpPr txBox="1"/>
          <p:nvPr/>
        </p:nvSpPr>
        <p:spPr>
          <a:xfrm>
            <a:off x="311447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213B55"/>
                </a:solidFill>
              </a:rPr>
              <a:t>#f0edee</a:t>
            </a:r>
            <a:endParaRPr sz="1000">
              <a:solidFill>
                <a:srgbClr val="213B55"/>
              </a:solidFill>
            </a:endParaRPr>
          </a:p>
        </p:txBody>
      </p:sp>
      <p:sp>
        <p:nvSpPr>
          <p:cNvPr id="3878" name="Google Shape;3878;p62"/>
          <p:cNvSpPr txBox="1"/>
          <p:nvPr/>
        </p:nvSpPr>
        <p:spPr>
          <a:xfrm>
            <a:off x="417630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#cfcfcf</a:t>
            </a:r>
            <a:endParaRPr sz="1000">
              <a:solidFill>
                <a:srgbClr val="FFFFFF"/>
              </a:solidFill>
            </a:endParaRPr>
          </a:p>
        </p:txBody>
      </p:sp>
      <p:sp>
        <p:nvSpPr>
          <p:cNvPr id="3879" name="Google Shape;3879;p62"/>
          <p:cNvSpPr/>
          <p:nvPr/>
        </p:nvSpPr>
        <p:spPr>
          <a:xfrm>
            <a:off x="5238125" y="2988225"/>
            <a:ext cx="791400" cy="754200"/>
          </a:xfrm>
          <a:prstGeom prst="roundRect">
            <a:avLst>
              <a:gd fmla="val 16667" name="adj"/>
            </a:avLst>
          </a:prstGeom>
          <a:solidFill>
            <a:srgbClr val="AFAFA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2"/>
          <p:cNvSpPr txBox="1"/>
          <p:nvPr/>
        </p:nvSpPr>
        <p:spPr>
          <a:xfrm>
            <a:off x="5238125"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#afafaf</a:t>
            </a:r>
            <a:endParaRPr sz="1000">
              <a:solidFill>
                <a:srgbClr val="FFFFFF"/>
              </a:solidFill>
            </a:endParaRPr>
          </a:p>
        </p:txBody>
      </p:sp>
      <p:sp>
        <p:nvSpPr>
          <p:cNvPr id="3881" name="Google Shape;3881;p62"/>
          <p:cNvSpPr/>
          <p:nvPr/>
        </p:nvSpPr>
        <p:spPr>
          <a:xfrm>
            <a:off x="2583563" y="3919325"/>
            <a:ext cx="791400" cy="754200"/>
          </a:xfrm>
          <a:prstGeom prst="roundRect">
            <a:avLst>
              <a:gd fmla="val 16667" name="adj"/>
            </a:avLst>
          </a:prstGeom>
          <a:solidFill>
            <a:srgbClr val="1F748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2"/>
          <p:cNvSpPr/>
          <p:nvPr/>
        </p:nvSpPr>
        <p:spPr>
          <a:xfrm>
            <a:off x="3645382" y="3919325"/>
            <a:ext cx="791400" cy="754200"/>
          </a:xfrm>
          <a:prstGeom prst="roundRect">
            <a:avLst>
              <a:gd fmla="val 16667" name="adj"/>
            </a:avLst>
          </a:prstGeom>
          <a:solidFill>
            <a:srgbClr val="2C666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2"/>
          <p:cNvSpPr/>
          <p:nvPr/>
        </p:nvSpPr>
        <p:spPr>
          <a:xfrm>
            <a:off x="4707202" y="3919325"/>
            <a:ext cx="791400" cy="754200"/>
          </a:xfrm>
          <a:prstGeom prst="roundRect">
            <a:avLst>
              <a:gd fmla="val 16667" name="adj"/>
            </a:avLst>
          </a:prstGeom>
          <a:solidFill>
            <a:srgbClr val="07393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2"/>
          <p:cNvSpPr txBox="1"/>
          <p:nvPr/>
        </p:nvSpPr>
        <p:spPr>
          <a:xfrm>
            <a:off x="258356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#1f7481</a:t>
            </a:r>
            <a:endParaRPr sz="1000">
              <a:solidFill>
                <a:srgbClr val="FFFFFF"/>
              </a:solidFill>
            </a:endParaRPr>
          </a:p>
        </p:txBody>
      </p:sp>
      <p:sp>
        <p:nvSpPr>
          <p:cNvPr id="3885" name="Google Shape;3885;p62"/>
          <p:cNvSpPr txBox="1"/>
          <p:nvPr/>
        </p:nvSpPr>
        <p:spPr>
          <a:xfrm>
            <a:off x="364538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#2c666e</a:t>
            </a:r>
            <a:endParaRPr sz="1000">
              <a:solidFill>
                <a:srgbClr val="FFFFFF"/>
              </a:solidFill>
            </a:endParaRPr>
          </a:p>
        </p:txBody>
      </p:sp>
      <p:sp>
        <p:nvSpPr>
          <p:cNvPr id="3886" name="Google Shape;3886;p62"/>
          <p:cNvSpPr txBox="1"/>
          <p:nvPr/>
        </p:nvSpPr>
        <p:spPr>
          <a:xfrm>
            <a:off x="4707213"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#07393c</a:t>
            </a:r>
            <a:endParaRPr sz="1000">
              <a:solidFill>
                <a:srgbClr val="FFFFFF"/>
              </a:solidFill>
            </a:endParaRPr>
          </a:p>
        </p:txBody>
      </p:sp>
      <p:sp>
        <p:nvSpPr>
          <p:cNvPr id="3887" name="Google Shape;3887;p62"/>
          <p:cNvSpPr/>
          <p:nvPr/>
        </p:nvSpPr>
        <p:spPr>
          <a:xfrm>
            <a:off x="5769038" y="3919325"/>
            <a:ext cx="791400" cy="754200"/>
          </a:xfrm>
          <a:prstGeom prst="roundRect">
            <a:avLst>
              <a:gd fmla="val 16667" name="adj"/>
            </a:avLst>
          </a:prstGeom>
          <a:solidFill>
            <a:srgbClr val="0A090C"/>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2"/>
          <p:cNvSpPr txBox="1"/>
          <p:nvPr/>
        </p:nvSpPr>
        <p:spPr>
          <a:xfrm>
            <a:off x="5769038" y="40763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#0a090c</a:t>
            </a:r>
            <a:endParaRPr sz="1000">
              <a:solidFill>
                <a:srgbClr val="FFFFFF"/>
              </a:solidFill>
            </a:endParaRPr>
          </a:p>
        </p:txBody>
      </p:sp>
      <p:sp>
        <p:nvSpPr>
          <p:cNvPr id="3889" name="Google Shape;3889;p62"/>
          <p:cNvSpPr/>
          <p:nvPr/>
        </p:nvSpPr>
        <p:spPr>
          <a:xfrm>
            <a:off x="6299950" y="2988225"/>
            <a:ext cx="791400" cy="754200"/>
          </a:xfrm>
          <a:prstGeom prst="roundRect">
            <a:avLst>
              <a:gd fmla="val 16667" name="adj"/>
            </a:avLst>
          </a:prstGeom>
          <a:solidFill>
            <a:srgbClr val="1B9AAA"/>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2"/>
          <p:cNvSpPr txBox="1"/>
          <p:nvPr/>
        </p:nvSpPr>
        <p:spPr>
          <a:xfrm>
            <a:off x="6299950" y="31452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#1b9aaa</a:t>
            </a:r>
            <a:endParaRPr sz="1000">
              <a:solidFill>
                <a:srgbClr val="FFFFFF"/>
              </a:solidFill>
            </a:endParaRPr>
          </a:p>
        </p:txBody>
      </p:sp>
      <p:sp>
        <p:nvSpPr>
          <p:cNvPr id="3891" name="Google Shape;3891;p62"/>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895" name="Shape 3895"/>
        <p:cNvGrpSpPr/>
        <p:nvPr/>
      </p:nvGrpSpPr>
      <p:grpSpPr>
        <a:xfrm>
          <a:off x="0" y="0"/>
          <a:ext cx="0" cy="0"/>
          <a:chOff x="0" y="0"/>
          <a:chExt cx="0" cy="0"/>
        </a:xfrm>
      </p:grpSpPr>
      <p:sp>
        <p:nvSpPr>
          <p:cNvPr id="3896" name="Google Shape;3896;p63"/>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sp>
        <p:nvSpPr>
          <p:cNvPr id="3897" name="Google Shape;3897;p63"/>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pic>
        <p:nvPicPr>
          <p:cNvPr id="3898" name="Google Shape;3898;p63"/>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3899" name="Google Shape;3899;p63">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900" name="Google Shape;3900;p63">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901" name="Google Shape;3901;p63">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902" name="Google Shape;3902;p63">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903" name="Google Shape;3903;p63"/>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3904" name="Google Shape;3904;p63"/>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3905" name="Google Shape;3905;p63"/>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3906" name="Google Shape;3906;p63"/>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3907" name="Google Shape;3907;p63">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911" name="Shape 3911"/>
        <p:cNvGrpSpPr/>
        <p:nvPr/>
      </p:nvGrpSpPr>
      <p:grpSpPr>
        <a:xfrm>
          <a:off x="0" y="0"/>
          <a:ext cx="0" cy="0"/>
          <a:chOff x="0" y="0"/>
          <a:chExt cx="0" cy="0"/>
        </a:xfrm>
      </p:grpSpPr>
      <p:sp>
        <p:nvSpPr>
          <p:cNvPr id="3912" name="Google Shape;3912;p64"/>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913" name="Google Shape;3913;p64"/>
          <p:cNvGrpSpPr/>
          <p:nvPr/>
        </p:nvGrpSpPr>
        <p:grpSpPr>
          <a:xfrm>
            <a:off x="5156078" y="3085736"/>
            <a:ext cx="474294" cy="551291"/>
            <a:chOff x="4727025" y="1332775"/>
            <a:chExt cx="59900" cy="69625"/>
          </a:xfrm>
        </p:grpSpPr>
        <p:sp>
          <p:nvSpPr>
            <p:cNvPr id="3914" name="Google Shape;3914;p64"/>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4"/>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6" name="Google Shape;3916;p64"/>
          <p:cNvGrpSpPr/>
          <p:nvPr/>
        </p:nvGrpSpPr>
        <p:grpSpPr>
          <a:xfrm>
            <a:off x="5769734" y="2314340"/>
            <a:ext cx="555653" cy="557031"/>
            <a:chOff x="4820425" y="1329900"/>
            <a:chExt cx="70175" cy="70350"/>
          </a:xfrm>
        </p:grpSpPr>
        <p:sp>
          <p:nvSpPr>
            <p:cNvPr id="3917" name="Google Shape;3917;p64"/>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4"/>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4"/>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4"/>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1" name="Google Shape;3921;p64"/>
          <p:cNvGrpSpPr/>
          <p:nvPr/>
        </p:nvGrpSpPr>
        <p:grpSpPr>
          <a:xfrm>
            <a:off x="6396103" y="2318845"/>
            <a:ext cx="582574" cy="533871"/>
            <a:chOff x="4903200" y="1331525"/>
            <a:chExt cx="73575" cy="67425"/>
          </a:xfrm>
        </p:grpSpPr>
        <p:sp>
          <p:nvSpPr>
            <p:cNvPr id="3922" name="Google Shape;3922;p64"/>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4"/>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4" name="Google Shape;3924;p64"/>
          <p:cNvGrpSpPr/>
          <p:nvPr/>
        </p:nvGrpSpPr>
        <p:grpSpPr>
          <a:xfrm>
            <a:off x="5755581" y="3078709"/>
            <a:ext cx="583960" cy="565345"/>
            <a:chOff x="4815575" y="1416800"/>
            <a:chExt cx="73750" cy="71400"/>
          </a:xfrm>
        </p:grpSpPr>
        <p:sp>
          <p:nvSpPr>
            <p:cNvPr id="3925" name="Google Shape;3925;p64"/>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4"/>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4"/>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64"/>
          <p:cNvGrpSpPr/>
          <p:nvPr/>
        </p:nvGrpSpPr>
        <p:grpSpPr>
          <a:xfrm>
            <a:off x="6390362" y="3108896"/>
            <a:ext cx="589898" cy="504970"/>
            <a:chOff x="4902475" y="1418875"/>
            <a:chExt cx="74500" cy="63775"/>
          </a:xfrm>
        </p:grpSpPr>
        <p:sp>
          <p:nvSpPr>
            <p:cNvPr id="3929" name="Google Shape;3929;p64"/>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4"/>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1" name="Google Shape;3931;p64"/>
          <p:cNvGrpSpPr/>
          <p:nvPr/>
        </p:nvGrpSpPr>
        <p:grpSpPr>
          <a:xfrm>
            <a:off x="5765577" y="3826000"/>
            <a:ext cx="563967" cy="567127"/>
            <a:chOff x="4818100" y="1507675"/>
            <a:chExt cx="71225" cy="71625"/>
          </a:xfrm>
        </p:grpSpPr>
        <p:sp>
          <p:nvSpPr>
            <p:cNvPr id="3932" name="Google Shape;3932;p64"/>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4"/>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4"/>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4"/>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6" name="Google Shape;3936;p64"/>
          <p:cNvGrpSpPr/>
          <p:nvPr/>
        </p:nvGrpSpPr>
        <p:grpSpPr>
          <a:xfrm>
            <a:off x="5079075" y="3829461"/>
            <a:ext cx="628301" cy="588505"/>
            <a:chOff x="4721450" y="1509475"/>
            <a:chExt cx="79350" cy="74325"/>
          </a:xfrm>
        </p:grpSpPr>
        <p:sp>
          <p:nvSpPr>
            <p:cNvPr id="3937" name="Google Shape;3937;p64"/>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4"/>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4"/>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4"/>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1" name="Google Shape;3941;p64"/>
          <p:cNvGrpSpPr/>
          <p:nvPr/>
        </p:nvGrpSpPr>
        <p:grpSpPr>
          <a:xfrm>
            <a:off x="6424608" y="3814027"/>
            <a:ext cx="557038" cy="562772"/>
            <a:chOff x="4906800" y="1507500"/>
            <a:chExt cx="70350" cy="71075"/>
          </a:xfrm>
        </p:grpSpPr>
        <p:sp>
          <p:nvSpPr>
            <p:cNvPr id="3942" name="Google Shape;3942;p64"/>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4"/>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4"/>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4"/>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4"/>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47" name="Google Shape;3947;p64"/>
          <p:cNvGrpSpPr/>
          <p:nvPr/>
        </p:nvGrpSpPr>
        <p:grpSpPr>
          <a:xfrm>
            <a:off x="4462216" y="2340963"/>
            <a:ext cx="517934" cy="517934"/>
            <a:chOff x="3736598" y="2170606"/>
            <a:chExt cx="404889" cy="404889"/>
          </a:xfrm>
        </p:grpSpPr>
        <p:sp>
          <p:nvSpPr>
            <p:cNvPr id="3948" name="Google Shape;3948;p64"/>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4"/>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4"/>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4"/>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2" name="Google Shape;3952;p64"/>
          <p:cNvGrpSpPr/>
          <p:nvPr/>
        </p:nvGrpSpPr>
        <p:grpSpPr>
          <a:xfrm>
            <a:off x="3729277" y="2341061"/>
            <a:ext cx="586986" cy="517740"/>
            <a:chOff x="3161917" y="2170682"/>
            <a:chExt cx="458870" cy="404737"/>
          </a:xfrm>
        </p:grpSpPr>
        <p:sp>
          <p:nvSpPr>
            <p:cNvPr id="3953" name="Google Shape;3953;p64"/>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4"/>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4"/>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6" name="Google Shape;3956;p64"/>
          <p:cNvGrpSpPr/>
          <p:nvPr/>
        </p:nvGrpSpPr>
        <p:grpSpPr>
          <a:xfrm>
            <a:off x="3752299" y="3102400"/>
            <a:ext cx="540943" cy="517963"/>
            <a:chOff x="3179914" y="2889488"/>
            <a:chExt cx="422876" cy="404911"/>
          </a:xfrm>
        </p:grpSpPr>
        <p:sp>
          <p:nvSpPr>
            <p:cNvPr id="3957" name="Google Shape;3957;p64"/>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4"/>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4"/>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4"/>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4"/>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4"/>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3" name="Google Shape;3963;p64"/>
          <p:cNvGrpSpPr/>
          <p:nvPr/>
        </p:nvGrpSpPr>
        <p:grpSpPr>
          <a:xfrm>
            <a:off x="4453093" y="3102358"/>
            <a:ext cx="536180" cy="518047"/>
            <a:chOff x="3729467" y="2889422"/>
            <a:chExt cx="419153" cy="404977"/>
          </a:xfrm>
        </p:grpSpPr>
        <p:sp>
          <p:nvSpPr>
            <p:cNvPr id="3964" name="Google Shape;3964;p64"/>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4"/>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4"/>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4"/>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4"/>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4"/>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4"/>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1" name="Google Shape;3971;p64"/>
          <p:cNvGrpSpPr/>
          <p:nvPr/>
        </p:nvGrpSpPr>
        <p:grpSpPr>
          <a:xfrm>
            <a:off x="1990126" y="3445787"/>
            <a:ext cx="965351" cy="134611"/>
            <a:chOff x="4411970" y="2962952"/>
            <a:chExt cx="706544" cy="104212"/>
          </a:xfrm>
        </p:grpSpPr>
        <p:sp>
          <p:nvSpPr>
            <p:cNvPr id="3972" name="Google Shape;3972;p64"/>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4"/>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4"/>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4"/>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6" name="Google Shape;3976;p64"/>
          <p:cNvGrpSpPr/>
          <p:nvPr/>
        </p:nvGrpSpPr>
        <p:grpSpPr>
          <a:xfrm>
            <a:off x="1990126" y="3041077"/>
            <a:ext cx="960158" cy="289172"/>
            <a:chOff x="4411970" y="2726085"/>
            <a:chExt cx="643107" cy="193659"/>
          </a:xfrm>
        </p:grpSpPr>
        <p:sp>
          <p:nvSpPr>
            <p:cNvPr id="3977" name="Google Shape;3977;p64"/>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4"/>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4"/>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64"/>
          <p:cNvGrpSpPr/>
          <p:nvPr/>
        </p:nvGrpSpPr>
        <p:grpSpPr>
          <a:xfrm>
            <a:off x="998624" y="3295400"/>
            <a:ext cx="811503" cy="252584"/>
            <a:chOff x="4411970" y="4340222"/>
            <a:chExt cx="779467" cy="242683"/>
          </a:xfrm>
        </p:grpSpPr>
        <p:sp>
          <p:nvSpPr>
            <p:cNvPr id="3981" name="Google Shape;3981;p64"/>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4"/>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4"/>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4" name="Google Shape;3984;p64"/>
          <p:cNvGrpSpPr/>
          <p:nvPr/>
        </p:nvGrpSpPr>
        <p:grpSpPr>
          <a:xfrm>
            <a:off x="1990126" y="2709308"/>
            <a:ext cx="965160" cy="216230"/>
            <a:chOff x="4411970" y="2468674"/>
            <a:chExt cx="747317" cy="167425"/>
          </a:xfrm>
        </p:grpSpPr>
        <p:sp>
          <p:nvSpPr>
            <p:cNvPr id="3985" name="Google Shape;3985;p64"/>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4"/>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87" name="Google Shape;3987;p64"/>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988" name="Google Shape;3988;p64"/>
          <p:cNvGrpSpPr/>
          <p:nvPr/>
        </p:nvGrpSpPr>
        <p:grpSpPr>
          <a:xfrm>
            <a:off x="997692" y="2334687"/>
            <a:ext cx="1959041" cy="208784"/>
            <a:chOff x="6336019" y="3733725"/>
            <a:chExt cx="2566206" cy="351310"/>
          </a:xfrm>
        </p:grpSpPr>
        <p:sp>
          <p:nvSpPr>
            <p:cNvPr id="3989" name="Google Shape;3989;p64"/>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4"/>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4"/>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4"/>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3" name="Google Shape;3993;p64"/>
          <p:cNvGrpSpPr/>
          <p:nvPr/>
        </p:nvGrpSpPr>
        <p:grpSpPr>
          <a:xfrm>
            <a:off x="1990126" y="3950602"/>
            <a:ext cx="946551" cy="153200"/>
            <a:chOff x="4404545" y="3301592"/>
            <a:chExt cx="782403" cy="129272"/>
          </a:xfrm>
        </p:grpSpPr>
        <p:sp>
          <p:nvSpPr>
            <p:cNvPr id="3994" name="Google Shape;3994;p64"/>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4"/>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6" name="Google Shape;3996;p64"/>
          <p:cNvGrpSpPr/>
          <p:nvPr/>
        </p:nvGrpSpPr>
        <p:grpSpPr>
          <a:xfrm>
            <a:off x="1990126" y="3695937"/>
            <a:ext cx="962257" cy="139127"/>
            <a:chOff x="4411970" y="3131459"/>
            <a:chExt cx="710520" cy="117397"/>
          </a:xfrm>
        </p:grpSpPr>
        <p:sp>
          <p:nvSpPr>
            <p:cNvPr id="3997" name="Google Shape;3997;p64"/>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4"/>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999" name="Google Shape;3999;p64"/>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00" name="Google Shape;4000;p64"/>
          <p:cNvGrpSpPr/>
          <p:nvPr/>
        </p:nvGrpSpPr>
        <p:grpSpPr>
          <a:xfrm>
            <a:off x="990271" y="3621603"/>
            <a:ext cx="823838" cy="458988"/>
            <a:chOff x="4411970" y="1801825"/>
            <a:chExt cx="734586" cy="409262"/>
          </a:xfrm>
        </p:grpSpPr>
        <p:sp>
          <p:nvSpPr>
            <p:cNvPr id="4001" name="Google Shape;4001;p64"/>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4"/>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3" name="Google Shape;4003;p64"/>
          <p:cNvGrpSpPr/>
          <p:nvPr/>
        </p:nvGrpSpPr>
        <p:grpSpPr>
          <a:xfrm>
            <a:off x="3095243" y="2339173"/>
            <a:ext cx="521514" cy="521514"/>
            <a:chOff x="5681300" y="2527788"/>
            <a:chExt cx="805800" cy="805800"/>
          </a:xfrm>
        </p:grpSpPr>
        <p:sp>
          <p:nvSpPr>
            <p:cNvPr id="4004" name="Google Shape;4004;p64"/>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4"/>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6" name="Google Shape;4006;p64"/>
          <p:cNvGrpSpPr/>
          <p:nvPr/>
        </p:nvGrpSpPr>
        <p:grpSpPr>
          <a:xfrm>
            <a:off x="3089483" y="3094865"/>
            <a:ext cx="533033" cy="533033"/>
            <a:chOff x="4049800" y="640400"/>
            <a:chExt cx="858900" cy="858900"/>
          </a:xfrm>
        </p:grpSpPr>
        <p:sp>
          <p:nvSpPr>
            <p:cNvPr id="4007" name="Google Shape;4007;p64"/>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4"/>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9" name="Google Shape;4009;p64"/>
          <p:cNvGrpSpPr/>
          <p:nvPr/>
        </p:nvGrpSpPr>
        <p:grpSpPr>
          <a:xfrm>
            <a:off x="3014966" y="3772543"/>
            <a:ext cx="682068" cy="682068"/>
            <a:chOff x="5080188" y="927900"/>
            <a:chExt cx="961200" cy="961200"/>
          </a:xfrm>
        </p:grpSpPr>
        <p:sp>
          <p:nvSpPr>
            <p:cNvPr id="4010" name="Google Shape;4010;p64"/>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4"/>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4"/>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4"/>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4"/>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4"/>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4"/>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4"/>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8" name="Google Shape;4018;p64"/>
          <p:cNvGrpSpPr/>
          <p:nvPr/>
        </p:nvGrpSpPr>
        <p:grpSpPr>
          <a:xfrm>
            <a:off x="4478465" y="3869234"/>
            <a:ext cx="505650" cy="504006"/>
            <a:chOff x="6039282" y="1042577"/>
            <a:chExt cx="734315" cy="731929"/>
          </a:xfrm>
        </p:grpSpPr>
        <p:sp>
          <p:nvSpPr>
            <p:cNvPr id="4019" name="Google Shape;4019;p64"/>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4"/>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4"/>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4"/>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4"/>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4"/>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4"/>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4"/>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4"/>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4"/>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4"/>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4"/>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4"/>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4"/>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4"/>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4"/>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4"/>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4"/>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4"/>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4"/>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4"/>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0" name="Google Shape;4040;p64"/>
          <p:cNvGrpSpPr/>
          <p:nvPr/>
        </p:nvGrpSpPr>
        <p:grpSpPr>
          <a:xfrm>
            <a:off x="5091067" y="2298862"/>
            <a:ext cx="567744" cy="602136"/>
            <a:chOff x="1825800" y="1651625"/>
            <a:chExt cx="539989" cy="571775"/>
          </a:xfrm>
        </p:grpSpPr>
        <p:sp>
          <p:nvSpPr>
            <p:cNvPr id="4041" name="Google Shape;4041;p64"/>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4"/>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4"/>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4"/>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5" name="Google Shape;4045;p64"/>
          <p:cNvGrpSpPr/>
          <p:nvPr/>
        </p:nvGrpSpPr>
        <p:grpSpPr>
          <a:xfrm>
            <a:off x="3765995" y="3855579"/>
            <a:ext cx="508123" cy="507955"/>
            <a:chOff x="1897577" y="2802432"/>
            <a:chExt cx="492176" cy="492014"/>
          </a:xfrm>
        </p:grpSpPr>
        <p:sp>
          <p:nvSpPr>
            <p:cNvPr id="4046" name="Google Shape;4046;p64"/>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4"/>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4"/>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4"/>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4"/>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4"/>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4"/>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4"/>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4"/>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4"/>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4"/>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4"/>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58" name="Google Shape;4058;p64"/>
          <p:cNvGrpSpPr/>
          <p:nvPr/>
        </p:nvGrpSpPr>
        <p:grpSpPr>
          <a:xfrm>
            <a:off x="997525" y="4169123"/>
            <a:ext cx="809227" cy="200842"/>
            <a:chOff x="2013045" y="4813233"/>
            <a:chExt cx="921986" cy="228854"/>
          </a:xfrm>
        </p:grpSpPr>
        <p:sp>
          <p:nvSpPr>
            <p:cNvPr id="4059" name="Google Shape;4059;p64"/>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4"/>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61" name="Google Shape;4061;p64"/>
          <p:cNvGrpSpPr/>
          <p:nvPr/>
        </p:nvGrpSpPr>
        <p:grpSpPr>
          <a:xfrm>
            <a:off x="1005985" y="2656004"/>
            <a:ext cx="792421" cy="269941"/>
            <a:chOff x="1046767" y="4756633"/>
            <a:chExt cx="859646" cy="292841"/>
          </a:xfrm>
        </p:grpSpPr>
        <p:sp>
          <p:nvSpPr>
            <p:cNvPr id="4062" name="Google Shape;4062;p64"/>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4"/>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4"/>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65" name="Google Shape;4065;p64"/>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4"/>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4"/>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4"/>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9" name="Google Shape;4069;p64"/>
          <p:cNvGrpSpPr/>
          <p:nvPr/>
        </p:nvGrpSpPr>
        <p:grpSpPr>
          <a:xfrm>
            <a:off x="7141841" y="2550562"/>
            <a:ext cx="166473" cy="141497"/>
            <a:chOff x="4660325" y="1866850"/>
            <a:chExt cx="68350" cy="58100"/>
          </a:xfrm>
        </p:grpSpPr>
        <p:sp>
          <p:nvSpPr>
            <p:cNvPr id="4070" name="Google Shape;4070;p64"/>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4"/>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2" name="Google Shape;4072;p64"/>
          <p:cNvGrpSpPr/>
          <p:nvPr/>
        </p:nvGrpSpPr>
        <p:grpSpPr>
          <a:xfrm>
            <a:off x="7451186" y="2576286"/>
            <a:ext cx="162515" cy="90049"/>
            <a:chOff x="4791775" y="1877500"/>
            <a:chExt cx="66725" cy="36975"/>
          </a:xfrm>
        </p:grpSpPr>
        <p:sp>
          <p:nvSpPr>
            <p:cNvPr id="4073" name="Google Shape;4073;p64"/>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4"/>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5" name="Google Shape;4075;p64"/>
          <p:cNvGrpSpPr/>
          <p:nvPr/>
        </p:nvGrpSpPr>
        <p:grpSpPr>
          <a:xfrm>
            <a:off x="7772899" y="2576286"/>
            <a:ext cx="144979" cy="90049"/>
            <a:chOff x="4923925" y="1877500"/>
            <a:chExt cx="59525" cy="36975"/>
          </a:xfrm>
        </p:grpSpPr>
        <p:sp>
          <p:nvSpPr>
            <p:cNvPr id="4076" name="Google Shape;4076;p64"/>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4"/>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8" name="Google Shape;4078;p64"/>
          <p:cNvGrpSpPr/>
          <p:nvPr/>
        </p:nvGrpSpPr>
        <p:grpSpPr>
          <a:xfrm>
            <a:off x="8067390" y="2558477"/>
            <a:ext cx="141447" cy="125667"/>
            <a:chOff x="5058450" y="1870100"/>
            <a:chExt cx="58075" cy="51600"/>
          </a:xfrm>
        </p:grpSpPr>
        <p:sp>
          <p:nvSpPr>
            <p:cNvPr id="4079" name="Google Shape;4079;p64"/>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4"/>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1" name="Google Shape;4081;p64"/>
          <p:cNvGrpSpPr/>
          <p:nvPr/>
        </p:nvGrpSpPr>
        <p:grpSpPr>
          <a:xfrm>
            <a:off x="7481905" y="2980885"/>
            <a:ext cx="101077" cy="107645"/>
            <a:chOff x="4811425" y="2065025"/>
            <a:chExt cx="41500" cy="44200"/>
          </a:xfrm>
        </p:grpSpPr>
        <p:sp>
          <p:nvSpPr>
            <p:cNvPr id="4082" name="Google Shape;4082;p64"/>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4"/>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4" name="Google Shape;4084;p64"/>
          <p:cNvGrpSpPr/>
          <p:nvPr/>
        </p:nvGrpSpPr>
        <p:grpSpPr>
          <a:xfrm>
            <a:off x="7774342" y="2981098"/>
            <a:ext cx="120867" cy="107218"/>
            <a:chOff x="4929875" y="2065025"/>
            <a:chExt cx="49625" cy="44025"/>
          </a:xfrm>
        </p:grpSpPr>
        <p:sp>
          <p:nvSpPr>
            <p:cNvPr id="4085" name="Google Shape;4085;p64"/>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4"/>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7" name="Google Shape;4087;p64"/>
          <p:cNvGrpSpPr/>
          <p:nvPr/>
        </p:nvGrpSpPr>
        <p:grpSpPr>
          <a:xfrm>
            <a:off x="8103011" y="2984112"/>
            <a:ext cx="70206" cy="101191"/>
            <a:chOff x="5083925" y="2066350"/>
            <a:chExt cx="28825" cy="41550"/>
          </a:xfrm>
        </p:grpSpPr>
        <p:sp>
          <p:nvSpPr>
            <p:cNvPr id="4088" name="Google Shape;4088;p64"/>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4"/>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0" name="Google Shape;4090;p64"/>
          <p:cNvGrpSpPr/>
          <p:nvPr/>
        </p:nvGrpSpPr>
        <p:grpSpPr>
          <a:xfrm>
            <a:off x="7134565" y="2999759"/>
            <a:ext cx="181026" cy="69896"/>
            <a:chOff x="4659775" y="2072775"/>
            <a:chExt cx="74325" cy="28700"/>
          </a:xfrm>
        </p:grpSpPr>
        <p:sp>
          <p:nvSpPr>
            <p:cNvPr id="4091" name="Google Shape;4091;p64"/>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4"/>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4"/>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4" name="Google Shape;4094;p64"/>
          <p:cNvGrpSpPr/>
          <p:nvPr/>
        </p:nvGrpSpPr>
        <p:grpSpPr>
          <a:xfrm>
            <a:off x="8054421" y="2790324"/>
            <a:ext cx="167387" cy="89197"/>
            <a:chOff x="4662475" y="1976500"/>
            <a:chExt cx="68725" cy="36625"/>
          </a:xfrm>
        </p:grpSpPr>
        <p:sp>
          <p:nvSpPr>
            <p:cNvPr id="4095" name="Google Shape;4095;p64"/>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4"/>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4"/>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8" name="Google Shape;4098;p64"/>
          <p:cNvGrpSpPr/>
          <p:nvPr/>
        </p:nvGrpSpPr>
        <p:grpSpPr>
          <a:xfrm>
            <a:off x="7751326" y="2793764"/>
            <a:ext cx="166899" cy="82317"/>
            <a:chOff x="4920150" y="1977875"/>
            <a:chExt cx="68525" cy="33800"/>
          </a:xfrm>
        </p:grpSpPr>
        <p:sp>
          <p:nvSpPr>
            <p:cNvPr id="4099" name="Google Shape;4099;p64"/>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4"/>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4"/>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2" name="Google Shape;4102;p64"/>
          <p:cNvGrpSpPr/>
          <p:nvPr/>
        </p:nvGrpSpPr>
        <p:grpSpPr>
          <a:xfrm>
            <a:off x="7162483" y="3197682"/>
            <a:ext cx="125190" cy="127859"/>
            <a:chOff x="4676550" y="2160575"/>
            <a:chExt cx="51400" cy="52500"/>
          </a:xfrm>
        </p:grpSpPr>
        <p:sp>
          <p:nvSpPr>
            <p:cNvPr id="4103" name="Google Shape;4103;p64"/>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4"/>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4"/>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6" name="Google Shape;4106;p64"/>
          <p:cNvGrpSpPr/>
          <p:nvPr/>
        </p:nvGrpSpPr>
        <p:grpSpPr>
          <a:xfrm>
            <a:off x="7459741" y="3204714"/>
            <a:ext cx="145405" cy="113794"/>
            <a:chOff x="4768325" y="2163475"/>
            <a:chExt cx="59700" cy="46725"/>
          </a:xfrm>
        </p:grpSpPr>
        <p:sp>
          <p:nvSpPr>
            <p:cNvPr id="4107" name="Google Shape;4107;p64"/>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4"/>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9" name="Google Shape;4109;p64"/>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4"/>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4"/>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4"/>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4"/>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4"/>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5" name="Google Shape;4115;p64"/>
          <p:cNvGrpSpPr/>
          <p:nvPr/>
        </p:nvGrpSpPr>
        <p:grpSpPr>
          <a:xfrm>
            <a:off x="7476059" y="3459808"/>
            <a:ext cx="112768" cy="106853"/>
            <a:chOff x="4768575" y="2253950"/>
            <a:chExt cx="46300" cy="43875"/>
          </a:xfrm>
        </p:grpSpPr>
        <p:sp>
          <p:nvSpPr>
            <p:cNvPr id="4116" name="Google Shape;4116;p64"/>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4"/>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18" name="Google Shape;4118;p64"/>
          <p:cNvGrpSpPr/>
          <p:nvPr/>
        </p:nvGrpSpPr>
        <p:grpSpPr>
          <a:xfrm>
            <a:off x="7775682" y="3948834"/>
            <a:ext cx="118187" cy="146246"/>
            <a:chOff x="4960900" y="2433225"/>
            <a:chExt cx="48525" cy="60050"/>
          </a:xfrm>
        </p:grpSpPr>
        <p:sp>
          <p:nvSpPr>
            <p:cNvPr id="4119" name="Google Shape;4119;p64"/>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4"/>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1" name="Google Shape;4121;p64"/>
          <p:cNvGrpSpPr/>
          <p:nvPr/>
        </p:nvGrpSpPr>
        <p:grpSpPr>
          <a:xfrm>
            <a:off x="7464247" y="4212895"/>
            <a:ext cx="136394" cy="143810"/>
            <a:chOff x="4854075" y="2527625"/>
            <a:chExt cx="56000" cy="59050"/>
          </a:xfrm>
        </p:grpSpPr>
        <p:sp>
          <p:nvSpPr>
            <p:cNvPr id="4122" name="Google Shape;4122;p64"/>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4"/>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24" name="Google Shape;4124;p64"/>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4"/>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4"/>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7" name="Google Shape;4127;p64"/>
          <p:cNvGrpSpPr/>
          <p:nvPr/>
        </p:nvGrpSpPr>
        <p:grpSpPr>
          <a:xfrm>
            <a:off x="8088458" y="3676639"/>
            <a:ext cx="99312" cy="160797"/>
            <a:chOff x="5059700" y="2334775"/>
            <a:chExt cx="40775" cy="66025"/>
          </a:xfrm>
        </p:grpSpPr>
        <p:sp>
          <p:nvSpPr>
            <p:cNvPr id="4128" name="Google Shape;4128;p64"/>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4"/>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4"/>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4"/>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4"/>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4"/>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4"/>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4"/>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4"/>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37" name="Google Shape;4137;p64"/>
          <p:cNvGrpSpPr/>
          <p:nvPr/>
        </p:nvGrpSpPr>
        <p:grpSpPr>
          <a:xfrm>
            <a:off x="8045622" y="3941771"/>
            <a:ext cx="184984" cy="160371"/>
            <a:chOff x="5037700" y="2430325"/>
            <a:chExt cx="75950" cy="65850"/>
          </a:xfrm>
        </p:grpSpPr>
        <p:sp>
          <p:nvSpPr>
            <p:cNvPr id="4138" name="Google Shape;4138;p64"/>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4"/>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40" name="Google Shape;4140;p64"/>
          <p:cNvGrpSpPr/>
          <p:nvPr/>
        </p:nvGrpSpPr>
        <p:grpSpPr>
          <a:xfrm>
            <a:off x="7465128" y="3708223"/>
            <a:ext cx="173014" cy="97629"/>
            <a:chOff x="4756975" y="2341800"/>
            <a:chExt cx="91975" cy="51925"/>
          </a:xfrm>
        </p:grpSpPr>
        <p:sp>
          <p:nvSpPr>
            <p:cNvPr id="4141" name="Google Shape;4141;p64"/>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4"/>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4"/>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4"/>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4"/>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4"/>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4"/>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4"/>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4"/>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4"/>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4"/>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4"/>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4"/>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4"/>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4"/>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4"/>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4"/>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4"/>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4"/>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4"/>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1" name="Google Shape;4161;p64"/>
          <p:cNvGrpSpPr/>
          <p:nvPr/>
        </p:nvGrpSpPr>
        <p:grpSpPr>
          <a:xfrm>
            <a:off x="7732065" y="4196920"/>
            <a:ext cx="212497" cy="175761"/>
            <a:chOff x="4943575" y="2516350"/>
            <a:chExt cx="98675" cy="81700"/>
          </a:xfrm>
        </p:grpSpPr>
        <p:sp>
          <p:nvSpPr>
            <p:cNvPr id="4162" name="Google Shape;4162;p64"/>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4"/>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4"/>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4"/>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4"/>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4"/>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4"/>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4"/>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4"/>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4"/>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4"/>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4"/>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4"/>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4"/>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4"/>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4"/>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4"/>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4"/>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4"/>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4"/>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4"/>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4"/>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4"/>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4"/>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4"/>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4"/>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4"/>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4"/>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4"/>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4"/>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4"/>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4"/>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4"/>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4"/>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4"/>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4"/>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4"/>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4"/>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4"/>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4"/>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4"/>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4"/>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4"/>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4"/>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4"/>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4"/>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4"/>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4"/>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4"/>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4"/>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4"/>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4"/>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4"/>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4"/>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4"/>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4"/>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4"/>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4"/>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4"/>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4"/>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4"/>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4"/>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4"/>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4"/>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4"/>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4"/>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4"/>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4"/>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4"/>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4"/>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4"/>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4"/>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4"/>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4"/>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4"/>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4"/>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4"/>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4"/>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40" name="Google Shape;4240;p64"/>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4"/>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4"/>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4"/>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48" name="Shape 4248"/>
        <p:cNvGrpSpPr/>
        <p:nvPr/>
      </p:nvGrpSpPr>
      <p:grpSpPr>
        <a:xfrm>
          <a:off x="0" y="0"/>
          <a:ext cx="0" cy="0"/>
          <a:chOff x="0" y="0"/>
          <a:chExt cx="0" cy="0"/>
        </a:xfrm>
      </p:grpSpPr>
      <p:grpSp>
        <p:nvGrpSpPr>
          <p:cNvPr id="4249" name="Google Shape;4249;p65"/>
          <p:cNvGrpSpPr/>
          <p:nvPr/>
        </p:nvGrpSpPr>
        <p:grpSpPr>
          <a:xfrm>
            <a:off x="6647587" y="3567393"/>
            <a:ext cx="560636" cy="516497"/>
            <a:chOff x="6652051" y="3714143"/>
            <a:chExt cx="560636" cy="516497"/>
          </a:xfrm>
        </p:grpSpPr>
        <p:grpSp>
          <p:nvGrpSpPr>
            <p:cNvPr id="4250" name="Google Shape;4250;p65"/>
            <p:cNvGrpSpPr/>
            <p:nvPr/>
          </p:nvGrpSpPr>
          <p:grpSpPr>
            <a:xfrm>
              <a:off x="6669657" y="3716715"/>
              <a:ext cx="466768" cy="464314"/>
              <a:chOff x="3139766" y="765669"/>
              <a:chExt cx="886380" cy="881888"/>
            </a:xfrm>
          </p:grpSpPr>
          <p:grpSp>
            <p:nvGrpSpPr>
              <p:cNvPr id="4251" name="Google Shape;4251;p65"/>
              <p:cNvGrpSpPr/>
              <p:nvPr/>
            </p:nvGrpSpPr>
            <p:grpSpPr>
              <a:xfrm>
                <a:off x="3139766" y="765669"/>
                <a:ext cx="886380" cy="881888"/>
                <a:chOff x="3139766" y="765669"/>
                <a:chExt cx="886380" cy="881888"/>
              </a:xfrm>
            </p:grpSpPr>
            <p:sp>
              <p:nvSpPr>
                <p:cNvPr id="4252" name="Google Shape;4252;p65"/>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5"/>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5"/>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5"/>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5"/>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5"/>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5"/>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5"/>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5"/>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1" name="Google Shape;4261;p65"/>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5"/>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5"/>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5"/>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65" name="Google Shape;4265;p65"/>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6" name="Google Shape;4266;p65"/>
          <p:cNvGrpSpPr/>
          <p:nvPr/>
        </p:nvGrpSpPr>
        <p:grpSpPr>
          <a:xfrm>
            <a:off x="7646296" y="3047976"/>
            <a:ext cx="104231" cy="320340"/>
            <a:chOff x="7564426" y="3224343"/>
            <a:chExt cx="119985" cy="368801"/>
          </a:xfrm>
        </p:grpSpPr>
        <p:sp>
          <p:nvSpPr>
            <p:cNvPr id="4267" name="Google Shape;4267;p65"/>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5"/>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69" name="Google Shape;4269;p65"/>
          <p:cNvGrpSpPr/>
          <p:nvPr/>
        </p:nvGrpSpPr>
        <p:grpSpPr>
          <a:xfrm>
            <a:off x="7345785" y="3042077"/>
            <a:ext cx="189489" cy="332132"/>
            <a:chOff x="8370831" y="3202002"/>
            <a:chExt cx="218129" cy="382376"/>
          </a:xfrm>
        </p:grpSpPr>
        <p:sp>
          <p:nvSpPr>
            <p:cNvPr id="4270" name="Google Shape;4270;p65"/>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5"/>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2" name="Google Shape;4272;p65"/>
          <p:cNvGrpSpPr/>
          <p:nvPr/>
        </p:nvGrpSpPr>
        <p:grpSpPr>
          <a:xfrm>
            <a:off x="8069174" y="3453209"/>
            <a:ext cx="309429" cy="267000"/>
            <a:chOff x="6742064" y="3750480"/>
            <a:chExt cx="399315" cy="344560"/>
          </a:xfrm>
        </p:grpSpPr>
        <p:sp>
          <p:nvSpPr>
            <p:cNvPr id="4273" name="Google Shape;4273;p65"/>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5"/>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5" name="Google Shape;4275;p65"/>
          <p:cNvGrpSpPr/>
          <p:nvPr/>
        </p:nvGrpSpPr>
        <p:grpSpPr>
          <a:xfrm>
            <a:off x="7608193" y="3804257"/>
            <a:ext cx="180437" cy="281608"/>
            <a:chOff x="7248525" y="3739696"/>
            <a:chExt cx="230531" cy="359790"/>
          </a:xfrm>
        </p:grpSpPr>
        <p:sp>
          <p:nvSpPr>
            <p:cNvPr id="4276" name="Google Shape;4276;p65"/>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5"/>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8" name="Google Shape;4278;p65"/>
          <p:cNvGrpSpPr/>
          <p:nvPr/>
        </p:nvGrpSpPr>
        <p:grpSpPr>
          <a:xfrm>
            <a:off x="7854113" y="3447481"/>
            <a:ext cx="162896" cy="278710"/>
            <a:chOff x="7601242" y="3729267"/>
            <a:chExt cx="222566" cy="380803"/>
          </a:xfrm>
        </p:grpSpPr>
        <p:sp>
          <p:nvSpPr>
            <p:cNvPr id="4279" name="Google Shape;4279;p65"/>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5"/>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81" name="Google Shape;4281;p65"/>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82" name="Google Shape;4282;p65"/>
          <p:cNvGrpSpPr/>
          <p:nvPr/>
        </p:nvGrpSpPr>
        <p:grpSpPr>
          <a:xfrm>
            <a:off x="7343758" y="3448622"/>
            <a:ext cx="193543" cy="275990"/>
            <a:chOff x="8304647" y="3738687"/>
            <a:chExt cx="225076" cy="320956"/>
          </a:xfrm>
        </p:grpSpPr>
        <p:sp>
          <p:nvSpPr>
            <p:cNvPr id="4283" name="Google Shape;4283;p65"/>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5"/>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5"/>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86" name="Google Shape;4286;p65"/>
          <p:cNvGrpSpPr/>
          <p:nvPr/>
        </p:nvGrpSpPr>
        <p:grpSpPr>
          <a:xfrm>
            <a:off x="7616251" y="3448622"/>
            <a:ext cx="178492" cy="275990"/>
            <a:chOff x="8615101" y="3738687"/>
            <a:chExt cx="207573" cy="320956"/>
          </a:xfrm>
        </p:grpSpPr>
        <p:sp>
          <p:nvSpPr>
            <p:cNvPr id="4287" name="Google Shape;4287;p65"/>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5"/>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5"/>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0" name="Google Shape;4290;p65"/>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1" name="Google Shape;4291;p65"/>
          <p:cNvGrpSpPr/>
          <p:nvPr/>
        </p:nvGrpSpPr>
        <p:grpSpPr>
          <a:xfrm>
            <a:off x="7841782" y="3851282"/>
            <a:ext cx="187557" cy="187557"/>
            <a:chOff x="8565775" y="671075"/>
            <a:chExt cx="441000" cy="441000"/>
          </a:xfrm>
        </p:grpSpPr>
        <p:sp>
          <p:nvSpPr>
            <p:cNvPr id="4292" name="Google Shape;4292;p65"/>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5"/>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94" name="Google Shape;4294;p65"/>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5"/>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96" name="Google Shape;4296;p65"/>
          <p:cNvGrpSpPr/>
          <p:nvPr/>
        </p:nvGrpSpPr>
        <p:grpSpPr>
          <a:xfrm>
            <a:off x="5996254" y="2923808"/>
            <a:ext cx="587865" cy="517731"/>
            <a:chOff x="6000718" y="3070557"/>
            <a:chExt cx="587865" cy="517731"/>
          </a:xfrm>
        </p:grpSpPr>
        <p:sp>
          <p:nvSpPr>
            <p:cNvPr id="4297" name="Google Shape;4297;p65"/>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5"/>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5"/>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5"/>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5"/>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5"/>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5"/>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5"/>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5"/>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5"/>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7" name="Google Shape;4307;p65"/>
          <p:cNvGrpSpPr/>
          <p:nvPr/>
        </p:nvGrpSpPr>
        <p:grpSpPr>
          <a:xfrm>
            <a:off x="6011059" y="3567468"/>
            <a:ext cx="557665" cy="516387"/>
            <a:chOff x="6015523" y="3714217"/>
            <a:chExt cx="557665" cy="516387"/>
          </a:xfrm>
        </p:grpSpPr>
        <p:grpSp>
          <p:nvGrpSpPr>
            <p:cNvPr id="4308" name="Google Shape;4308;p65"/>
            <p:cNvGrpSpPr/>
            <p:nvPr/>
          </p:nvGrpSpPr>
          <p:grpSpPr>
            <a:xfrm>
              <a:off x="6036094" y="3716980"/>
              <a:ext cx="529822" cy="510480"/>
              <a:chOff x="3148311" y="-545634"/>
              <a:chExt cx="1006118" cy="969572"/>
            </a:xfrm>
          </p:grpSpPr>
          <p:sp>
            <p:nvSpPr>
              <p:cNvPr id="4309" name="Google Shape;4309;p65"/>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5"/>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5"/>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5"/>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5"/>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5"/>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5"/>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5"/>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5"/>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5"/>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19" name="Google Shape;4319;p65"/>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20" name="Google Shape;4320;p65"/>
          <p:cNvGrpSpPr/>
          <p:nvPr/>
        </p:nvGrpSpPr>
        <p:grpSpPr>
          <a:xfrm>
            <a:off x="6639841" y="2926879"/>
            <a:ext cx="576302" cy="511871"/>
            <a:chOff x="6644304" y="3073628"/>
            <a:chExt cx="576302" cy="511871"/>
          </a:xfrm>
        </p:grpSpPr>
        <p:grpSp>
          <p:nvGrpSpPr>
            <p:cNvPr id="4321" name="Google Shape;4321;p65"/>
            <p:cNvGrpSpPr/>
            <p:nvPr/>
          </p:nvGrpSpPr>
          <p:grpSpPr>
            <a:xfrm>
              <a:off x="6712169" y="3073651"/>
              <a:ext cx="481611" cy="506713"/>
              <a:chOff x="1833536" y="-546641"/>
              <a:chExt cx="914567" cy="962419"/>
            </a:xfrm>
          </p:grpSpPr>
          <p:grpSp>
            <p:nvGrpSpPr>
              <p:cNvPr id="4322" name="Google Shape;4322;p65"/>
              <p:cNvGrpSpPr/>
              <p:nvPr/>
            </p:nvGrpSpPr>
            <p:grpSpPr>
              <a:xfrm>
                <a:off x="1833536" y="-524249"/>
                <a:ext cx="914567" cy="940027"/>
                <a:chOff x="1833536" y="-524249"/>
                <a:chExt cx="914567" cy="940027"/>
              </a:xfrm>
            </p:grpSpPr>
            <p:sp>
              <p:nvSpPr>
                <p:cNvPr id="4323" name="Google Shape;4323;p65"/>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5"/>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5"/>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5"/>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5"/>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28" name="Google Shape;4328;p65"/>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5"/>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5"/>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5"/>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332" name="Google Shape;4332;p65"/>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3" name="Google Shape;4333;p65"/>
          <p:cNvGrpSpPr/>
          <p:nvPr/>
        </p:nvGrpSpPr>
        <p:grpSpPr>
          <a:xfrm>
            <a:off x="719115" y="2852867"/>
            <a:ext cx="2622876" cy="1333540"/>
            <a:chOff x="238125" y="1038125"/>
            <a:chExt cx="7146800" cy="3633625"/>
          </a:xfrm>
        </p:grpSpPr>
        <p:sp>
          <p:nvSpPr>
            <p:cNvPr id="4334" name="Google Shape;4334;p65"/>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5"/>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5"/>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5"/>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5"/>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5"/>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5"/>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5"/>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5"/>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5"/>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5"/>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5"/>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5"/>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5"/>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5"/>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5"/>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5"/>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5"/>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5"/>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5"/>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5"/>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5"/>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5"/>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5"/>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5"/>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5"/>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5"/>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5"/>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5"/>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5"/>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5"/>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5"/>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5"/>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5"/>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5"/>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5"/>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5"/>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5"/>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5"/>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5"/>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5"/>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5"/>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5"/>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5"/>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5"/>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5"/>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5"/>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5"/>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5"/>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5"/>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5"/>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5"/>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5"/>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5"/>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5"/>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5"/>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5"/>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5"/>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5"/>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5"/>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5"/>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5"/>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5"/>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5"/>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5"/>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5"/>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5"/>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5"/>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5"/>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5"/>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5"/>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5"/>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5"/>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5"/>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5"/>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5"/>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5"/>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5"/>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5"/>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5"/>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5"/>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5"/>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5"/>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5"/>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5"/>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5"/>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5"/>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5"/>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5"/>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5"/>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5"/>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5"/>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5"/>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5"/>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5"/>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5"/>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5"/>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5"/>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5"/>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5"/>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5"/>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5"/>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5"/>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5"/>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5"/>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5"/>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5"/>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5"/>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5"/>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5"/>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5"/>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5"/>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5"/>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5"/>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5"/>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5"/>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5"/>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5"/>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5"/>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5"/>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5"/>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5"/>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5"/>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5"/>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5"/>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5"/>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5"/>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5"/>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5"/>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5"/>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5"/>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5"/>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5"/>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5"/>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5"/>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5"/>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5"/>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5"/>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5"/>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5"/>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5"/>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5"/>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5"/>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5"/>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5"/>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5"/>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5"/>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5"/>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5"/>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5"/>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5"/>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5"/>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5"/>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5"/>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5"/>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5"/>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5"/>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5"/>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5"/>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5"/>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5"/>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5"/>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5"/>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5"/>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5"/>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5"/>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5"/>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5"/>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5"/>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5"/>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5"/>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5"/>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5"/>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5"/>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5"/>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5"/>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5"/>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5"/>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5"/>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5"/>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5"/>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5"/>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5"/>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5"/>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5"/>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5"/>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5"/>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5"/>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5"/>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5"/>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5"/>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5"/>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5"/>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5"/>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5"/>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5"/>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5"/>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5"/>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5"/>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5"/>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5"/>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5"/>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5"/>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5"/>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5"/>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5"/>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5"/>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5"/>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5"/>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5"/>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5"/>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5"/>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5"/>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5"/>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5"/>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5"/>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5"/>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5"/>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5"/>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5"/>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5"/>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5"/>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5"/>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5"/>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5"/>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5"/>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5"/>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5"/>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5"/>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5"/>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5"/>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5"/>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5"/>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5"/>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5"/>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5"/>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5"/>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5"/>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5"/>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5"/>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5"/>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5"/>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5"/>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5"/>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5"/>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5"/>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5"/>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5"/>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5"/>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5"/>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5"/>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5"/>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5"/>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5"/>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5"/>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5"/>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5"/>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5"/>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5"/>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5"/>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5"/>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5"/>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5"/>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5"/>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5"/>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5"/>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5"/>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5"/>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5"/>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5"/>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5"/>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5"/>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5"/>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5"/>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5"/>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5"/>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5"/>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5"/>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5"/>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5"/>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5"/>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5"/>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5"/>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5"/>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5"/>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5"/>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5"/>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5"/>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5"/>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5"/>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5"/>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5"/>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5"/>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5"/>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5"/>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5"/>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5"/>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5"/>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5"/>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5"/>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5"/>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5"/>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5"/>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5"/>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5"/>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5"/>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5"/>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5"/>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5"/>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5"/>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5"/>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5"/>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5"/>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5"/>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5"/>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5"/>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5"/>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5"/>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5"/>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5"/>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5"/>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5"/>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5"/>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5"/>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5"/>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5"/>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5"/>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5"/>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5"/>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5"/>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5"/>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5"/>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5"/>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5"/>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5"/>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5"/>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5"/>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5"/>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5"/>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5"/>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5"/>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5"/>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5"/>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5"/>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5"/>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5"/>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5"/>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5"/>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5"/>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5"/>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5"/>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5"/>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5"/>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5"/>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5"/>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5"/>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5"/>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5"/>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5"/>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5"/>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5"/>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5"/>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5"/>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5"/>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5"/>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5"/>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5"/>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5"/>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5"/>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5"/>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5"/>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5"/>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5"/>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5"/>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5"/>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5"/>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5"/>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5"/>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5"/>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5"/>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5"/>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5"/>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5"/>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5"/>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5"/>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5"/>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5"/>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5"/>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5"/>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5"/>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5"/>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5"/>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5"/>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5"/>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5"/>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5"/>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5"/>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5"/>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5"/>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5"/>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5"/>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5"/>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5"/>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5"/>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5"/>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5"/>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5"/>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5"/>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5"/>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5"/>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5"/>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5"/>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5"/>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5"/>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5"/>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5"/>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5"/>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5"/>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5"/>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5"/>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5"/>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5"/>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5"/>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5"/>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5"/>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5"/>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5"/>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5"/>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5"/>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5"/>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5"/>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5"/>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5"/>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5"/>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5"/>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5"/>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5"/>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5"/>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5"/>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5"/>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5"/>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5"/>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5"/>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5"/>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5"/>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5"/>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5"/>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5"/>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5"/>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5"/>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5"/>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5"/>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5"/>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5"/>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5"/>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5"/>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5"/>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5"/>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5"/>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5"/>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5"/>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5"/>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5"/>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5"/>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5"/>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5"/>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5"/>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5"/>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5"/>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5"/>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5"/>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5"/>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5"/>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5"/>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5"/>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5"/>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5"/>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5"/>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5"/>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5"/>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5"/>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5"/>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5"/>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5"/>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5"/>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5"/>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5"/>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5"/>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5"/>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5"/>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5"/>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5"/>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5"/>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5"/>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5"/>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5"/>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5"/>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5"/>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5"/>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5"/>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5"/>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5"/>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5"/>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5"/>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5"/>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5"/>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5"/>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5"/>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5"/>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5"/>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5"/>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5"/>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5"/>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5"/>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5"/>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5"/>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5"/>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5"/>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5"/>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5"/>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5"/>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5"/>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5"/>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5"/>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5"/>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5"/>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5"/>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5"/>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5"/>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5"/>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5"/>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5"/>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5"/>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5"/>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5"/>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5"/>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5"/>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5"/>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5"/>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5"/>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5"/>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5"/>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5"/>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5"/>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5"/>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5"/>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5"/>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5"/>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5"/>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5"/>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5"/>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5"/>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5"/>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5"/>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5"/>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5"/>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5"/>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5"/>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5"/>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5"/>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5"/>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5"/>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5"/>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5"/>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5"/>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5"/>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5"/>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5"/>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5"/>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5"/>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5"/>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5"/>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5"/>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5"/>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5"/>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5"/>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5"/>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5"/>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5"/>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5"/>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5"/>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5"/>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5"/>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5"/>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5"/>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5"/>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5"/>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5"/>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5"/>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5"/>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5"/>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5"/>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5"/>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5"/>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5"/>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5"/>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5"/>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5"/>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5"/>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5"/>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5"/>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5"/>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5"/>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5"/>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5"/>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5"/>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5"/>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5"/>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5"/>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5"/>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5"/>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5"/>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5"/>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5"/>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5"/>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5"/>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5"/>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5"/>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5"/>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5"/>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5"/>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5"/>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5"/>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5"/>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5"/>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5"/>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5"/>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5"/>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5"/>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5"/>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5"/>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5"/>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5"/>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5"/>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5"/>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5"/>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5"/>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5"/>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5"/>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5"/>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5"/>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5"/>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5"/>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5"/>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5"/>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5"/>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5"/>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5"/>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5"/>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5"/>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5"/>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5"/>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5"/>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5"/>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5"/>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5"/>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5"/>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5"/>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5"/>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5"/>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5"/>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5"/>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5"/>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5"/>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5"/>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5"/>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5"/>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5"/>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5"/>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5"/>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5"/>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5"/>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5"/>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5"/>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5"/>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5"/>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5"/>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5"/>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5"/>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5"/>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5"/>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5"/>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5"/>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5"/>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5"/>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5"/>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5"/>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5"/>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5"/>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5"/>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5"/>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5"/>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5"/>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5"/>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5"/>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5"/>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5"/>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5"/>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5"/>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5"/>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5"/>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5"/>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5"/>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5"/>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5"/>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5"/>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5"/>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5"/>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5"/>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5"/>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5"/>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5"/>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5"/>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5"/>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5"/>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5"/>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5"/>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5"/>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5"/>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5"/>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5"/>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5"/>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5"/>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5"/>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5"/>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5"/>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5"/>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5"/>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5"/>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5"/>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5"/>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5"/>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5"/>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5"/>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5"/>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5"/>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5"/>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5"/>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5"/>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5"/>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5"/>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5"/>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5"/>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5"/>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5"/>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5"/>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5"/>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5"/>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5"/>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5"/>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5"/>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5"/>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5"/>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5"/>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5"/>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5"/>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5"/>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5"/>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5"/>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5"/>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5"/>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5"/>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5"/>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5"/>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5"/>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5"/>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5"/>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5"/>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5"/>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5"/>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5"/>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5"/>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5"/>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5"/>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5"/>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5"/>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5"/>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5"/>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5"/>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5"/>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5"/>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5"/>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5"/>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5"/>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5"/>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5"/>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5"/>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5"/>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5"/>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5"/>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5"/>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5"/>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5"/>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5"/>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5"/>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5"/>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5"/>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5"/>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5"/>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5"/>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5"/>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5"/>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5"/>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5"/>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5"/>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5"/>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5"/>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5"/>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5"/>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5"/>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5"/>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5"/>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5"/>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5"/>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5"/>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5"/>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5"/>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5"/>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5"/>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5"/>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5"/>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5"/>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5"/>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5"/>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5"/>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5"/>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5"/>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5"/>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5"/>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5"/>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5"/>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5"/>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5"/>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5"/>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5"/>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5"/>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5"/>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5"/>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5"/>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5"/>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5"/>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5"/>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5"/>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5"/>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5"/>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5"/>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5"/>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5"/>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5"/>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5"/>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5"/>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5"/>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5"/>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5"/>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5"/>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5"/>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5"/>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5"/>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5"/>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5"/>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5"/>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5"/>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5"/>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5"/>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5"/>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5"/>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5"/>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5"/>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5"/>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5"/>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5"/>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5"/>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5"/>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5"/>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5"/>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5"/>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5"/>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5"/>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5"/>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5"/>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5"/>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5"/>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5"/>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5"/>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5"/>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5"/>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5"/>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5"/>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5"/>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5"/>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5"/>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5"/>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5"/>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5"/>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5"/>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5"/>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5"/>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5"/>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5"/>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5"/>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5"/>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5"/>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5"/>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5"/>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5"/>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5"/>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5"/>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5"/>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5"/>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5"/>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5"/>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5"/>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5"/>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5"/>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5"/>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5"/>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5"/>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5"/>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5"/>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5"/>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5"/>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5"/>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5"/>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5"/>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5"/>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5"/>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5"/>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5"/>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5"/>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5"/>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5"/>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5"/>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5"/>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5"/>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5"/>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5"/>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5"/>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5"/>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5"/>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5"/>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5"/>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5"/>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5"/>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5"/>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5"/>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5"/>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5"/>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5"/>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5"/>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5"/>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5"/>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5"/>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5"/>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65"/>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5"/>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5"/>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5"/>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5"/>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5"/>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5"/>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5"/>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5"/>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5"/>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5"/>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5"/>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5"/>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5"/>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5"/>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5"/>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5"/>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5"/>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5"/>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5"/>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5"/>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5"/>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5"/>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5"/>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5"/>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5"/>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5"/>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5"/>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5"/>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5"/>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5"/>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5"/>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5"/>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5"/>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5"/>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5"/>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5"/>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5"/>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5"/>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5"/>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5"/>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5"/>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5"/>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5"/>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5"/>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5"/>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5"/>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2" name="Google Shape;5432;p65"/>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3" name="Google Shape;5433;p65"/>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5"/>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5"/>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5"/>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5"/>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5"/>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5"/>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5"/>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5"/>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5"/>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5"/>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4" name="Google Shape;5444;p65"/>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5"/>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5"/>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5"/>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5"/>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5"/>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5"/>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5"/>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5"/>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5"/>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5"/>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5"/>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5"/>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5"/>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5"/>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5"/>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5"/>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5"/>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5"/>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5"/>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5"/>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5"/>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5"/>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5"/>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5"/>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5"/>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0" name="Google Shape;5470;p65"/>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1" name="Google Shape;5471;p65"/>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5"/>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5"/>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5"/>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5"/>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5"/>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5"/>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8" name="Google Shape;5478;p65"/>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5"/>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5"/>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5"/>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5"/>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5"/>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5"/>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5"/>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5"/>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5"/>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5"/>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5"/>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5"/>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5"/>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5"/>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5"/>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5"/>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5"/>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5"/>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5"/>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5"/>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5"/>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5"/>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5"/>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5"/>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5"/>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5"/>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5"/>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5"/>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5"/>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5"/>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5"/>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5"/>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5"/>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5"/>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5"/>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5"/>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5"/>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5"/>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5"/>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5"/>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5"/>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5"/>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5"/>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5"/>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5"/>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5"/>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5"/>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5"/>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5"/>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5"/>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5"/>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5"/>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5"/>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5"/>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5"/>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5"/>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5"/>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5"/>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5"/>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5"/>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5"/>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5"/>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5"/>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5"/>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5"/>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5"/>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5"/>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5"/>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5"/>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5"/>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5"/>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5"/>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5"/>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5"/>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5"/>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5"/>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5"/>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5"/>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5"/>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5"/>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5"/>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5"/>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5"/>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5"/>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5"/>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5"/>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5"/>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5"/>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5"/>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5"/>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5"/>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5"/>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5"/>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5"/>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5"/>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5"/>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5"/>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5"/>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5"/>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5"/>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5"/>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5"/>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5"/>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5"/>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5"/>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5"/>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5"/>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5"/>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5"/>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5"/>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5"/>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5"/>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5"/>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5"/>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5"/>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5"/>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5"/>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5"/>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5"/>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5"/>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5"/>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5"/>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5"/>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5"/>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5"/>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5"/>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5"/>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5"/>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5"/>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5"/>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5"/>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5"/>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5"/>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5"/>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5"/>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5"/>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5"/>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5"/>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5"/>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5"/>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5"/>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5"/>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5"/>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5"/>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5"/>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5"/>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5"/>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5"/>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5"/>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5"/>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5"/>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5"/>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5"/>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5"/>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5"/>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5"/>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5"/>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5"/>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5"/>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5"/>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5"/>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5"/>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5"/>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5"/>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5"/>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5"/>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5"/>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5"/>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5"/>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5"/>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5"/>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5"/>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5"/>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5"/>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5"/>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5"/>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5"/>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5"/>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5"/>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5"/>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5"/>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5"/>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5"/>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5"/>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5"/>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5"/>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5"/>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5"/>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5"/>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5"/>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5"/>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5"/>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5"/>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5"/>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5"/>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5"/>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5"/>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5"/>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5"/>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5"/>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5"/>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5"/>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5"/>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5"/>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5"/>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5"/>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5"/>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5"/>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5"/>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5"/>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5"/>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5"/>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5"/>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5"/>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5"/>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5"/>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5"/>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5"/>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5"/>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5"/>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5"/>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5"/>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5"/>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5"/>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5"/>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5"/>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5"/>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5"/>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5"/>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5"/>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5"/>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5"/>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5"/>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5"/>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5"/>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5"/>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5"/>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5"/>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5"/>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5"/>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5"/>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5"/>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5"/>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5"/>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5"/>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5"/>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5"/>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5"/>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5"/>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5"/>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5"/>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5"/>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5"/>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5"/>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5"/>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5"/>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5"/>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5"/>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5"/>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5"/>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5"/>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5"/>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5"/>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5"/>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5"/>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5"/>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5"/>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5"/>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5"/>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5"/>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5"/>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5"/>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5"/>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5"/>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5"/>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5"/>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5"/>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5"/>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5"/>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5"/>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5"/>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5"/>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5"/>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5"/>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5"/>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5"/>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5"/>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5"/>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5"/>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5"/>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5"/>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5"/>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5"/>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5"/>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5"/>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5"/>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5"/>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5"/>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5"/>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5"/>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5"/>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5"/>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5"/>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5"/>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5"/>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5"/>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5"/>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5"/>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5"/>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5"/>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5"/>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5"/>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5"/>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5"/>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5"/>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5"/>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5"/>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5"/>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5"/>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5"/>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5"/>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5"/>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5"/>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5"/>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5"/>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5"/>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5"/>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5"/>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5"/>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5"/>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5"/>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5"/>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5"/>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5"/>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5"/>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5"/>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5"/>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5"/>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5"/>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5"/>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5"/>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5"/>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5"/>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5"/>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5"/>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5"/>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5"/>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5"/>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5"/>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5"/>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5"/>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5"/>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5"/>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5"/>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5"/>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5"/>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5"/>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5"/>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5"/>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5"/>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5"/>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5"/>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5"/>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5"/>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5"/>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5"/>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5"/>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5"/>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5"/>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5"/>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5"/>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5"/>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5"/>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5"/>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5"/>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5"/>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5"/>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5"/>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5"/>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5"/>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5"/>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5"/>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5"/>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5"/>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5"/>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5"/>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5"/>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5"/>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5"/>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5"/>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5"/>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5"/>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5"/>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5"/>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5"/>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5"/>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5"/>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5"/>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5"/>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5"/>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5"/>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5"/>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5"/>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5"/>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5"/>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5"/>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5"/>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5"/>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5"/>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5"/>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5"/>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5"/>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5"/>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5"/>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5"/>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5"/>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5"/>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5"/>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5"/>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5"/>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5"/>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5"/>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5"/>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5"/>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5"/>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5"/>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5"/>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65"/>
          <p:cNvGrpSpPr/>
          <p:nvPr/>
        </p:nvGrpSpPr>
        <p:grpSpPr>
          <a:xfrm>
            <a:off x="5904877" y="1016248"/>
            <a:ext cx="2435960" cy="1297725"/>
            <a:chOff x="233350" y="949250"/>
            <a:chExt cx="7137300" cy="3802300"/>
          </a:xfrm>
        </p:grpSpPr>
        <p:sp>
          <p:nvSpPr>
            <p:cNvPr id="5907" name="Google Shape;5907;p65"/>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5"/>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5"/>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5"/>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5"/>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5"/>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5"/>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5"/>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5"/>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5"/>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5"/>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5"/>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5"/>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5"/>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5"/>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5"/>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5"/>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5"/>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5"/>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5"/>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5"/>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5"/>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5"/>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5"/>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5"/>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5"/>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5"/>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5"/>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5"/>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5"/>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5"/>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5"/>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5"/>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5"/>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5"/>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5"/>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5"/>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5"/>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5"/>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5"/>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5"/>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5"/>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5"/>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5"/>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5"/>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5"/>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5"/>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5"/>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5"/>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5"/>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5"/>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8" name="Google Shape;5958;p65"/>
          <p:cNvGrpSpPr/>
          <p:nvPr/>
        </p:nvGrpSpPr>
        <p:grpSpPr>
          <a:xfrm>
            <a:off x="698034" y="977939"/>
            <a:ext cx="2665073" cy="1317140"/>
            <a:chOff x="793334" y="1192826"/>
            <a:chExt cx="2665073" cy="1317140"/>
          </a:xfrm>
        </p:grpSpPr>
        <p:sp>
          <p:nvSpPr>
            <p:cNvPr id="5959" name="Google Shape;5959;p65"/>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5"/>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5"/>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5"/>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5"/>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5"/>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5"/>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5"/>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5"/>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5"/>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5"/>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5"/>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5"/>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5"/>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5"/>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5"/>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5"/>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5"/>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5"/>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5"/>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5"/>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5"/>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5"/>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5"/>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5"/>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5"/>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5"/>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5"/>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5"/>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5"/>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5"/>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5"/>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5"/>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5"/>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5"/>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5"/>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5"/>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5"/>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5"/>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5"/>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5"/>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5"/>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5"/>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5"/>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5"/>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5"/>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5"/>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5"/>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5"/>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5"/>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5"/>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5"/>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5"/>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5"/>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5"/>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5"/>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5"/>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5"/>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5"/>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5"/>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5"/>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5"/>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5"/>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5"/>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5"/>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5"/>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5"/>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5"/>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5"/>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5"/>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5"/>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5"/>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5"/>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5"/>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5"/>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5"/>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5"/>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5"/>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5"/>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5"/>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5"/>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5"/>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5"/>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5"/>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5"/>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5"/>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5"/>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5"/>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5"/>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5"/>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5"/>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5"/>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5"/>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5"/>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5"/>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5"/>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5"/>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5"/>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5"/>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5"/>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5"/>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5"/>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5"/>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5"/>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5"/>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5"/>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5"/>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5"/>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5"/>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5"/>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5"/>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5"/>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5"/>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5"/>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5"/>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5"/>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5"/>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5"/>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5"/>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5"/>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5"/>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5"/>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5"/>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5"/>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5"/>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5"/>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5"/>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5"/>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5"/>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5"/>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5"/>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5"/>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5"/>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5"/>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5"/>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5"/>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5"/>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5"/>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5"/>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5"/>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5"/>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5"/>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5"/>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5"/>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5"/>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5"/>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5"/>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5"/>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5"/>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5"/>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5"/>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5"/>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5"/>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5"/>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5"/>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5"/>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5"/>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5"/>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5"/>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5"/>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5"/>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5"/>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5"/>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5"/>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5"/>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5"/>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5"/>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5"/>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5"/>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5"/>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5"/>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5"/>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5"/>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5"/>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5"/>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5"/>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5"/>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5"/>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5"/>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5"/>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5"/>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5"/>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5"/>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5"/>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5"/>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5"/>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5"/>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5"/>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5"/>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5"/>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5"/>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5"/>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5"/>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5"/>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5"/>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5"/>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5"/>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5"/>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5"/>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5"/>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5"/>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5"/>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5"/>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5"/>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5"/>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5"/>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5"/>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5"/>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5"/>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5"/>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5"/>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5"/>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5"/>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5"/>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5"/>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5"/>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5"/>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5"/>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5"/>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5"/>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5"/>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5"/>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5"/>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5"/>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5"/>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5"/>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5"/>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5"/>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5"/>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5"/>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5"/>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5"/>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5"/>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5"/>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5"/>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5"/>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5"/>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5"/>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5"/>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5"/>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5"/>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5"/>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5"/>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5"/>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5"/>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5"/>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5"/>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5"/>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5"/>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5"/>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5"/>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5"/>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5"/>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5"/>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5"/>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5"/>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5"/>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5"/>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5"/>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5"/>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5"/>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5"/>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5"/>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5"/>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5"/>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5"/>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5"/>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5"/>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5"/>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5"/>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5"/>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5"/>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5"/>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5"/>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5"/>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5"/>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5"/>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5"/>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5"/>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5"/>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5"/>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5"/>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5"/>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5"/>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5"/>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5"/>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5"/>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5"/>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5"/>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5"/>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5"/>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5"/>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5"/>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5"/>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5"/>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5"/>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5"/>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5"/>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5"/>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5"/>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5"/>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5"/>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5"/>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5"/>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5"/>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5"/>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5"/>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5"/>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5"/>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5"/>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5"/>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5"/>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5"/>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5"/>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5"/>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5"/>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5"/>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5"/>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5"/>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5"/>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5"/>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5"/>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5"/>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5"/>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5"/>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5"/>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5"/>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5"/>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5"/>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5"/>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5"/>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5"/>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5"/>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5"/>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5"/>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5"/>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5"/>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5"/>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5"/>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5"/>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5"/>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5"/>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5"/>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5"/>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5"/>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5"/>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5"/>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5"/>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5"/>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5"/>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5"/>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5"/>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5"/>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5"/>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5"/>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5"/>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5"/>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5"/>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5"/>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5"/>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5"/>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5"/>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5"/>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5"/>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5"/>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5"/>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5"/>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5"/>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5"/>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5"/>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5"/>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5"/>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5"/>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5"/>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5"/>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5"/>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5"/>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5"/>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5"/>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5"/>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5"/>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5"/>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5"/>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5"/>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5"/>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5"/>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5"/>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5"/>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5"/>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5"/>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5"/>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5"/>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5"/>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5"/>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5"/>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5"/>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5"/>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5"/>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5"/>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5"/>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5"/>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5"/>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5"/>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5"/>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5"/>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5"/>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5"/>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5"/>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5"/>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5"/>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5"/>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5"/>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5"/>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5"/>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5"/>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5"/>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5"/>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5"/>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5"/>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5"/>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5"/>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5"/>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5"/>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5"/>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5"/>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5"/>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5"/>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5"/>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5"/>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5"/>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5"/>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5"/>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5"/>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5"/>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5"/>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5"/>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5"/>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5"/>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5"/>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5"/>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5"/>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5"/>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5"/>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5"/>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5"/>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5"/>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5"/>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5"/>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5"/>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5"/>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5"/>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5"/>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5"/>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5"/>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5"/>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5"/>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5"/>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5"/>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5"/>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5"/>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5"/>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5"/>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5"/>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5"/>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5"/>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5"/>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5"/>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5"/>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5"/>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5"/>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5"/>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5"/>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5"/>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5"/>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5"/>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5"/>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5"/>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5"/>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5"/>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5"/>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5"/>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5"/>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5"/>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5"/>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5"/>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5"/>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5"/>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5"/>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5"/>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5"/>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5"/>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5"/>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5"/>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5"/>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5"/>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5"/>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5"/>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5"/>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5"/>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5"/>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5"/>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5"/>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5"/>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5"/>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5"/>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5"/>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5"/>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5"/>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5"/>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5"/>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5"/>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5"/>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5"/>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5"/>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5"/>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5"/>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5"/>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5"/>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5"/>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5"/>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5"/>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5"/>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5"/>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5"/>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5"/>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5"/>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5"/>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5"/>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5"/>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5"/>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5"/>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5"/>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5"/>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5"/>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5"/>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5"/>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5"/>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5"/>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5"/>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5"/>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5"/>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5"/>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5"/>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5"/>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5"/>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5"/>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5"/>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5"/>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5"/>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5"/>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5"/>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5"/>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5"/>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5"/>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5"/>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5"/>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5"/>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5"/>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5"/>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5"/>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5"/>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5"/>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5"/>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5"/>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5"/>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5"/>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5"/>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5"/>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5"/>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5"/>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5"/>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5"/>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5"/>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5"/>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5"/>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5"/>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5"/>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5"/>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5"/>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5"/>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5"/>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5"/>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5"/>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5"/>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5"/>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5"/>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5"/>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5"/>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5"/>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5"/>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5"/>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5"/>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5"/>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5"/>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5"/>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5"/>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5"/>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5"/>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5"/>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5"/>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5"/>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5"/>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5"/>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5"/>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5"/>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5"/>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5"/>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5"/>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5"/>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5"/>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5"/>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5"/>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5"/>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5"/>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5"/>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5"/>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5"/>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5"/>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5"/>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5"/>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5"/>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5"/>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5"/>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5"/>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5"/>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5"/>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5"/>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5"/>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5"/>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5"/>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5"/>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5"/>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5"/>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5"/>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5"/>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5"/>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5"/>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5"/>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5"/>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5"/>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5"/>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5"/>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5"/>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5"/>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5"/>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5"/>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5"/>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5"/>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5"/>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5"/>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5"/>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5"/>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5"/>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5"/>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5"/>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5"/>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5"/>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5"/>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5"/>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5"/>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5"/>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5"/>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5"/>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5"/>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5"/>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5"/>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5"/>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5"/>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5"/>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5"/>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5"/>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5"/>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5"/>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5"/>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5"/>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5"/>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5"/>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5"/>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5"/>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5"/>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5"/>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5"/>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5"/>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5"/>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5"/>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5"/>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5"/>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5"/>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5"/>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5"/>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5"/>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5"/>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5"/>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5"/>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5"/>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5"/>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5"/>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5"/>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5"/>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5"/>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5"/>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5"/>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5"/>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5"/>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5"/>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5"/>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5"/>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5"/>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5"/>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5"/>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5"/>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5"/>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5"/>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5"/>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5"/>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5"/>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5"/>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5"/>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5"/>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5"/>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5"/>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5"/>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5"/>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5"/>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5"/>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5"/>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5"/>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5"/>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5"/>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5"/>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5"/>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5"/>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5"/>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5"/>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5"/>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5"/>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5"/>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5"/>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5"/>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5"/>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5"/>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5"/>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5"/>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5"/>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5"/>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5"/>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5"/>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5"/>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5"/>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5"/>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5"/>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5"/>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5"/>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5"/>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5"/>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5"/>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5"/>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5"/>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5"/>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5"/>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5"/>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5"/>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5"/>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5"/>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5"/>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5"/>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5"/>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5"/>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5"/>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5"/>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5"/>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5"/>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5"/>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5"/>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5"/>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5"/>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5"/>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5"/>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5"/>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5"/>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5"/>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5"/>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5"/>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5"/>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5"/>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5"/>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5"/>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5"/>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5"/>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5"/>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5"/>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5"/>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5"/>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5"/>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5"/>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5"/>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5"/>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5"/>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5"/>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5"/>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5"/>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5"/>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5"/>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5"/>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5"/>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5"/>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5"/>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5"/>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5"/>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5"/>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5"/>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5"/>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5"/>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5"/>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5"/>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5"/>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5"/>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5"/>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5"/>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5"/>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5"/>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5"/>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5"/>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5"/>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5"/>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5"/>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5"/>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5"/>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5"/>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5"/>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5"/>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5"/>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5"/>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5"/>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5"/>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5"/>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5"/>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5"/>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5"/>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5"/>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5"/>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5"/>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5"/>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5"/>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5"/>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5"/>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5"/>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5"/>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5"/>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5"/>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5"/>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5"/>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5"/>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5"/>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5"/>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5"/>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5"/>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5"/>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5"/>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5"/>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5"/>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5"/>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5"/>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5"/>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5"/>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5"/>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5"/>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5"/>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5"/>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5"/>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5"/>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5"/>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5"/>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5"/>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5"/>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5"/>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5"/>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5"/>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5"/>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5"/>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5"/>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5"/>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5"/>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5"/>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5"/>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5"/>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5"/>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5"/>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5"/>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5"/>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5"/>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5"/>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5"/>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5"/>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5"/>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5"/>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5"/>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5"/>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5"/>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5"/>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5"/>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5"/>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5"/>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5"/>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5"/>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5"/>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5"/>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5"/>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5"/>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5"/>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5"/>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5"/>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5"/>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5"/>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5"/>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5"/>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5"/>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5"/>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5"/>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5"/>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5"/>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5"/>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5"/>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5"/>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5"/>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5"/>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5"/>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5"/>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5"/>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5"/>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5"/>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5"/>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5"/>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5"/>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5"/>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5"/>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5"/>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5"/>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5"/>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5"/>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5"/>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5"/>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5"/>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5"/>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5"/>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5"/>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5"/>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5"/>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5"/>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5"/>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5"/>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5"/>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5"/>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5"/>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5"/>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5"/>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5"/>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5"/>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5"/>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5"/>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5"/>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5"/>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5"/>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5"/>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5"/>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5"/>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5"/>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5"/>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5"/>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5"/>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5"/>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5"/>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5"/>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5"/>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5"/>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5"/>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5"/>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5"/>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5"/>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5"/>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5"/>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5"/>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5"/>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5"/>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5"/>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5"/>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5"/>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5"/>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5"/>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5"/>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5"/>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5"/>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5"/>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5"/>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5"/>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5"/>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5"/>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5"/>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5"/>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5"/>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5"/>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5"/>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5"/>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5"/>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5"/>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5"/>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5"/>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5"/>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5"/>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5"/>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5"/>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5"/>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5"/>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5"/>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5"/>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5"/>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5"/>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5"/>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5"/>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5"/>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5"/>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5"/>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5"/>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5"/>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5"/>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5"/>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5"/>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5"/>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5"/>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5"/>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5"/>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5"/>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5"/>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5"/>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5"/>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5"/>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5"/>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5"/>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5"/>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5"/>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5"/>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5"/>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5"/>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5"/>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5"/>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5"/>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5"/>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5"/>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5"/>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5"/>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5"/>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5"/>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5"/>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5"/>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5"/>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5"/>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5"/>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5"/>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5"/>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5"/>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5"/>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5"/>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5"/>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5"/>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5"/>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5"/>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5"/>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5"/>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5"/>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5"/>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5"/>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5"/>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5"/>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5"/>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5"/>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5"/>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5"/>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5"/>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5"/>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5"/>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5"/>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5"/>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5"/>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5"/>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5"/>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5"/>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5"/>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5"/>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5"/>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5"/>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5"/>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5"/>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5"/>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5"/>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5"/>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5"/>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5"/>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5"/>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5"/>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5"/>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5"/>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5"/>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5"/>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5"/>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5"/>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5"/>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5"/>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5"/>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5"/>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5"/>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5"/>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5"/>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5"/>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5"/>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5"/>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5"/>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5"/>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5"/>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5"/>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5"/>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5"/>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5"/>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5"/>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5"/>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5"/>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5"/>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5"/>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5"/>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5"/>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5"/>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5"/>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5"/>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5"/>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5"/>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5"/>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5"/>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5"/>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5"/>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5"/>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5"/>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5"/>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5"/>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5"/>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5"/>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5"/>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5"/>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5"/>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5"/>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5"/>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5"/>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5"/>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5"/>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5"/>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5"/>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5"/>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5"/>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5"/>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5"/>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5"/>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5"/>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5"/>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5"/>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5"/>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5"/>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5"/>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5"/>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5"/>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5"/>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5"/>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5"/>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5"/>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5"/>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5"/>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5"/>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5"/>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5"/>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5"/>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5"/>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5"/>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5"/>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5"/>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5"/>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5"/>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5"/>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5"/>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5"/>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5"/>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5"/>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5"/>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5"/>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5"/>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5"/>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5"/>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5"/>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5"/>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5"/>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5"/>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5"/>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5"/>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5"/>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5"/>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5"/>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5"/>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5"/>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5"/>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5"/>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5"/>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5"/>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5"/>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5"/>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5"/>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5"/>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5"/>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5"/>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5"/>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5"/>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5"/>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5"/>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5"/>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5"/>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5"/>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5"/>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5"/>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5"/>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5"/>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5"/>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5"/>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5"/>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5"/>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5"/>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5"/>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5"/>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5"/>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5"/>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5"/>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5"/>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5"/>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5"/>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5"/>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5"/>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5"/>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5"/>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5"/>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5"/>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5"/>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5"/>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5"/>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5"/>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5"/>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5"/>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5"/>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5"/>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5"/>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5"/>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5"/>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5"/>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5"/>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5"/>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5"/>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5"/>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5"/>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5"/>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5"/>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5"/>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5"/>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5"/>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5"/>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5"/>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5"/>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5"/>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5"/>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5"/>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5"/>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5"/>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5"/>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5"/>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5"/>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5"/>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5"/>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5"/>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5"/>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5"/>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5"/>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5"/>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5"/>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5"/>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5"/>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5"/>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5"/>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5"/>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5"/>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5"/>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5"/>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5"/>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5"/>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5"/>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5"/>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5"/>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5"/>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5"/>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5"/>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5"/>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5"/>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5"/>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5"/>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5"/>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5"/>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5"/>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5"/>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5"/>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5"/>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5"/>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5"/>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5"/>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5"/>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5"/>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5"/>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5"/>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5"/>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5"/>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5"/>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5"/>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5"/>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5"/>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5"/>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5"/>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5"/>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5"/>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5"/>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5"/>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5"/>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5"/>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5"/>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5"/>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5"/>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5"/>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5"/>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5"/>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5"/>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5"/>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5"/>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5"/>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5"/>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5"/>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5"/>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5"/>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5"/>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5"/>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5"/>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5"/>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5"/>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5"/>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5"/>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5"/>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5"/>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5"/>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5"/>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5"/>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5"/>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5"/>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5"/>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5"/>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5"/>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5"/>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5"/>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5"/>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5"/>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5"/>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5"/>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5"/>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5"/>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5"/>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5"/>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5"/>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5"/>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5"/>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5"/>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5"/>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5"/>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5"/>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5"/>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5"/>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5"/>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5"/>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5"/>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5"/>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5"/>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5"/>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5"/>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5"/>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5"/>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5"/>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5"/>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5"/>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5"/>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5"/>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5"/>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5"/>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5"/>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5"/>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5"/>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5"/>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5"/>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5"/>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5"/>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5"/>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5"/>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5"/>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5"/>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5"/>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5"/>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5"/>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5"/>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5"/>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5"/>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5"/>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5"/>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5"/>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5"/>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5"/>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5"/>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5"/>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5"/>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5"/>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5"/>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5"/>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5"/>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5"/>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5"/>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5"/>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5"/>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5"/>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5"/>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5"/>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5"/>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5"/>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5"/>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5"/>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5"/>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5"/>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5"/>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5"/>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5"/>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5"/>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5"/>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5"/>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5"/>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5"/>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5"/>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5"/>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5"/>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5"/>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5"/>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5"/>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5"/>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5"/>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5"/>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5"/>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5"/>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5"/>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5"/>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5"/>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5"/>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5"/>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5"/>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5"/>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5"/>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5"/>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5"/>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5"/>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5"/>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5"/>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5"/>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5"/>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5"/>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5"/>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5"/>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5"/>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5"/>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5"/>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5"/>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5"/>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5"/>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5"/>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5"/>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5"/>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5"/>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5"/>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5"/>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5"/>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5"/>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5"/>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5"/>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5"/>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5"/>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5"/>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5"/>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5"/>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5"/>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5"/>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5"/>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5"/>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5"/>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5"/>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5"/>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5"/>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5"/>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5"/>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5"/>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5"/>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5"/>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5"/>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5"/>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5"/>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5"/>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5"/>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5"/>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5"/>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5"/>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5"/>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5"/>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5"/>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5"/>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5"/>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5"/>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5"/>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5"/>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5"/>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5"/>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5"/>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5"/>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5"/>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5"/>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5"/>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5"/>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5"/>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5"/>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5"/>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5"/>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5"/>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5"/>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5"/>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5"/>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5"/>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5"/>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5"/>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5"/>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5"/>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5"/>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5"/>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5"/>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5"/>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5"/>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5"/>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5"/>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5"/>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5"/>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5"/>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5"/>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5"/>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5"/>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5"/>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5"/>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5"/>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5"/>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5"/>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5"/>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5"/>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5"/>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5"/>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5"/>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5"/>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5"/>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5"/>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5"/>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5"/>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5"/>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5"/>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5"/>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5"/>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5"/>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5"/>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5"/>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5"/>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5"/>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5"/>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5"/>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5"/>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5"/>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5"/>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5"/>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5"/>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5"/>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5"/>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5"/>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5"/>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5"/>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5"/>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5"/>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5"/>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5"/>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5"/>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5"/>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5"/>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5"/>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5"/>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5"/>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5"/>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5"/>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5"/>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5"/>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5"/>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5"/>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5"/>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5"/>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5"/>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5"/>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5"/>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5"/>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5"/>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5"/>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5"/>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5"/>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5"/>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5"/>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5"/>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5"/>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5"/>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5"/>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5"/>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5"/>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5"/>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5"/>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5"/>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5"/>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5"/>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5"/>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5"/>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5"/>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5"/>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5"/>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5"/>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5"/>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5"/>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5"/>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5"/>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5"/>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5"/>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5"/>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5"/>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5"/>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5"/>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5"/>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5"/>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5"/>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5"/>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5"/>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5"/>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5"/>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5"/>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5"/>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5"/>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5"/>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5"/>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5"/>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5"/>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5"/>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5"/>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5"/>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5"/>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5"/>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5"/>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5"/>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5"/>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5"/>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5"/>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5"/>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5"/>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5"/>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5"/>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5"/>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5"/>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5"/>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5"/>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5"/>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5"/>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5"/>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5"/>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5"/>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5"/>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5"/>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5"/>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5"/>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5"/>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5"/>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5"/>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5"/>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5"/>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5"/>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5"/>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5"/>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5"/>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5"/>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5"/>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5"/>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5"/>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5"/>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5"/>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5"/>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5"/>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5"/>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5"/>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5"/>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5"/>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5"/>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5"/>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5"/>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5"/>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5"/>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5"/>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5"/>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5"/>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5"/>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5"/>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5"/>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5"/>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5"/>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5"/>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5"/>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5"/>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5"/>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5"/>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5"/>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5"/>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5"/>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5"/>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5"/>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5"/>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5"/>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5"/>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5"/>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5"/>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5"/>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5"/>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5"/>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5"/>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5"/>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5"/>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5"/>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5"/>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5"/>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5"/>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5"/>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5"/>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5"/>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5"/>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5"/>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5"/>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5"/>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5"/>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5"/>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5"/>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5"/>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5"/>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5"/>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5"/>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5"/>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5"/>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5"/>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5"/>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5"/>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5"/>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5"/>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5"/>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5"/>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5"/>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5"/>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5"/>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5"/>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5"/>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5"/>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5"/>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5"/>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5"/>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5"/>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5"/>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5"/>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5"/>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5"/>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5"/>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5"/>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5"/>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5"/>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5"/>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5"/>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5"/>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5"/>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5"/>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5"/>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5"/>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5"/>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5"/>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5"/>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5"/>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5"/>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5"/>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5"/>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5"/>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5"/>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5"/>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5"/>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5"/>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5"/>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5"/>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5"/>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5"/>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5"/>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5"/>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5"/>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5"/>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5"/>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5"/>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5"/>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5"/>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5"/>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5"/>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5"/>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5"/>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5"/>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5"/>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5"/>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5"/>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5"/>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5"/>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5"/>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5"/>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5"/>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5"/>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5"/>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5"/>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5"/>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5"/>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5"/>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5"/>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5"/>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5"/>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5"/>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5"/>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5"/>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5"/>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5"/>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5"/>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5"/>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5"/>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5"/>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5"/>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5"/>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5"/>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5"/>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5"/>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5"/>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5"/>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5"/>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5"/>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5"/>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5"/>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5"/>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5"/>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5"/>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5"/>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5"/>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5"/>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5"/>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5"/>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5"/>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5"/>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5"/>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5"/>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5"/>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5"/>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5"/>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5"/>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5"/>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5"/>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5"/>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5"/>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5"/>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5"/>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5"/>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5"/>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5"/>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5"/>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5"/>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5"/>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5"/>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5"/>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5"/>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5"/>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5"/>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5"/>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5"/>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5"/>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5"/>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5"/>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5"/>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5"/>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5"/>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5"/>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5"/>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5"/>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5"/>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5"/>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5"/>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5"/>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5"/>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5"/>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5"/>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5"/>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5"/>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5"/>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5"/>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5"/>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5"/>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5"/>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5"/>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5"/>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5"/>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5"/>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5"/>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5"/>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5"/>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5"/>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5"/>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5"/>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5"/>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5"/>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5"/>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5"/>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5"/>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5"/>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5"/>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5"/>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5"/>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5"/>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5"/>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5"/>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5"/>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5"/>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5"/>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5"/>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5"/>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5"/>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5"/>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5"/>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5"/>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5"/>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5"/>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5"/>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5"/>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5"/>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5"/>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5"/>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5"/>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5"/>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5"/>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5"/>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5"/>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5"/>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5"/>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5"/>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5"/>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5"/>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5"/>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5"/>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5"/>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5"/>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5"/>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5"/>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5"/>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5"/>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5"/>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5"/>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5"/>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5"/>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5"/>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5"/>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5"/>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5"/>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5"/>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5"/>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5"/>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5"/>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5"/>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5"/>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5"/>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5"/>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5"/>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5"/>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5"/>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5"/>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5"/>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5"/>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5"/>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5"/>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5"/>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5"/>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5"/>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5"/>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5"/>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5"/>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5"/>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5"/>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5"/>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5"/>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5"/>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5"/>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5"/>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5"/>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5"/>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5"/>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5"/>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5"/>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5"/>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5"/>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5"/>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5"/>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5"/>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5"/>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5"/>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5"/>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5"/>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5"/>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5"/>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5"/>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5"/>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5"/>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5"/>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5"/>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5"/>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5"/>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5"/>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5"/>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5"/>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5"/>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5"/>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5"/>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5"/>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5"/>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5"/>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5"/>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5"/>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5"/>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5"/>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5"/>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5"/>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5"/>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5"/>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5"/>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5"/>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5"/>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5"/>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5"/>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5"/>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5"/>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5"/>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5"/>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5"/>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5"/>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5"/>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5"/>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5"/>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5"/>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5"/>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5"/>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5"/>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5"/>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5"/>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5"/>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5"/>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5"/>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5"/>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5"/>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5"/>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5"/>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5"/>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5"/>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5"/>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5"/>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5"/>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5"/>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5"/>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5"/>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5"/>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5"/>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5"/>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5"/>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5"/>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5"/>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5"/>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5"/>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5"/>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5"/>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5"/>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5"/>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5"/>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5"/>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5"/>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5"/>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5"/>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5"/>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5"/>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5"/>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5"/>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5"/>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5"/>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5"/>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5"/>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5"/>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5"/>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5"/>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5"/>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5"/>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5"/>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5"/>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5"/>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5"/>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5"/>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5"/>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5"/>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5"/>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5"/>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5"/>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5"/>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5"/>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5"/>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5"/>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5"/>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5"/>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5"/>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5"/>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5"/>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5"/>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5"/>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5"/>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5"/>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5"/>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5"/>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5"/>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5"/>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5"/>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5"/>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5"/>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5"/>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5"/>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5"/>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5"/>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5"/>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5"/>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5"/>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5"/>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5"/>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5"/>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5"/>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5"/>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5"/>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5"/>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5"/>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5"/>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5"/>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5"/>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5"/>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5"/>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5"/>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5"/>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5"/>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5"/>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5"/>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5"/>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5"/>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5"/>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5"/>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5"/>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5"/>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5"/>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5"/>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5"/>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5"/>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5"/>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5"/>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5"/>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5"/>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5"/>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5"/>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5"/>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5"/>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5"/>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5"/>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5"/>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5"/>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5"/>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5"/>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5"/>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5"/>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5"/>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5"/>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5"/>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5"/>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5"/>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5"/>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5"/>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5"/>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5"/>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5"/>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5"/>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5"/>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5"/>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5"/>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5"/>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5"/>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5"/>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5"/>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5"/>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5"/>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5"/>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5"/>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5"/>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5"/>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5"/>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5"/>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5"/>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5"/>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5"/>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5"/>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5"/>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5"/>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5"/>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5"/>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5"/>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5"/>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5"/>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5"/>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5"/>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5"/>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5"/>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5"/>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5"/>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5"/>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5"/>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5"/>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5"/>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5"/>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5"/>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5"/>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5"/>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5"/>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5"/>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5"/>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5"/>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5"/>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5"/>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5"/>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5"/>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5"/>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5"/>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5"/>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5"/>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5"/>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5"/>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5"/>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5"/>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5"/>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5"/>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5"/>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5"/>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5"/>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5"/>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5"/>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5"/>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5"/>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5"/>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5"/>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5"/>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5"/>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5"/>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5"/>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5"/>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5"/>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5"/>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5"/>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5"/>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5"/>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5"/>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5"/>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5"/>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5"/>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5"/>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5"/>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5"/>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5"/>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5"/>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5"/>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5"/>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5"/>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5"/>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5"/>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5"/>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5"/>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5"/>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5"/>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5"/>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5"/>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5"/>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5"/>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5"/>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5"/>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5"/>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5"/>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5"/>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5"/>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5"/>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5"/>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5"/>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5"/>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5"/>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5"/>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5"/>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5"/>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5"/>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5"/>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5"/>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5"/>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5"/>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5"/>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5"/>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5"/>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5"/>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5"/>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5"/>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5"/>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5"/>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5"/>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5"/>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5"/>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5"/>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5"/>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5"/>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5"/>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5"/>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5"/>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5"/>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5"/>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5"/>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5"/>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5"/>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5"/>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5"/>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5"/>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5"/>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5"/>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5"/>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5"/>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5"/>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5"/>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5"/>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5"/>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5"/>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5"/>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5"/>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5"/>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5"/>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5"/>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5"/>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5"/>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5"/>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5"/>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5"/>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5"/>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5"/>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5"/>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5"/>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5"/>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5"/>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5"/>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5"/>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5"/>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5"/>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5"/>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5"/>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5"/>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5"/>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5"/>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5"/>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5"/>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5"/>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5"/>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5"/>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5"/>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5"/>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5"/>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5"/>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5"/>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5"/>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5"/>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5"/>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5"/>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5"/>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5"/>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5"/>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5"/>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5"/>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5"/>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5"/>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5"/>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5"/>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5"/>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5"/>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5"/>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5"/>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5"/>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5"/>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5"/>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5"/>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5"/>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5"/>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5"/>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5"/>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5"/>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5"/>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5"/>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5"/>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5"/>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5"/>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5"/>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5"/>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5"/>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5"/>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5"/>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5"/>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5"/>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5"/>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5"/>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5"/>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5"/>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5"/>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5"/>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5"/>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5"/>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5"/>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5"/>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5"/>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5"/>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5"/>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5"/>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5"/>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5"/>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5"/>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5"/>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5"/>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5"/>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5"/>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5"/>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5"/>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5"/>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5"/>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5"/>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5"/>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5"/>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5"/>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5"/>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5"/>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5"/>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5"/>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5"/>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5"/>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5"/>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5"/>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5"/>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5"/>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5"/>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5"/>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5"/>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5"/>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5"/>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5"/>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5"/>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5"/>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5"/>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5"/>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5"/>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5"/>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5"/>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5"/>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5"/>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5"/>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5"/>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5"/>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5"/>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5"/>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5"/>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5"/>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5"/>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5"/>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5"/>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5"/>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5"/>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5"/>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5"/>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5"/>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5"/>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5"/>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5"/>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5"/>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5"/>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5"/>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5"/>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5"/>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5"/>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5"/>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5"/>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5"/>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5"/>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5"/>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5"/>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5"/>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5"/>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5"/>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5"/>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5"/>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5"/>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5"/>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5"/>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5"/>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5"/>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5"/>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5"/>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5"/>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5"/>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5"/>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5"/>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5"/>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5"/>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5"/>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5"/>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5"/>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5"/>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5"/>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5"/>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5"/>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5"/>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5"/>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5"/>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5"/>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5"/>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5"/>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5"/>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5"/>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5"/>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5"/>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5"/>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5"/>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5"/>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5"/>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5"/>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5"/>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5"/>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5"/>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5"/>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5"/>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5"/>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5"/>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5"/>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5"/>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5"/>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5"/>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5"/>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5"/>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5"/>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5"/>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5"/>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5"/>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5"/>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5"/>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5"/>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5"/>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5"/>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5"/>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5"/>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5"/>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5"/>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5"/>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5"/>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5"/>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5"/>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5"/>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5"/>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5"/>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5"/>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5"/>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5"/>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5"/>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5"/>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5"/>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5"/>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5"/>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5"/>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5"/>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5"/>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5"/>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5"/>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5"/>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5"/>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5"/>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5"/>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5"/>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5"/>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5"/>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5"/>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5"/>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5"/>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5"/>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5"/>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5"/>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5"/>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5"/>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5"/>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5"/>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5"/>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5"/>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5"/>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5"/>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5"/>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5"/>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5"/>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5"/>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5"/>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5"/>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5"/>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5"/>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5"/>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5"/>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5"/>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5"/>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5"/>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5"/>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5"/>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5"/>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5"/>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5"/>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5"/>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5"/>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5"/>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5"/>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5"/>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5"/>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5"/>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5"/>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5"/>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5"/>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5"/>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5"/>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5"/>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5"/>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5"/>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5"/>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5"/>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5"/>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5"/>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5"/>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5"/>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5"/>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5"/>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5"/>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5"/>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5"/>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5"/>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5"/>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5"/>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5"/>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5"/>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5"/>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5"/>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5"/>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5"/>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5"/>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5"/>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5"/>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5"/>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5"/>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5"/>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5"/>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5"/>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5"/>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5"/>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5"/>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5"/>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5"/>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5"/>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5"/>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5"/>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5"/>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5"/>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5"/>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5"/>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5"/>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5"/>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5"/>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5"/>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5"/>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5"/>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5"/>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5"/>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5"/>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5"/>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5"/>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5"/>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5"/>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5"/>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5"/>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5"/>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5"/>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5"/>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5"/>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5"/>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5"/>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5"/>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5"/>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5"/>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5"/>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5"/>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5"/>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5"/>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5"/>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5"/>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5"/>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5"/>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5"/>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5"/>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5"/>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5"/>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5"/>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5"/>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5"/>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5"/>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5"/>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5"/>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5"/>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5"/>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5"/>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5"/>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5"/>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5"/>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5"/>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5"/>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5"/>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5"/>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5"/>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5"/>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5"/>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5"/>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5"/>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5"/>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5"/>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5"/>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5"/>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5"/>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5"/>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5"/>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5"/>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5"/>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5"/>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5"/>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5"/>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5"/>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5"/>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5"/>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5"/>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5"/>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5"/>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5"/>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5"/>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5"/>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5"/>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5"/>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5"/>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5"/>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5"/>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5"/>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5"/>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5"/>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5"/>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5"/>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5"/>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5"/>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5"/>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5"/>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5"/>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5"/>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5"/>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5"/>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5"/>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5"/>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5"/>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5"/>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5"/>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5"/>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5"/>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5"/>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5"/>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5"/>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5"/>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5"/>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5"/>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5"/>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5"/>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5"/>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5"/>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5"/>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5"/>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5"/>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5"/>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5"/>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5"/>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5"/>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5"/>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5"/>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5"/>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5"/>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5"/>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5"/>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5"/>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5"/>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5"/>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5"/>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5"/>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5"/>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5"/>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5"/>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5"/>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5"/>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5"/>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5"/>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5"/>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5"/>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5"/>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5"/>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5"/>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5"/>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5"/>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5"/>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5"/>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5"/>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5"/>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5"/>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5"/>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5"/>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5"/>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5"/>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5"/>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5"/>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5"/>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5"/>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5"/>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5"/>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5"/>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5"/>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5"/>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5"/>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5"/>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5"/>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5"/>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5"/>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5"/>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5"/>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5"/>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5"/>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5"/>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5"/>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5"/>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5"/>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5"/>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5"/>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5"/>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5"/>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5"/>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5"/>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5"/>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5"/>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5"/>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5"/>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5"/>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5"/>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5"/>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5"/>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5"/>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5"/>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5"/>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5"/>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5"/>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5"/>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5"/>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5"/>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5"/>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5"/>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5"/>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5"/>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5"/>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5"/>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5"/>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5"/>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5"/>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5"/>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5"/>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5"/>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5"/>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5"/>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5"/>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5"/>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5"/>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5"/>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5"/>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5"/>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5"/>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5"/>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5"/>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5"/>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5"/>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5"/>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5"/>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5"/>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5"/>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5"/>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5"/>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5"/>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5"/>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5"/>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5"/>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5"/>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5"/>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5"/>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5"/>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5"/>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5"/>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5"/>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5"/>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5"/>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5"/>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5"/>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5"/>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5"/>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5"/>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5"/>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5"/>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5"/>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5"/>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5"/>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5"/>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5"/>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5"/>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5"/>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5"/>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5"/>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5"/>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5"/>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5"/>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5"/>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5"/>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5"/>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5"/>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5"/>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5"/>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5"/>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5"/>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5"/>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5"/>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5"/>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5"/>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5"/>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5"/>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5"/>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5"/>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5"/>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5"/>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5"/>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5"/>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5"/>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5"/>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5"/>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5"/>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5"/>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5"/>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5"/>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5"/>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5"/>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5"/>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5"/>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5"/>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5"/>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5"/>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5"/>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5"/>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5"/>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5"/>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5"/>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5"/>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5"/>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5"/>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5"/>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5"/>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5"/>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5"/>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5"/>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5"/>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5"/>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5"/>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5"/>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5"/>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5"/>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5"/>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5"/>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5"/>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5"/>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5"/>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5"/>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5"/>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5"/>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5"/>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5"/>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5"/>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5"/>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5"/>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5"/>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5"/>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5"/>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5"/>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5"/>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5"/>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5"/>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5"/>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5"/>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5"/>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5"/>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5"/>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5"/>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5"/>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5"/>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5"/>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5"/>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5"/>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5"/>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5"/>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5"/>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5"/>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5"/>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5"/>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5"/>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5"/>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5"/>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5"/>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5"/>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5"/>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5"/>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5"/>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5"/>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5"/>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5"/>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5"/>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5"/>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5"/>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5"/>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5"/>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5"/>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5"/>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5"/>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5"/>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5"/>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5"/>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5"/>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5"/>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5"/>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5"/>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5"/>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5"/>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5"/>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5"/>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5"/>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5"/>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5"/>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5"/>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5"/>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5"/>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5"/>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5"/>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5"/>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5"/>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5"/>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5"/>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5"/>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5"/>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5"/>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5"/>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5"/>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5"/>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5"/>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5"/>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5"/>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5"/>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5"/>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5"/>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5"/>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5"/>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5"/>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5"/>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5"/>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5"/>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5"/>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5"/>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5"/>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5"/>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5"/>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5"/>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5"/>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5"/>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5"/>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5"/>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5"/>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5"/>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5"/>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5"/>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5"/>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5"/>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5"/>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5"/>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5"/>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5"/>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5"/>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5"/>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5"/>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5"/>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5"/>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5"/>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5"/>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5"/>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5"/>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5"/>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5"/>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5"/>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5"/>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5"/>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5"/>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5"/>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5"/>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5"/>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5"/>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5"/>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5"/>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5"/>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5"/>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5"/>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5"/>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5"/>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5"/>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5"/>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5"/>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5"/>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5"/>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5"/>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5"/>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5"/>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5"/>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5"/>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5"/>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5"/>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5"/>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5"/>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5"/>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5"/>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5"/>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5"/>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5"/>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5"/>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5"/>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5"/>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5"/>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5"/>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5"/>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5"/>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5"/>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5"/>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5"/>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5"/>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5"/>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5"/>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5"/>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5"/>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5"/>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5"/>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5"/>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5"/>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5"/>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5"/>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5"/>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5"/>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5"/>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5"/>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5"/>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5"/>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5"/>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5"/>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5"/>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5"/>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5"/>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5"/>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5"/>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5"/>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5"/>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5"/>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5"/>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5"/>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5"/>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5"/>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5"/>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5"/>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5"/>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5"/>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5"/>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5"/>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5"/>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5"/>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5"/>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5"/>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5"/>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5"/>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5"/>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5"/>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5"/>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5"/>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5"/>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5"/>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5"/>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5"/>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5"/>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5"/>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5"/>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5"/>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5"/>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5"/>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5"/>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5"/>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5"/>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5"/>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5"/>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5"/>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5"/>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5"/>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5"/>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5"/>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5"/>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5"/>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5"/>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5"/>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5"/>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5"/>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5"/>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5"/>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5"/>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5"/>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5"/>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5"/>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5"/>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5"/>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5"/>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5"/>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5"/>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5"/>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5"/>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5"/>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5"/>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5"/>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5"/>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5"/>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5"/>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5"/>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5"/>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5"/>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5"/>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5"/>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5"/>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5"/>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5"/>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5"/>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5"/>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5"/>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5"/>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5"/>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5"/>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5"/>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5"/>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5"/>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5"/>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5"/>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5"/>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5"/>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5"/>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5"/>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5"/>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5"/>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5"/>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5"/>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5"/>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5"/>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5"/>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5"/>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5"/>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5"/>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5"/>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5"/>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5"/>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5"/>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5"/>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5"/>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5"/>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5"/>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5"/>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5"/>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5"/>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5"/>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5"/>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5"/>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5"/>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5"/>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5"/>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5"/>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5"/>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5"/>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5"/>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5"/>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5"/>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5"/>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5"/>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5"/>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5"/>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5"/>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5"/>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5"/>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5"/>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5"/>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5"/>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5"/>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5"/>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5"/>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5"/>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5"/>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5"/>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5"/>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5"/>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5"/>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5"/>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5"/>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5"/>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5"/>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5"/>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5"/>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5"/>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5"/>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5"/>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5"/>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5"/>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5"/>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5"/>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5"/>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5"/>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5"/>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5"/>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5"/>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5"/>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5"/>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5"/>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5"/>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5"/>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5"/>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5"/>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5"/>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5"/>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5"/>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5"/>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5"/>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5"/>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5"/>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5"/>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5"/>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5"/>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5"/>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5"/>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5"/>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5"/>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5"/>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5"/>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5"/>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5"/>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5"/>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5"/>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5"/>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5"/>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5"/>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5"/>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5"/>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5"/>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5"/>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5"/>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5"/>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5"/>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5"/>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5"/>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5"/>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5"/>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5"/>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5"/>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5"/>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5"/>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5"/>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5"/>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5"/>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5"/>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5"/>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5"/>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5"/>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5"/>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5"/>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5"/>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5"/>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5"/>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5"/>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5"/>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5"/>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5"/>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5"/>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5"/>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5"/>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5"/>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5"/>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5"/>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5"/>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5"/>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5"/>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5"/>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5"/>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5"/>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5"/>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5"/>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5"/>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5"/>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5"/>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5"/>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5"/>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5"/>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5"/>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5"/>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5"/>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5"/>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5"/>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5"/>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5"/>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5"/>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5"/>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5"/>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5"/>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5"/>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5"/>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5"/>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5"/>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5"/>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5"/>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5"/>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5"/>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5"/>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5"/>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5"/>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5"/>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5"/>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5"/>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5"/>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5"/>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5"/>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5"/>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5"/>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5"/>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5"/>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5"/>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5"/>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5"/>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5"/>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5"/>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5"/>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5"/>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5"/>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5"/>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5"/>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5"/>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5"/>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5"/>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5"/>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5"/>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5"/>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5"/>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5"/>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5"/>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5"/>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5"/>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5"/>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5"/>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5"/>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5"/>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5"/>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5"/>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5"/>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5"/>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5"/>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5"/>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5"/>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5"/>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5"/>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5"/>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5"/>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5"/>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5"/>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5"/>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5"/>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5"/>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5"/>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5"/>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5"/>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5"/>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5"/>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5"/>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5"/>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5"/>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5"/>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5"/>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5"/>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5"/>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5"/>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5"/>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5"/>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5"/>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5"/>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5"/>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5"/>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5"/>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5"/>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5"/>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5"/>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5"/>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5"/>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5"/>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5"/>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5"/>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5"/>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5"/>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5"/>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5"/>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5"/>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5"/>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5"/>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5"/>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5"/>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5"/>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5"/>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5"/>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5"/>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5"/>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5"/>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5"/>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5"/>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5"/>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5"/>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5"/>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5"/>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5"/>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5"/>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5"/>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5"/>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5"/>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5"/>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5"/>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5"/>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5"/>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5"/>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5"/>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5"/>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5"/>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5"/>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5"/>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5"/>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5"/>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5"/>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5"/>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5"/>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5"/>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5"/>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5"/>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5"/>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5"/>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5"/>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5"/>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5"/>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5"/>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5"/>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5"/>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5"/>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5"/>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5"/>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5"/>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5"/>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5"/>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5"/>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5"/>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5"/>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5"/>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5"/>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5"/>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5"/>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5"/>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5"/>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5"/>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5"/>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5"/>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5"/>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5"/>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5"/>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5"/>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5"/>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5"/>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5"/>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5"/>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5"/>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5"/>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5"/>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5"/>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5"/>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5"/>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5"/>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5"/>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5"/>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5"/>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5"/>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5"/>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5"/>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5"/>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5"/>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5"/>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5"/>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5"/>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5"/>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5"/>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5"/>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5"/>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5"/>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5"/>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5"/>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5"/>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5"/>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5"/>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5"/>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5"/>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5"/>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5"/>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5"/>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5"/>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5"/>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5"/>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5"/>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5"/>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5"/>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5"/>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5"/>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5"/>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5"/>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5"/>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5"/>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5"/>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5"/>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5"/>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5"/>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5"/>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5"/>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5"/>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5"/>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5"/>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5"/>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5"/>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5"/>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5"/>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5"/>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5"/>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5"/>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5"/>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5"/>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5"/>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5"/>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5"/>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5"/>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5"/>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5"/>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5"/>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5"/>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5"/>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5"/>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5"/>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5"/>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5"/>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5"/>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5"/>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5"/>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5"/>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5"/>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5"/>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5"/>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5"/>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5"/>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5"/>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5"/>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5"/>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5"/>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5"/>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5"/>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5"/>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5"/>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5"/>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5"/>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5"/>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5"/>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5"/>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5"/>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5"/>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5"/>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5"/>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5"/>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5"/>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5"/>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5"/>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5"/>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5"/>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5"/>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5"/>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5"/>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5"/>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5"/>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5"/>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5"/>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5"/>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5"/>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5"/>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5"/>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5"/>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5"/>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5"/>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5"/>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5"/>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5"/>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5"/>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5"/>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5"/>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5"/>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5"/>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5"/>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5"/>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5"/>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5"/>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5"/>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5"/>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5"/>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5"/>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5"/>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5"/>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5"/>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5"/>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5"/>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5"/>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5"/>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5"/>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5"/>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5"/>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5"/>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5"/>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5"/>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5"/>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5"/>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5"/>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5"/>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5"/>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5"/>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5"/>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5"/>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5"/>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5"/>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5"/>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5"/>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5"/>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5"/>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5"/>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5"/>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5"/>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5"/>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5"/>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5"/>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5"/>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5"/>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5"/>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5"/>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5"/>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5"/>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5"/>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5"/>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5"/>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5"/>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5"/>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5"/>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5"/>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5"/>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5"/>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5"/>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5"/>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5"/>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5"/>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5"/>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5"/>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5"/>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5"/>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5"/>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5"/>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5"/>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5"/>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5"/>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5"/>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5"/>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5"/>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5"/>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5"/>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5"/>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5"/>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5"/>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5"/>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5"/>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5"/>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5"/>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5"/>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5"/>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5"/>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5"/>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5"/>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5"/>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5"/>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5"/>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5"/>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5"/>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5"/>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5"/>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5"/>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5"/>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5"/>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5"/>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5"/>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5"/>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5"/>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5"/>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5"/>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5"/>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5"/>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5"/>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5"/>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5"/>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5"/>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5"/>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5"/>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5"/>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5"/>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5"/>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5"/>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5"/>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5"/>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5"/>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5"/>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5"/>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5"/>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5"/>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5"/>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5"/>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5"/>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5"/>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5"/>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5"/>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5"/>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5"/>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5"/>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5"/>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5"/>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5"/>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5"/>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5"/>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5"/>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5"/>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5"/>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5"/>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5"/>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5"/>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5"/>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5"/>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5"/>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5"/>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5"/>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5"/>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5"/>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5"/>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5"/>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5"/>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5"/>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5"/>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5"/>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5"/>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5"/>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5"/>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5"/>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5"/>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5"/>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5"/>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5"/>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5"/>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5"/>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5"/>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5"/>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5"/>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5"/>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5"/>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5"/>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5"/>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5"/>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5"/>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5"/>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5"/>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5"/>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5"/>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5"/>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5"/>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5"/>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5"/>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5"/>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5"/>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5"/>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5"/>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5"/>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5"/>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5"/>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5"/>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5"/>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5"/>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5"/>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5"/>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5"/>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5"/>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5"/>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5"/>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5"/>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5"/>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5"/>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5"/>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6" name="Google Shape;9926;p65"/>
          <p:cNvGrpSpPr/>
          <p:nvPr/>
        </p:nvGrpSpPr>
        <p:grpSpPr>
          <a:xfrm>
            <a:off x="3416804" y="902588"/>
            <a:ext cx="2310381" cy="1488888"/>
            <a:chOff x="229225" y="549050"/>
            <a:chExt cx="7161750" cy="4615275"/>
          </a:xfrm>
        </p:grpSpPr>
        <p:sp>
          <p:nvSpPr>
            <p:cNvPr id="9927" name="Google Shape;9927;p65"/>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5"/>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5"/>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5"/>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5"/>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5"/>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5"/>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5"/>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5"/>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5"/>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5"/>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5"/>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5"/>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5"/>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5"/>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5"/>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5"/>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5"/>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5"/>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5"/>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5"/>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5"/>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5"/>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5"/>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5"/>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5"/>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5"/>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5"/>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5"/>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5"/>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5"/>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5"/>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5"/>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5"/>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5"/>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5"/>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5"/>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5"/>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5"/>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5"/>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5"/>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5"/>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5"/>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5"/>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5"/>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5"/>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5"/>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5"/>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5"/>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5"/>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5"/>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5"/>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5"/>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5"/>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5"/>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5"/>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5"/>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5"/>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5"/>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5"/>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5"/>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5"/>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5"/>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5"/>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5"/>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5"/>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5"/>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5"/>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5"/>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5"/>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5"/>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5"/>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5"/>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5"/>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5"/>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5"/>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5"/>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5"/>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5"/>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5"/>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5"/>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5"/>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5"/>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5"/>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5"/>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5"/>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5"/>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5"/>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5"/>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5"/>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5"/>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5"/>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5"/>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5"/>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5"/>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5"/>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5"/>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5"/>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5"/>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5"/>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5"/>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5"/>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5"/>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5"/>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5"/>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5"/>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5"/>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5"/>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5"/>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5"/>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5"/>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5"/>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5"/>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5"/>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5"/>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5"/>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5"/>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4" name="Google Shape;10044;p65"/>
          <p:cNvGrpSpPr/>
          <p:nvPr/>
        </p:nvGrpSpPr>
        <p:grpSpPr>
          <a:xfrm>
            <a:off x="3514722" y="2832485"/>
            <a:ext cx="2310282" cy="1374222"/>
            <a:chOff x="238125" y="732525"/>
            <a:chExt cx="7130500" cy="4241425"/>
          </a:xfrm>
        </p:grpSpPr>
        <p:sp>
          <p:nvSpPr>
            <p:cNvPr id="10045" name="Google Shape;10045;p65"/>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5"/>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5"/>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5"/>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5"/>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5"/>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5"/>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5"/>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5"/>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5"/>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5"/>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5"/>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5"/>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5"/>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5"/>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5"/>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5"/>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5"/>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5"/>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5"/>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5"/>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5"/>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5"/>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5"/>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5"/>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5"/>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5"/>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5"/>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5"/>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5"/>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5"/>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5"/>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5"/>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5"/>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5"/>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5"/>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5"/>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5"/>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5"/>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5"/>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5"/>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5"/>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5"/>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5"/>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5"/>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5"/>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5"/>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5"/>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5"/>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5"/>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5"/>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5"/>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5"/>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5"/>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5"/>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5"/>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5"/>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5"/>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5"/>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5"/>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5"/>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5"/>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5"/>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5"/>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5"/>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5"/>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5"/>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5"/>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5"/>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5"/>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5"/>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5"/>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5"/>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5"/>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5"/>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5"/>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5"/>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5"/>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5"/>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5"/>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5"/>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5"/>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5"/>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5"/>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5"/>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5"/>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5"/>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5"/>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5"/>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5"/>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5"/>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5"/>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5"/>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5"/>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5"/>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5"/>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5"/>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5"/>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5"/>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5"/>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5"/>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5"/>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5"/>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5"/>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5"/>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5"/>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5"/>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5"/>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5"/>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5"/>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5"/>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5"/>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5"/>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5"/>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62" name="Shape 10162"/>
        <p:cNvGrpSpPr/>
        <p:nvPr/>
      </p:nvGrpSpPr>
      <p:grpSpPr>
        <a:xfrm>
          <a:off x="0" y="0"/>
          <a:ext cx="0" cy="0"/>
          <a:chOff x="0" y="0"/>
          <a:chExt cx="0" cy="0"/>
        </a:xfrm>
      </p:grpSpPr>
      <p:grpSp>
        <p:nvGrpSpPr>
          <p:cNvPr id="10163" name="Google Shape;10163;p66"/>
          <p:cNvGrpSpPr/>
          <p:nvPr/>
        </p:nvGrpSpPr>
        <p:grpSpPr>
          <a:xfrm>
            <a:off x="2100561" y="3398658"/>
            <a:ext cx="1102891" cy="760337"/>
            <a:chOff x="4967783" y="2151471"/>
            <a:chExt cx="3920692" cy="2702940"/>
          </a:xfrm>
        </p:grpSpPr>
        <p:grpSp>
          <p:nvGrpSpPr>
            <p:cNvPr id="10164" name="Google Shape;10164;p66"/>
            <p:cNvGrpSpPr/>
            <p:nvPr/>
          </p:nvGrpSpPr>
          <p:grpSpPr>
            <a:xfrm>
              <a:off x="5045709" y="2252109"/>
              <a:ext cx="3761071" cy="2501708"/>
              <a:chOff x="2691784" y="1805334"/>
              <a:chExt cx="3761071" cy="2501708"/>
            </a:xfrm>
          </p:grpSpPr>
          <p:sp>
            <p:nvSpPr>
              <p:cNvPr id="10165" name="Google Shape;10165;p66"/>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6"/>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6"/>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6"/>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6"/>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6"/>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6"/>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72" name="Google Shape;10172;p66"/>
            <p:cNvGrpSpPr/>
            <p:nvPr/>
          </p:nvGrpSpPr>
          <p:grpSpPr>
            <a:xfrm>
              <a:off x="4967783" y="2151471"/>
              <a:ext cx="3920692" cy="2702940"/>
              <a:chOff x="2613858" y="1704696"/>
              <a:chExt cx="3920692" cy="2702940"/>
            </a:xfrm>
          </p:grpSpPr>
          <p:sp>
            <p:nvSpPr>
              <p:cNvPr id="10173" name="Google Shape;10173;p66"/>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6"/>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6"/>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6"/>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6"/>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178" name="Google Shape;10178;p66"/>
          <p:cNvGrpSpPr/>
          <p:nvPr/>
        </p:nvGrpSpPr>
        <p:grpSpPr>
          <a:xfrm>
            <a:off x="3504470" y="1286935"/>
            <a:ext cx="1561911" cy="708580"/>
            <a:chOff x="3530532" y="1496185"/>
            <a:chExt cx="1561911" cy="708580"/>
          </a:xfrm>
        </p:grpSpPr>
        <p:grpSp>
          <p:nvGrpSpPr>
            <p:cNvPr id="10179" name="Google Shape;10179;p66"/>
            <p:cNvGrpSpPr/>
            <p:nvPr/>
          </p:nvGrpSpPr>
          <p:grpSpPr>
            <a:xfrm>
              <a:off x="3720318" y="1857562"/>
              <a:ext cx="1372125" cy="54"/>
              <a:chOff x="3720318" y="1857562"/>
              <a:chExt cx="1372125" cy="54"/>
            </a:xfrm>
          </p:grpSpPr>
          <p:cxnSp>
            <p:nvCxnSpPr>
              <p:cNvPr id="10180" name="Google Shape;10180;p66"/>
              <p:cNvCxnSpPr>
                <a:endCxn id="10181"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82" name="Google Shape;10182;p66"/>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83" name="Google Shape;10183;p66"/>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184" name="Google Shape;10184;p66"/>
              <p:cNvCxnSpPr>
                <a:stCxn id="10181"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185" name="Google Shape;10185;p66"/>
            <p:cNvGrpSpPr/>
            <p:nvPr/>
          </p:nvGrpSpPr>
          <p:grpSpPr>
            <a:xfrm>
              <a:off x="3567462" y="1496185"/>
              <a:ext cx="286500" cy="272914"/>
              <a:chOff x="3567462" y="1496185"/>
              <a:chExt cx="286500" cy="272914"/>
            </a:xfrm>
          </p:grpSpPr>
          <p:cxnSp>
            <p:nvCxnSpPr>
              <p:cNvPr id="10186" name="Google Shape;10186;p66"/>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87" name="Google Shape;10187;p66"/>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88" name="Google Shape;10188;p66"/>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6"/>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0" name="Google Shape;10190;p66"/>
            <p:cNvGrpSpPr/>
            <p:nvPr/>
          </p:nvGrpSpPr>
          <p:grpSpPr>
            <a:xfrm>
              <a:off x="3929014" y="1960574"/>
              <a:ext cx="286500" cy="242342"/>
              <a:chOff x="3929014" y="1960574"/>
              <a:chExt cx="286500" cy="242342"/>
            </a:xfrm>
          </p:grpSpPr>
          <p:cxnSp>
            <p:nvCxnSpPr>
              <p:cNvPr id="10191" name="Google Shape;10191;p66"/>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192" name="Google Shape;10192;p66"/>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3" name="Google Shape;10193;p66"/>
            <p:cNvGrpSpPr/>
            <p:nvPr/>
          </p:nvGrpSpPr>
          <p:grpSpPr>
            <a:xfrm>
              <a:off x="4290828" y="1496185"/>
              <a:ext cx="286500" cy="272914"/>
              <a:chOff x="4290828" y="1496185"/>
              <a:chExt cx="286500" cy="272914"/>
            </a:xfrm>
          </p:grpSpPr>
          <p:cxnSp>
            <p:nvCxnSpPr>
              <p:cNvPr id="10194" name="Google Shape;10194;p66"/>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195" name="Google Shape;10195;p66"/>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96" name="Google Shape;10196;p66"/>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6"/>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197" name="Google Shape;10197;p66"/>
            <p:cNvGrpSpPr/>
            <p:nvPr/>
          </p:nvGrpSpPr>
          <p:grpSpPr>
            <a:xfrm>
              <a:off x="4657726" y="1959674"/>
              <a:ext cx="286500" cy="245092"/>
              <a:chOff x="4657726" y="1959674"/>
              <a:chExt cx="286500" cy="245092"/>
            </a:xfrm>
          </p:grpSpPr>
          <p:cxnSp>
            <p:nvCxnSpPr>
              <p:cNvPr id="10198" name="Google Shape;10198;p66"/>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199" name="Google Shape;10199;p66"/>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00" name="Google Shape;10200;p66"/>
          <p:cNvGrpSpPr/>
          <p:nvPr/>
        </p:nvGrpSpPr>
        <p:grpSpPr>
          <a:xfrm>
            <a:off x="3486489" y="2149032"/>
            <a:ext cx="1597032" cy="378649"/>
            <a:chOff x="3512551" y="2358282"/>
            <a:chExt cx="1597032" cy="378649"/>
          </a:xfrm>
        </p:grpSpPr>
        <p:grpSp>
          <p:nvGrpSpPr>
            <p:cNvPr id="10201" name="Google Shape;10201;p66"/>
            <p:cNvGrpSpPr/>
            <p:nvPr/>
          </p:nvGrpSpPr>
          <p:grpSpPr>
            <a:xfrm>
              <a:off x="3738198" y="2553002"/>
              <a:ext cx="1145834" cy="117"/>
              <a:chOff x="3738198" y="2553002"/>
              <a:chExt cx="1145834" cy="117"/>
            </a:xfrm>
          </p:grpSpPr>
          <p:cxnSp>
            <p:nvCxnSpPr>
              <p:cNvPr id="10202" name="Google Shape;10202;p66"/>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03" name="Google Shape;10203;p66"/>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04" name="Google Shape;10204;p66"/>
              <p:cNvCxnSpPr>
                <a:stCxn id="10205" idx="6"/>
                <a:endCxn id="10206"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07" name="Google Shape;10207;p66"/>
            <p:cNvGrpSpPr/>
            <p:nvPr/>
          </p:nvGrpSpPr>
          <p:grpSpPr>
            <a:xfrm>
              <a:off x="3969644" y="2440153"/>
              <a:ext cx="225900" cy="296779"/>
              <a:chOff x="3969644" y="2440153"/>
              <a:chExt cx="225900" cy="296779"/>
            </a:xfrm>
          </p:grpSpPr>
          <p:cxnSp>
            <p:nvCxnSpPr>
              <p:cNvPr id="10208" name="Google Shape;10208;p66"/>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06" name="Google Shape;10206;p66"/>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6"/>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0" name="Google Shape;10210;p66"/>
            <p:cNvGrpSpPr/>
            <p:nvPr/>
          </p:nvGrpSpPr>
          <p:grpSpPr>
            <a:xfrm>
              <a:off x="4426818" y="2358282"/>
              <a:ext cx="225600" cy="307471"/>
              <a:chOff x="4426818" y="2358282"/>
              <a:chExt cx="225600" cy="307471"/>
            </a:xfrm>
          </p:grpSpPr>
          <p:cxnSp>
            <p:nvCxnSpPr>
              <p:cNvPr id="10211" name="Google Shape;10211;p66"/>
              <p:cNvCxnSpPr>
                <a:stCxn id="10212"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13" name="Google Shape;10213;p66"/>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6"/>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4" name="Google Shape;10214;p66"/>
            <p:cNvGrpSpPr/>
            <p:nvPr/>
          </p:nvGrpSpPr>
          <p:grpSpPr>
            <a:xfrm>
              <a:off x="4883984" y="2440153"/>
              <a:ext cx="225600" cy="296479"/>
              <a:chOff x="4883984" y="2440153"/>
              <a:chExt cx="225600" cy="296479"/>
            </a:xfrm>
          </p:grpSpPr>
          <p:cxnSp>
            <p:nvCxnSpPr>
              <p:cNvPr id="10215" name="Google Shape;10215;p66"/>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16" name="Google Shape;10216;p66"/>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66"/>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8" name="Google Shape;10218;p66"/>
            <p:cNvGrpSpPr/>
            <p:nvPr/>
          </p:nvGrpSpPr>
          <p:grpSpPr>
            <a:xfrm>
              <a:off x="3512551" y="2358356"/>
              <a:ext cx="225647" cy="307629"/>
              <a:chOff x="2182679" y="2005014"/>
              <a:chExt cx="792300" cy="1080158"/>
            </a:xfrm>
          </p:grpSpPr>
          <p:cxnSp>
            <p:nvCxnSpPr>
              <p:cNvPr id="10219" name="Google Shape;10219;p66"/>
              <p:cNvCxnSpPr>
                <a:stCxn id="10220"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05" name="Google Shape;10205;p66"/>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66"/>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21" name="Google Shape;10221;p66"/>
          <p:cNvGrpSpPr/>
          <p:nvPr/>
        </p:nvGrpSpPr>
        <p:grpSpPr>
          <a:xfrm>
            <a:off x="6846571" y="972829"/>
            <a:ext cx="1559809" cy="722610"/>
            <a:chOff x="634175" y="2986275"/>
            <a:chExt cx="3147949" cy="1458344"/>
          </a:xfrm>
        </p:grpSpPr>
        <p:cxnSp>
          <p:nvCxnSpPr>
            <p:cNvPr id="10222" name="Google Shape;10222;p66"/>
            <p:cNvCxnSpPr>
              <a:stCxn id="10223" idx="4"/>
              <a:endCxn id="10224"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25" name="Google Shape;10225;p66"/>
            <p:cNvCxnSpPr>
              <a:stCxn id="10224" idx="0"/>
              <a:endCxn id="10226"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27" name="Google Shape;10227;p66"/>
            <p:cNvCxnSpPr>
              <a:stCxn id="10226" idx="4"/>
              <a:endCxn id="10228"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29" name="Google Shape;10229;p66"/>
            <p:cNvCxnSpPr>
              <a:stCxn id="10228" idx="0"/>
              <a:endCxn id="10230"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30" name="Google Shape;10230;p66"/>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26" name="Google Shape;10226;p66"/>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23" name="Google Shape;10223;p66"/>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28" name="Google Shape;10228;p66"/>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24" name="Google Shape;10224;p66"/>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31" name="Google Shape;10231;p66"/>
          <p:cNvGrpSpPr/>
          <p:nvPr/>
        </p:nvGrpSpPr>
        <p:grpSpPr>
          <a:xfrm>
            <a:off x="3500361" y="2682737"/>
            <a:ext cx="1570719" cy="294123"/>
            <a:chOff x="998425" y="1182125"/>
            <a:chExt cx="1065400" cy="199500"/>
          </a:xfrm>
        </p:grpSpPr>
        <p:sp>
          <p:nvSpPr>
            <p:cNvPr id="10232" name="Google Shape;10232;p66"/>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6"/>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6"/>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6"/>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6" name="Google Shape;10236;p66"/>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7" name="Google Shape;10237;p66"/>
          <p:cNvGrpSpPr/>
          <p:nvPr/>
        </p:nvGrpSpPr>
        <p:grpSpPr>
          <a:xfrm>
            <a:off x="6843617" y="1800224"/>
            <a:ext cx="1565716" cy="366729"/>
            <a:chOff x="1247650" y="2075423"/>
            <a:chExt cx="6648477" cy="1557238"/>
          </a:xfrm>
        </p:grpSpPr>
        <p:sp>
          <p:nvSpPr>
            <p:cNvPr id="10238" name="Google Shape;10238;p66"/>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6"/>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66"/>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66"/>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66"/>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66"/>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44" name="Google Shape;10244;p66"/>
          <p:cNvGrpSpPr/>
          <p:nvPr/>
        </p:nvGrpSpPr>
        <p:grpSpPr>
          <a:xfrm>
            <a:off x="6827929" y="2949039"/>
            <a:ext cx="1597061" cy="663440"/>
            <a:chOff x="6796238" y="3158297"/>
            <a:chExt cx="1630319" cy="677257"/>
          </a:xfrm>
        </p:grpSpPr>
        <p:cxnSp>
          <p:nvCxnSpPr>
            <p:cNvPr id="10245" name="Google Shape;10245;p66"/>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46" name="Google Shape;10246;p66"/>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247" name="Google Shape;10247;p66"/>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248" name="Google Shape;10248;p66"/>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249" name="Google Shape;10249;p66"/>
            <p:cNvGrpSpPr/>
            <p:nvPr/>
          </p:nvGrpSpPr>
          <p:grpSpPr>
            <a:xfrm>
              <a:off x="6796238" y="3311904"/>
              <a:ext cx="1630319" cy="377697"/>
              <a:chOff x="6796238" y="3311904"/>
              <a:chExt cx="1630319" cy="377697"/>
            </a:xfrm>
          </p:grpSpPr>
          <p:sp>
            <p:nvSpPr>
              <p:cNvPr id="10250" name="Google Shape;10250;p66"/>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66"/>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66"/>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3" name="Google Shape;10253;p66"/>
          <p:cNvGrpSpPr/>
          <p:nvPr/>
        </p:nvGrpSpPr>
        <p:grpSpPr>
          <a:xfrm>
            <a:off x="5349067" y="970431"/>
            <a:ext cx="1368606" cy="1593805"/>
            <a:chOff x="1839112" y="2209163"/>
            <a:chExt cx="1918159" cy="2233784"/>
          </a:xfrm>
        </p:grpSpPr>
        <p:sp>
          <p:nvSpPr>
            <p:cNvPr id="10254" name="Google Shape;10254;p66"/>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66"/>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66"/>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57" name="Google Shape;10257;p66"/>
            <p:cNvCxnSpPr>
              <a:stCxn id="10254" idx="6"/>
              <a:endCxn id="10255"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58" name="Google Shape;10258;p66"/>
            <p:cNvCxnSpPr>
              <a:stCxn id="10255" idx="4"/>
              <a:endCxn id="10259"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260" name="Google Shape;10260;p66"/>
            <p:cNvCxnSpPr>
              <a:stCxn id="10259" idx="6"/>
              <a:endCxn id="10256"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261" name="Google Shape;10261;p66"/>
            <p:cNvCxnSpPr>
              <a:stCxn id="10256" idx="4"/>
              <a:endCxn id="10262"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259" name="Google Shape;10259;p66"/>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66"/>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66"/>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64" name="Google Shape;10264;p66"/>
            <p:cNvCxnSpPr>
              <a:endCxn id="10263"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265" name="Google Shape;10265;p66"/>
          <p:cNvGrpSpPr/>
          <p:nvPr/>
        </p:nvGrpSpPr>
        <p:grpSpPr>
          <a:xfrm>
            <a:off x="3481440" y="976667"/>
            <a:ext cx="1637968" cy="154942"/>
            <a:chOff x="238125" y="2506075"/>
            <a:chExt cx="7115411" cy="673075"/>
          </a:xfrm>
        </p:grpSpPr>
        <p:sp>
          <p:nvSpPr>
            <p:cNvPr id="10266" name="Google Shape;10266;p66"/>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6"/>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66"/>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66"/>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6"/>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1" name="Google Shape;10271;p66"/>
          <p:cNvGrpSpPr/>
          <p:nvPr/>
        </p:nvGrpSpPr>
        <p:grpSpPr>
          <a:xfrm>
            <a:off x="720125" y="1298264"/>
            <a:ext cx="2476762" cy="91743"/>
            <a:chOff x="1464850" y="436376"/>
            <a:chExt cx="6001362" cy="222300"/>
          </a:xfrm>
        </p:grpSpPr>
        <p:sp>
          <p:nvSpPr>
            <p:cNvPr id="10272" name="Google Shape;10272;p66"/>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66"/>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66"/>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6"/>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66"/>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277" name="Google Shape;10277;p66"/>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78" name="Google Shape;10278;p66"/>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79" name="Google Shape;10279;p66"/>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280" name="Google Shape;10280;p66"/>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281" name="Google Shape;10281;p66"/>
          <p:cNvGrpSpPr/>
          <p:nvPr/>
        </p:nvGrpSpPr>
        <p:grpSpPr>
          <a:xfrm>
            <a:off x="706392" y="2533730"/>
            <a:ext cx="1452710" cy="651923"/>
            <a:chOff x="803162" y="2667727"/>
            <a:chExt cx="1411906" cy="633611"/>
          </a:xfrm>
        </p:grpSpPr>
        <p:cxnSp>
          <p:nvCxnSpPr>
            <p:cNvPr id="10282" name="Google Shape;10282;p66"/>
            <p:cNvCxnSpPr>
              <a:stCxn id="10283" idx="2"/>
              <a:endCxn id="10284"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85" name="Google Shape;10285;p66"/>
            <p:cNvCxnSpPr>
              <a:stCxn id="10286" idx="0"/>
              <a:endCxn id="10283"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87" name="Google Shape;10287;p66"/>
            <p:cNvCxnSpPr>
              <a:stCxn id="10286" idx="2"/>
              <a:endCxn id="10288"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89" name="Google Shape;10289;p66"/>
            <p:cNvCxnSpPr>
              <a:stCxn id="10290" idx="0"/>
              <a:endCxn id="10286"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91" name="Google Shape;10291;p66"/>
            <p:cNvCxnSpPr>
              <a:stCxn id="10284" idx="2"/>
              <a:endCxn id="10292"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293" name="Google Shape;10293;p66"/>
            <p:cNvCxnSpPr>
              <a:stCxn id="10294" idx="0"/>
              <a:endCxn id="10284"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290" name="Google Shape;10290;p66"/>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88" name="Google Shape;10288;p66"/>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94" name="Google Shape;10294;p66"/>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92" name="Google Shape;10292;p66"/>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84" name="Google Shape;10284;p66"/>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86" name="Google Shape;10286;p66"/>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283" name="Google Shape;10283;p66"/>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295" name="Google Shape;10295;p66"/>
          <p:cNvGrpSpPr/>
          <p:nvPr/>
        </p:nvGrpSpPr>
        <p:grpSpPr>
          <a:xfrm>
            <a:off x="706394" y="969268"/>
            <a:ext cx="2518541" cy="209309"/>
            <a:chOff x="803163" y="1111966"/>
            <a:chExt cx="2447800" cy="203430"/>
          </a:xfrm>
        </p:grpSpPr>
        <p:grpSp>
          <p:nvGrpSpPr>
            <p:cNvPr id="10296" name="Google Shape;10296;p66"/>
            <p:cNvGrpSpPr/>
            <p:nvPr/>
          </p:nvGrpSpPr>
          <p:grpSpPr>
            <a:xfrm>
              <a:off x="1958180" y="1111966"/>
              <a:ext cx="588019" cy="121396"/>
              <a:chOff x="4808316" y="2800065"/>
              <a:chExt cx="1999386" cy="412910"/>
            </a:xfrm>
          </p:grpSpPr>
          <p:sp>
            <p:nvSpPr>
              <p:cNvPr id="10297" name="Google Shape;10297;p66"/>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98" name="Google Shape;10298;p66"/>
              <p:cNvGrpSpPr/>
              <p:nvPr/>
            </p:nvGrpSpPr>
            <p:grpSpPr>
              <a:xfrm>
                <a:off x="4808316" y="2800065"/>
                <a:ext cx="92400" cy="411825"/>
                <a:chOff x="845575" y="2563700"/>
                <a:chExt cx="92400" cy="411825"/>
              </a:xfrm>
            </p:grpSpPr>
            <p:cxnSp>
              <p:nvCxnSpPr>
                <p:cNvPr id="10299" name="Google Shape;10299;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00" name="Google Shape;10300;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01" name="Google Shape;10301;p66"/>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02" name="Google Shape;10302;p66"/>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03" name="Google Shape;10303;p66"/>
            <p:cNvGrpSpPr/>
            <p:nvPr/>
          </p:nvGrpSpPr>
          <p:grpSpPr>
            <a:xfrm>
              <a:off x="803163" y="1111974"/>
              <a:ext cx="591158" cy="121545"/>
              <a:chOff x="803163" y="1111974"/>
              <a:chExt cx="591158" cy="121545"/>
            </a:xfrm>
          </p:grpSpPr>
          <p:grpSp>
            <p:nvGrpSpPr>
              <p:cNvPr id="10304" name="Google Shape;10304;p66"/>
              <p:cNvGrpSpPr/>
              <p:nvPr/>
            </p:nvGrpSpPr>
            <p:grpSpPr>
              <a:xfrm>
                <a:off x="803163" y="1111974"/>
                <a:ext cx="27175" cy="121077"/>
                <a:chOff x="845575" y="2563700"/>
                <a:chExt cx="92400" cy="411825"/>
              </a:xfrm>
            </p:grpSpPr>
            <p:cxnSp>
              <p:nvCxnSpPr>
                <p:cNvPr id="10305" name="Google Shape;10305;p66"/>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06" name="Google Shape;10306;p66"/>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07" name="Google Shape;10307;p66"/>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8" name="Google Shape;10308;p66"/>
            <p:cNvGrpSpPr/>
            <p:nvPr/>
          </p:nvGrpSpPr>
          <p:grpSpPr>
            <a:xfrm>
              <a:off x="1381910" y="1194219"/>
              <a:ext cx="588341" cy="121177"/>
              <a:chOff x="1381910" y="1194219"/>
              <a:chExt cx="588341" cy="121177"/>
            </a:xfrm>
          </p:grpSpPr>
          <p:grpSp>
            <p:nvGrpSpPr>
              <p:cNvPr id="10309" name="Google Shape;10309;p66"/>
              <p:cNvGrpSpPr/>
              <p:nvPr/>
            </p:nvGrpSpPr>
            <p:grpSpPr>
              <a:xfrm rot="10800000">
                <a:off x="1381910" y="1194319"/>
                <a:ext cx="27175" cy="121077"/>
                <a:chOff x="2070100" y="2563700"/>
                <a:chExt cx="92400" cy="411825"/>
              </a:xfrm>
            </p:grpSpPr>
            <p:cxnSp>
              <p:nvCxnSpPr>
                <p:cNvPr id="10310" name="Google Shape;10310;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11" name="Google Shape;10311;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2" name="Google Shape;10312;p66"/>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3" name="Google Shape;10313;p66"/>
            <p:cNvGrpSpPr/>
            <p:nvPr/>
          </p:nvGrpSpPr>
          <p:grpSpPr>
            <a:xfrm>
              <a:off x="2532079" y="1194219"/>
              <a:ext cx="704927" cy="121177"/>
              <a:chOff x="2532079" y="1194219"/>
              <a:chExt cx="704927" cy="121177"/>
            </a:xfrm>
          </p:grpSpPr>
          <p:grpSp>
            <p:nvGrpSpPr>
              <p:cNvPr id="10314" name="Google Shape;10314;p66"/>
              <p:cNvGrpSpPr/>
              <p:nvPr/>
            </p:nvGrpSpPr>
            <p:grpSpPr>
              <a:xfrm rot="10800000">
                <a:off x="2532079" y="1194319"/>
                <a:ext cx="27175" cy="121077"/>
                <a:chOff x="2070100" y="2563700"/>
                <a:chExt cx="92400" cy="411825"/>
              </a:xfrm>
            </p:grpSpPr>
            <p:cxnSp>
              <p:nvCxnSpPr>
                <p:cNvPr id="10315" name="Google Shape;10315;p66"/>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16" name="Google Shape;10316;p66"/>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17" name="Google Shape;10317;p66"/>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8" name="Google Shape;10318;p66"/>
          <p:cNvGrpSpPr/>
          <p:nvPr/>
        </p:nvGrpSpPr>
        <p:grpSpPr>
          <a:xfrm>
            <a:off x="3499404" y="3665900"/>
            <a:ext cx="1567778" cy="491677"/>
            <a:chOff x="5194708" y="3484366"/>
            <a:chExt cx="3148148" cy="987304"/>
          </a:xfrm>
        </p:grpSpPr>
        <p:grpSp>
          <p:nvGrpSpPr>
            <p:cNvPr id="10319" name="Google Shape;10319;p66"/>
            <p:cNvGrpSpPr/>
            <p:nvPr/>
          </p:nvGrpSpPr>
          <p:grpSpPr>
            <a:xfrm>
              <a:off x="7531521" y="3484366"/>
              <a:ext cx="811335" cy="987304"/>
              <a:chOff x="3379425" y="1617275"/>
              <a:chExt cx="1090650" cy="1327200"/>
            </a:xfrm>
          </p:grpSpPr>
          <p:sp>
            <p:nvSpPr>
              <p:cNvPr id="10320" name="Google Shape;10320;p66"/>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6"/>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66"/>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3" name="Google Shape;10323;p66"/>
            <p:cNvGrpSpPr/>
            <p:nvPr/>
          </p:nvGrpSpPr>
          <p:grpSpPr>
            <a:xfrm>
              <a:off x="6752546" y="3484366"/>
              <a:ext cx="811428" cy="987304"/>
              <a:chOff x="2332275" y="1617275"/>
              <a:chExt cx="1090775" cy="1327200"/>
            </a:xfrm>
          </p:grpSpPr>
          <p:sp>
            <p:nvSpPr>
              <p:cNvPr id="10324" name="Google Shape;10324;p66"/>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6"/>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6"/>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7" name="Google Shape;10327;p66"/>
            <p:cNvGrpSpPr/>
            <p:nvPr/>
          </p:nvGrpSpPr>
          <p:grpSpPr>
            <a:xfrm>
              <a:off x="5973664" y="3484366"/>
              <a:ext cx="811335" cy="987304"/>
              <a:chOff x="1285250" y="1617275"/>
              <a:chExt cx="1090650" cy="1327200"/>
            </a:xfrm>
          </p:grpSpPr>
          <p:sp>
            <p:nvSpPr>
              <p:cNvPr id="10328" name="Google Shape;10328;p66"/>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66"/>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66"/>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66"/>
            <p:cNvGrpSpPr/>
            <p:nvPr/>
          </p:nvGrpSpPr>
          <p:grpSpPr>
            <a:xfrm>
              <a:off x="5194708" y="3484366"/>
              <a:ext cx="811409" cy="987304"/>
              <a:chOff x="238125" y="1617275"/>
              <a:chExt cx="1090750" cy="1327200"/>
            </a:xfrm>
          </p:grpSpPr>
          <p:sp>
            <p:nvSpPr>
              <p:cNvPr id="10332" name="Google Shape;10332;p66"/>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6"/>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6"/>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35" name="Google Shape;10335;p66"/>
          <p:cNvGrpSpPr/>
          <p:nvPr/>
        </p:nvGrpSpPr>
        <p:grpSpPr>
          <a:xfrm>
            <a:off x="3460013" y="3146311"/>
            <a:ext cx="1616964" cy="346256"/>
            <a:chOff x="1808063" y="4294338"/>
            <a:chExt cx="3370782" cy="721817"/>
          </a:xfrm>
        </p:grpSpPr>
        <p:sp>
          <p:nvSpPr>
            <p:cNvPr id="10336" name="Google Shape;10336;p66"/>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66"/>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66"/>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66"/>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66"/>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66"/>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66"/>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66"/>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66"/>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66"/>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46" name="Google Shape;10346;p66"/>
          <p:cNvGrpSpPr/>
          <p:nvPr/>
        </p:nvGrpSpPr>
        <p:grpSpPr>
          <a:xfrm>
            <a:off x="738225" y="3432340"/>
            <a:ext cx="1295882" cy="646587"/>
            <a:chOff x="834100" y="3642869"/>
            <a:chExt cx="1259483" cy="628426"/>
          </a:xfrm>
        </p:grpSpPr>
        <p:sp>
          <p:nvSpPr>
            <p:cNvPr id="10347" name="Google Shape;10347;p66"/>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66"/>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66"/>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66"/>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1" name="Google Shape;10351;p66"/>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2" name="Google Shape;10352;p66"/>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66"/>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66"/>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66"/>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66"/>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66"/>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66"/>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66"/>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66"/>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66"/>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66"/>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66"/>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66"/>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66"/>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66"/>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66"/>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66"/>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66"/>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66"/>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66"/>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72" name="Google Shape;10372;p66"/>
            <p:cNvGrpSpPr/>
            <p:nvPr/>
          </p:nvGrpSpPr>
          <p:grpSpPr>
            <a:xfrm>
              <a:off x="1360364" y="3847835"/>
              <a:ext cx="208119" cy="224359"/>
              <a:chOff x="1360769" y="3847100"/>
              <a:chExt cx="208119" cy="224359"/>
            </a:xfrm>
          </p:grpSpPr>
          <p:sp>
            <p:nvSpPr>
              <p:cNvPr id="10373" name="Google Shape;10373;p66"/>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66"/>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66"/>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66"/>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66"/>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66"/>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6"/>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6"/>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66"/>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66"/>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6"/>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6"/>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5" name="Google Shape;10385;p66"/>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66"/>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6"/>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6"/>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66"/>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66"/>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6"/>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6"/>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93" name="Google Shape;10393;p66"/>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66"/>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6"/>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6"/>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6"/>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6"/>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6"/>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6"/>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6"/>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6"/>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6"/>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66"/>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5" name="Google Shape;10405;p66"/>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6"/>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7" name="Google Shape;10407;p66"/>
          <p:cNvGrpSpPr/>
          <p:nvPr/>
        </p:nvGrpSpPr>
        <p:grpSpPr>
          <a:xfrm rot="5400000">
            <a:off x="5951338" y="3228837"/>
            <a:ext cx="164064" cy="1414916"/>
            <a:chOff x="4428249" y="1369375"/>
            <a:chExt cx="36905" cy="429569"/>
          </a:xfrm>
        </p:grpSpPr>
        <p:sp>
          <p:nvSpPr>
            <p:cNvPr id="10408" name="Google Shape;10408;p66"/>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6"/>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6"/>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6"/>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6"/>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6"/>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6"/>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6"/>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6"/>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6"/>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6"/>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6"/>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6"/>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6"/>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6"/>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6"/>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6"/>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6"/>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6"/>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6"/>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6"/>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6"/>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66"/>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66"/>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6"/>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6"/>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6"/>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6"/>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6"/>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6"/>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6"/>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6"/>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0" name="Google Shape;10440;p66"/>
          <p:cNvGrpSpPr/>
          <p:nvPr/>
        </p:nvGrpSpPr>
        <p:grpSpPr>
          <a:xfrm flipH="1" rot="10800000">
            <a:off x="5323767" y="2817380"/>
            <a:ext cx="1419207" cy="24808"/>
            <a:chOff x="219558" y="4738465"/>
            <a:chExt cx="5852400" cy="102300"/>
          </a:xfrm>
        </p:grpSpPr>
        <p:cxnSp>
          <p:nvCxnSpPr>
            <p:cNvPr id="10441" name="Google Shape;10441;p66"/>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442" name="Google Shape;10442;p66"/>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6"/>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6"/>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6"/>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6"/>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7" name="Google Shape;10447;p66"/>
          <p:cNvGrpSpPr/>
          <p:nvPr/>
        </p:nvGrpSpPr>
        <p:grpSpPr>
          <a:xfrm>
            <a:off x="5335086" y="3190444"/>
            <a:ext cx="1396570" cy="385016"/>
            <a:chOff x="5286284" y="2966544"/>
            <a:chExt cx="1396570" cy="385016"/>
          </a:xfrm>
        </p:grpSpPr>
        <p:cxnSp>
          <p:nvCxnSpPr>
            <p:cNvPr id="10448" name="Google Shape;10448;p66"/>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449" name="Google Shape;10449;p66"/>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450" name="Google Shape;10450;p66"/>
            <p:cNvGrpSpPr/>
            <p:nvPr/>
          </p:nvGrpSpPr>
          <p:grpSpPr>
            <a:xfrm>
              <a:off x="5287688" y="3173364"/>
              <a:ext cx="1395166" cy="74100"/>
              <a:chOff x="5287688" y="3173364"/>
              <a:chExt cx="1395166" cy="74100"/>
            </a:xfrm>
          </p:grpSpPr>
          <p:cxnSp>
            <p:nvCxnSpPr>
              <p:cNvPr id="10451" name="Google Shape;10451;p66"/>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452" name="Google Shape;10452;p66"/>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453" name="Google Shape;10453;p66"/>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54" name="Google Shape;10454;p66"/>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55" name="Google Shape;10455;p66"/>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56" name="Google Shape;10456;p66"/>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57" name="Google Shape;10457;p66"/>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458" name="Google Shape;10458;p66"/>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459" name="Google Shape;10459;p66"/>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460" name="Google Shape;10460;p66"/>
          <p:cNvGrpSpPr/>
          <p:nvPr/>
        </p:nvGrpSpPr>
        <p:grpSpPr>
          <a:xfrm>
            <a:off x="2021151" y="1609220"/>
            <a:ext cx="1182276" cy="662027"/>
            <a:chOff x="2029517" y="1732295"/>
            <a:chExt cx="1149068" cy="643432"/>
          </a:xfrm>
        </p:grpSpPr>
        <p:grpSp>
          <p:nvGrpSpPr>
            <p:cNvPr id="10461" name="Google Shape;10461;p66"/>
            <p:cNvGrpSpPr/>
            <p:nvPr/>
          </p:nvGrpSpPr>
          <p:grpSpPr>
            <a:xfrm>
              <a:off x="2708660" y="1746937"/>
              <a:ext cx="455427" cy="244429"/>
              <a:chOff x="2700693" y="1746937"/>
              <a:chExt cx="455427" cy="244429"/>
            </a:xfrm>
          </p:grpSpPr>
          <p:grpSp>
            <p:nvGrpSpPr>
              <p:cNvPr id="10462" name="Google Shape;10462;p66"/>
              <p:cNvGrpSpPr/>
              <p:nvPr/>
            </p:nvGrpSpPr>
            <p:grpSpPr>
              <a:xfrm>
                <a:off x="2905682" y="1782817"/>
                <a:ext cx="250438" cy="208549"/>
                <a:chOff x="2905682" y="1782817"/>
                <a:chExt cx="250438" cy="208549"/>
              </a:xfrm>
            </p:grpSpPr>
            <p:cxnSp>
              <p:nvCxnSpPr>
                <p:cNvPr id="10463" name="Google Shape;10463;p66"/>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64" name="Google Shape;10464;p66"/>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66"/>
              <p:cNvGrpSpPr/>
              <p:nvPr/>
            </p:nvGrpSpPr>
            <p:grpSpPr>
              <a:xfrm>
                <a:off x="2700693" y="1746937"/>
                <a:ext cx="449967" cy="72374"/>
                <a:chOff x="2700693" y="1746937"/>
                <a:chExt cx="449967" cy="72374"/>
              </a:xfrm>
            </p:grpSpPr>
            <p:cxnSp>
              <p:nvCxnSpPr>
                <p:cNvPr id="10466" name="Google Shape;10466;p66"/>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67" name="Google Shape;10467;p66"/>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68" name="Google Shape;10468;p66"/>
            <p:cNvGrpSpPr/>
            <p:nvPr/>
          </p:nvGrpSpPr>
          <p:grpSpPr>
            <a:xfrm>
              <a:off x="2029517" y="1732295"/>
              <a:ext cx="1149068" cy="643432"/>
              <a:chOff x="2029517" y="1732295"/>
              <a:chExt cx="1149068" cy="643432"/>
            </a:xfrm>
          </p:grpSpPr>
          <p:grpSp>
            <p:nvGrpSpPr>
              <p:cNvPr id="10469" name="Google Shape;10469;p66"/>
              <p:cNvGrpSpPr/>
              <p:nvPr/>
            </p:nvGrpSpPr>
            <p:grpSpPr>
              <a:xfrm>
                <a:off x="2703618" y="2103152"/>
                <a:ext cx="474966" cy="260017"/>
                <a:chOff x="2703618" y="2103152"/>
                <a:chExt cx="474966" cy="260017"/>
              </a:xfrm>
            </p:grpSpPr>
            <p:grpSp>
              <p:nvGrpSpPr>
                <p:cNvPr id="10470" name="Google Shape;10470;p66"/>
                <p:cNvGrpSpPr/>
                <p:nvPr/>
              </p:nvGrpSpPr>
              <p:grpSpPr>
                <a:xfrm>
                  <a:off x="2703618" y="2290640"/>
                  <a:ext cx="450291" cy="72529"/>
                  <a:chOff x="2703618" y="2290640"/>
                  <a:chExt cx="450291" cy="72529"/>
                </a:xfrm>
              </p:grpSpPr>
              <p:cxnSp>
                <p:nvCxnSpPr>
                  <p:cNvPr id="10471" name="Google Shape;10471;p66"/>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72" name="Google Shape;10472;p66"/>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3" name="Google Shape;10473;p66"/>
                <p:cNvGrpSpPr/>
                <p:nvPr/>
              </p:nvGrpSpPr>
              <p:grpSpPr>
                <a:xfrm>
                  <a:off x="2908607" y="2103152"/>
                  <a:ext cx="269977" cy="223538"/>
                  <a:chOff x="2908607" y="2103152"/>
                  <a:chExt cx="269977" cy="223538"/>
                </a:xfrm>
              </p:grpSpPr>
              <p:cxnSp>
                <p:nvCxnSpPr>
                  <p:cNvPr id="10474" name="Google Shape;10474;p66"/>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475" name="Google Shape;10475;p66"/>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476" name="Google Shape;10476;p66"/>
              <p:cNvGrpSpPr/>
              <p:nvPr/>
            </p:nvGrpSpPr>
            <p:grpSpPr>
              <a:xfrm>
                <a:off x="2029517" y="1732295"/>
                <a:ext cx="685827" cy="643432"/>
                <a:chOff x="2029517" y="1732295"/>
                <a:chExt cx="685827" cy="643432"/>
              </a:xfrm>
            </p:grpSpPr>
            <p:sp>
              <p:nvSpPr>
                <p:cNvPr id="10477" name="Google Shape;10477;p66"/>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78" name="Google Shape;10478;p66"/>
                <p:cNvGrpSpPr/>
                <p:nvPr/>
              </p:nvGrpSpPr>
              <p:grpSpPr>
                <a:xfrm>
                  <a:off x="2158948" y="1732295"/>
                  <a:ext cx="556396" cy="333108"/>
                  <a:chOff x="2158948" y="1732295"/>
                  <a:chExt cx="556396" cy="333108"/>
                </a:xfrm>
              </p:grpSpPr>
              <p:cxnSp>
                <p:nvCxnSpPr>
                  <p:cNvPr id="10479" name="Google Shape;10479;p66"/>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80" name="Google Shape;10480;p66"/>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1" name="Google Shape;10481;p66"/>
                <p:cNvGrpSpPr/>
                <p:nvPr/>
              </p:nvGrpSpPr>
              <p:grpSpPr>
                <a:xfrm>
                  <a:off x="2159908" y="2065057"/>
                  <a:ext cx="550884" cy="310670"/>
                  <a:chOff x="2159908" y="2065057"/>
                  <a:chExt cx="550884" cy="310670"/>
                </a:xfrm>
              </p:grpSpPr>
              <p:cxnSp>
                <p:nvCxnSpPr>
                  <p:cNvPr id="10482" name="Google Shape;10482;p66"/>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483" name="Google Shape;10483;p66"/>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484" name="Google Shape;10484;p66"/>
          <p:cNvGrpSpPr/>
          <p:nvPr/>
        </p:nvGrpSpPr>
        <p:grpSpPr>
          <a:xfrm>
            <a:off x="706400" y="1556833"/>
            <a:ext cx="962651" cy="810058"/>
            <a:chOff x="844912" y="1681380"/>
            <a:chExt cx="935611" cy="787305"/>
          </a:xfrm>
        </p:grpSpPr>
        <p:grpSp>
          <p:nvGrpSpPr>
            <p:cNvPr id="10485" name="Google Shape;10485;p66"/>
            <p:cNvGrpSpPr/>
            <p:nvPr/>
          </p:nvGrpSpPr>
          <p:grpSpPr>
            <a:xfrm>
              <a:off x="844912" y="1819635"/>
              <a:ext cx="329836" cy="510016"/>
              <a:chOff x="844912" y="1819635"/>
              <a:chExt cx="329836" cy="510016"/>
            </a:xfrm>
          </p:grpSpPr>
          <p:sp>
            <p:nvSpPr>
              <p:cNvPr id="10486" name="Google Shape;10486;p66"/>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6"/>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6"/>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6"/>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6"/>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6"/>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2" name="Google Shape;10492;p66"/>
            <p:cNvGrpSpPr/>
            <p:nvPr/>
          </p:nvGrpSpPr>
          <p:grpSpPr>
            <a:xfrm>
              <a:off x="1284601" y="2158168"/>
              <a:ext cx="495923" cy="310517"/>
              <a:chOff x="1284601" y="2158168"/>
              <a:chExt cx="495923" cy="310517"/>
            </a:xfrm>
          </p:grpSpPr>
          <p:sp>
            <p:nvSpPr>
              <p:cNvPr id="10493" name="Google Shape;10493;p66"/>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94" name="Google Shape;10494;p66"/>
              <p:cNvGrpSpPr/>
              <p:nvPr/>
            </p:nvGrpSpPr>
            <p:grpSpPr>
              <a:xfrm>
                <a:off x="1507666" y="2158168"/>
                <a:ext cx="272858" cy="310517"/>
                <a:chOff x="1507666" y="2158168"/>
                <a:chExt cx="272858" cy="310517"/>
              </a:xfrm>
            </p:grpSpPr>
            <p:grpSp>
              <p:nvGrpSpPr>
                <p:cNvPr id="10495" name="Google Shape;10495;p66"/>
                <p:cNvGrpSpPr/>
                <p:nvPr/>
              </p:nvGrpSpPr>
              <p:grpSpPr>
                <a:xfrm>
                  <a:off x="1507666" y="2176104"/>
                  <a:ext cx="166395" cy="273149"/>
                  <a:chOff x="1507666" y="2176104"/>
                  <a:chExt cx="166395" cy="273149"/>
                </a:xfrm>
              </p:grpSpPr>
              <p:sp>
                <p:nvSpPr>
                  <p:cNvPr id="10496" name="Google Shape;10496;p66"/>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6"/>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66"/>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66"/>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66"/>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6"/>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6"/>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03" name="Google Shape;10503;p66"/>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6"/>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05" name="Google Shape;10505;p66"/>
            <p:cNvGrpSpPr/>
            <p:nvPr/>
          </p:nvGrpSpPr>
          <p:grpSpPr>
            <a:xfrm>
              <a:off x="1284601" y="1681380"/>
              <a:ext cx="495923" cy="310517"/>
              <a:chOff x="1284601" y="1681380"/>
              <a:chExt cx="495923" cy="310517"/>
            </a:xfrm>
          </p:grpSpPr>
          <p:sp>
            <p:nvSpPr>
              <p:cNvPr id="10506" name="Google Shape;10506;p66"/>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07" name="Google Shape;10507;p66"/>
              <p:cNvGrpSpPr/>
              <p:nvPr/>
            </p:nvGrpSpPr>
            <p:grpSpPr>
              <a:xfrm>
                <a:off x="1507666" y="1681380"/>
                <a:ext cx="272858" cy="310517"/>
                <a:chOff x="1507666" y="1681380"/>
                <a:chExt cx="272858" cy="310517"/>
              </a:xfrm>
            </p:grpSpPr>
            <p:grpSp>
              <p:nvGrpSpPr>
                <p:cNvPr id="10508" name="Google Shape;10508;p66"/>
                <p:cNvGrpSpPr/>
                <p:nvPr/>
              </p:nvGrpSpPr>
              <p:grpSpPr>
                <a:xfrm>
                  <a:off x="1507666" y="1700120"/>
                  <a:ext cx="166395" cy="272984"/>
                  <a:chOff x="1507666" y="1700120"/>
                  <a:chExt cx="166395" cy="272984"/>
                </a:xfrm>
              </p:grpSpPr>
              <p:sp>
                <p:nvSpPr>
                  <p:cNvPr id="10509" name="Google Shape;10509;p66"/>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66"/>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66"/>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66"/>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3" name="Google Shape;10513;p66"/>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4" name="Google Shape;10514;p66"/>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66"/>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16" name="Google Shape;10516;p66"/>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66"/>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18" name="Google Shape;10518;p66"/>
          <p:cNvGrpSpPr/>
          <p:nvPr/>
        </p:nvGrpSpPr>
        <p:grpSpPr>
          <a:xfrm>
            <a:off x="6815341" y="2324262"/>
            <a:ext cx="1622269" cy="552443"/>
            <a:chOff x="6894650" y="2574740"/>
            <a:chExt cx="1445100" cy="492111"/>
          </a:xfrm>
        </p:grpSpPr>
        <p:sp>
          <p:nvSpPr>
            <p:cNvPr id="10519" name="Google Shape;10519;p66"/>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66"/>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66"/>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66"/>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66"/>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24" name="Google Shape;10524;p66"/>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25" name="Google Shape;10525;p66"/>
          <p:cNvGrpSpPr/>
          <p:nvPr/>
        </p:nvGrpSpPr>
        <p:grpSpPr>
          <a:xfrm>
            <a:off x="6834884" y="3698518"/>
            <a:ext cx="1583206" cy="475705"/>
            <a:chOff x="6953919" y="3907920"/>
            <a:chExt cx="1377300" cy="475705"/>
          </a:xfrm>
        </p:grpSpPr>
        <p:cxnSp>
          <p:nvCxnSpPr>
            <p:cNvPr id="10526" name="Google Shape;10526;p66"/>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27" name="Google Shape;10527;p66"/>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28" name="Google Shape;10528;p66"/>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29" name="Google Shape;10529;p66"/>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30" name="Google Shape;10530;p66"/>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31" name="Google Shape;10531;p66"/>
          <p:cNvGrpSpPr/>
          <p:nvPr/>
        </p:nvGrpSpPr>
        <p:grpSpPr>
          <a:xfrm>
            <a:off x="2338472" y="2459663"/>
            <a:ext cx="836286" cy="824529"/>
            <a:chOff x="2389399" y="2595741"/>
            <a:chExt cx="812796" cy="801369"/>
          </a:xfrm>
        </p:grpSpPr>
        <p:grpSp>
          <p:nvGrpSpPr>
            <p:cNvPr id="10532" name="Google Shape;10532;p66"/>
            <p:cNvGrpSpPr/>
            <p:nvPr/>
          </p:nvGrpSpPr>
          <p:grpSpPr>
            <a:xfrm>
              <a:off x="2492145" y="2881565"/>
              <a:ext cx="607300" cy="229751"/>
              <a:chOff x="2492145" y="2881565"/>
              <a:chExt cx="607300" cy="229751"/>
            </a:xfrm>
          </p:grpSpPr>
          <p:sp>
            <p:nvSpPr>
              <p:cNvPr id="10533" name="Google Shape;10533;p66"/>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4" name="Google Shape;10534;p66"/>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5" name="Google Shape;10535;p66"/>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6" name="Google Shape;10536;p66"/>
            <p:cNvGrpSpPr/>
            <p:nvPr/>
          </p:nvGrpSpPr>
          <p:grpSpPr>
            <a:xfrm>
              <a:off x="2389399" y="2595741"/>
              <a:ext cx="812796" cy="296825"/>
              <a:chOff x="2389399" y="2595741"/>
              <a:chExt cx="812796" cy="296825"/>
            </a:xfrm>
          </p:grpSpPr>
          <p:grpSp>
            <p:nvGrpSpPr>
              <p:cNvPr id="10537" name="Google Shape;10537;p66"/>
              <p:cNvGrpSpPr/>
              <p:nvPr/>
            </p:nvGrpSpPr>
            <p:grpSpPr>
              <a:xfrm>
                <a:off x="2389399" y="2595741"/>
                <a:ext cx="363638" cy="296825"/>
                <a:chOff x="2389399" y="2595741"/>
                <a:chExt cx="363638" cy="296825"/>
              </a:xfrm>
            </p:grpSpPr>
            <p:grpSp>
              <p:nvGrpSpPr>
                <p:cNvPr id="10538" name="Google Shape;10538;p66"/>
                <p:cNvGrpSpPr/>
                <p:nvPr/>
              </p:nvGrpSpPr>
              <p:grpSpPr>
                <a:xfrm>
                  <a:off x="2493852" y="2794333"/>
                  <a:ext cx="259185" cy="98232"/>
                  <a:chOff x="2493852" y="2794333"/>
                  <a:chExt cx="259185" cy="98232"/>
                </a:xfrm>
              </p:grpSpPr>
              <p:sp>
                <p:nvSpPr>
                  <p:cNvPr id="10539" name="Google Shape;10539;p66"/>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66"/>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66"/>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2" name="Google Shape;10542;p66"/>
                <p:cNvGrpSpPr/>
                <p:nvPr/>
              </p:nvGrpSpPr>
              <p:grpSpPr>
                <a:xfrm>
                  <a:off x="2389399" y="2595741"/>
                  <a:ext cx="224343" cy="182054"/>
                  <a:chOff x="2389399" y="2595741"/>
                  <a:chExt cx="224343" cy="182054"/>
                </a:xfrm>
              </p:grpSpPr>
              <p:sp>
                <p:nvSpPr>
                  <p:cNvPr id="10543" name="Google Shape;10543;p66"/>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66"/>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45" name="Google Shape;10545;p66"/>
              <p:cNvGrpSpPr/>
              <p:nvPr/>
            </p:nvGrpSpPr>
            <p:grpSpPr>
              <a:xfrm>
                <a:off x="2683630" y="2595741"/>
                <a:ext cx="224334" cy="296825"/>
                <a:chOff x="2683630" y="2595741"/>
                <a:chExt cx="224334" cy="296825"/>
              </a:xfrm>
            </p:grpSpPr>
            <p:grpSp>
              <p:nvGrpSpPr>
                <p:cNvPr id="10546" name="Google Shape;10546;p66"/>
                <p:cNvGrpSpPr/>
                <p:nvPr/>
              </p:nvGrpSpPr>
              <p:grpSpPr>
                <a:xfrm>
                  <a:off x="2788083" y="2794333"/>
                  <a:ext cx="15356" cy="98232"/>
                  <a:chOff x="2788083" y="2794333"/>
                  <a:chExt cx="15356" cy="98232"/>
                </a:xfrm>
              </p:grpSpPr>
              <p:sp>
                <p:nvSpPr>
                  <p:cNvPr id="10547" name="Google Shape;10547;p66"/>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6"/>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6"/>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66"/>
                <p:cNvGrpSpPr/>
                <p:nvPr/>
              </p:nvGrpSpPr>
              <p:grpSpPr>
                <a:xfrm>
                  <a:off x="2683630" y="2595741"/>
                  <a:ext cx="224334" cy="182054"/>
                  <a:chOff x="2683630" y="2595741"/>
                  <a:chExt cx="224334" cy="182054"/>
                </a:xfrm>
              </p:grpSpPr>
              <p:sp>
                <p:nvSpPr>
                  <p:cNvPr id="10551" name="Google Shape;10551;p66"/>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66"/>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53" name="Google Shape;10553;p66"/>
              <p:cNvGrpSpPr/>
              <p:nvPr/>
            </p:nvGrpSpPr>
            <p:grpSpPr>
              <a:xfrm>
                <a:off x="2838475" y="2595741"/>
                <a:ext cx="363719" cy="296825"/>
                <a:chOff x="2838475" y="2595741"/>
                <a:chExt cx="363719" cy="296825"/>
              </a:xfrm>
            </p:grpSpPr>
            <p:grpSp>
              <p:nvGrpSpPr>
                <p:cNvPr id="10554" name="Google Shape;10554;p66"/>
                <p:cNvGrpSpPr/>
                <p:nvPr/>
              </p:nvGrpSpPr>
              <p:grpSpPr>
                <a:xfrm>
                  <a:off x="2838475" y="2794333"/>
                  <a:ext cx="259185" cy="98232"/>
                  <a:chOff x="2838475" y="2794333"/>
                  <a:chExt cx="259185" cy="98232"/>
                </a:xfrm>
              </p:grpSpPr>
              <p:sp>
                <p:nvSpPr>
                  <p:cNvPr id="10555" name="Google Shape;10555;p66"/>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6"/>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6"/>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8" name="Google Shape;10558;p66"/>
                <p:cNvGrpSpPr/>
                <p:nvPr/>
              </p:nvGrpSpPr>
              <p:grpSpPr>
                <a:xfrm>
                  <a:off x="2977852" y="2595741"/>
                  <a:ext cx="224343" cy="182054"/>
                  <a:chOff x="2977852" y="2595741"/>
                  <a:chExt cx="224343" cy="182054"/>
                </a:xfrm>
              </p:grpSpPr>
              <p:sp>
                <p:nvSpPr>
                  <p:cNvPr id="10559" name="Google Shape;10559;p66"/>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6"/>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61" name="Google Shape;10561;p66"/>
            <p:cNvGrpSpPr/>
            <p:nvPr/>
          </p:nvGrpSpPr>
          <p:grpSpPr>
            <a:xfrm>
              <a:off x="2389399" y="3100241"/>
              <a:ext cx="812796" cy="296869"/>
              <a:chOff x="2389399" y="3100241"/>
              <a:chExt cx="812796" cy="296869"/>
            </a:xfrm>
          </p:grpSpPr>
          <p:grpSp>
            <p:nvGrpSpPr>
              <p:cNvPr id="10562" name="Google Shape;10562;p66"/>
              <p:cNvGrpSpPr/>
              <p:nvPr/>
            </p:nvGrpSpPr>
            <p:grpSpPr>
              <a:xfrm>
                <a:off x="2683630" y="3100241"/>
                <a:ext cx="224334" cy="296869"/>
                <a:chOff x="2683630" y="3100241"/>
                <a:chExt cx="224334" cy="296869"/>
              </a:xfrm>
            </p:grpSpPr>
            <p:grpSp>
              <p:nvGrpSpPr>
                <p:cNvPr id="10563" name="Google Shape;10563;p66"/>
                <p:cNvGrpSpPr/>
                <p:nvPr/>
              </p:nvGrpSpPr>
              <p:grpSpPr>
                <a:xfrm>
                  <a:off x="2788083" y="3100241"/>
                  <a:ext cx="15356" cy="98237"/>
                  <a:chOff x="2788083" y="3100241"/>
                  <a:chExt cx="15356" cy="98237"/>
                </a:xfrm>
              </p:grpSpPr>
              <p:sp>
                <p:nvSpPr>
                  <p:cNvPr id="10564" name="Google Shape;10564;p66"/>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66"/>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66"/>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7" name="Google Shape;10567;p66"/>
                <p:cNvGrpSpPr/>
                <p:nvPr/>
              </p:nvGrpSpPr>
              <p:grpSpPr>
                <a:xfrm>
                  <a:off x="2683630" y="3215065"/>
                  <a:ext cx="224334" cy="182045"/>
                  <a:chOff x="2683630" y="3215065"/>
                  <a:chExt cx="224334" cy="182045"/>
                </a:xfrm>
              </p:grpSpPr>
              <p:sp>
                <p:nvSpPr>
                  <p:cNvPr id="10568" name="Google Shape;10568;p66"/>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6"/>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70" name="Google Shape;10570;p66"/>
              <p:cNvGrpSpPr/>
              <p:nvPr/>
            </p:nvGrpSpPr>
            <p:grpSpPr>
              <a:xfrm>
                <a:off x="2389399" y="3100241"/>
                <a:ext cx="363638" cy="296869"/>
                <a:chOff x="2389399" y="3100241"/>
                <a:chExt cx="363638" cy="296869"/>
              </a:xfrm>
            </p:grpSpPr>
            <p:grpSp>
              <p:nvGrpSpPr>
                <p:cNvPr id="10571" name="Google Shape;10571;p66"/>
                <p:cNvGrpSpPr/>
                <p:nvPr/>
              </p:nvGrpSpPr>
              <p:grpSpPr>
                <a:xfrm>
                  <a:off x="2493852" y="3100241"/>
                  <a:ext cx="259185" cy="98237"/>
                  <a:chOff x="2493852" y="3100241"/>
                  <a:chExt cx="259185" cy="98237"/>
                </a:xfrm>
              </p:grpSpPr>
              <p:sp>
                <p:nvSpPr>
                  <p:cNvPr id="10572" name="Google Shape;10572;p66"/>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6"/>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4" name="Google Shape;10574;p66"/>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5" name="Google Shape;10575;p66"/>
                <p:cNvGrpSpPr/>
                <p:nvPr/>
              </p:nvGrpSpPr>
              <p:grpSpPr>
                <a:xfrm>
                  <a:off x="2389399" y="3215065"/>
                  <a:ext cx="224343" cy="182045"/>
                  <a:chOff x="2389399" y="3215065"/>
                  <a:chExt cx="224343" cy="182045"/>
                </a:xfrm>
              </p:grpSpPr>
              <p:sp>
                <p:nvSpPr>
                  <p:cNvPr id="10576" name="Google Shape;10576;p66"/>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66"/>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78" name="Google Shape;10578;p66"/>
              <p:cNvGrpSpPr/>
              <p:nvPr/>
            </p:nvGrpSpPr>
            <p:grpSpPr>
              <a:xfrm>
                <a:off x="2838475" y="3100241"/>
                <a:ext cx="363719" cy="296869"/>
                <a:chOff x="2838475" y="3100241"/>
                <a:chExt cx="363719" cy="296869"/>
              </a:xfrm>
            </p:grpSpPr>
            <p:grpSp>
              <p:nvGrpSpPr>
                <p:cNvPr id="10579" name="Google Shape;10579;p66"/>
                <p:cNvGrpSpPr/>
                <p:nvPr/>
              </p:nvGrpSpPr>
              <p:grpSpPr>
                <a:xfrm>
                  <a:off x="2838475" y="3100241"/>
                  <a:ext cx="259185" cy="98237"/>
                  <a:chOff x="2838475" y="3100241"/>
                  <a:chExt cx="259185" cy="98237"/>
                </a:xfrm>
              </p:grpSpPr>
              <p:sp>
                <p:nvSpPr>
                  <p:cNvPr id="10580" name="Google Shape;10580;p66"/>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6"/>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66"/>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3" name="Google Shape;10583;p66"/>
                <p:cNvGrpSpPr/>
                <p:nvPr/>
              </p:nvGrpSpPr>
              <p:grpSpPr>
                <a:xfrm>
                  <a:off x="2977852" y="3215065"/>
                  <a:ext cx="224343" cy="182045"/>
                  <a:chOff x="2977852" y="3215065"/>
                  <a:chExt cx="224343" cy="182045"/>
                </a:xfrm>
              </p:grpSpPr>
              <p:sp>
                <p:nvSpPr>
                  <p:cNvPr id="10584" name="Google Shape;10584;p66"/>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66"/>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589" name="Shape 10589"/>
        <p:cNvGrpSpPr/>
        <p:nvPr/>
      </p:nvGrpSpPr>
      <p:grpSpPr>
        <a:xfrm>
          <a:off x="0" y="0"/>
          <a:ext cx="0" cy="0"/>
          <a:chOff x="0" y="0"/>
          <a:chExt cx="0" cy="0"/>
        </a:xfrm>
      </p:grpSpPr>
      <p:grpSp>
        <p:nvGrpSpPr>
          <p:cNvPr id="10590" name="Google Shape;10590;p67"/>
          <p:cNvGrpSpPr/>
          <p:nvPr/>
        </p:nvGrpSpPr>
        <p:grpSpPr>
          <a:xfrm>
            <a:off x="702075" y="3155925"/>
            <a:ext cx="2390414" cy="1024800"/>
            <a:chOff x="728925" y="3296613"/>
            <a:chExt cx="2390414" cy="1024800"/>
          </a:xfrm>
        </p:grpSpPr>
        <p:grpSp>
          <p:nvGrpSpPr>
            <p:cNvPr id="10591" name="Google Shape;10591;p67"/>
            <p:cNvGrpSpPr/>
            <p:nvPr/>
          </p:nvGrpSpPr>
          <p:grpSpPr>
            <a:xfrm>
              <a:off x="728925" y="3619800"/>
              <a:ext cx="2390414" cy="500893"/>
              <a:chOff x="728925" y="3619800"/>
              <a:chExt cx="2390414" cy="500893"/>
            </a:xfrm>
          </p:grpSpPr>
          <p:sp>
            <p:nvSpPr>
              <p:cNvPr id="10592" name="Google Shape;10592;p67"/>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93" name="Google Shape;10593;p67"/>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594" name="Google Shape;10594;p67"/>
            <p:cNvGrpSpPr/>
            <p:nvPr/>
          </p:nvGrpSpPr>
          <p:grpSpPr>
            <a:xfrm>
              <a:off x="1348050" y="3296613"/>
              <a:ext cx="1706152" cy="1024800"/>
              <a:chOff x="1348050" y="3296613"/>
              <a:chExt cx="1706152" cy="1024800"/>
            </a:xfrm>
          </p:grpSpPr>
          <p:sp>
            <p:nvSpPr>
              <p:cNvPr id="10595" name="Google Shape;10595;p67"/>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96" name="Google Shape;10596;p67"/>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97" name="Google Shape;10597;p67"/>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98" name="Google Shape;10598;p67"/>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599" name="Google Shape;10599;p67"/>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00" name="Google Shape;10600;p67"/>
            <p:cNvGrpSpPr/>
            <p:nvPr/>
          </p:nvGrpSpPr>
          <p:grpSpPr>
            <a:xfrm>
              <a:off x="1455707" y="3654858"/>
              <a:ext cx="1491150" cy="417657"/>
              <a:chOff x="1455707" y="3654858"/>
              <a:chExt cx="1491150" cy="417657"/>
            </a:xfrm>
          </p:grpSpPr>
          <p:sp>
            <p:nvSpPr>
              <p:cNvPr id="10601" name="Google Shape;10601;p67"/>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7"/>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67"/>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67"/>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67"/>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7"/>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7"/>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67"/>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67"/>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7"/>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67"/>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67"/>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67"/>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7"/>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7"/>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67"/>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67"/>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7"/>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67"/>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67"/>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21" name="Google Shape;10621;p67"/>
          <p:cNvGraphicFramePr/>
          <p:nvPr/>
        </p:nvGraphicFramePr>
        <p:xfrm>
          <a:off x="5937775" y="2153837"/>
          <a:ext cx="3000000" cy="3000000"/>
        </p:xfrm>
        <a:graphic>
          <a:graphicData uri="http://schemas.openxmlformats.org/drawingml/2006/table">
            <a:tbl>
              <a:tblPr>
                <a:noFill/>
                <a:tableStyleId>{61B78AB7-E4F8-445F-8709-1482EB410AFF}</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22" name="Google Shape;10622;p67"/>
          <p:cNvGrpSpPr/>
          <p:nvPr/>
        </p:nvGrpSpPr>
        <p:grpSpPr>
          <a:xfrm>
            <a:off x="710451" y="981601"/>
            <a:ext cx="2396505" cy="976502"/>
            <a:chOff x="749309" y="1112739"/>
            <a:chExt cx="2371603" cy="976502"/>
          </a:xfrm>
        </p:grpSpPr>
        <p:grpSp>
          <p:nvGrpSpPr>
            <p:cNvPr id="10623" name="Google Shape;10623;p67"/>
            <p:cNvGrpSpPr/>
            <p:nvPr/>
          </p:nvGrpSpPr>
          <p:grpSpPr>
            <a:xfrm>
              <a:off x="1092126" y="1112739"/>
              <a:ext cx="2028786" cy="975464"/>
              <a:chOff x="1092126" y="1112739"/>
              <a:chExt cx="2028786" cy="975464"/>
            </a:xfrm>
          </p:grpSpPr>
          <p:sp>
            <p:nvSpPr>
              <p:cNvPr id="10624" name="Google Shape;10624;p67"/>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67"/>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67"/>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7"/>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67"/>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9" name="Google Shape;10629;p67"/>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0" name="Google Shape;10630;p67"/>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7"/>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7"/>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67"/>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67"/>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7"/>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67"/>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67"/>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67"/>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7"/>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7"/>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67"/>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67"/>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7"/>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67"/>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67"/>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67"/>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67"/>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8" name="Google Shape;10648;p67"/>
            <p:cNvGrpSpPr/>
            <p:nvPr/>
          </p:nvGrpSpPr>
          <p:grpSpPr>
            <a:xfrm>
              <a:off x="749309" y="1112739"/>
              <a:ext cx="314700" cy="975464"/>
              <a:chOff x="749309" y="1112739"/>
              <a:chExt cx="314700" cy="975464"/>
            </a:xfrm>
          </p:grpSpPr>
          <p:sp>
            <p:nvSpPr>
              <p:cNvPr id="10649" name="Google Shape;10649;p67"/>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67"/>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67"/>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67"/>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653" name="Google Shape;10653;p67"/>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67"/>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67"/>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67"/>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657" name="Google Shape;10657;p67"/>
          <p:cNvGraphicFramePr/>
          <p:nvPr/>
        </p:nvGraphicFramePr>
        <p:xfrm>
          <a:off x="5937800" y="981587"/>
          <a:ext cx="3000000" cy="3000000"/>
        </p:xfrm>
        <a:graphic>
          <a:graphicData uri="http://schemas.openxmlformats.org/drawingml/2006/table">
            <a:tbl>
              <a:tblPr>
                <a:noFill/>
                <a:tableStyleId>{61B78AB7-E4F8-445F-8709-1482EB410AFF}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658" name="Google Shape;10658;p67"/>
          <p:cNvGraphicFramePr/>
          <p:nvPr/>
        </p:nvGraphicFramePr>
        <p:xfrm>
          <a:off x="3358663" y="2153837"/>
          <a:ext cx="3000000" cy="3000000"/>
        </p:xfrm>
        <a:graphic>
          <a:graphicData uri="http://schemas.openxmlformats.org/drawingml/2006/table">
            <a:tbl>
              <a:tblPr>
                <a:noFill/>
                <a:tableStyleId>{61B78AB7-E4F8-445F-8709-1482EB410AFF}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659" name="Google Shape;10659;p67"/>
          <p:cNvGrpSpPr/>
          <p:nvPr/>
        </p:nvGrpSpPr>
        <p:grpSpPr>
          <a:xfrm>
            <a:off x="3360649" y="3144798"/>
            <a:ext cx="2363377" cy="1047062"/>
            <a:chOff x="3358399" y="3285485"/>
            <a:chExt cx="2363377" cy="1047062"/>
          </a:xfrm>
        </p:grpSpPr>
        <p:grpSp>
          <p:nvGrpSpPr>
            <p:cNvPr id="10660" name="Google Shape;10660;p67"/>
            <p:cNvGrpSpPr/>
            <p:nvPr/>
          </p:nvGrpSpPr>
          <p:grpSpPr>
            <a:xfrm>
              <a:off x="3358412" y="3285485"/>
              <a:ext cx="2363244" cy="139500"/>
              <a:chOff x="3358412" y="3285485"/>
              <a:chExt cx="2363244" cy="139500"/>
            </a:xfrm>
          </p:grpSpPr>
          <p:sp>
            <p:nvSpPr>
              <p:cNvPr id="10661" name="Google Shape;10661;p67"/>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7"/>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7"/>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7"/>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7"/>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66" name="Google Shape;10666;p67"/>
            <p:cNvGrpSpPr/>
            <p:nvPr/>
          </p:nvGrpSpPr>
          <p:grpSpPr>
            <a:xfrm>
              <a:off x="3358412" y="3466996"/>
              <a:ext cx="2363244" cy="139500"/>
              <a:chOff x="3358412" y="3466996"/>
              <a:chExt cx="2363244" cy="139500"/>
            </a:xfrm>
          </p:grpSpPr>
          <p:sp>
            <p:nvSpPr>
              <p:cNvPr id="10667" name="Google Shape;10667;p67"/>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7"/>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7"/>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7"/>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7"/>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2" name="Google Shape;10672;p67"/>
            <p:cNvGrpSpPr/>
            <p:nvPr/>
          </p:nvGrpSpPr>
          <p:grpSpPr>
            <a:xfrm>
              <a:off x="3358412" y="3648507"/>
              <a:ext cx="2363244" cy="139500"/>
              <a:chOff x="3358412" y="3648507"/>
              <a:chExt cx="2363244" cy="139500"/>
            </a:xfrm>
          </p:grpSpPr>
          <p:sp>
            <p:nvSpPr>
              <p:cNvPr id="10673" name="Google Shape;10673;p67"/>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7"/>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7"/>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7"/>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7"/>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78" name="Google Shape;10678;p67"/>
            <p:cNvGrpSpPr/>
            <p:nvPr/>
          </p:nvGrpSpPr>
          <p:grpSpPr>
            <a:xfrm>
              <a:off x="3358412" y="3830018"/>
              <a:ext cx="2363244" cy="139500"/>
              <a:chOff x="3358412" y="3830018"/>
              <a:chExt cx="2363244" cy="139500"/>
            </a:xfrm>
          </p:grpSpPr>
          <p:sp>
            <p:nvSpPr>
              <p:cNvPr id="10679" name="Google Shape;10679;p67"/>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67"/>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67"/>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67"/>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7"/>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4" name="Google Shape;10684;p67"/>
            <p:cNvGrpSpPr/>
            <p:nvPr/>
          </p:nvGrpSpPr>
          <p:grpSpPr>
            <a:xfrm>
              <a:off x="3358399" y="4011514"/>
              <a:ext cx="2363377" cy="139537"/>
              <a:chOff x="3294800" y="4134603"/>
              <a:chExt cx="2638876" cy="152400"/>
            </a:xfrm>
          </p:grpSpPr>
          <p:sp>
            <p:nvSpPr>
              <p:cNvPr id="10685" name="Google Shape;10685;p6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0" name="Google Shape;10690;p67"/>
            <p:cNvGrpSpPr/>
            <p:nvPr/>
          </p:nvGrpSpPr>
          <p:grpSpPr>
            <a:xfrm>
              <a:off x="3358399" y="4193010"/>
              <a:ext cx="2363377" cy="139537"/>
              <a:chOff x="3294800" y="4134603"/>
              <a:chExt cx="2638876" cy="152400"/>
            </a:xfrm>
          </p:grpSpPr>
          <p:sp>
            <p:nvSpPr>
              <p:cNvPr id="10691" name="Google Shape;10691;p67"/>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7"/>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7"/>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7"/>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7"/>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96" name="Google Shape;10696;p67"/>
          <p:cNvGraphicFramePr/>
          <p:nvPr/>
        </p:nvGraphicFramePr>
        <p:xfrm>
          <a:off x="711450" y="2153837"/>
          <a:ext cx="3000000" cy="3000000"/>
        </p:xfrm>
        <a:graphic>
          <a:graphicData uri="http://schemas.openxmlformats.org/drawingml/2006/table">
            <a:tbl>
              <a:tblPr>
                <a:noFill/>
                <a:tableStyleId>{61B78AB7-E4F8-445F-8709-1482EB410AFF}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697" name="Google Shape;10697;p67"/>
          <p:cNvGrpSpPr/>
          <p:nvPr/>
        </p:nvGrpSpPr>
        <p:grpSpPr>
          <a:xfrm>
            <a:off x="4161119" y="2557652"/>
            <a:ext cx="1302095" cy="60959"/>
            <a:chOff x="3558802" y="4011427"/>
            <a:chExt cx="1866000" cy="111300"/>
          </a:xfrm>
        </p:grpSpPr>
        <p:sp>
          <p:nvSpPr>
            <p:cNvPr id="10698" name="Google Shape;10698;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0" name="Google Shape;10700;p67"/>
          <p:cNvGrpSpPr/>
          <p:nvPr/>
        </p:nvGrpSpPr>
        <p:grpSpPr>
          <a:xfrm>
            <a:off x="4706607" y="2839811"/>
            <a:ext cx="914340" cy="60959"/>
            <a:chOff x="3558802" y="4011427"/>
            <a:chExt cx="1866000" cy="111300"/>
          </a:xfrm>
        </p:grpSpPr>
        <p:sp>
          <p:nvSpPr>
            <p:cNvPr id="10701" name="Google Shape;10701;p67"/>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7"/>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3" name="Google Shape;10703;p67"/>
          <p:cNvGrpSpPr/>
          <p:nvPr/>
        </p:nvGrpSpPr>
        <p:grpSpPr>
          <a:xfrm>
            <a:off x="5874449" y="3167609"/>
            <a:ext cx="2519825" cy="1001454"/>
            <a:chOff x="1906114" y="789980"/>
            <a:chExt cx="1487676" cy="606868"/>
          </a:xfrm>
        </p:grpSpPr>
        <p:cxnSp>
          <p:nvCxnSpPr>
            <p:cNvPr id="10704" name="Google Shape;10704;p67"/>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05" name="Google Shape;10705;p67"/>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06" name="Google Shape;10706;p67"/>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07" name="Google Shape;10707;p67"/>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08" name="Google Shape;10708;p67"/>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09" name="Google Shape;10709;p67"/>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10" name="Google Shape;10710;p67"/>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11" name="Google Shape;10711;p67"/>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7"/>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7"/>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7"/>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67"/>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67"/>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67"/>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18" name="Google Shape;10718;p67"/>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19" name="Google Shape;10719;p67"/>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20" name="Google Shape;10720;p67"/>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1" name="Google Shape;10721;p67"/>
          <p:cNvGrpSpPr/>
          <p:nvPr/>
        </p:nvGrpSpPr>
        <p:grpSpPr>
          <a:xfrm>
            <a:off x="3355812" y="951645"/>
            <a:ext cx="2363393" cy="1005865"/>
            <a:chOff x="3292400" y="1193188"/>
            <a:chExt cx="2615240" cy="1131075"/>
          </a:xfrm>
        </p:grpSpPr>
        <p:sp>
          <p:nvSpPr>
            <p:cNvPr id="10722" name="Google Shape;10722;p67"/>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3" name="Google Shape;10723;p67"/>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24" name="Google Shape;10724;p67"/>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25" name="Google Shape;10725;p67"/>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26" name="Google Shape;10726;p67"/>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27" name="Google Shape;10727;p67"/>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28" name="Google Shape;10728;p67"/>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29" name="Google Shape;10729;p67"/>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30" name="Google Shape;10730;p67"/>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31" name="Google Shape;10731;p67"/>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32" name="Google Shape;10732;p67"/>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33" name="Google Shape;10733;p67"/>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34" name="Google Shape;10734;p67"/>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35" name="Google Shape;10735;p67"/>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36" name="Google Shape;10736;p67"/>
            <p:cNvGrpSpPr/>
            <p:nvPr/>
          </p:nvGrpSpPr>
          <p:grpSpPr>
            <a:xfrm>
              <a:off x="3748438" y="1378608"/>
              <a:ext cx="2159202" cy="903971"/>
              <a:chOff x="1683525" y="2179850"/>
              <a:chExt cx="4519050" cy="2134525"/>
            </a:xfrm>
          </p:grpSpPr>
          <p:sp>
            <p:nvSpPr>
              <p:cNvPr id="10737" name="Google Shape;10737;p67"/>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38" name="Google Shape;10738;p67"/>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39" name="Google Shape;10739;p67"/>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0" name="Google Shape;10740;p67"/>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1" name="Google Shape;10741;p67"/>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2" name="Google Shape;10742;p67"/>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3" name="Google Shape;10743;p67"/>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4" name="Google Shape;10744;p67"/>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5" name="Google Shape;10745;p67"/>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6" name="Google Shape;10746;p67"/>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7" name="Google Shape;10747;p67"/>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48" name="Google Shape;10748;p67"/>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752" name="Shape 10752"/>
        <p:cNvGrpSpPr/>
        <p:nvPr/>
      </p:nvGrpSpPr>
      <p:grpSpPr>
        <a:xfrm>
          <a:off x="0" y="0"/>
          <a:ext cx="0" cy="0"/>
          <a:chOff x="0" y="0"/>
          <a:chExt cx="0" cy="0"/>
        </a:xfrm>
      </p:grpSpPr>
      <p:grpSp>
        <p:nvGrpSpPr>
          <p:cNvPr id="10753" name="Google Shape;10753;p68"/>
          <p:cNvGrpSpPr/>
          <p:nvPr/>
        </p:nvGrpSpPr>
        <p:grpSpPr>
          <a:xfrm>
            <a:off x="4796684" y="970941"/>
            <a:ext cx="745431" cy="718863"/>
            <a:chOff x="4249973" y="1201875"/>
            <a:chExt cx="1958568" cy="1888762"/>
          </a:xfrm>
        </p:grpSpPr>
        <p:sp>
          <p:nvSpPr>
            <p:cNvPr id="10754" name="Google Shape;10754;p68"/>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755" name="Google Shape;10755;p68"/>
            <p:cNvGrpSpPr/>
            <p:nvPr/>
          </p:nvGrpSpPr>
          <p:grpSpPr>
            <a:xfrm>
              <a:off x="5853086" y="1789142"/>
              <a:ext cx="355454" cy="1048099"/>
              <a:chOff x="5576108" y="2016725"/>
              <a:chExt cx="565200" cy="1666560"/>
            </a:xfrm>
          </p:grpSpPr>
          <p:sp>
            <p:nvSpPr>
              <p:cNvPr id="10756" name="Google Shape;10756;p68"/>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57" name="Google Shape;10757;p68"/>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68"/>
            <p:cNvGrpSpPr/>
            <p:nvPr/>
          </p:nvGrpSpPr>
          <p:grpSpPr>
            <a:xfrm>
              <a:off x="4869455" y="2691676"/>
              <a:ext cx="1013897" cy="398961"/>
              <a:chOff x="4012057" y="3451825"/>
              <a:chExt cx="1612175" cy="634379"/>
            </a:xfrm>
          </p:grpSpPr>
          <p:sp>
            <p:nvSpPr>
              <p:cNvPr id="10759" name="Google Shape;10759;p68"/>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60" name="Google Shape;10760;p68"/>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68"/>
            <p:cNvGrpSpPr/>
            <p:nvPr/>
          </p:nvGrpSpPr>
          <p:grpSpPr>
            <a:xfrm>
              <a:off x="4276937" y="2155961"/>
              <a:ext cx="651965" cy="891358"/>
              <a:chOff x="3069908" y="2599997"/>
              <a:chExt cx="1036675" cy="1417328"/>
            </a:xfrm>
          </p:grpSpPr>
          <p:sp>
            <p:nvSpPr>
              <p:cNvPr id="10762" name="Google Shape;10762;p68"/>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63" name="Google Shape;10763;p68"/>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4" name="Google Shape;10764;p68"/>
            <p:cNvGrpSpPr/>
            <p:nvPr/>
          </p:nvGrpSpPr>
          <p:grpSpPr>
            <a:xfrm>
              <a:off x="5054918" y="1201875"/>
              <a:ext cx="999548" cy="602711"/>
              <a:chOff x="4306958" y="1082925"/>
              <a:chExt cx="1589359" cy="958358"/>
            </a:xfrm>
          </p:grpSpPr>
          <p:sp>
            <p:nvSpPr>
              <p:cNvPr id="10765" name="Google Shape;10765;p68"/>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66" name="Google Shape;10766;p68"/>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7" name="Google Shape;10767;p68"/>
            <p:cNvGrpSpPr/>
            <p:nvPr/>
          </p:nvGrpSpPr>
          <p:grpSpPr>
            <a:xfrm>
              <a:off x="4249973" y="1303451"/>
              <a:ext cx="799317" cy="841334"/>
              <a:chOff x="3027033" y="1244439"/>
              <a:chExt cx="1270977" cy="1337786"/>
            </a:xfrm>
          </p:grpSpPr>
          <p:sp>
            <p:nvSpPr>
              <p:cNvPr id="10768" name="Google Shape;10768;p68"/>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769" name="Google Shape;10769;p68"/>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770" name="Google Shape;10770;p68"/>
          <p:cNvGrpSpPr/>
          <p:nvPr/>
        </p:nvGrpSpPr>
        <p:grpSpPr>
          <a:xfrm>
            <a:off x="713057" y="1849390"/>
            <a:ext cx="761767" cy="729896"/>
            <a:chOff x="2657744" y="2337745"/>
            <a:chExt cx="832987" cy="798137"/>
          </a:xfrm>
        </p:grpSpPr>
        <p:sp>
          <p:nvSpPr>
            <p:cNvPr id="10771" name="Google Shape;10771;p68"/>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8"/>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8"/>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8"/>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8"/>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68"/>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7" name="Google Shape;10777;p68"/>
          <p:cNvGrpSpPr/>
          <p:nvPr/>
        </p:nvGrpSpPr>
        <p:grpSpPr>
          <a:xfrm>
            <a:off x="3224022" y="1852597"/>
            <a:ext cx="685569" cy="723586"/>
            <a:chOff x="3398134" y="2057755"/>
            <a:chExt cx="704087" cy="743130"/>
          </a:xfrm>
        </p:grpSpPr>
        <p:grpSp>
          <p:nvGrpSpPr>
            <p:cNvPr id="10778" name="Google Shape;10778;p68"/>
            <p:cNvGrpSpPr/>
            <p:nvPr/>
          </p:nvGrpSpPr>
          <p:grpSpPr>
            <a:xfrm>
              <a:off x="3398134" y="2290183"/>
              <a:ext cx="315300" cy="219900"/>
              <a:chOff x="3398134" y="2290183"/>
              <a:chExt cx="315300" cy="219900"/>
            </a:xfrm>
          </p:grpSpPr>
          <p:sp>
            <p:nvSpPr>
              <p:cNvPr id="10779" name="Google Shape;10779;p68"/>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80" name="Google Shape;10780;p68"/>
              <p:cNvCxnSpPr>
                <a:stCxn id="10779"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781" name="Google Shape;10781;p68"/>
            <p:cNvGrpSpPr/>
            <p:nvPr/>
          </p:nvGrpSpPr>
          <p:grpSpPr>
            <a:xfrm>
              <a:off x="3547823" y="2467358"/>
              <a:ext cx="219900" cy="333527"/>
              <a:chOff x="3547823" y="2467358"/>
              <a:chExt cx="219900" cy="333527"/>
            </a:xfrm>
          </p:grpSpPr>
          <p:sp>
            <p:nvSpPr>
              <p:cNvPr id="10782" name="Google Shape;10782;p68"/>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83" name="Google Shape;10783;p68"/>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784" name="Google Shape;10784;p68"/>
            <p:cNvGrpSpPr/>
            <p:nvPr/>
          </p:nvGrpSpPr>
          <p:grpSpPr>
            <a:xfrm>
              <a:off x="3734138" y="2467358"/>
              <a:ext cx="219900" cy="333527"/>
              <a:chOff x="3734138" y="2467358"/>
              <a:chExt cx="219900" cy="333527"/>
            </a:xfrm>
          </p:grpSpPr>
          <p:sp>
            <p:nvSpPr>
              <p:cNvPr id="10785" name="Google Shape;10785;p68"/>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86" name="Google Shape;10786;p68"/>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787" name="Google Shape;10787;p68"/>
            <p:cNvGrpSpPr/>
            <p:nvPr/>
          </p:nvGrpSpPr>
          <p:grpSpPr>
            <a:xfrm>
              <a:off x="3787560" y="2288011"/>
              <a:ext cx="314661" cy="219900"/>
              <a:chOff x="3787560" y="2288011"/>
              <a:chExt cx="314661" cy="219900"/>
            </a:xfrm>
          </p:grpSpPr>
          <p:sp>
            <p:nvSpPr>
              <p:cNvPr id="10788" name="Google Shape;10788;p68"/>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789" name="Google Shape;10789;p68"/>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790" name="Google Shape;10790;p68"/>
            <p:cNvGrpSpPr/>
            <p:nvPr/>
          </p:nvGrpSpPr>
          <p:grpSpPr>
            <a:xfrm>
              <a:off x="3637290" y="2057755"/>
              <a:ext cx="219900" cy="335499"/>
              <a:chOff x="3637290" y="2057755"/>
              <a:chExt cx="219900" cy="335499"/>
            </a:xfrm>
          </p:grpSpPr>
          <p:sp>
            <p:nvSpPr>
              <p:cNvPr id="10791" name="Google Shape;10791;p68"/>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792" name="Google Shape;10792;p68"/>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793" name="Google Shape;10793;p68"/>
          <p:cNvGrpSpPr/>
          <p:nvPr/>
        </p:nvGrpSpPr>
        <p:grpSpPr>
          <a:xfrm>
            <a:off x="4899244" y="1859292"/>
            <a:ext cx="710153" cy="710153"/>
            <a:chOff x="5007123" y="2079403"/>
            <a:chExt cx="687600" cy="687600"/>
          </a:xfrm>
        </p:grpSpPr>
        <p:sp>
          <p:nvSpPr>
            <p:cNvPr id="10794" name="Google Shape;10794;p68"/>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5" name="Google Shape;10795;p68"/>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68"/>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68"/>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8" name="Google Shape;10798;p68"/>
          <p:cNvGrpSpPr/>
          <p:nvPr/>
        </p:nvGrpSpPr>
        <p:grpSpPr>
          <a:xfrm>
            <a:off x="5708681" y="1853799"/>
            <a:ext cx="720998" cy="721183"/>
            <a:chOff x="5797446" y="2063053"/>
            <a:chExt cx="698100" cy="698280"/>
          </a:xfrm>
        </p:grpSpPr>
        <p:sp>
          <p:nvSpPr>
            <p:cNvPr id="10799" name="Google Shape;10799;p68"/>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68"/>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68"/>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68"/>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3" name="Google Shape;10803;p68"/>
          <p:cNvGrpSpPr/>
          <p:nvPr/>
        </p:nvGrpSpPr>
        <p:grpSpPr>
          <a:xfrm>
            <a:off x="8153828" y="3499404"/>
            <a:ext cx="280585" cy="673164"/>
            <a:chOff x="8075075" y="3754290"/>
            <a:chExt cx="255612" cy="613194"/>
          </a:xfrm>
        </p:grpSpPr>
        <p:grpSp>
          <p:nvGrpSpPr>
            <p:cNvPr id="10804" name="Google Shape;10804;p68"/>
            <p:cNvGrpSpPr/>
            <p:nvPr/>
          </p:nvGrpSpPr>
          <p:grpSpPr>
            <a:xfrm>
              <a:off x="8075075" y="3754290"/>
              <a:ext cx="255612" cy="613194"/>
              <a:chOff x="8075075" y="3754290"/>
              <a:chExt cx="255612" cy="613194"/>
            </a:xfrm>
          </p:grpSpPr>
          <p:sp>
            <p:nvSpPr>
              <p:cNvPr id="10805" name="Google Shape;10805;p68"/>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68"/>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07" name="Google Shape;10807;p68"/>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68"/>
          <p:cNvGrpSpPr/>
          <p:nvPr/>
        </p:nvGrpSpPr>
        <p:grpSpPr>
          <a:xfrm>
            <a:off x="5270887" y="3488200"/>
            <a:ext cx="470352" cy="683745"/>
            <a:chOff x="1697726" y="3244179"/>
            <a:chExt cx="788124" cy="1146069"/>
          </a:xfrm>
        </p:grpSpPr>
        <p:sp>
          <p:nvSpPr>
            <p:cNvPr id="10809" name="Google Shape;10809;p68"/>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68"/>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1" name="Google Shape;10811;p68"/>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2" name="Google Shape;10812;p68"/>
          <p:cNvGrpSpPr/>
          <p:nvPr/>
        </p:nvGrpSpPr>
        <p:grpSpPr>
          <a:xfrm>
            <a:off x="5892037" y="3499402"/>
            <a:ext cx="293891" cy="293845"/>
            <a:chOff x="6134814" y="3754290"/>
            <a:chExt cx="293891" cy="293845"/>
          </a:xfrm>
        </p:grpSpPr>
        <p:sp>
          <p:nvSpPr>
            <p:cNvPr id="10813" name="Google Shape;10813;p68"/>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68"/>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5" name="Google Shape;10815;p68"/>
          <p:cNvGrpSpPr/>
          <p:nvPr/>
        </p:nvGrpSpPr>
        <p:grpSpPr>
          <a:xfrm>
            <a:off x="5892037" y="3878074"/>
            <a:ext cx="293891" cy="293891"/>
            <a:chOff x="6134814" y="4086186"/>
            <a:chExt cx="293891" cy="293891"/>
          </a:xfrm>
        </p:grpSpPr>
        <p:sp>
          <p:nvSpPr>
            <p:cNvPr id="10816" name="Google Shape;10816;p68"/>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7" name="Google Shape;10817;p68"/>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18" name="Google Shape;10818;p68"/>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68"/>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20" name="Google Shape;10820;p68"/>
          <p:cNvGrpSpPr/>
          <p:nvPr/>
        </p:nvGrpSpPr>
        <p:grpSpPr>
          <a:xfrm>
            <a:off x="7817013" y="2706766"/>
            <a:ext cx="622883" cy="621944"/>
            <a:chOff x="1187048" y="238125"/>
            <a:chExt cx="5256397" cy="5248476"/>
          </a:xfrm>
        </p:grpSpPr>
        <p:sp>
          <p:nvSpPr>
            <p:cNvPr id="10821" name="Google Shape;10821;p68"/>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68"/>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68"/>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68"/>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68"/>
          <p:cNvGrpSpPr/>
          <p:nvPr/>
        </p:nvGrpSpPr>
        <p:grpSpPr>
          <a:xfrm>
            <a:off x="2274118" y="2716375"/>
            <a:ext cx="1310987" cy="612407"/>
            <a:chOff x="238125" y="1188750"/>
            <a:chExt cx="7140450" cy="3335550"/>
          </a:xfrm>
        </p:grpSpPr>
        <p:sp>
          <p:nvSpPr>
            <p:cNvPr id="10826" name="Google Shape;10826;p68"/>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7" name="Google Shape;10827;p68"/>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8" name="Google Shape;10828;p68"/>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68"/>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8"/>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1" name="Google Shape;10831;p68"/>
          <p:cNvGrpSpPr/>
          <p:nvPr/>
        </p:nvGrpSpPr>
        <p:grpSpPr>
          <a:xfrm>
            <a:off x="6599990" y="2706930"/>
            <a:ext cx="1110299" cy="621702"/>
            <a:chOff x="238125" y="1335475"/>
            <a:chExt cx="5418735" cy="3034175"/>
          </a:xfrm>
        </p:grpSpPr>
        <p:sp>
          <p:nvSpPr>
            <p:cNvPr id="10832" name="Google Shape;10832;p68"/>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8"/>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8"/>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68"/>
          <p:cNvGrpSpPr/>
          <p:nvPr/>
        </p:nvGrpSpPr>
        <p:grpSpPr>
          <a:xfrm>
            <a:off x="5417649" y="2703827"/>
            <a:ext cx="1074451" cy="627181"/>
            <a:chOff x="5359127" y="2910889"/>
            <a:chExt cx="1097723" cy="640831"/>
          </a:xfrm>
        </p:grpSpPr>
        <p:grpSp>
          <p:nvGrpSpPr>
            <p:cNvPr id="10836" name="Google Shape;10836;p68"/>
            <p:cNvGrpSpPr/>
            <p:nvPr/>
          </p:nvGrpSpPr>
          <p:grpSpPr>
            <a:xfrm>
              <a:off x="5929791" y="3263088"/>
              <a:ext cx="527060" cy="287097"/>
              <a:chOff x="5929791" y="3263088"/>
              <a:chExt cx="527060" cy="287097"/>
            </a:xfrm>
          </p:grpSpPr>
          <p:sp>
            <p:nvSpPr>
              <p:cNvPr id="10837" name="Google Shape;10837;p68"/>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38" name="Google Shape;10838;p68"/>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39" name="Google Shape;10839;p68"/>
            <p:cNvGrpSpPr/>
            <p:nvPr/>
          </p:nvGrpSpPr>
          <p:grpSpPr>
            <a:xfrm>
              <a:off x="5359127" y="3263089"/>
              <a:ext cx="526428" cy="288631"/>
              <a:chOff x="5359127" y="3263089"/>
              <a:chExt cx="526428" cy="288631"/>
            </a:xfrm>
          </p:grpSpPr>
          <p:sp>
            <p:nvSpPr>
              <p:cNvPr id="10840" name="Google Shape;10840;p68"/>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41" name="Google Shape;10841;p68"/>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42" name="Google Shape;10842;p68"/>
            <p:cNvGrpSpPr/>
            <p:nvPr/>
          </p:nvGrpSpPr>
          <p:grpSpPr>
            <a:xfrm>
              <a:off x="5551525" y="2910889"/>
              <a:ext cx="520901" cy="610283"/>
              <a:chOff x="5551525" y="2910889"/>
              <a:chExt cx="520901" cy="610283"/>
            </a:xfrm>
          </p:grpSpPr>
          <p:sp>
            <p:nvSpPr>
              <p:cNvPr id="10843" name="Google Shape;10843;p68"/>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44" name="Google Shape;10844;p68"/>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45" name="Google Shape;10845;p68"/>
            <p:cNvGrpSpPr/>
            <p:nvPr/>
          </p:nvGrpSpPr>
          <p:grpSpPr>
            <a:xfrm>
              <a:off x="5743962" y="2919100"/>
              <a:ext cx="623674" cy="284502"/>
              <a:chOff x="5743962" y="2919100"/>
              <a:chExt cx="623674" cy="284502"/>
            </a:xfrm>
          </p:grpSpPr>
          <p:sp>
            <p:nvSpPr>
              <p:cNvPr id="10846" name="Google Shape;10846;p68"/>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47" name="Google Shape;10847;p68"/>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848" name="Google Shape;10848;p68"/>
          <p:cNvGrpSpPr/>
          <p:nvPr/>
        </p:nvGrpSpPr>
        <p:grpSpPr>
          <a:xfrm>
            <a:off x="7568863" y="1854538"/>
            <a:ext cx="874976" cy="719600"/>
            <a:chOff x="7608988" y="2093194"/>
            <a:chExt cx="817276" cy="672147"/>
          </a:xfrm>
        </p:grpSpPr>
        <p:cxnSp>
          <p:nvCxnSpPr>
            <p:cNvPr id="10849" name="Google Shape;10849;p68"/>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50" name="Google Shape;10850;p68"/>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51" name="Google Shape;10851;p68"/>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52" name="Google Shape;10852;p68"/>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853" name="Google Shape;10853;p68"/>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854" name="Google Shape;10854;p68"/>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855" name="Google Shape;10855;p68"/>
            <p:cNvGrpSpPr/>
            <p:nvPr/>
          </p:nvGrpSpPr>
          <p:grpSpPr>
            <a:xfrm>
              <a:off x="7721175" y="2093194"/>
              <a:ext cx="599587" cy="623846"/>
              <a:chOff x="7721175" y="2093194"/>
              <a:chExt cx="599587" cy="623846"/>
            </a:xfrm>
          </p:grpSpPr>
          <p:grpSp>
            <p:nvGrpSpPr>
              <p:cNvPr id="10856" name="Google Shape;10856;p68"/>
              <p:cNvGrpSpPr/>
              <p:nvPr/>
            </p:nvGrpSpPr>
            <p:grpSpPr>
              <a:xfrm>
                <a:off x="7721175" y="2093194"/>
                <a:ext cx="291605" cy="623846"/>
                <a:chOff x="9405575" y="2061418"/>
                <a:chExt cx="291605" cy="623846"/>
              </a:xfrm>
            </p:grpSpPr>
            <p:sp>
              <p:nvSpPr>
                <p:cNvPr id="10857" name="Google Shape;10857;p6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6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6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6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68"/>
              <p:cNvGrpSpPr/>
              <p:nvPr/>
            </p:nvGrpSpPr>
            <p:grpSpPr>
              <a:xfrm flipH="1">
                <a:off x="8029157" y="2093194"/>
                <a:ext cx="291605" cy="623846"/>
                <a:chOff x="9405575" y="2061418"/>
                <a:chExt cx="291605" cy="623846"/>
              </a:xfrm>
            </p:grpSpPr>
            <p:sp>
              <p:nvSpPr>
                <p:cNvPr id="10865" name="Google Shape;10865;p68"/>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68"/>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68"/>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8"/>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68"/>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68"/>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68"/>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872" name="Google Shape;10872;p68"/>
          <p:cNvGrpSpPr/>
          <p:nvPr/>
        </p:nvGrpSpPr>
        <p:grpSpPr>
          <a:xfrm>
            <a:off x="4013299" y="970941"/>
            <a:ext cx="712557" cy="785901"/>
            <a:chOff x="4206459" y="1191441"/>
            <a:chExt cx="712557" cy="785901"/>
          </a:xfrm>
        </p:grpSpPr>
        <p:sp>
          <p:nvSpPr>
            <p:cNvPr id="10873" name="Google Shape;10873;p68"/>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68"/>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8"/>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68"/>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7" name="Google Shape;10877;p68"/>
            <p:cNvGrpSpPr/>
            <p:nvPr/>
          </p:nvGrpSpPr>
          <p:grpSpPr>
            <a:xfrm>
              <a:off x="4644280" y="1290523"/>
              <a:ext cx="143716" cy="29463"/>
              <a:chOff x="4644280" y="1290523"/>
              <a:chExt cx="143716" cy="29463"/>
            </a:xfrm>
          </p:grpSpPr>
          <p:sp>
            <p:nvSpPr>
              <p:cNvPr id="10878" name="Google Shape;10878;p68"/>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68"/>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8"/>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8"/>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2" name="Google Shape;10882;p68"/>
            <p:cNvGrpSpPr/>
            <p:nvPr/>
          </p:nvGrpSpPr>
          <p:grpSpPr>
            <a:xfrm>
              <a:off x="4356567" y="1191441"/>
              <a:ext cx="143690" cy="29488"/>
              <a:chOff x="4356567" y="1191441"/>
              <a:chExt cx="143690" cy="29488"/>
            </a:xfrm>
          </p:grpSpPr>
          <p:sp>
            <p:nvSpPr>
              <p:cNvPr id="10883" name="Google Shape;10883;p68"/>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68"/>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8"/>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8"/>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7" name="Google Shape;10887;p68"/>
            <p:cNvGrpSpPr/>
            <p:nvPr/>
          </p:nvGrpSpPr>
          <p:grpSpPr>
            <a:xfrm>
              <a:off x="4339009" y="1863727"/>
              <a:ext cx="143703" cy="29476"/>
              <a:chOff x="4339009" y="1863727"/>
              <a:chExt cx="143703" cy="29476"/>
            </a:xfrm>
          </p:grpSpPr>
          <p:sp>
            <p:nvSpPr>
              <p:cNvPr id="10888" name="Google Shape;10888;p68"/>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68"/>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68"/>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8"/>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2" name="Google Shape;10892;p68"/>
            <p:cNvGrpSpPr/>
            <p:nvPr/>
          </p:nvGrpSpPr>
          <p:grpSpPr>
            <a:xfrm>
              <a:off x="4206459" y="1607315"/>
              <a:ext cx="29539" cy="142899"/>
              <a:chOff x="4206459" y="1607315"/>
              <a:chExt cx="29539" cy="142899"/>
            </a:xfrm>
          </p:grpSpPr>
          <p:sp>
            <p:nvSpPr>
              <p:cNvPr id="10893" name="Google Shape;10893;p68"/>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68"/>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5" name="Google Shape;10895;p68"/>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6" name="Google Shape;10896;p68"/>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97" name="Google Shape;10897;p68"/>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68"/>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68"/>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68"/>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01" name="Google Shape;10901;p68"/>
            <p:cNvGrpSpPr/>
            <p:nvPr/>
          </p:nvGrpSpPr>
          <p:grpSpPr>
            <a:xfrm>
              <a:off x="4889463" y="1423737"/>
              <a:ext cx="29552" cy="142899"/>
              <a:chOff x="4889463" y="1423737"/>
              <a:chExt cx="29552" cy="142899"/>
            </a:xfrm>
          </p:grpSpPr>
          <p:sp>
            <p:nvSpPr>
              <p:cNvPr id="10902" name="Google Shape;10902;p68"/>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68"/>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68"/>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68"/>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06" name="Google Shape;10906;p68"/>
            <p:cNvGrpSpPr/>
            <p:nvPr/>
          </p:nvGrpSpPr>
          <p:grpSpPr>
            <a:xfrm>
              <a:off x="4771663" y="1876896"/>
              <a:ext cx="108651" cy="100447"/>
              <a:chOff x="4771663" y="1876896"/>
              <a:chExt cx="108651" cy="100447"/>
            </a:xfrm>
          </p:grpSpPr>
          <p:sp>
            <p:nvSpPr>
              <p:cNvPr id="10907" name="Google Shape;10907;p68"/>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68"/>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68"/>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68"/>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11" name="Google Shape;10911;p68"/>
          <p:cNvGrpSpPr/>
          <p:nvPr/>
        </p:nvGrpSpPr>
        <p:grpSpPr>
          <a:xfrm>
            <a:off x="4008774" y="1854164"/>
            <a:ext cx="791287" cy="720350"/>
            <a:chOff x="267375" y="1071875"/>
            <a:chExt cx="470500" cy="428550"/>
          </a:xfrm>
        </p:grpSpPr>
        <p:sp>
          <p:nvSpPr>
            <p:cNvPr id="10912" name="Google Shape;10912;p68"/>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68"/>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68"/>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68"/>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8"/>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8"/>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8"/>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8"/>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0" name="Google Shape;10920;p68"/>
          <p:cNvGrpSpPr/>
          <p:nvPr/>
        </p:nvGrpSpPr>
        <p:grpSpPr>
          <a:xfrm>
            <a:off x="709269" y="3498794"/>
            <a:ext cx="1408444" cy="673166"/>
            <a:chOff x="712664" y="3693287"/>
            <a:chExt cx="1460738" cy="698160"/>
          </a:xfrm>
        </p:grpSpPr>
        <p:grpSp>
          <p:nvGrpSpPr>
            <p:cNvPr id="10921" name="Google Shape;10921;p68"/>
            <p:cNvGrpSpPr/>
            <p:nvPr/>
          </p:nvGrpSpPr>
          <p:grpSpPr>
            <a:xfrm>
              <a:off x="1380079" y="4133090"/>
              <a:ext cx="234048" cy="258099"/>
              <a:chOff x="1380079" y="4133090"/>
              <a:chExt cx="234048" cy="258099"/>
            </a:xfrm>
          </p:grpSpPr>
          <p:sp>
            <p:nvSpPr>
              <p:cNvPr id="10922" name="Google Shape;10922;p68"/>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68"/>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8"/>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5" name="Google Shape;10925;p68"/>
            <p:cNvGrpSpPr/>
            <p:nvPr/>
          </p:nvGrpSpPr>
          <p:grpSpPr>
            <a:xfrm>
              <a:off x="884610" y="3864082"/>
              <a:ext cx="1118566" cy="527275"/>
              <a:chOff x="890961" y="3865463"/>
              <a:chExt cx="1115221" cy="525698"/>
            </a:xfrm>
          </p:grpSpPr>
          <p:sp>
            <p:nvSpPr>
              <p:cNvPr id="10926" name="Google Shape;10926;p68"/>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8"/>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8"/>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9" name="Google Shape;10929;p68"/>
            <p:cNvGrpSpPr/>
            <p:nvPr/>
          </p:nvGrpSpPr>
          <p:grpSpPr>
            <a:xfrm>
              <a:off x="712664" y="3693287"/>
              <a:ext cx="1460738" cy="698160"/>
              <a:chOff x="712664" y="3693025"/>
              <a:chExt cx="1460738" cy="698160"/>
            </a:xfrm>
          </p:grpSpPr>
          <p:sp>
            <p:nvSpPr>
              <p:cNvPr id="10930" name="Google Shape;10930;p68"/>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1" name="Google Shape;10931;p68"/>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8"/>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8"/>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8"/>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68"/>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36" name="Google Shape;10936;p68"/>
          <p:cNvGrpSpPr/>
          <p:nvPr/>
        </p:nvGrpSpPr>
        <p:grpSpPr>
          <a:xfrm>
            <a:off x="3146985" y="970941"/>
            <a:ext cx="795485" cy="738831"/>
            <a:chOff x="3348603" y="1236445"/>
            <a:chExt cx="749256" cy="695894"/>
          </a:xfrm>
        </p:grpSpPr>
        <p:grpSp>
          <p:nvGrpSpPr>
            <p:cNvPr id="10937" name="Google Shape;10937;p68"/>
            <p:cNvGrpSpPr/>
            <p:nvPr/>
          </p:nvGrpSpPr>
          <p:grpSpPr>
            <a:xfrm>
              <a:off x="3583779" y="1236445"/>
              <a:ext cx="293795" cy="285811"/>
              <a:chOff x="3750225" y="1774000"/>
              <a:chExt cx="149575" cy="145525"/>
            </a:xfrm>
          </p:grpSpPr>
          <p:sp>
            <p:nvSpPr>
              <p:cNvPr id="10938" name="Google Shape;10938;p68"/>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8"/>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68"/>
            <p:cNvGrpSpPr/>
            <p:nvPr/>
          </p:nvGrpSpPr>
          <p:grpSpPr>
            <a:xfrm>
              <a:off x="3775534" y="1462599"/>
              <a:ext cx="322325" cy="285958"/>
              <a:chOff x="3847850" y="1889150"/>
              <a:chExt cx="164100" cy="145600"/>
            </a:xfrm>
          </p:grpSpPr>
          <p:sp>
            <p:nvSpPr>
              <p:cNvPr id="10941" name="Google Shape;10941;p68"/>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8"/>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3" name="Google Shape;10943;p68"/>
            <p:cNvGrpSpPr/>
            <p:nvPr/>
          </p:nvGrpSpPr>
          <p:grpSpPr>
            <a:xfrm>
              <a:off x="3545329" y="1646528"/>
              <a:ext cx="293746" cy="285811"/>
              <a:chOff x="3730650" y="1982800"/>
              <a:chExt cx="149550" cy="145525"/>
            </a:xfrm>
          </p:grpSpPr>
          <p:sp>
            <p:nvSpPr>
              <p:cNvPr id="10944" name="Google Shape;10944;p68"/>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5" name="Google Shape;10945;p68"/>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6" name="Google Shape;10946;p68"/>
            <p:cNvGrpSpPr/>
            <p:nvPr/>
          </p:nvGrpSpPr>
          <p:grpSpPr>
            <a:xfrm>
              <a:off x="3348603" y="1415046"/>
              <a:ext cx="294384" cy="284387"/>
              <a:chOff x="3630494" y="1864938"/>
              <a:chExt cx="149875" cy="144800"/>
            </a:xfrm>
          </p:grpSpPr>
          <p:sp>
            <p:nvSpPr>
              <p:cNvPr id="10947" name="Google Shape;10947;p68"/>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8"/>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49" name="Google Shape;10949;p68"/>
          <p:cNvGrpSpPr/>
          <p:nvPr/>
        </p:nvGrpSpPr>
        <p:grpSpPr>
          <a:xfrm>
            <a:off x="2268512" y="3493837"/>
            <a:ext cx="1324924" cy="678083"/>
            <a:chOff x="2413923" y="3711366"/>
            <a:chExt cx="1374117" cy="703260"/>
          </a:xfrm>
        </p:grpSpPr>
        <p:grpSp>
          <p:nvGrpSpPr>
            <p:cNvPr id="10950" name="Google Shape;10950;p68"/>
            <p:cNvGrpSpPr/>
            <p:nvPr/>
          </p:nvGrpSpPr>
          <p:grpSpPr>
            <a:xfrm>
              <a:off x="2413923" y="3711366"/>
              <a:ext cx="1374117" cy="703260"/>
              <a:chOff x="2413923" y="3711366"/>
              <a:chExt cx="1374117" cy="703260"/>
            </a:xfrm>
          </p:grpSpPr>
          <p:sp>
            <p:nvSpPr>
              <p:cNvPr id="10951" name="Google Shape;10951;p68"/>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2" name="Google Shape;10952;p68"/>
              <p:cNvGrpSpPr/>
              <p:nvPr/>
            </p:nvGrpSpPr>
            <p:grpSpPr>
              <a:xfrm>
                <a:off x="2600284" y="3808654"/>
                <a:ext cx="234506" cy="138009"/>
                <a:chOff x="2600284" y="3808654"/>
                <a:chExt cx="234506" cy="138009"/>
              </a:xfrm>
            </p:grpSpPr>
            <p:sp>
              <p:nvSpPr>
                <p:cNvPr id="10953" name="Google Shape;10953;p68"/>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54" name="Google Shape;10954;p68"/>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55" name="Google Shape;10955;p68"/>
              <p:cNvGrpSpPr/>
              <p:nvPr/>
            </p:nvGrpSpPr>
            <p:grpSpPr>
              <a:xfrm>
                <a:off x="3359659" y="3805664"/>
                <a:ext cx="232294" cy="141000"/>
                <a:chOff x="3359659" y="3805664"/>
                <a:chExt cx="232294" cy="141000"/>
              </a:xfrm>
            </p:grpSpPr>
            <p:sp>
              <p:nvSpPr>
                <p:cNvPr id="10956" name="Google Shape;10956;p68"/>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57" name="Google Shape;10957;p68"/>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58" name="Google Shape;10958;p68"/>
              <p:cNvGrpSpPr/>
              <p:nvPr/>
            </p:nvGrpSpPr>
            <p:grpSpPr>
              <a:xfrm>
                <a:off x="3067316" y="3711366"/>
                <a:ext cx="66900" cy="166809"/>
                <a:chOff x="3067316" y="3711366"/>
                <a:chExt cx="66900" cy="166809"/>
              </a:xfrm>
            </p:grpSpPr>
            <p:sp>
              <p:nvSpPr>
                <p:cNvPr id="10959" name="Google Shape;10959;p68"/>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60" name="Google Shape;10960;p68"/>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61" name="Google Shape;10961;p68"/>
              <p:cNvGrpSpPr/>
              <p:nvPr/>
            </p:nvGrpSpPr>
            <p:grpSpPr>
              <a:xfrm>
                <a:off x="2413923" y="4058666"/>
                <a:ext cx="224119" cy="66900"/>
                <a:chOff x="2413923" y="4058666"/>
                <a:chExt cx="224119" cy="66900"/>
              </a:xfrm>
            </p:grpSpPr>
            <p:sp>
              <p:nvSpPr>
                <p:cNvPr id="10962" name="Google Shape;10962;p68"/>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63" name="Google Shape;10963;p68"/>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0964" name="Google Shape;10964;p68"/>
              <p:cNvGrpSpPr/>
              <p:nvPr/>
            </p:nvGrpSpPr>
            <p:grpSpPr>
              <a:xfrm>
                <a:off x="3564643" y="4058666"/>
                <a:ext cx="223397" cy="66900"/>
                <a:chOff x="3564643" y="4058666"/>
                <a:chExt cx="223397" cy="66900"/>
              </a:xfrm>
            </p:grpSpPr>
            <p:sp>
              <p:nvSpPr>
                <p:cNvPr id="10965" name="Google Shape;10965;p68"/>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966" name="Google Shape;10966;p68"/>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0967" name="Google Shape;10967;p68"/>
            <p:cNvGrpSpPr/>
            <p:nvPr/>
          </p:nvGrpSpPr>
          <p:grpSpPr>
            <a:xfrm>
              <a:off x="2633353" y="3965763"/>
              <a:ext cx="933975" cy="445687"/>
              <a:chOff x="2633353" y="3965763"/>
              <a:chExt cx="933975" cy="445687"/>
            </a:xfrm>
          </p:grpSpPr>
          <p:sp>
            <p:nvSpPr>
              <p:cNvPr id="10968" name="Google Shape;10968;p68"/>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68"/>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70" name="Google Shape;10970;p68"/>
          <p:cNvGrpSpPr/>
          <p:nvPr/>
        </p:nvGrpSpPr>
        <p:grpSpPr>
          <a:xfrm>
            <a:off x="6392784" y="1044384"/>
            <a:ext cx="1131087" cy="587383"/>
            <a:chOff x="238125" y="999450"/>
            <a:chExt cx="7140700" cy="3708225"/>
          </a:xfrm>
        </p:grpSpPr>
        <p:sp>
          <p:nvSpPr>
            <p:cNvPr id="10971" name="Google Shape;10971;p68"/>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8"/>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8"/>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8"/>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8"/>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8"/>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8"/>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68"/>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68"/>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0" name="Google Shape;10980;p68"/>
          <p:cNvGrpSpPr/>
          <p:nvPr/>
        </p:nvGrpSpPr>
        <p:grpSpPr>
          <a:xfrm>
            <a:off x="3744234" y="3493879"/>
            <a:ext cx="1375854" cy="678131"/>
            <a:chOff x="3913765" y="3641905"/>
            <a:chExt cx="1522805" cy="750560"/>
          </a:xfrm>
        </p:grpSpPr>
        <p:grpSp>
          <p:nvGrpSpPr>
            <p:cNvPr id="10981" name="Google Shape;10981;p68"/>
            <p:cNvGrpSpPr/>
            <p:nvPr/>
          </p:nvGrpSpPr>
          <p:grpSpPr>
            <a:xfrm>
              <a:off x="3913765" y="3997002"/>
              <a:ext cx="1522805" cy="395463"/>
              <a:chOff x="3913765" y="3997002"/>
              <a:chExt cx="1522805" cy="395463"/>
            </a:xfrm>
          </p:grpSpPr>
          <p:grpSp>
            <p:nvGrpSpPr>
              <p:cNvPr id="10982" name="Google Shape;10982;p68"/>
              <p:cNvGrpSpPr/>
              <p:nvPr/>
            </p:nvGrpSpPr>
            <p:grpSpPr>
              <a:xfrm>
                <a:off x="3913765" y="4138659"/>
                <a:ext cx="507602" cy="253806"/>
                <a:chOff x="3913765" y="4138659"/>
                <a:chExt cx="507602" cy="253806"/>
              </a:xfrm>
            </p:grpSpPr>
            <p:sp>
              <p:nvSpPr>
                <p:cNvPr id="10983" name="Google Shape;10983;p68"/>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68"/>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0985" name="Google Shape;10985;p68"/>
              <p:cNvGrpSpPr/>
              <p:nvPr/>
            </p:nvGrpSpPr>
            <p:grpSpPr>
              <a:xfrm>
                <a:off x="4421361" y="3997002"/>
                <a:ext cx="507618" cy="395463"/>
                <a:chOff x="4421361" y="3997002"/>
                <a:chExt cx="507618" cy="395463"/>
              </a:xfrm>
            </p:grpSpPr>
            <p:sp>
              <p:nvSpPr>
                <p:cNvPr id="10986" name="Google Shape;10986;p68"/>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7" name="Google Shape;10987;p68"/>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8" name="Google Shape;10988;p68"/>
              <p:cNvGrpSpPr/>
              <p:nvPr/>
            </p:nvGrpSpPr>
            <p:grpSpPr>
              <a:xfrm>
                <a:off x="4928973" y="4189418"/>
                <a:ext cx="507596" cy="203047"/>
                <a:chOff x="4928973" y="4189418"/>
                <a:chExt cx="507596" cy="203047"/>
              </a:xfrm>
            </p:grpSpPr>
            <p:sp>
              <p:nvSpPr>
                <p:cNvPr id="10989" name="Google Shape;10989;p68"/>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8"/>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1" name="Google Shape;10991;p68"/>
            <p:cNvGrpSpPr/>
            <p:nvPr/>
          </p:nvGrpSpPr>
          <p:grpSpPr>
            <a:xfrm>
              <a:off x="4482186" y="3641905"/>
              <a:ext cx="397605" cy="349784"/>
              <a:chOff x="2906375" y="1159725"/>
              <a:chExt cx="1860575" cy="1636800"/>
            </a:xfrm>
          </p:grpSpPr>
          <p:sp>
            <p:nvSpPr>
              <p:cNvPr id="10992" name="Google Shape;10992;p68"/>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8"/>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68"/>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68"/>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6" name="Google Shape;10996;p68"/>
          <p:cNvGrpSpPr/>
          <p:nvPr/>
        </p:nvGrpSpPr>
        <p:grpSpPr>
          <a:xfrm>
            <a:off x="6528943" y="1853805"/>
            <a:ext cx="940737" cy="721067"/>
            <a:chOff x="6599718" y="2068734"/>
            <a:chExt cx="940737" cy="721067"/>
          </a:xfrm>
        </p:grpSpPr>
        <p:sp>
          <p:nvSpPr>
            <p:cNvPr id="10997" name="Google Shape;10997;p68"/>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68"/>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68"/>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8"/>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68"/>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68"/>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03" name="Google Shape;11003;p68"/>
            <p:cNvGrpSpPr/>
            <p:nvPr/>
          </p:nvGrpSpPr>
          <p:grpSpPr>
            <a:xfrm>
              <a:off x="6836957" y="2068734"/>
              <a:ext cx="461892" cy="721067"/>
              <a:chOff x="6836957" y="2068734"/>
              <a:chExt cx="461892" cy="721067"/>
            </a:xfrm>
          </p:grpSpPr>
          <p:sp>
            <p:nvSpPr>
              <p:cNvPr id="11004" name="Google Shape;11004;p68"/>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68"/>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8"/>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68"/>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68"/>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68"/>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0" name="Google Shape;11010;p68"/>
              <p:cNvGrpSpPr/>
              <p:nvPr/>
            </p:nvGrpSpPr>
            <p:grpSpPr>
              <a:xfrm>
                <a:off x="6836957" y="2068734"/>
                <a:ext cx="461892" cy="721067"/>
                <a:chOff x="6836957" y="2068734"/>
                <a:chExt cx="461892" cy="721067"/>
              </a:xfrm>
            </p:grpSpPr>
            <p:sp>
              <p:nvSpPr>
                <p:cNvPr id="11011" name="Google Shape;11011;p68"/>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68"/>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68"/>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68"/>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68"/>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68"/>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68"/>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18" name="Google Shape;11018;p68"/>
          <p:cNvGrpSpPr/>
          <p:nvPr/>
        </p:nvGrpSpPr>
        <p:grpSpPr>
          <a:xfrm>
            <a:off x="2412262" y="1858152"/>
            <a:ext cx="712577" cy="712374"/>
            <a:chOff x="2559249" y="2069323"/>
            <a:chExt cx="685566" cy="685634"/>
          </a:xfrm>
        </p:grpSpPr>
        <p:sp>
          <p:nvSpPr>
            <p:cNvPr id="11019" name="Google Shape;11019;p68"/>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68"/>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68"/>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68"/>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68"/>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68"/>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68"/>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6" name="Google Shape;11026;p68"/>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8"/>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68"/>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68"/>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8"/>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8"/>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2" name="Google Shape;11032;p68"/>
          <p:cNvGrpSpPr/>
          <p:nvPr/>
        </p:nvGrpSpPr>
        <p:grpSpPr>
          <a:xfrm>
            <a:off x="7594699" y="970941"/>
            <a:ext cx="845645" cy="711911"/>
            <a:chOff x="951975" y="315800"/>
            <a:chExt cx="5860325" cy="4933550"/>
          </a:xfrm>
        </p:grpSpPr>
        <p:sp>
          <p:nvSpPr>
            <p:cNvPr id="11033" name="Google Shape;11033;p68"/>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8"/>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8"/>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8"/>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8"/>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8" name="Google Shape;11038;p68"/>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68"/>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68"/>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1" name="Google Shape;11041;p68"/>
          <p:cNvGrpSpPr/>
          <p:nvPr/>
        </p:nvGrpSpPr>
        <p:grpSpPr>
          <a:xfrm>
            <a:off x="3691828" y="2707050"/>
            <a:ext cx="1617932" cy="621724"/>
            <a:chOff x="3862800" y="3038525"/>
            <a:chExt cx="1329006" cy="510698"/>
          </a:xfrm>
        </p:grpSpPr>
        <p:sp>
          <p:nvSpPr>
            <p:cNvPr id="11042" name="Google Shape;11042;p68"/>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68"/>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44" name="Google Shape;11044;p68"/>
            <p:cNvGrpSpPr/>
            <p:nvPr/>
          </p:nvGrpSpPr>
          <p:grpSpPr>
            <a:xfrm>
              <a:off x="3967075" y="3040337"/>
              <a:ext cx="1019927" cy="402126"/>
              <a:chOff x="3967075" y="3040337"/>
              <a:chExt cx="1019927" cy="402126"/>
            </a:xfrm>
          </p:grpSpPr>
          <p:sp>
            <p:nvSpPr>
              <p:cNvPr id="11045" name="Google Shape;11045;p68"/>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6" name="Google Shape;11046;p68"/>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7" name="Google Shape;11047;p68"/>
            <p:cNvGrpSpPr/>
            <p:nvPr/>
          </p:nvGrpSpPr>
          <p:grpSpPr>
            <a:xfrm>
              <a:off x="4186700" y="3040337"/>
              <a:ext cx="390475" cy="183289"/>
              <a:chOff x="4186700" y="3040337"/>
              <a:chExt cx="390475" cy="183289"/>
            </a:xfrm>
          </p:grpSpPr>
          <p:sp>
            <p:nvSpPr>
              <p:cNvPr id="11048" name="Google Shape;11048;p68"/>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68"/>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0" name="Google Shape;11050;p68"/>
            <p:cNvGrpSpPr/>
            <p:nvPr/>
          </p:nvGrpSpPr>
          <p:grpSpPr>
            <a:xfrm>
              <a:off x="4073727" y="3040337"/>
              <a:ext cx="697794" cy="296263"/>
              <a:chOff x="4073727" y="3040337"/>
              <a:chExt cx="697794" cy="296263"/>
            </a:xfrm>
          </p:grpSpPr>
          <p:sp>
            <p:nvSpPr>
              <p:cNvPr id="11051" name="Google Shape;11051;p68"/>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8"/>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53" name="Google Shape;11053;p68"/>
            <p:cNvGrpSpPr/>
            <p:nvPr/>
          </p:nvGrpSpPr>
          <p:grpSpPr>
            <a:xfrm>
              <a:off x="3862800" y="3038525"/>
              <a:ext cx="1329006" cy="510698"/>
              <a:chOff x="3862800" y="3038525"/>
              <a:chExt cx="1329006" cy="510698"/>
            </a:xfrm>
          </p:grpSpPr>
          <p:sp>
            <p:nvSpPr>
              <p:cNvPr id="11054" name="Google Shape;11054;p68"/>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68"/>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6" name="Google Shape;11056;p68"/>
          <p:cNvGrpSpPr/>
          <p:nvPr/>
        </p:nvGrpSpPr>
        <p:grpSpPr>
          <a:xfrm>
            <a:off x="700150" y="970941"/>
            <a:ext cx="883205" cy="775176"/>
            <a:chOff x="649648" y="271400"/>
            <a:chExt cx="6215377" cy="5455143"/>
          </a:xfrm>
        </p:grpSpPr>
        <p:sp>
          <p:nvSpPr>
            <p:cNvPr id="11057" name="Google Shape;11057;p68"/>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8"/>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8"/>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8"/>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1" name="Google Shape;11061;p68"/>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68"/>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8"/>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8"/>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8"/>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8"/>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8"/>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68"/>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68"/>
          <p:cNvGrpSpPr/>
          <p:nvPr/>
        </p:nvGrpSpPr>
        <p:grpSpPr>
          <a:xfrm>
            <a:off x="2308452" y="970941"/>
            <a:ext cx="767704" cy="815489"/>
            <a:chOff x="2499700" y="1135950"/>
            <a:chExt cx="732402" cy="777990"/>
          </a:xfrm>
        </p:grpSpPr>
        <p:grpSp>
          <p:nvGrpSpPr>
            <p:cNvPr id="11070" name="Google Shape;11070;p68"/>
            <p:cNvGrpSpPr/>
            <p:nvPr/>
          </p:nvGrpSpPr>
          <p:grpSpPr>
            <a:xfrm>
              <a:off x="2499700" y="1135950"/>
              <a:ext cx="732402" cy="694705"/>
              <a:chOff x="2499700" y="1135950"/>
              <a:chExt cx="732402" cy="694705"/>
            </a:xfrm>
          </p:grpSpPr>
          <p:sp>
            <p:nvSpPr>
              <p:cNvPr id="11071" name="Google Shape;11071;p68"/>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8"/>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8"/>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8"/>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8"/>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68"/>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68"/>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8"/>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8"/>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8"/>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8"/>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8"/>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8"/>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8"/>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8"/>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8"/>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8"/>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8"/>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8"/>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68"/>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68"/>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8"/>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8"/>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8"/>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8"/>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8"/>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8"/>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8" name="Google Shape;11098;p68"/>
            <p:cNvGrpSpPr/>
            <p:nvPr/>
          </p:nvGrpSpPr>
          <p:grpSpPr>
            <a:xfrm>
              <a:off x="2517909" y="1188726"/>
              <a:ext cx="702702" cy="725214"/>
              <a:chOff x="2517909" y="1188726"/>
              <a:chExt cx="702702" cy="725214"/>
            </a:xfrm>
          </p:grpSpPr>
          <p:sp>
            <p:nvSpPr>
              <p:cNvPr id="11099" name="Google Shape;11099;p68"/>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0" name="Google Shape;11100;p68"/>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8"/>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68"/>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68"/>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04" name="Google Shape;11104;p68"/>
          <p:cNvGrpSpPr/>
          <p:nvPr/>
        </p:nvGrpSpPr>
        <p:grpSpPr>
          <a:xfrm>
            <a:off x="1654184" y="970941"/>
            <a:ext cx="583439" cy="870229"/>
            <a:chOff x="1716825" y="1121550"/>
            <a:chExt cx="622800" cy="928938"/>
          </a:xfrm>
        </p:grpSpPr>
        <p:grpSp>
          <p:nvGrpSpPr>
            <p:cNvPr id="11105" name="Google Shape;11105;p68"/>
            <p:cNvGrpSpPr/>
            <p:nvPr/>
          </p:nvGrpSpPr>
          <p:grpSpPr>
            <a:xfrm>
              <a:off x="1716825" y="1121550"/>
              <a:ext cx="622800" cy="928938"/>
              <a:chOff x="1716825" y="1121550"/>
              <a:chExt cx="622800" cy="928938"/>
            </a:xfrm>
          </p:grpSpPr>
          <p:cxnSp>
            <p:nvCxnSpPr>
              <p:cNvPr id="11106" name="Google Shape;11106;p68"/>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07" name="Google Shape;11107;p68"/>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68"/>
            <p:cNvGrpSpPr/>
            <p:nvPr/>
          </p:nvGrpSpPr>
          <p:grpSpPr>
            <a:xfrm>
              <a:off x="1768050" y="1172775"/>
              <a:ext cx="520200" cy="832000"/>
              <a:chOff x="1768050" y="1172775"/>
              <a:chExt cx="520200" cy="832000"/>
            </a:xfrm>
          </p:grpSpPr>
          <p:cxnSp>
            <p:nvCxnSpPr>
              <p:cNvPr id="11109" name="Google Shape;11109;p68"/>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10" name="Google Shape;11110;p68"/>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8"/>
            <p:cNvGrpSpPr/>
            <p:nvPr/>
          </p:nvGrpSpPr>
          <p:grpSpPr>
            <a:xfrm>
              <a:off x="1820100" y="1225475"/>
              <a:ext cx="416400" cy="729575"/>
              <a:chOff x="1820100" y="1225475"/>
              <a:chExt cx="416400" cy="729575"/>
            </a:xfrm>
          </p:grpSpPr>
          <p:cxnSp>
            <p:nvCxnSpPr>
              <p:cNvPr id="11112" name="Google Shape;11112;p68"/>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13" name="Google Shape;11113;p68"/>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4" name="Google Shape;11114;p68"/>
            <p:cNvGrpSpPr/>
            <p:nvPr/>
          </p:nvGrpSpPr>
          <p:grpSpPr>
            <a:xfrm>
              <a:off x="1874250" y="1278825"/>
              <a:ext cx="308100" cy="605275"/>
              <a:chOff x="1874250" y="1278825"/>
              <a:chExt cx="308100" cy="605275"/>
            </a:xfrm>
          </p:grpSpPr>
          <p:cxnSp>
            <p:nvCxnSpPr>
              <p:cNvPr id="11115" name="Google Shape;11115;p68"/>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16" name="Google Shape;11116;p68"/>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17" name="Google Shape;11117;p68"/>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8" name="Google Shape;11118;p68"/>
          <p:cNvGrpSpPr/>
          <p:nvPr/>
        </p:nvGrpSpPr>
        <p:grpSpPr>
          <a:xfrm>
            <a:off x="1574007" y="1857263"/>
            <a:ext cx="739072" cy="714152"/>
            <a:chOff x="4334725" y="1355875"/>
            <a:chExt cx="3106650" cy="3001900"/>
          </a:xfrm>
        </p:grpSpPr>
        <p:grpSp>
          <p:nvGrpSpPr>
            <p:cNvPr id="11119" name="Google Shape;11119;p68"/>
            <p:cNvGrpSpPr/>
            <p:nvPr/>
          </p:nvGrpSpPr>
          <p:grpSpPr>
            <a:xfrm>
              <a:off x="4516050" y="1724875"/>
              <a:ext cx="2693725" cy="2632900"/>
              <a:chOff x="4516050" y="1724875"/>
              <a:chExt cx="2693725" cy="2632900"/>
            </a:xfrm>
          </p:grpSpPr>
          <p:sp>
            <p:nvSpPr>
              <p:cNvPr id="11120" name="Google Shape;11120;p68"/>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8"/>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8"/>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3" name="Google Shape;11123;p68"/>
            <p:cNvGrpSpPr/>
            <p:nvPr/>
          </p:nvGrpSpPr>
          <p:grpSpPr>
            <a:xfrm>
              <a:off x="4334725" y="1355875"/>
              <a:ext cx="3106650" cy="2709650"/>
              <a:chOff x="4334725" y="1355875"/>
              <a:chExt cx="3106650" cy="2709650"/>
            </a:xfrm>
          </p:grpSpPr>
          <p:sp>
            <p:nvSpPr>
              <p:cNvPr id="11124" name="Google Shape;11124;p68"/>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8"/>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8"/>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27" name="Google Shape;11127;p68"/>
          <p:cNvGrpSpPr/>
          <p:nvPr/>
        </p:nvGrpSpPr>
        <p:grpSpPr>
          <a:xfrm>
            <a:off x="7690956" y="3488034"/>
            <a:ext cx="312074" cy="684173"/>
            <a:chOff x="7645573" y="3754300"/>
            <a:chExt cx="293855" cy="644170"/>
          </a:xfrm>
        </p:grpSpPr>
        <p:sp>
          <p:nvSpPr>
            <p:cNvPr id="11128" name="Google Shape;11128;p68"/>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68"/>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0" name="Google Shape;11130;p68"/>
          <p:cNvGrpSpPr/>
          <p:nvPr/>
        </p:nvGrpSpPr>
        <p:grpSpPr>
          <a:xfrm>
            <a:off x="5612944" y="970941"/>
            <a:ext cx="709011" cy="739359"/>
            <a:chOff x="5830645" y="1256617"/>
            <a:chExt cx="530340" cy="553040"/>
          </a:xfrm>
        </p:grpSpPr>
        <p:grpSp>
          <p:nvGrpSpPr>
            <p:cNvPr id="11131" name="Google Shape;11131;p68"/>
            <p:cNvGrpSpPr/>
            <p:nvPr/>
          </p:nvGrpSpPr>
          <p:grpSpPr>
            <a:xfrm>
              <a:off x="5830645" y="1256617"/>
              <a:ext cx="259743" cy="269909"/>
              <a:chOff x="5830645" y="1256617"/>
              <a:chExt cx="259743" cy="269909"/>
            </a:xfrm>
          </p:grpSpPr>
          <p:sp>
            <p:nvSpPr>
              <p:cNvPr id="11132" name="Google Shape;11132;p68"/>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8"/>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4" name="Google Shape;11134;p68"/>
            <p:cNvGrpSpPr/>
            <p:nvPr/>
          </p:nvGrpSpPr>
          <p:grpSpPr>
            <a:xfrm>
              <a:off x="6101293" y="1256617"/>
              <a:ext cx="259692" cy="269909"/>
              <a:chOff x="6101293" y="1256617"/>
              <a:chExt cx="259692" cy="269909"/>
            </a:xfrm>
          </p:grpSpPr>
          <p:sp>
            <p:nvSpPr>
              <p:cNvPr id="11135" name="Google Shape;11135;p68"/>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8"/>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37" name="Google Shape;11137;p68"/>
            <p:cNvGrpSpPr/>
            <p:nvPr/>
          </p:nvGrpSpPr>
          <p:grpSpPr>
            <a:xfrm>
              <a:off x="5830645" y="1539749"/>
              <a:ext cx="259692" cy="269909"/>
              <a:chOff x="5830645" y="1539749"/>
              <a:chExt cx="259692" cy="269909"/>
            </a:xfrm>
          </p:grpSpPr>
          <p:sp>
            <p:nvSpPr>
              <p:cNvPr id="11138" name="Google Shape;11138;p68"/>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8"/>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0" name="Google Shape;11140;p68"/>
            <p:cNvGrpSpPr/>
            <p:nvPr/>
          </p:nvGrpSpPr>
          <p:grpSpPr>
            <a:xfrm>
              <a:off x="6101293" y="1539749"/>
              <a:ext cx="259692" cy="269909"/>
              <a:chOff x="6101293" y="1539749"/>
              <a:chExt cx="259692" cy="269909"/>
            </a:xfrm>
          </p:grpSpPr>
          <p:sp>
            <p:nvSpPr>
              <p:cNvPr id="11141" name="Google Shape;11141;p68"/>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8"/>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3" name="Google Shape;11143;p68"/>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4" name="Google Shape;11144;p68"/>
          <p:cNvGrpSpPr/>
          <p:nvPr/>
        </p:nvGrpSpPr>
        <p:grpSpPr>
          <a:xfrm>
            <a:off x="714438" y="2707057"/>
            <a:ext cx="1452955" cy="621360"/>
            <a:chOff x="732422" y="2990152"/>
            <a:chExt cx="1337773" cy="572102"/>
          </a:xfrm>
        </p:grpSpPr>
        <p:sp>
          <p:nvSpPr>
            <p:cNvPr id="11145" name="Google Shape;11145;p68"/>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8"/>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8"/>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8"/>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8"/>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8"/>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54" name="Shape 11154"/>
        <p:cNvGrpSpPr/>
        <p:nvPr/>
      </p:nvGrpSpPr>
      <p:grpSpPr>
        <a:xfrm>
          <a:off x="0" y="0"/>
          <a:ext cx="0" cy="0"/>
          <a:chOff x="0" y="0"/>
          <a:chExt cx="0" cy="0"/>
        </a:xfrm>
      </p:grpSpPr>
      <p:grpSp>
        <p:nvGrpSpPr>
          <p:cNvPr id="11155" name="Google Shape;11155;p69"/>
          <p:cNvGrpSpPr/>
          <p:nvPr/>
        </p:nvGrpSpPr>
        <p:grpSpPr>
          <a:xfrm>
            <a:off x="708575" y="965865"/>
            <a:ext cx="1636117" cy="1526144"/>
            <a:chOff x="729238" y="1179665"/>
            <a:chExt cx="1636117" cy="1526144"/>
          </a:xfrm>
        </p:grpSpPr>
        <p:grpSp>
          <p:nvGrpSpPr>
            <p:cNvPr id="11156" name="Google Shape;11156;p69"/>
            <p:cNvGrpSpPr/>
            <p:nvPr/>
          </p:nvGrpSpPr>
          <p:grpSpPr>
            <a:xfrm>
              <a:off x="729238" y="1179665"/>
              <a:ext cx="80700" cy="1526144"/>
              <a:chOff x="729238" y="1179665"/>
              <a:chExt cx="80700" cy="1526144"/>
            </a:xfrm>
          </p:grpSpPr>
          <p:sp>
            <p:nvSpPr>
              <p:cNvPr id="11157" name="Google Shape;11157;p69"/>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9"/>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9"/>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9"/>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9"/>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69"/>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69"/>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69"/>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69"/>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69"/>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7" name="Google Shape;11167;p69"/>
            <p:cNvGrpSpPr/>
            <p:nvPr/>
          </p:nvGrpSpPr>
          <p:grpSpPr>
            <a:xfrm>
              <a:off x="903098" y="1179665"/>
              <a:ext cx="80700" cy="1526144"/>
              <a:chOff x="903098" y="1179665"/>
              <a:chExt cx="80700" cy="1526144"/>
            </a:xfrm>
          </p:grpSpPr>
          <p:sp>
            <p:nvSpPr>
              <p:cNvPr id="11168" name="Google Shape;11168;p69"/>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69"/>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69"/>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69"/>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69"/>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69"/>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69"/>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69"/>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6" name="Google Shape;11176;p69"/>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7" name="Google Shape;11177;p69"/>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8" name="Google Shape;11178;p69"/>
            <p:cNvGrpSpPr/>
            <p:nvPr/>
          </p:nvGrpSpPr>
          <p:grpSpPr>
            <a:xfrm>
              <a:off x="1076958" y="1179665"/>
              <a:ext cx="80700" cy="1526144"/>
              <a:chOff x="1076958" y="1179665"/>
              <a:chExt cx="80700" cy="1526144"/>
            </a:xfrm>
          </p:grpSpPr>
          <p:sp>
            <p:nvSpPr>
              <p:cNvPr id="11179" name="Google Shape;11179;p69"/>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9"/>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69"/>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69"/>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9"/>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9"/>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69"/>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69"/>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9"/>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69"/>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69"/>
            <p:cNvGrpSpPr/>
            <p:nvPr/>
          </p:nvGrpSpPr>
          <p:grpSpPr>
            <a:xfrm>
              <a:off x="1247707" y="1179665"/>
              <a:ext cx="80700" cy="1526144"/>
              <a:chOff x="1247707" y="1179665"/>
              <a:chExt cx="80700" cy="1526144"/>
            </a:xfrm>
          </p:grpSpPr>
          <p:sp>
            <p:nvSpPr>
              <p:cNvPr id="11190" name="Google Shape;11190;p69"/>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9"/>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69"/>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69"/>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9"/>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69"/>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69"/>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9"/>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69"/>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9" name="Google Shape;11199;p69"/>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0" name="Google Shape;11200;p69"/>
            <p:cNvGrpSpPr/>
            <p:nvPr/>
          </p:nvGrpSpPr>
          <p:grpSpPr>
            <a:xfrm>
              <a:off x="1421567" y="1179665"/>
              <a:ext cx="80700" cy="1526144"/>
              <a:chOff x="1421567" y="1179665"/>
              <a:chExt cx="80700" cy="1526144"/>
            </a:xfrm>
          </p:grpSpPr>
          <p:sp>
            <p:nvSpPr>
              <p:cNvPr id="11201" name="Google Shape;11201;p69"/>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69"/>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69"/>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9"/>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9"/>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9"/>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9"/>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9"/>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69"/>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0" name="Google Shape;11210;p69"/>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1" name="Google Shape;11211;p69"/>
            <p:cNvGrpSpPr/>
            <p:nvPr/>
          </p:nvGrpSpPr>
          <p:grpSpPr>
            <a:xfrm>
              <a:off x="1592327" y="1179665"/>
              <a:ext cx="80700" cy="1526144"/>
              <a:chOff x="1592327" y="1179665"/>
              <a:chExt cx="80700" cy="1526144"/>
            </a:xfrm>
          </p:grpSpPr>
          <p:sp>
            <p:nvSpPr>
              <p:cNvPr id="11212" name="Google Shape;11212;p69"/>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69"/>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69"/>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69"/>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9"/>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9"/>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9"/>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9"/>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9"/>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9"/>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2" name="Google Shape;11222;p69"/>
            <p:cNvGrpSpPr/>
            <p:nvPr/>
          </p:nvGrpSpPr>
          <p:grpSpPr>
            <a:xfrm>
              <a:off x="1766187" y="1179665"/>
              <a:ext cx="80700" cy="1526144"/>
              <a:chOff x="1766187" y="1179665"/>
              <a:chExt cx="80700" cy="1526144"/>
            </a:xfrm>
          </p:grpSpPr>
          <p:sp>
            <p:nvSpPr>
              <p:cNvPr id="11223" name="Google Shape;11223;p69"/>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9"/>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5" name="Google Shape;11225;p69"/>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6" name="Google Shape;11226;p69"/>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9"/>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9"/>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9"/>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9"/>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9"/>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9"/>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69"/>
            <p:cNvGrpSpPr/>
            <p:nvPr/>
          </p:nvGrpSpPr>
          <p:grpSpPr>
            <a:xfrm>
              <a:off x="1936935" y="1179665"/>
              <a:ext cx="80700" cy="1526144"/>
              <a:chOff x="1936935" y="1179665"/>
              <a:chExt cx="80700" cy="1526144"/>
            </a:xfrm>
          </p:grpSpPr>
          <p:sp>
            <p:nvSpPr>
              <p:cNvPr id="11234" name="Google Shape;11234;p69"/>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9"/>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69"/>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69"/>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9"/>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9"/>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9"/>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9"/>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9"/>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9"/>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4" name="Google Shape;11244;p69"/>
            <p:cNvGrpSpPr/>
            <p:nvPr/>
          </p:nvGrpSpPr>
          <p:grpSpPr>
            <a:xfrm>
              <a:off x="2110795" y="1179665"/>
              <a:ext cx="80700" cy="1526144"/>
              <a:chOff x="2110795" y="1179665"/>
              <a:chExt cx="80700" cy="1526144"/>
            </a:xfrm>
          </p:grpSpPr>
          <p:sp>
            <p:nvSpPr>
              <p:cNvPr id="11245" name="Google Shape;11245;p69"/>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9"/>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69"/>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69"/>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9"/>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9"/>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9"/>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9"/>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9"/>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9"/>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5" name="Google Shape;11255;p69"/>
            <p:cNvGrpSpPr/>
            <p:nvPr/>
          </p:nvGrpSpPr>
          <p:grpSpPr>
            <a:xfrm>
              <a:off x="2284655" y="1179665"/>
              <a:ext cx="80700" cy="1526144"/>
              <a:chOff x="2284655" y="1179665"/>
              <a:chExt cx="80700" cy="1526144"/>
            </a:xfrm>
          </p:grpSpPr>
          <p:sp>
            <p:nvSpPr>
              <p:cNvPr id="11256" name="Google Shape;11256;p69"/>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9"/>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69"/>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9" name="Google Shape;11259;p69"/>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9"/>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9"/>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9"/>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9"/>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9"/>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9"/>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66" name="Google Shape;11266;p69"/>
          <p:cNvGrpSpPr/>
          <p:nvPr/>
        </p:nvGrpSpPr>
        <p:grpSpPr>
          <a:xfrm>
            <a:off x="2603242" y="985003"/>
            <a:ext cx="1364248" cy="1102133"/>
            <a:chOff x="2623904" y="1198803"/>
            <a:chExt cx="1364248" cy="1102133"/>
          </a:xfrm>
        </p:grpSpPr>
        <p:grpSp>
          <p:nvGrpSpPr>
            <p:cNvPr id="11267" name="Google Shape;11267;p69"/>
            <p:cNvGrpSpPr/>
            <p:nvPr/>
          </p:nvGrpSpPr>
          <p:grpSpPr>
            <a:xfrm>
              <a:off x="2623907" y="1198803"/>
              <a:ext cx="1364245" cy="273000"/>
              <a:chOff x="2623907" y="1198803"/>
              <a:chExt cx="1364245" cy="273000"/>
            </a:xfrm>
          </p:grpSpPr>
          <p:sp>
            <p:nvSpPr>
              <p:cNvPr id="11268" name="Google Shape;11268;p69"/>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69"/>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69"/>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9"/>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9"/>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3" name="Google Shape;11273;p69"/>
            <p:cNvGrpSpPr/>
            <p:nvPr/>
          </p:nvGrpSpPr>
          <p:grpSpPr>
            <a:xfrm>
              <a:off x="2623904" y="1476964"/>
              <a:ext cx="1364245" cy="273000"/>
              <a:chOff x="2623904" y="1476964"/>
              <a:chExt cx="1364245" cy="273000"/>
            </a:xfrm>
          </p:grpSpPr>
          <p:sp>
            <p:nvSpPr>
              <p:cNvPr id="11274" name="Google Shape;11274;p69"/>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9"/>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9"/>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9"/>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9"/>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9" name="Google Shape;11279;p69"/>
            <p:cNvGrpSpPr/>
            <p:nvPr/>
          </p:nvGrpSpPr>
          <p:grpSpPr>
            <a:xfrm>
              <a:off x="2623907" y="1749775"/>
              <a:ext cx="1364245" cy="273000"/>
              <a:chOff x="2623907" y="1749775"/>
              <a:chExt cx="1364245" cy="273000"/>
            </a:xfrm>
          </p:grpSpPr>
          <p:sp>
            <p:nvSpPr>
              <p:cNvPr id="11280" name="Google Shape;11280;p69"/>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1" name="Google Shape;11281;p69"/>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9"/>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9"/>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9"/>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5" name="Google Shape;11285;p69"/>
            <p:cNvGrpSpPr/>
            <p:nvPr/>
          </p:nvGrpSpPr>
          <p:grpSpPr>
            <a:xfrm>
              <a:off x="2623904" y="2027936"/>
              <a:ext cx="1364245" cy="273000"/>
              <a:chOff x="2623904" y="2027936"/>
              <a:chExt cx="1364245" cy="273000"/>
            </a:xfrm>
          </p:grpSpPr>
          <p:sp>
            <p:nvSpPr>
              <p:cNvPr id="11286" name="Google Shape;11286;p69"/>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9"/>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9"/>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9"/>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9"/>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291" name="Google Shape;11291;p69"/>
          <p:cNvGrpSpPr/>
          <p:nvPr/>
        </p:nvGrpSpPr>
        <p:grpSpPr>
          <a:xfrm>
            <a:off x="2592703" y="2444186"/>
            <a:ext cx="1387541" cy="159124"/>
            <a:chOff x="3200660" y="2180272"/>
            <a:chExt cx="2563824" cy="378237"/>
          </a:xfrm>
        </p:grpSpPr>
        <p:sp>
          <p:nvSpPr>
            <p:cNvPr id="11292" name="Google Shape;11292;p69"/>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9"/>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9"/>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9"/>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9"/>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9"/>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9"/>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9"/>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9"/>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9"/>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2" name="Google Shape;11302;p69"/>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3" name="Google Shape;11303;p69"/>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9"/>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9"/>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9"/>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9"/>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9"/>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9"/>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0" name="Google Shape;11310;p69"/>
          <p:cNvGrpSpPr/>
          <p:nvPr/>
        </p:nvGrpSpPr>
        <p:grpSpPr>
          <a:xfrm>
            <a:off x="2589227" y="2722011"/>
            <a:ext cx="1390502" cy="159625"/>
            <a:chOff x="3530150" y="2790075"/>
            <a:chExt cx="1962600" cy="225300"/>
          </a:xfrm>
        </p:grpSpPr>
        <p:sp>
          <p:nvSpPr>
            <p:cNvPr id="11311" name="Google Shape;11311;p69"/>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9"/>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69"/>
          <p:cNvGrpSpPr/>
          <p:nvPr/>
        </p:nvGrpSpPr>
        <p:grpSpPr>
          <a:xfrm>
            <a:off x="2589880" y="3000337"/>
            <a:ext cx="1411629" cy="153761"/>
            <a:chOff x="3558802" y="4011427"/>
            <a:chExt cx="1866000" cy="111300"/>
          </a:xfrm>
        </p:grpSpPr>
        <p:sp>
          <p:nvSpPr>
            <p:cNvPr id="11314" name="Google Shape;11314;p69"/>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9"/>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6" name="Google Shape;11316;p69"/>
          <p:cNvGrpSpPr/>
          <p:nvPr/>
        </p:nvGrpSpPr>
        <p:grpSpPr>
          <a:xfrm>
            <a:off x="2589573" y="2205736"/>
            <a:ext cx="1383503" cy="119749"/>
            <a:chOff x="3465975" y="2270276"/>
            <a:chExt cx="1986364" cy="171929"/>
          </a:xfrm>
        </p:grpSpPr>
        <p:sp>
          <p:nvSpPr>
            <p:cNvPr id="11317" name="Google Shape;11317;p69"/>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9"/>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9"/>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9"/>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9"/>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9"/>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9"/>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4" name="Google Shape;11324;p69"/>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25" name="Google Shape;11325;p69"/>
          <p:cNvGrpSpPr/>
          <p:nvPr/>
        </p:nvGrpSpPr>
        <p:grpSpPr>
          <a:xfrm>
            <a:off x="2600580" y="3569387"/>
            <a:ext cx="1369531" cy="195460"/>
            <a:chOff x="723300" y="4253549"/>
            <a:chExt cx="2276482" cy="324900"/>
          </a:xfrm>
        </p:grpSpPr>
        <p:sp>
          <p:nvSpPr>
            <p:cNvPr id="11326" name="Google Shape;11326;p69"/>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9"/>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9"/>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9"/>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9"/>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69"/>
          <p:cNvGrpSpPr/>
          <p:nvPr/>
        </p:nvGrpSpPr>
        <p:grpSpPr>
          <a:xfrm>
            <a:off x="2590141" y="3270567"/>
            <a:ext cx="1389066" cy="180119"/>
            <a:chOff x="705948" y="3788465"/>
            <a:chExt cx="2308953" cy="299400"/>
          </a:xfrm>
        </p:grpSpPr>
        <p:sp>
          <p:nvSpPr>
            <p:cNvPr id="11332" name="Google Shape;11332;p69"/>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9"/>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9"/>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9"/>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9"/>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69"/>
          <p:cNvGrpSpPr/>
          <p:nvPr/>
        </p:nvGrpSpPr>
        <p:grpSpPr>
          <a:xfrm>
            <a:off x="2638078" y="3883547"/>
            <a:ext cx="1304609" cy="294074"/>
            <a:chOff x="2658741" y="4097347"/>
            <a:chExt cx="1304609" cy="294074"/>
          </a:xfrm>
        </p:grpSpPr>
        <p:grpSp>
          <p:nvGrpSpPr>
            <p:cNvPr id="11338" name="Google Shape;11338;p69"/>
            <p:cNvGrpSpPr/>
            <p:nvPr/>
          </p:nvGrpSpPr>
          <p:grpSpPr>
            <a:xfrm>
              <a:off x="2658741" y="4097347"/>
              <a:ext cx="118572" cy="294074"/>
              <a:chOff x="3343310" y="4475555"/>
              <a:chExt cx="127717" cy="316753"/>
            </a:xfrm>
          </p:grpSpPr>
          <p:sp>
            <p:nvSpPr>
              <p:cNvPr id="11339" name="Google Shape;11339;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1" name="Google Shape;11341;p69"/>
            <p:cNvGrpSpPr/>
            <p:nvPr/>
          </p:nvGrpSpPr>
          <p:grpSpPr>
            <a:xfrm>
              <a:off x="3815519" y="4098388"/>
              <a:ext cx="147831" cy="291991"/>
              <a:chOff x="3527539" y="4476677"/>
              <a:chExt cx="159232" cy="314510"/>
            </a:xfrm>
          </p:grpSpPr>
          <p:sp>
            <p:nvSpPr>
              <p:cNvPr id="11342" name="Google Shape;11342;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4" name="Google Shape;11344;p69"/>
            <p:cNvGrpSpPr/>
            <p:nvPr/>
          </p:nvGrpSpPr>
          <p:grpSpPr>
            <a:xfrm>
              <a:off x="3511696" y="4098388"/>
              <a:ext cx="147831" cy="291991"/>
              <a:chOff x="3527539" y="4476677"/>
              <a:chExt cx="159232" cy="314510"/>
            </a:xfrm>
          </p:grpSpPr>
          <p:sp>
            <p:nvSpPr>
              <p:cNvPr id="11345" name="Google Shape;11345;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7" name="Google Shape;11347;p69"/>
            <p:cNvGrpSpPr/>
            <p:nvPr/>
          </p:nvGrpSpPr>
          <p:grpSpPr>
            <a:xfrm>
              <a:off x="3207874" y="4098388"/>
              <a:ext cx="147831" cy="291991"/>
              <a:chOff x="3527539" y="4476677"/>
              <a:chExt cx="159232" cy="314510"/>
            </a:xfrm>
          </p:grpSpPr>
          <p:sp>
            <p:nvSpPr>
              <p:cNvPr id="11348" name="Google Shape;11348;p69"/>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9" name="Google Shape;11349;p69"/>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50" name="Google Shape;11350;p69"/>
            <p:cNvGrpSpPr/>
            <p:nvPr/>
          </p:nvGrpSpPr>
          <p:grpSpPr>
            <a:xfrm>
              <a:off x="2933305" y="4097347"/>
              <a:ext cx="118572" cy="294074"/>
              <a:chOff x="3343310" y="4475555"/>
              <a:chExt cx="127717" cy="316753"/>
            </a:xfrm>
          </p:grpSpPr>
          <p:sp>
            <p:nvSpPr>
              <p:cNvPr id="11351" name="Google Shape;11351;p69"/>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9"/>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53" name="Google Shape;11353;p69"/>
          <p:cNvGrpSpPr/>
          <p:nvPr/>
        </p:nvGrpSpPr>
        <p:grpSpPr>
          <a:xfrm>
            <a:off x="4256908" y="1866669"/>
            <a:ext cx="1433821" cy="191501"/>
            <a:chOff x="4273350" y="2080469"/>
            <a:chExt cx="1433821" cy="191501"/>
          </a:xfrm>
        </p:grpSpPr>
        <p:grpSp>
          <p:nvGrpSpPr>
            <p:cNvPr id="11354" name="Google Shape;11354;p69"/>
            <p:cNvGrpSpPr/>
            <p:nvPr/>
          </p:nvGrpSpPr>
          <p:grpSpPr>
            <a:xfrm>
              <a:off x="4273350" y="2080469"/>
              <a:ext cx="1433821" cy="0"/>
              <a:chOff x="5224975" y="2962250"/>
              <a:chExt cx="1544400" cy="0"/>
            </a:xfrm>
          </p:grpSpPr>
          <p:cxnSp>
            <p:nvCxnSpPr>
              <p:cNvPr id="11355" name="Google Shape;11355;p6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56" name="Google Shape;11356;p69"/>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357" name="Google Shape;11357;p69"/>
            <p:cNvGrpSpPr/>
            <p:nvPr/>
          </p:nvGrpSpPr>
          <p:grpSpPr>
            <a:xfrm>
              <a:off x="4273350" y="2271969"/>
              <a:ext cx="1433821" cy="0"/>
              <a:chOff x="5224975" y="2962250"/>
              <a:chExt cx="1544400" cy="0"/>
            </a:xfrm>
          </p:grpSpPr>
          <p:cxnSp>
            <p:nvCxnSpPr>
              <p:cNvPr id="11358" name="Google Shape;11358;p69"/>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359" name="Google Shape;11359;p69"/>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360" name="Google Shape;11360;p69"/>
          <p:cNvGrpSpPr/>
          <p:nvPr/>
        </p:nvGrpSpPr>
        <p:grpSpPr>
          <a:xfrm>
            <a:off x="4258463" y="969236"/>
            <a:ext cx="1430711" cy="743389"/>
            <a:chOff x="5159450" y="1919950"/>
            <a:chExt cx="1541050" cy="862500"/>
          </a:xfrm>
        </p:grpSpPr>
        <p:sp>
          <p:nvSpPr>
            <p:cNvPr id="11361" name="Google Shape;11361;p69"/>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362" name="Google Shape;11362;p69"/>
            <p:cNvGrpSpPr/>
            <p:nvPr/>
          </p:nvGrpSpPr>
          <p:grpSpPr>
            <a:xfrm>
              <a:off x="5159450" y="1919950"/>
              <a:ext cx="1541050" cy="862500"/>
              <a:chOff x="5159450" y="1919950"/>
              <a:chExt cx="1541050" cy="862500"/>
            </a:xfrm>
          </p:grpSpPr>
          <p:cxnSp>
            <p:nvCxnSpPr>
              <p:cNvPr id="11363" name="Google Shape;11363;p69"/>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364" name="Google Shape;11364;p69"/>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365" name="Google Shape;11365;p69"/>
          <p:cNvGrpSpPr/>
          <p:nvPr/>
        </p:nvGrpSpPr>
        <p:grpSpPr>
          <a:xfrm>
            <a:off x="4248577" y="2192564"/>
            <a:ext cx="1450484" cy="1052087"/>
            <a:chOff x="5230575" y="1554475"/>
            <a:chExt cx="2137150" cy="1550150"/>
          </a:xfrm>
        </p:grpSpPr>
        <p:sp>
          <p:nvSpPr>
            <p:cNvPr id="11366" name="Google Shape;11366;p69"/>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9"/>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69"/>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69"/>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9"/>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69"/>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69"/>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9"/>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69"/>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69"/>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9"/>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9"/>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9"/>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9" name="Google Shape;11379;p69"/>
          <p:cNvGrpSpPr/>
          <p:nvPr/>
        </p:nvGrpSpPr>
        <p:grpSpPr>
          <a:xfrm rot="10800000">
            <a:off x="4265127" y="3284753"/>
            <a:ext cx="1417383" cy="887946"/>
            <a:chOff x="5645403" y="2920021"/>
            <a:chExt cx="2650800" cy="2180614"/>
          </a:xfrm>
        </p:grpSpPr>
        <p:sp>
          <p:nvSpPr>
            <p:cNvPr id="11380" name="Google Shape;11380;p69"/>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1" name="Google Shape;11381;p69"/>
            <p:cNvCxnSpPr>
              <a:stCxn id="11380"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382" name="Google Shape;11382;p69"/>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3" name="Google Shape;11383;p69"/>
            <p:cNvCxnSpPr>
              <a:endCxn id="11382"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384" name="Google Shape;11384;p69"/>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5" name="Google Shape;11385;p69"/>
            <p:cNvCxnSpPr>
              <a:stCxn id="11384"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386" name="Google Shape;11386;p69"/>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387" name="Google Shape;11387;p69"/>
            <p:cNvCxnSpPr>
              <a:endCxn id="11386"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388" name="Google Shape;11388;p69"/>
          <p:cNvGrpSpPr/>
          <p:nvPr/>
        </p:nvGrpSpPr>
        <p:grpSpPr>
          <a:xfrm>
            <a:off x="7365487" y="2188108"/>
            <a:ext cx="1071743" cy="1021579"/>
            <a:chOff x="7189833" y="2022667"/>
            <a:chExt cx="1251159" cy="1192597"/>
          </a:xfrm>
        </p:grpSpPr>
        <p:sp>
          <p:nvSpPr>
            <p:cNvPr id="11389" name="Google Shape;11389;p69"/>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69"/>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9"/>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9"/>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3" name="Google Shape;11393;p69"/>
          <p:cNvGrpSpPr/>
          <p:nvPr/>
        </p:nvGrpSpPr>
        <p:grpSpPr>
          <a:xfrm>
            <a:off x="706758" y="2614515"/>
            <a:ext cx="1695374" cy="1560837"/>
            <a:chOff x="727421" y="2828315"/>
            <a:chExt cx="1695374" cy="1560837"/>
          </a:xfrm>
        </p:grpSpPr>
        <p:grpSp>
          <p:nvGrpSpPr>
            <p:cNvPr id="11394" name="Google Shape;11394;p69"/>
            <p:cNvGrpSpPr/>
            <p:nvPr/>
          </p:nvGrpSpPr>
          <p:grpSpPr>
            <a:xfrm>
              <a:off x="819108" y="2882501"/>
              <a:ext cx="103104" cy="1426186"/>
              <a:chOff x="4674013" y="3100904"/>
              <a:chExt cx="122758" cy="1698043"/>
            </a:xfrm>
          </p:grpSpPr>
          <p:sp>
            <p:nvSpPr>
              <p:cNvPr id="11395" name="Google Shape;11395;p69"/>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69"/>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69"/>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9"/>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9" name="Google Shape;11399;p69"/>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69"/>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9"/>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69"/>
            <p:cNvGrpSpPr/>
            <p:nvPr/>
          </p:nvGrpSpPr>
          <p:grpSpPr>
            <a:xfrm>
              <a:off x="1062475" y="2882501"/>
              <a:ext cx="103104" cy="1426186"/>
              <a:chOff x="4940438" y="3100904"/>
              <a:chExt cx="122758" cy="1698043"/>
            </a:xfrm>
          </p:grpSpPr>
          <p:sp>
            <p:nvSpPr>
              <p:cNvPr id="11403" name="Google Shape;11403;p69"/>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9"/>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69"/>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69"/>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9"/>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69"/>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69"/>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0" name="Google Shape;11410;p69"/>
            <p:cNvGrpSpPr/>
            <p:nvPr/>
          </p:nvGrpSpPr>
          <p:grpSpPr>
            <a:xfrm>
              <a:off x="1299324" y="2882501"/>
              <a:ext cx="103104" cy="1426186"/>
              <a:chOff x="5206863" y="3100904"/>
              <a:chExt cx="122758" cy="1698043"/>
            </a:xfrm>
          </p:grpSpPr>
          <p:sp>
            <p:nvSpPr>
              <p:cNvPr id="11411" name="Google Shape;11411;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18" name="Google Shape;11418;p69"/>
            <p:cNvGrpSpPr/>
            <p:nvPr/>
          </p:nvGrpSpPr>
          <p:grpSpPr>
            <a:xfrm>
              <a:off x="1786057" y="2882501"/>
              <a:ext cx="103104" cy="1426186"/>
              <a:chOff x="6006138" y="3143629"/>
              <a:chExt cx="122758" cy="1698043"/>
            </a:xfrm>
          </p:grpSpPr>
          <p:sp>
            <p:nvSpPr>
              <p:cNvPr id="11419" name="Google Shape;11419;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4" name="Google Shape;11424;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6" name="Google Shape;11426;p69"/>
            <p:cNvGrpSpPr/>
            <p:nvPr/>
          </p:nvGrpSpPr>
          <p:grpSpPr>
            <a:xfrm>
              <a:off x="2029422" y="2882501"/>
              <a:ext cx="103104" cy="1426186"/>
              <a:chOff x="6805413" y="3100904"/>
              <a:chExt cx="122758" cy="1698043"/>
            </a:xfrm>
          </p:grpSpPr>
          <p:sp>
            <p:nvSpPr>
              <p:cNvPr id="11427" name="Google Shape;11427;p69"/>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9"/>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9"/>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9"/>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9"/>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9"/>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9"/>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4" name="Google Shape;11434;p69"/>
            <p:cNvGrpSpPr/>
            <p:nvPr/>
          </p:nvGrpSpPr>
          <p:grpSpPr>
            <a:xfrm>
              <a:off x="727421" y="2828315"/>
              <a:ext cx="1695374" cy="1560837"/>
              <a:chOff x="734799" y="2782450"/>
              <a:chExt cx="1571100" cy="1577400"/>
            </a:xfrm>
          </p:grpSpPr>
          <p:cxnSp>
            <p:nvCxnSpPr>
              <p:cNvPr id="11435" name="Google Shape;11435;p69"/>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36" name="Google Shape;11436;p69"/>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37" name="Google Shape;11437;p69"/>
            <p:cNvGrpSpPr/>
            <p:nvPr/>
          </p:nvGrpSpPr>
          <p:grpSpPr>
            <a:xfrm>
              <a:off x="2272795" y="2882501"/>
              <a:ext cx="103104" cy="1426186"/>
              <a:chOff x="5206863" y="3100904"/>
              <a:chExt cx="122758" cy="1698043"/>
            </a:xfrm>
          </p:grpSpPr>
          <p:sp>
            <p:nvSpPr>
              <p:cNvPr id="11438" name="Google Shape;11438;p69"/>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69"/>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0" name="Google Shape;11440;p69"/>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1" name="Google Shape;11441;p69"/>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69"/>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69"/>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69"/>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5" name="Google Shape;11445;p69"/>
            <p:cNvGrpSpPr/>
            <p:nvPr/>
          </p:nvGrpSpPr>
          <p:grpSpPr>
            <a:xfrm>
              <a:off x="1542694" y="2882501"/>
              <a:ext cx="103104" cy="1426186"/>
              <a:chOff x="6006138" y="3143629"/>
              <a:chExt cx="122758" cy="1698043"/>
            </a:xfrm>
          </p:grpSpPr>
          <p:sp>
            <p:nvSpPr>
              <p:cNvPr id="11446" name="Google Shape;11446;p69"/>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69"/>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9"/>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9"/>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9"/>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69"/>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69"/>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53" name="Google Shape;11453;p69"/>
          <p:cNvGrpSpPr/>
          <p:nvPr/>
        </p:nvGrpSpPr>
        <p:grpSpPr>
          <a:xfrm>
            <a:off x="5915338" y="2192087"/>
            <a:ext cx="1248543" cy="1025319"/>
            <a:chOff x="5183758" y="1210600"/>
            <a:chExt cx="3605380" cy="2960783"/>
          </a:xfrm>
        </p:grpSpPr>
        <p:sp>
          <p:nvSpPr>
            <p:cNvPr id="11454" name="Google Shape;11454;p69"/>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9"/>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9"/>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9"/>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58" name="Google Shape;11458;p69"/>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459" name="Google Shape;11459;p69"/>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460" name="Google Shape;11460;p69"/>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461" name="Google Shape;11461;p69"/>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462" name="Google Shape;11462;p69"/>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3" name="Google Shape;11463;p69"/>
          <p:cNvGrpSpPr/>
          <p:nvPr/>
        </p:nvGrpSpPr>
        <p:grpSpPr>
          <a:xfrm>
            <a:off x="5772399" y="3330404"/>
            <a:ext cx="2664831" cy="843440"/>
            <a:chOff x="5916567" y="1099697"/>
            <a:chExt cx="2556683" cy="809211"/>
          </a:xfrm>
        </p:grpSpPr>
        <p:sp>
          <p:nvSpPr>
            <p:cNvPr id="11464" name="Google Shape;11464;p69"/>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9"/>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9"/>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9"/>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69"/>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69"/>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9"/>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9"/>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69"/>
          <p:cNvGrpSpPr/>
          <p:nvPr/>
        </p:nvGrpSpPr>
        <p:grpSpPr>
          <a:xfrm>
            <a:off x="5879940" y="979263"/>
            <a:ext cx="1299851" cy="1023338"/>
            <a:chOff x="5900602" y="1193063"/>
            <a:chExt cx="1299851" cy="1023338"/>
          </a:xfrm>
        </p:grpSpPr>
        <p:grpSp>
          <p:nvGrpSpPr>
            <p:cNvPr id="11473" name="Google Shape;11473;p69"/>
            <p:cNvGrpSpPr/>
            <p:nvPr/>
          </p:nvGrpSpPr>
          <p:grpSpPr>
            <a:xfrm>
              <a:off x="6743564" y="1193063"/>
              <a:ext cx="456889" cy="700379"/>
              <a:chOff x="6743564" y="1193063"/>
              <a:chExt cx="456889" cy="700379"/>
            </a:xfrm>
          </p:grpSpPr>
          <p:grpSp>
            <p:nvGrpSpPr>
              <p:cNvPr id="11474" name="Google Shape;11474;p69"/>
              <p:cNvGrpSpPr/>
              <p:nvPr/>
            </p:nvGrpSpPr>
            <p:grpSpPr>
              <a:xfrm>
                <a:off x="6743564" y="1690731"/>
                <a:ext cx="214402" cy="202710"/>
                <a:chOff x="6743564" y="1690731"/>
                <a:chExt cx="214402" cy="202710"/>
              </a:xfrm>
            </p:grpSpPr>
            <p:sp>
              <p:nvSpPr>
                <p:cNvPr id="11475" name="Google Shape;11475;p69"/>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69"/>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7" name="Google Shape;11477;p69"/>
              <p:cNvGrpSpPr/>
              <p:nvPr/>
            </p:nvGrpSpPr>
            <p:grpSpPr>
              <a:xfrm>
                <a:off x="6915505" y="1193063"/>
                <a:ext cx="284947" cy="589637"/>
                <a:chOff x="6915505" y="1193063"/>
                <a:chExt cx="284947" cy="589637"/>
              </a:xfrm>
            </p:grpSpPr>
            <p:sp>
              <p:nvSpPr>
                <p:cNvPr id="11478" name="Google Shape;11478;p69"/>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79" name="Google Shape;11479;p69"/>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480" name="Google Shape;11480;p69"/>
            <p:cNvGrpSpPr/>
            <p:nvPr/>
          </p:nvGrpSpPr>
          <p:grpSpPr>
            <a:xfrm>
              <a:off x="6520337" y="1193063"/>
              <a:ext cx="341815" cy="801589"/>
              <a:chOff x="6520337" y="1193063"/>
              <a:chExt cx="341815" cy="801589"/>
            </a:xfrm>
          </p:grpSpPr>
          <p:grpSp>
            <p:nvGrpSpPr>
              <p:cNvPr id="11481" name="Google Shape;11481;p69"/>
              <p:cNvGrpSpPr/>
              <p:nvPr/>
            </p:nvGrpSpPr>
            <p:grpSpPr>
              <a:xfrm>
                <a:off x="6520337" y="1589527"/>
                <a:ext cx="213950" cy="405125"/>
                <a:chOff x="6520337" y="1589527"/>
                <a:chExt cx="213950" cy="405125"/>
              </a:xfrm>
            </p:grpSpPr>
            <p:sp>
              <p:nvSpPr>
                <p:cNvPr id="11482" name="Google Shape;11482;p69"/>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9"/>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69"/>
              <p:cNvGrpSpPr/>
              <p:nvPr/>
            </p:nvGrpSpPr>
            <p:grpSpPr>
              <a:xfrm>
                <a:off x="6577204" y="1193063"/>
                <a:ext cx="284947" cy="453562"/>
                <a:chOff x="6577204" y="1193063"/>
                <a:chExt cx="284947" cy="453562"/>
              </a:xfrm>
            </p:grpSpPr>
            <p:sp>
              <p:nvSpPr>
                <p:cNvPr id="11485" name="Google Shape;11485;p69"/>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86" name="Google Shape;11486;p69"/>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487" name="Google Shape;11487;p69"/>
            <p:cNvGrpSpPr/>
            <p:nvPr/>
          </p:nvGrpSpPr>
          <p:grpSpPr>
            <a:xfrm>
              <a:off x="6238903" y="1193063"/>
              <a:ext cx="300475" cy="901782"/>
              <a:chOff x="6238903" y="1193063"/>
              <a:chExt cx="300475" cy="901782"/>
            </a:xfrm>
          </p:grpSpPr>
          <p:grpSp>
            <p:nvGrpSpPr>
              <p:cNvPr id="11488" name="Google Shape;11488;p69"/>
              <p:cNvGrpSpPr/>
              <p:nvPr/>
            </p:nvGrpSpPr>
            <p:grpSpPr>
              <a:xfrm>
                <a:off x="6290865" y="1489315"/>
                <a:ext cx="248514" cy="605530"/>
                <a:chOff x="6290865" y="1489315"/>
                <a:chExt cx="248514" cy="605530"/>
              </a:xfrm>
            </p:grpSpPr>
            <p:sp>
              <p:nvSpPr>
                <p:cNvPr id="11489" name="Google Shape;11489;p69"/>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9"/>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1" name="Google Shape;11491;p69"/>
              <p:cNvGrpSpPr/>
              <p:nvPr/>
            </p:nvGrpSpPr>
            <p:grpSpPr>
              <a:xfrm>
                <a:off x="6238903" y="1193063"/>
                <a:ext cx="284947" cy="327512"/>
                <a:chOff x="6238903" y="1193063"/>
                <a:chExt cx="284947" cy="327512"/>
              </a:xfrm>
            </p:grpSpPr>
            <p:sp>
              <p:nvSpPr>
                <p:cNvPr id="11492" name="Google Shape;11492;p69"/>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93" name="Google Shape;11493;p69"/>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494" name="Google Shape;11494;p69"/>
            <p:cNvGrpSpPr/>
            <p:nvPr/>
          </p:nvGrpSpPr>
          <p:grpSpPr>
            <a:xfrm>
              <a:off x="5900602" y="1193063"/>
              <a:ext cx="444345" cy="1023338"/>
              <a:chOff x="5900602" y="1193063"/>
              <a:chExt cx="444345" cy="1023338"/>
            </a:xfrm>
          </p:grpSpPr>
          <p:grpSp>
            <p:nvGrpSpPr>
              <p:cNvPr id="11495" name="Google Shape;11495;p69"/>
              <p:cNvGrpSpPr/>
              <p:nvPr/>
            </p:nvGrpSpPr>
            <p:grpSpPr>
              <a:xfrm>
                <a:off x="6046501" y="1367785"/>
                <a:ext cx="298446" cy="848616"/>
                <a:chOff x="6046501" y="1367785"/>
                <a:chExt cx="298446" cy="848616"/>
              </a:xfrm>
            </p:grpSpPr>
            <p:sp>
              <p:nvSpPr>
                <p:cNvPr id="11496" name="Google Shape;11496;p69"/>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9"/>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8" name="Google Shape;11498;p69"/>
              <p:cNvGrpSpPr/>
              <p:nvPr/>
            </p:nvGrpSpPr>
            <p:grpSpPr>
              <a:xfrm>
                <a:off x="5900602" y="1193063"/>
                <a:ext cx="284947" cy="182312"/>
                <a:chOff x="5900602" y="1193063"/>
                <a:chExt cx="284947" cy="182312"/>
              </a:xfrm>
            </p:grpSpPr>
            <p:sp>
              <p:nvSpPr>
                <p:cNvPr id="11499" name="Google Shape;11499;p69"/>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00" name="Google Shape;11500;p69"/>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01" name="Google Shape;11501;p69"/>
          <p:cNvGrpSpPr/>
          <p:nvPr/>
        </p:nvGrpSpPr>
        <p:grpSpPr>
          <a:xfrm>
            <a:off x="7217822" y="979408"/>
            <a:ext cx="1219413" cy="1051365"/>
            <a:chOff x="7287122" y="1165658"/>
            <a:chExt cx="1219413" cy="1051365"/>
          </a:xfrm>
        </p:grpSpPr>
        <p:grpSp>
          <p:nvGrpSpPr>
            <p:cNvPr id="11502" name="Google Shape;11502;p69"/>
            <p:cNvGrpSpPr/>
            <p:nvPr/>
          </p:nvGrpSpPr>
          <p:grpSpPr>
            <a:xfrm>
              <a:off x="7287122" y="1969723"/>
              <a:ext cx="1219413" cy="247300"/>
              <a:chOff x="7287122" y="1969723"/>
              <a:chExt cx="1219413" cy="247300"/>
            </a:xfrm>
          </p:grpSpPr>
          <p:sp>
            <p:nvSpPr>
              <p:cNvPr id="11503" name="Google Shape;11503;p69"/>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4" name="Google Shape;11504;p69"/>
              <p:cNvGrpSpPr/>
              <p:nvPr/>
            </p:nvGrpSpPr>
            <p:grpSpPr>
              <a:xfrm>
                <a:off x="7287122" y="2063892"/>
                <a:ext cx="1151753" cy="73428"/>
                <a:chOff x="7287122" y="2063892"/>
                <a:chExt cx="1151753" cy="73428"/>
              </a:xfrm>
            </p:grpSpPr>
            <p:sp>
              <p:nvSpPr>
                <p:cNvPr id="11505" name="Google Shape;11505;p69"/>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06" name="Google Shape;11506;p69"/>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07" name="Google Shape;11507;p69"/>
            <p:cNvGrpSpPr/>
            <p:nvPr/>
          </p:nvGrpSpPr>
          <p:grpSpPr>
            <a:xfrm>
              <a:off x="7287122" y="1712201"/>
              <a:ext cx="1219403" cy="246767"/>
              <a:chOff x="7287122" y="1712201"/>
              <a:chExt cx="1219403" cy="246767"/>
            </a:xfrm>
          </p:grpSpPr>
          <p:sp>
            <p:nvSpPr>
              <p:cNvPr id="11508" name="Google Shape;11508;p69"/>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09" name="Google Shape;11509;p69"/>
              <p:cNvGrpSpPr/>
              <p:nvPr/>
            </p:nvGrpSpPr>
            <p:grpSpPr>
              <a:xfrm>
                <a:off x="7287122" y="1842861"/>
                <a:ext cx="1005303" cy="73419"/>
                <a:chOff x="7287122" y="1842861"/>
                <a:chExt cx="1005303" cy="73419"/>
              </a:xfrm>
            </p:grpSpPr>
            <p:sp>
              <p:nvSpPr>
                <p:cNvPr id="11510" name="Google Shape;11510;p69"/>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1" name="Google Shape;11511;p69"/>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12" name="Google Shape;11512;p69"/>
            <p:cNvGrpSpPr/>
            <p:nvPr/>
          </p:nvGrpSpPr>
          <p:grpSpPr>
            <a:xfrm>
              <a:off x="7287122" y="1447520"/>
              <a:ext cx="1219403" cy="286667"/>
              <a:chOff x="7287122" y="1447520"/>
              <a:chExt cx="1219403" cy="286667"/>
            </a:xfrm>
          </p:grpSpPr>
          <p:sp>
            <p:nvSpPr>
              <p:cNvPr id="11513" name="Google Shape;11513;p69"/>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4" name="Google Shape;11514;p69"/>
              <p:cNvGrpSpPr/>
              <p:nvPr/>
            </p:nvGrpSpPr>
            <p:grpSpPr>
              <a:xfrm>
                <a:off x="7287122" y="1581977"/>
                <a:ext cx="852803" cy="73428"/>
                <a:chOff x="7287122" y="1581977"/>
                <a:chExt cx="852803" cy="73428"/>
              </a:xfrm>
            </p:grpSpPr>
            <p:sp>
              <p:nvSpPr>
                <p:cNvPr id="11515" name="Google Shape;11515;p69"/>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6" name="Google Shape;11516;p69"/>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17" name="Google Shape;11517;p69"/>
            <p:cNvGrpSpPr/>
            <p:nvPr/>
          </p:nvGrpSpPr>
          <p:grpSpPr>
            <a:xfrm>
              <a:off x="7287122" y="1165658"/>
              <a:ext cx="1219403" cy="344253"/>
              <a:chOff x="7287122" y="1165658"/>
              <a:chExt cx="1219403" cy="344253"/>
            </a:xfrm>
          </p:grpSpPr>
          <p:sp>
            <p:nvSpPr>
              <p:cNvPr id="11518" name="Google Shape;11518;p69"/>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19" name="Google Shape;11519;p69"/>
              <p:cNvGrpSpPr/>
              <p:nvPr/>
            </p:nvGrpSpPr>
            <p:grpSpPr>
              <a:xfrm>
                <a:off x="7287122" y="1341025"/>
                <a:ext cx="695703" cy="73419"/>
                <a:chOff x="7287122" y="1341025"/>
                <a:chExt cx="695703" cy="73419"/>
              </a:xfrm>
            </p:grpSpPr>
            <p:sp>
              <p:nvSpPr>
                <p:cNvPr id="11520" name="Google Shape;11520;p69"/>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21" name="Google Shape;11521;p69"/>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25" name="Shape 11525"/>
        <p:cNvGrpSpPr/>
        <p:nvPr/>
      </p:nvGrpSpPr>
      <p:grpSpPr>
        <a:xfrm>
          <a:off x="0" y="0"/>
          <a:ext cx="0" cy="0"/>
          <a:chOff x="0" y="0"/>
          <a:chExt cx="0" cy="0"/>
        </a:xfrm>
      </p:grpSpPr>
      <p:grpSp>
        <p:nvGrpSpPr>
          <p:cNvPr id="11526" name="Google Shape;11526;p70"/>
          <p:cNvGrpSpPr/>
          <p:nvPr/>
        </p:nvGrpSpPr>
        <p:grpSpPr>
          <a:xfrm>
            <a:off x="866243" y="2291587"/>
            <a:ext cx="415546" cy="355053"/>
            <a:chOff x="866243" y="2291587"/>
            <a:chExt cx="415546" cy="355053"/>
          </a:xfrm>
        </p:grpSpPr>
        <p:sp>
          <p:nvSpPr>
            <p:cNvPr id="11527" name="Google Shape;11527;p70"/>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0"/>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0"/>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0"/>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0"/>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32" name="Google Shape;11532;p70"/>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33" name="Google Shape;11533;p70"/>
          <p:cNvGrpSpPr/>
          <p:nvPr/>
        </p:nvGrpSpPr>
        <p:grpSpPr>
          <a:xfrm>
            <a:off x="1958520" y="2302574"/>
            <a:ext cx="359213" cy="327807"/>
            <a:chOff x="1958520" y="2302574"/>
            <a:chExt cx="359213" cy="327807"/>
          </a:xfrm>
        </p:grpSpPr>
        <p:sp>
          <p:nvSpPr>
            <p:cNvPr id="11534" name="Google Shape;11534;p7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7" name="Google Shape;11537;p70"/>
          <p:cNvGrpSpPr/>
          <p:nvPr/>
        </p:nvGrpSpPr>
        <p:grpSpPr>
          <a:xfrm>
            <a:off x="2579882" y="2287427"/>
            <a:ext cx="207582" cy="359594"/>
            <a:chOff x="2656082" y="2287427"/>
            <a:chExt cx="207582" cy="359594"/>
          </a:xfrm>
        </p:grpSpPr>
        <p:sp>
          <p:nvSpPr>
            <p:cNvPr id="11538" name="Google Shape;11538;p70"/>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0"/>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0"/>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0"/>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70"/>
          <p:cNvGrpSpPr/>
          <p:nvPr/>
        </p:nvGrpSpPr>
        <p:grpSpPr>
          <a:xfrm>
            <a:off x="3049653" y="2321468"/>
            <a:ext cx="362991" cy="290018"/>
            <a:chOff x="3049653" y="2321468"/>
            <a:chExt cx="362991" cy="290018"/>
          </a:xfrm>
        </p:grpSpPr>
        <p:sp>
          <p:nvSpPr>
            <p:cNvPr id="11543" name="Google Shape;11543;p70"/>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0"/>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0"/>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0"/>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7" name="Google Shape;11547;p70"/>
          <p:cNvGrpSpPr/>
          <p:nvPr/>
        </p:nvGrpSpPr>
        <p:grpSpPr>
          <a:xfrm>
            <a:off x="3564243" y="2289904"/>
            <a:ext cx="422342" cy="355243"/>
            <a:chOff x="3564243" y="2289904"/>
            <a:chExt cx="422342" cy="355243"/>
          </a:xfrm>
        </p:grpSpPr>
        <p:sp>
          <p:nvSpPr>
            <p:cNvPr id="11548" name="Google Shape;11548;p70"/>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0"/>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0" name="Google Shape;11550;p70"/>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1" name="Google Shape;11551;p70"/>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0"/>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3" name="Google Shape;11553;p70"/>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4" name="Google Shape;11554;p70"/>
          <p:cNvGrpSpPr/>
          <p:nvPr/>
        </p:nvGrpSpPr>
        <p:grpSpPr>
          <a:xfrm>
            <a:off x="4687894" y="2289713"/>
            <a:ext cx="359594" cy="353909"/>
            <a:chOff x="4687894" y="2289713"/>
            <a:chExt cx="359594" cy="353909"/>
          </a:xfrm>
        </p:grpSpPr>
        <p:sp>
          <p:nvSpPr>
            <p:cNvPr id="11555" name="Google Shape;11555;p70"/>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0"/>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0"/>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58" name="Google Shape;11558;p70"/>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59" name="Google Shape;11559;p70"/>
          <p:cNvGrpSpPr/>
          <p:nvPr/>
        </p:nvGrpSpPr>
        <p:grpSpPr>
          <a:xfrm>
            <a:off x="6372624" y="2308227"/>
            <a:ext cx="263567" cy="317614"/>
            <a:chOff x="6421399" y="2308227"/>
            <a:chExt cx="263567" cy="317614"/>
          </a:xfrm>
        </p:grpSpPr>
        <p:sp>
          <p:nvSpPr>
            <p:cNvPr id="11560" name="Google Shape;11560;p70"/>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0"/>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0"/>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0"/>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4" name="Google Shape;11564;p70"/>
          <p:cNvGrpSpPr/>
          <p:nvPr/>
        </p:nvGrpSpPr>
        <p:grpSpPr>
          <a:xfrm>
            <a:off x="6870193" y="2295620"/>
            <a:ext cx="360356" cy="343462"/>
            <a:chOff x="6870193" y="2295620"/>
            <a:chExt cx="360356" cy="343462"/>
          </a:xfrm>
        </p:grpSpPr>
        <p:sp>
          <p:nvSpPr>
            <p:cNvPr id="11565" name="Google Shape;11565;p70"/>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0"/>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67" name="Google Shape;11567;p70"/>
          <p:cNvGrpSpPr/>
          <p:nvPr/>
        </p:nvGrpSpPr>
        <p:grpSpPr>
          <a:xfrm>
            <a:off x="7441465" y="2302860"/>
            <a:ext cx="342192" cy="327140"/>
            <a:chOff x="7441465" y="2302860"/>
            <a:chExt cx="342192" cy="327140"/>
          </a:xfrm>
        </p:grpSpPr>
        <p:sp>
          <p:nvSpPr>
            <p:cNvPr id="11568" name="Google Shape;11568;p70"/>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0"/>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0" name="Google Shape;11570;p70"/>
          <p:cNvGrpSpPr/>
          <p:nvPr/>
        </p:nvGrpSpPr>
        <p:grpSpPr>
          <a:xfrm>
            <a:off x="7989683" y="2350207"/>
            <a:ext cx="332761" cy="234066"/>
            <a:chOff x="7989683" y="2350207"/>
            <a:chExt cx="332761" cy="234066"/>
          </a:xfrm>
        </p:grpSpPr>
        <p:sp>
          <p:nvSpPr>
            <p:cNvPr id="11571" name="Google Shape;11571;p7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77" name="Google Shape;11577;p70"/>
          <p:cNvGrpSpPr/>
          <p:nvPr/>
        </p:nvGrpSpPr>
        <p:grpSpPr>
          <a:xfrm>
            <a:off x="5823294" y="2309751"/>
            <a:ext cx="315327" cy="314978"/>
            <a:chOff x="5823294" y="2309751"/>
            <a:chExt cx="315327" cy="314978"/>
          </a:xfrm>
        </p:grpSpPr>
        <p:sp>
          <p:nvSpPr>
            <p:cNvPr id="11578" name="Google Shape;11578;p70"/>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0"/>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0"/>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1" name="Google Shape;11581;p70"/>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2" name="Google Shape;11582;p70"/>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0"/>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0"/>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0"/>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0"/>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0"/>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0"/>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0"/>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0"/>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0"/>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0"/>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0"/>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0"/>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70"/>
          <p:cNvGrpSpPr/>
          <p:nvPr/>
        </p:nvGrpSpPr>
        <p:grpSpPr>
          <a:xfrm>
            <a:off x="2497275" y="2744159"/>
            <a:ext cx="370930" cy="370549"/>
            <a:chOff x="2497275" y="2744159"/>
            <a:chExt cx="370930" cy="370549"/>
          </a:xfrm>
        </p:grpSpPr>
        <p:sp>
          <p:nvSpPr>
            <p:cNvPr id="11596" name="Google Shape;11596;p70"/>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0"/>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0"/>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0"/>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0"/>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0"/>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70"/>
          <p:cNvGrpSpPr/>
          <p:nvPr/>
        </p:nvGrpSpPr>
        <p:grpSpPr>
          <a:xfrm>
            <a:off x="860940" y="2746477"/>
            <a:ext cx="371883" cy="365691"/>
            <a:chOff x="860940" y="2746477"/>
            <a:chExt cx="371883" cy="365691"/>
          </a:xfrm>
        </p:grpSpPr>
        <p:sp>
          <p:nvSpPr>
            <p:cNvPr id="11603" name="Google Shape;11603;p70"/>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0"/>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0"/>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0"/>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0"/>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8" name="Google Shape;11608;p70"/>
          <p:cNvGrpSpPr/>
          <p:nvPr/>
        </p:nvGrpSpPr>
        <p:grpSpPr>
          <a:xfrm>
            <a:off x="1450836" y="2766258"/>
            <a:ext cx="283985" cy="341080"/>
            <a:chOff x="1493849" y="2775533"/>
            <a:chExt cx="283985" cy="341080"/>
          </a:xfrm>
        </p:grpSpPr>
        <p:sp>
          <p:nvSpPr>
            <p:cNvPr id="11609" name="Google Shape;11609;p70"/>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0"/>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1" name="Google Shape;11611;p70"/>
          <p:cNvGrpSpPr/>
          <p:nvPr/>
        </p:nvGrpSpPr>
        <p:grpSpPr>
          <a:xfrm>
            <a:off x="1952836" y="2774422"/>
            <a:ext cx="372835" cy="342573"/>
            <a:chOff x="1952836" y="2774422"/>
            <a:chExt cx="372835" cy="342573"/>
          </a:xfrm>
        </p:grpSpPr>
        <p:sp>
          <p:nvSpPr>
            <p:cNvPr id="11612" name="Google Shape;11612;p70"/>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0"/>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0"/>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5" name="Google Shape;11615;p70"/>
          <p:cNvGrpSpPr/>
          <p:nvPr/>
        </p:nvGrpSpPr>
        <p:grpSpPr>
          <a:xfrm>
            <a:off x="3079916" y="2744477"/>
            <a:ext cx="332729" cy="372518"/>
            <a:chOff x="3079916" y="2744477"/>
            <a:chExt cx="332729" cy="372518"/>
          </a:xfrm>
        </p:grpSpPr>
        <p:sp>
          <p:nvSpPr>
            <p:cNvPr id="11616" name="Google Shape;11616;p70"/>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0"/>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0"/>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70"/>
          <p:cNvGrpSpPr/>
          <p:nvPr/>
        </p:nvGrpSpPr>
        <p:grpSpPr>
          <a:xfrm>
            <a:off x="3620576" y="2745525"/>
            <a:ext cx="336889" cy="355592"/>
            <a:chOff x="3620576" y="2745525"/>
            <a:chExt cx="336889" cy="355592"/>
          </a:xfrm>
        </p:grpSpPr>
        <p:sp>
          <p:nvSpPr>
            <p:cNvPr id="11620" name="Google Shape;11620;p70"/>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0"/>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70"/>
          <p:cNvGrpSpPr/>
          <p:nvPr/>
        </p:nvGrpSpPr>
        <p:grpSpPr>
          <a:xfrm>
            <a:off x="4126815" y="2760704"/>
            <a:ext cx="380393" cy="363118"/>
            <a:chOff x="4126815" y="2760704"/>
            <a:chExt cx="380393" cy="363118"/>
          </a:xfrm>
        </p:grpSpPr>
        <p:sp>
          <p:nvSpPr>
            <p:cNvPr id="11623" name="Google Shape;11623;p7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7" name="Google Shape;11627;p70"/>
          <p:cNvGrpSpPr/>
          <p:nvPr/>
        </p:nvGrpSpPr>
        <p:grpSpPr>
          <a:xfrm>
            <a:off x="4675986" y="2745684"/>
            <a:ext cx="381346" cy="368644"/>
            <a:chOff x="4675986" y="2745684"/>
            <a:chExt cx="381346" cy="368644"/>
          </a:xfrm>
        </p:grpSpPr>
        <p:sp>
          <p:nvSpPr>
            <p:cNvPr id="11628" name="Google Shape;11628;p70"/>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0"/>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0" name="Google Shape;11630;p70"/>
          <p:cNvGrpSpPr/>
          <p:nvPr/>
        </p:nvGrpSpPr>
        <p:grpSpPr>
          <a:xfrm>
            <a:off x="5220616" y="2791061"/>
            <a:ext cx="373185" cy="302466"/>
            <a:chOff x="5220616" y="2791061"/>
            <a:chExt cx="373185" cy="302466"/>
          </a:xfrm>
        </p:grpSpPr>
        <p:sp>
          <p:nvSpPr>
            <p:cNvPr id="11631" name="Google Shape;11631;p7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7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7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7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7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9" name="Google Shape;11649;p70"/>
          <p:cNvGrpSpPr/>
          <p:nvPr/>
        </p:nvGrpSpPr>
        <p:grpSpPr>
          <a:xfrm>
            <a:off x="5788661" y="2772517"/>
            <a:ext cx="284366" cy="344097"/>
            <a:chOff x="5864861" y="2772517"/>
            <a:chExt cx="284366" cy="344097"/>
          </a:xfrm>
        </p:grpSpPr>
        <p:sp>
          <p:nvSpPr>
            <p:cNvPr id="11650" name="Google Shape;11650;p70"/>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0"/>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0"/>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0"/>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0"/>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0"/>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56" name="Google Shape;11656;p70"/>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57" name="Google Shape;11657;p70"/>
          <p:cNvGrpSpPr/>
          <p:nvPr/>
        </p:nvGrpSpPr>
        <p:grpSpPr>
          <a:xfrm>
            <a:off x="6974158" y="2789537"/>
            <a:ext cx="255247" cy="327458"/>
            <a:chOff x="6974158" y="2789537"/>
            <a:chExt cx="255247" cy="327458"/>
          </a:xfrm>
        </p:grpSpPr>
        <p:sp>
          <p:nvSpPr>
            <p:cNvPr id="11658" name="Google Shape;11658;p70"/>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0"/>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0"/>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0"/>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0"/>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0"/>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4" name="Google Shape;11664;p70"/>
          <p:cNvGrpSpPr/>
          <p:nvPr/>
        </p:nvGrpSpPr>
        <p:grpSpPr>
          <a:xfrm>
            <a:off x="7530697" y="2790299"/>
            <a:ext cx="244291" cy="326314"/>
            <a:chOff x="7530697" y="2790299"/>
            <a:chExt cx="244291" cy="326314"/>
          </a:xfrm>
        </p:grpSpPr>
        <p:sp>
          <p:nvSpPr>
            <p:cNvPr id="11665" name="Google Shape;11665;p70"/>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6" name="Google Shape;11666;p70"/>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0"/>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0"/>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0"/>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0"/>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1" name="Google Shape;11671;p70"/>
          <p:cNvGrpSpPr/>
          <p:nvPr/>
        </p:nvGrpSpPr>
        <p:grpSpPr>
          <a:xfrm>
            <a:off x="7988191" y="2832248"/>
            <a:ext cx="332348" cy="283985"/>
            <a:chOff x="7988191" y="2832248"/>
            <a:chExt cx="332348" cy="283985"/>
          </a:xfrm>
        </p:grpSpPr>
        <p:sp>
          <p:nvSpPr>
            <p:cNvPr id="11672" name="Google Shape;11672;p70"/>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0"/>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0"/>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75" name="Google Shape;11675;p70"/>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6" name="Google Shape;11676;p70"/>
          <p:cNvGrpSpPr/>
          <p:nvPr/>
        </p:nvGrpSpPr>
        <p:grpSpPr>
          <a:xfrm>
            <a:off x="3588440" y="3258368"/>
            <a:ext cx="364484" cy="262423"/>
            <a:chOff x="3588440" y="3258368"/>
            <a:chExt cx="364484" cy="262423"/>
          </a:xfrm>
        </p:grpSpPr>
        <p:sp>
          <p:nvSpPr>
            <p:cNvPr id="11677" name="Google Shape;11677;p70"/>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0"/>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0"/>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0"/>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0"/>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0"/>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83" name="Google Shape;11683;p70"/>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84" name="Google Shape;11684;p70"/>
          <p:cNvGrpSpPr/>
          <p:nvPr/>
        </p:nvGrpSpPr>
        <p:grpSpPr>
          <a:xfrm>
            <a:off x="5765817" y="3227724"/>
            <a:ext cx="364865" cy="324822"/>
            <a:chOff x="5765817" y="3227724"/>
            <a:chExt cx="364865" cy="324822"/>
          </a:xfrm>
        </p:grpSpPr>
        <p:sp>
          <p:nvSpPr>
            <p:cNvPr id="11685" name="Google Shape;11685;p70"/>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0"/>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0"/>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70"/>
          <p:cNvGrpSpPr/>
          <p:nvPr/>
        </p:nvGrpSpPr>
        <p:grpSpPr>
          <a:xfrm>
            <a:off x="6228583" y="3237664"/>
            <a:ext cx="446539" cy="303895"/>
            <a:chOff x="6228583" y="3237664"/>
            <a:chExt cx="446539" cy="303895"/>
          </a:xfrm>
        </p:grpSpPr>
        <p:sp>
          <p:nvSpPr>
            <p:cNvPr id="11689" name="Google Shape;11689;p70"/>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0"/>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0"/>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0"/>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0"/>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0"/>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0"/>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70"/>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70"/>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70"/>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0"/>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0"/>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0"/>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0"/>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0"/>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0"/>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0"/>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6" name="Google Shape;11706;p70"/>
          <p:cNvGrpSpPr/>
          <p:nvPr/>
        </p:nvGrpSpPr>
        <p:grpSpPr>
          <a:xfrm>
            <a:off x="865862" y="3207306"/>
            <a:ext cx="364484" cy="364897"/>
            <a:chOff x="865862" y="3207306"/>
            <a:chExt cx="364484" cy="364897"/>
          </a:xfrm>
        </p:grpSpPr>
        <p:sp>
          <p:nvSpPr>
            <p:cNvPr id="11707" name="Google Shape;11707;p70"/>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0"/>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0"/>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0"/>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0"/>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0"/>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0"/>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0"/>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0"/>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0"/>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0"/>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0"/>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0"/>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0"/>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1" name="Google Shape;11721;p70"/>
          <p:cNvGrpSpPr/>
          <p:nvPr/>
        </p:nvGrpSpPr>
        <p:grpSpPr>
          <a:xfrm>
            <a:off x="1404617" y="3226962"/>
            <a:ext cx="370168" cy="325965"/>
            <a:chOff x="1404617" y="3226962"/>
            <a:chExt cx="370168" cy="325965"/>
          </a:xfrm>
        </p:grpSpPr>
        <p:sp>
          <p:nvSpPr>
            <p:cNvPr id="11722" name="Google Shape;11722;p70"/>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0"/>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0"/>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70"/>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70"/>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0"/>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0"/>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0"/>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0"/>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1" name="Google Shape;11731;p70"/>
          <p:cNvGrpSpPr/>
          <p:nvPr/>
        </p:nvGrpSpPr>
        <p:grpSpPr>
          <a:xfrm>
            <a:off x="1953403" y="3216094"/>
            <a:ext cx="366389" cy="354481"/>
            <a:chOff x="1954741" y="3212419"/>
            <a:chExt cx="366389" cy="354481"/>
          </a:xfrm>
        </p:grpSpPr>
        <p:sp>
          <p:nvSpPr>
            <p:cNvPr id="11732" name="Google Shape;11732;p70"/>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0"/>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0"/>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0"/>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0"/>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0"/>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0"/>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39" name="Google Shape;11739;p70"/>
          <p:cNvGrpSpPr/>
          <p:nvPr/>
        </p:nvGrpSpPr>
        <p:grpSpPr>
          <a:xfrm>
            <a:off x="3043239" y="3215626"/>
            <a:ext cx="366008" cy="348670"/>
            <a:chOff x="3043239" y="3215626"/>
            <a:chExt cx="366008" cy="348670"/>
          </a:xfrm>
        </p:grpSpPr>
        <p:sp>
          <p:nvSpPr>
            <p:cNvPr id="11740" name="Google Shape;11740;p70"/>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0"/>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2" name="Google Shape;11742;p70"/>
          <p:cNvGrpSpPr/>
          <p:nvPr/>
        </p:nvGrpSpPr>
        <p:grpSpPr>
          <a:xfrm>
            <a:off x="4218333" y="3184982"/>
            <a:ext cx="209107" cy="383442"/>
            <a:chOff x="4218333" y="3184982"/>
            <a:chExt cx="209107" cy="383442"/>
          </a:xfrm>
        </p:grpSpPr>
        <p:sp>
          <p:nvSpPr>
            <p:cNvPr id="11743" name="Google Shape;11743;p70"/>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0"/>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5" name="Google Shape;11745;p70"/>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6" name="Google Shape;11746;p70"/>
          <p:cNvGrpSpPr/>
          <p:nvPr/>
        </p:nvGrpSpPr>
        <p:grpSpPr>
          <a:xfrm>
            <a:off x="6896644" y="3216007"/>
            <a:ext cx="322917" cy="347876"/>
            <a:chOff x="6896644" y="3216007"/>
            <a:chExt cx="322917" cy="347876"/>
          </a:xfrm>
        </p:grpSpPr>
        <p:sp>
          <p:nvSpPr>
            <p:cNvPr id="11747" name="Google Shape;11747;p70"/>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0"/>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0"/>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0"/>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0"/>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0"/>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0"/>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4" name="Google Shape;11754;p70"/>
          <p:cNvGrpSpPr/>
          <p:nvPr/>
        </p:nvGrpSpPr>
        <p:grpSpPr>
          <a:xfrm>
            <a:off x="7429366" y="3223183"/>
            <a:ext cx="334634" cy="333904"/>
            <a:chOff x="7429366" y="3223183"/>
            <a:chExt cx="334634" cy="333904"/>
          </a:xfrm>
        </p:grpSpPr>
        <p:sp>
          <p:nvSpPr>
            <p:cNvPr id="11755" name="Google Shape;11755;p7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57" name="Google Shape;11757;p70"/>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58" name="Google Shape;11758;p70"/>
          <p:cNvGrpSpPr/>
          <p:nvPr/>
        </p:nvGrpSpPr>
        <p:grpSpPr>
          <a:xfrm>
            <a:off x="5216456" y="3725484"/>
            <a:ext cx="356196" cy="265631"/>
            <a:chOff x="5216456" y="3725484"/>
            <a:chExt cx="356196" cy="265631"/>
          </a:xfrm>
        </p:grpSpPr>
        <p:sp>
          <p:nvSpPr>
            <p:cNvPr id="11759" name="Google Shape;11759;p70"/>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0"/>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1" name="Google Shape;11761;p70"/>
          <p:cNvGrpSpPr/>
          <p:nvPr/>
        </p:nvGrpSpPr>
        <p:grpSpPr>
          <a:xfrm>
            <a:off x="6849393" y="3733994"/>
            <a:ext cx="355053" cy="248038"/>
            <a:chOff x="6849393" y="3733994"/>
            <a:chExt cx="355053" cy="248038"/>
          </a:xfrm>
        </p:grpSpPr>
        <p:sp>
          <p:nvSpPr>
            <p:cNvPr id="11762" name="Google Shape;11762;p70"/>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0"/>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0"/>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0"/>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0"/>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7" name="Google Shape;11767;p70"/>
          <p:cNvGrpSpPr/>
          <p:nvPr/>
        </p:nvGrpSpPr>
        <p:grpSpPr>
          <a:xfrm>
            <a:off x="7918997" y="3714687"/>
            <a:ext cx="392111" cy="280206"/>
            <a:chOff x="7918997" y="3714687"/>
            <a:chExt cx="392111" cy="280206"/>
          </a:xfrm>
        </p:grpSpPr>
        <p:sp>
          <p:nvSpPr>
            <p:cNvPr id="11768" name="Google Shape;11768;p70"/>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0"/>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0"/>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70"/>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70"/>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73" name="Google Shape;11773;p70"/>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74" name="Google Shape;11774;p70"/>
          <p:cNvGrpSpPr/>
          <p:nvPr/>
        </p:nvGrpSpPr>
        <p:grpSpPr>
          <a:xfrm>
            <a:off x="1408777" y="3680964"/>
            <a:ext cx="357720" cy="355148"/>
            <a:chOff x="1408777" y="3680964"/>
            <a:chExt cx="357720" cy="355148"/>
          </a:xfrm>
        </p:grpSpPr>
        <p:sp>
          <p:nvSpPr>
            <p:cNvPr id="11775" name="Google Shape;11775;p70"/>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0"/>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0"/>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0"/>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0"/>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0" name="Google Shape;11780;p70"/>
          <p:cNvGrpSpPr/>
          <p:nvPr/>
        </p:nvGrpSpPr>
        <p:grpSpPr>
          <a:xfrm>
            <a:off x="1952836" y="3680964"/>
            <a:ext cx="357720" cy="355148"/>
            <a:chOff x="1952836" y="3680964"/>
            <a:chExt cx="357720" cy="355148"/>
          </a:xfrm>
        </p:grpSpPr>
        <p:sp>
          <p:nvSpPr>
            <p:cNvPr id="11781" name="Google Shape;11781;p70"/>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0"/>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0"/>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70"/>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70"/>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6" name="Google Shape;11786;p70"/>
          <p:cNvGrpSpPr/>
          <p:nvPr/>
        </p:nvGrpSpPr>
        <p:grpSpPr>
          <a:xfrm>
            <a:off x="2496894" y="3680964"/>
            <a:ext cx="357720" cy="355148"/>
            <a:chOff x="2496894" y="3680964"/>
            <a:chExt cx="357720" cy="355148"/>
          </a:xfrm>
        </p:grpSpPr>
        <p:sp>
          <p:nvSpPr>
            <p:cNvPr id="11787" name="Google Shape;11787;p70"/>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0"/>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0"/>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0"/>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0"/>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2" name="Google Shape;11792;p70"/>
          <p:cNvGrpSpPr/>
          <p:nvPr/>
        </p:nvGrpSpPr>
        <p:grpSpPr>
          <a:xfrm>
            <a:off x="3040984" y="3681059"/>
            <a:ext cx="356164" cy="355815"/>
            <a:chOff x="3040984" y="3681059"/>
            <a:chExt cx="356164" cy="355815"/>
          </a:xfrm>
        </p:grpSpPr>
        <p:sp>
          <p:nvSpPr>
            <p:cNvPr id="11793" name="Google Shape;11793;p70"/>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0"/>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0"/>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6" name="Google Shape;11796;p70"/>
          <p:cNvGrpSpPr/>
          <p:nvPr/>
        </p:nvGrpSpPr>
        <p:grpSpPr>
          <a:xfrm>
            <a:off x="3584280" y="3699191"/>
            <a:ext cx="358069" cy="317995"/>
            <a:chOff x="3584280" y="3699191"/>
            <a:chExt cx="358069" cy="317995"/>
          </a:xfrm>
        </p:grpSpPr>
        <p:sp>
          <p:nvSpPr>
            <p:cNvPr id="11797" name="Google Shape;11797;p70"/>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0"/>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0"/>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0"/>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1" name="Google Shape;11801;p70"/>
          <p:cNvGrpSpPr/>
          <p:nvPr/>
        </p:nvGrpSpPr>
        <p:grpSpPr>
          <a:xfrm>
            <a:off x="4129482" y="3681059"/>
            <a:ext cx="355402" cy="354291"/>
            <a:chOff x="4129482" y="3681059"/>
            <a:chExt cx="355402" cy="354291"/>
          </a:xfrm>
        </p:grpSpPr>
        <p:sp>
          <p:nvSpPr>
            <p:cNvPr id="11802" name="Google Shape;11802;p70"/>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3" name="Google Shape;11803;p70"/>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4" name="Google Shape;11804;p70"/>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0"/>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6" name="Google Shape;11806;p70"/>
          <p:cNvGrpSpPr/>
          <p:nvPr/>
        </p:nvGrpSpPr>
        <p:grpSpPr>
          <a:xfrm>
            <a:off x="4673540" y="3680297"/>
            <a:ext cx="355434" cy="355815"/>
            <a:chOff x="4673540" y="3680297"/>
            <a:chExt cx="355434" cy="355815"/>
          </a:xfrm>
        </p:grpSpPr>
        <p:sp>
          <p:nvSpPr>
            <p:cNvPr id="11807" name="Google Shape;11807;p70"/>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0"/>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0"/>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0" name="Google Shape;11810;p70"/>
          <p:cNvGrpSpPr/>
          <p:nvPr/>
        </p:nvGrpSpPr>
        <p:grpSpPr>
          <a:xfrm>
            <a:off x="5779408" y="3699191"/>
            <a:ext cx="317645" cy="318757"/>
            <a:chOff x="5779408" y="3699191"/>
            <a:chExt cx="317645" cy="318757"/>
          </a:xfrm>
        </p:grpSpPr>
        <p:sp>
          <p:nvSpPr>
            <p:cNvPr id="11811" name="Google Shape;11811;p70"/>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0"/>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3" name="Google Shape;11813;p70"/>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4" name="Google Shape;11814;p70"/>
          <p:cNvGrpSpPr/>
          <p:nvPr/>
        </p:nvGrpSpPr>
        <p:grpSpPr>
          <a:xfrm>
            <a:off x="7390435" y="3680868"/>
            <a:ext cx="372073" cy="355243"/>
            <a:chOff x="7390435" y="3680868"/>
            <a:chExt cx="372073" cy="355243"/>
          </a:xfrm>
        </p:grpSpPr>
        <p:sp>
          <p:nvSpPr>
            <p:cNvPr id="11815" name="Google Shape;11815;p70"/>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0"/>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0"/>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0"/>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0"/>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0"/>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1" name="Google Shape;11821;p70"/>
          <p:cNvGrpSpPr/>
          <p:nvPr/>
        </p:nvGrpSpPr>
        <p:grpSpPr>
          <a:xfrm>
            <a:off x="1675968" y="4125629"/>
            <a:ext cx="374709" cy="374010"/>
            <a:chOff x="1421638" y="4125629"/>
            <a:chExt cx="374709" cy="374010"/>
          </a:xfrm>
        </p:grpSpPr>
        <p:sp>
          <p:nvSpPr>
            <p:cNvPr id="11822" name="Google Shape;11822;p70"/>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70"/>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4" name="Google Shape;11824;p70"/>
          <p:cNvGrpSpPr/>
          <p:nvPr/>
        </p:nvGrpSpPr>
        <p:grpSpPr>
          <a:xfrm>
            <a:off x="2227584" y="4156304"/>
            <a:ext cx="357720" cy="342192"/>
            <a:chOff x="1973254" y="4156304"/>
            <a:chExt cx="357720" cy="342192"/>
          </a:xfrm>
        </p:grpSpPr>
        <p:sp>
          <p:nvSpPr>
            <p:cNvPr id="11825" name="Google Shape;11825;p70"/>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0"/>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0"/>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0"/>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0"/>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0"/>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1" name="Google Shape;11831;p70"/>
          <p:cNvGrpSpPr/>
          <p:nvPr/>
        </p:nvGrpSpPr>
        <p:grpSpPr>
          <a:xfrm>
            <a:off x="2778089" y="4135505"/>
            <a:ext cx="341049" cy="340318"/>
            <a:chOff x="2523759" y="4135505"/>
            <a:chExt cx="341049" cy="340318"/>
          </a:xfrm>
        </p:grpSpPr>
        <p:sp>
          <p:nvSpPr>
            <p:cNvPr id="11832" name="Google Shape;11832;p70"/>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0"/>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4" name="Google Shape;11834;p70"/>
          <p:cNvGrpSpPr/>
          <p:nvPr/>
        </p:nvGrpSpPr>
        <p:grpSpPr>
          <a:xfrm>
            <a:off x="3294933" y="4130360"/>
            <a:ext cx="392079" cy="350353"/>
            <a:chOff x="3040603" y="4130360"/>
            <a:chExt cx="392079" cy="350353"/>
          </a:xfrm>
        </p:grpSpPr>
        <p:sp>
          <p:nvSpPr>
            <p:cNvPr id="11835" name="Google Shape;11835;p70"/>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70"/>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0"/>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0"/>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0"/>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0"/>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0"/>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0"/>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0"/>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0"/>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5" name="Google Shape;11845;p70"/>
          <p:cNvGrpSpPr/>
          <p:nvPr/>
        </p:nvGrpSpPr>
        <p:grpSpPr>
          <a:xfrm>
            <a:off x="3916474" y="4135505"/>
            <a:ext cx="232955" cy="340318"/>
            <a:chOff x="3662144" y="4135505"/>
            <a:chExt cx="232955" cy="340318"/>
          </a:xfrm>
        </p:grpSpPr>
        <p:sp>
          <p:nvSpPr>
            <p:cNvPr id="11846" name="Google Shape;11846;p70"/>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0"/>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0"/>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70"/>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70"/>
          <p:cNvGrpSpPr/>
          <p:nvPr/>
        </p:nvGrpSpPr>
        <p:grpSpPr>
          <a:xfrm>
            <a:off x="4403468" y="4121151"/>
            <a:ext cx="344065" cy="368644"/>
            <a:chOff x="4149138" y="4121151"/>
            <a:chExt cx="344065" cy="368644"/>
          </a:xfrm>
        </p:grpSpPr>
        <p:sp>
          <p:nvSpPr>
            <p:cNvPr id="11851" name="Google Shape;11851;p70"/>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0"/>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0"/>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0"/>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0"/>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0"/>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0"/>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0"/>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0"/>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0"/>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0"/>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0"/>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63" name="Google Shape;11863;p70"/>
          <p:cNvSpPr/>
          <p:nvPr/>
        </p:nvSpPr>
        <p:spPr>
          <a:xfrm>
            <a:off x="494638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64" name="Google Shape;11864;p70"/>
          <p:cNvGrpSpPr/>
          <p:nvPr/>
        </p:nvGrpSpPr>
        <p:grpSpPr>
          <a:xfrm>
            <a:off x="5460592" y="4174817"/>
            <a:ext cx="397763" cy="262804"/>
            <a:chOff x="5206262" y="4174817"/>
            <a:chExt cx="397763" cy="262804"/>
          </a:xfrm>
        </p:grpSpPr>
        <p:sp>
          <p:nvSpPr>
            <p:cNvPr id="11865" name="Google Shape;11865;p70"/>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0"/>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0"/>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0"/>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0"/>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0"/>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0"/>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2" name="Google Shape;11872;p70"/>
          <p:cNvGrpSpPr/>
          <p:nvPr/>
        </p:nvGrpSpPr>
        <p:grpSpPr>
          <a:xfrm>
            <a:off x="5981946" y="4204699"/>
            <a:ext cx="440505" cy="290018"/>
            <a:chOff x="5727616" y="4204699"/>
            <a:chExt cx="440505" cy="290018"/>
          </a:xfrm>
        </p:grpSpPr>
        <p:sp>
          <p:nvSpPr>
            <p:cNvPr id="11873" name="Google Shape;11873;p70"/>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70"/>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70"/>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0"/>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0"/>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0"/>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0"/>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0"/>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1" name="Google Shape;11881;p70"/>
          <p:cNvGrpSpPr/>
          <p:nvPr/>
        </p:nvGrpSpPr>
        <p:grpSpPr>
          <a:xfrm>
            <a:off x="6664393" y="4135124"/>
            <a:ext cx="159950" cy="364516"/>
            <a:chOff x="6410063" y="4135124"/>
            <a:chExt cx="159950" cy="364516"/>
          </a:xfrm>
        </p:grpSpPr>
        <p:sp>
          <p:nvSpPr>
            <p:cNvPr id="11882" name="Google Shape;11882;p70"/>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0"/>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0"/>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0"/>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6" name="Google Shape;11886;p70"/>
          <p:cNvGrpSpPr/>
          <p:nvPr/>
        </p:nvGrpSpPr>
        <p:grpSpPr>
          <a:xfrm>
            <a:off x="7178982" y="4135505"/>
            <a:ext cx="214378" cy="364135"/>
            <a:chOff x="6924652" y="4135505"/>
            <a:chExt cx="214378" cy="364135"/>
          </a:xfrm>
        </p:grpSpPr>
        <p:sp>
          <p:nvSpPr>
            <p:cNvPr id="11887" name="Google Shape;11887;p70"/>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0"/>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0"/>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0"/>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1" name="Google Shape;11891;p70"/>
          <p:cNvGrpSpPr/>
          <p:nvPr/>
        </p:nvGrpSpPr>
        <p:grpSpPr>
          <a:xfrm>
            <a:off x="7639081" y="4147984"/>
            <a:ext cx="380012" cy="351274"/>
            <a:chOff x="7384751" y="4147984"/>
            <a:chExt cx="380012" cy="351274"/>
          </a:xfrm>
        </p:grpSpPr>
        <p:sp>
          <p:nvSpPr>
            <p:cNvPr id="11892" name="Google Shape;11892;p70"/>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0"/>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0"/>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0"/>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70"/>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97" name="Google Shape;11897;p70"/>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898" name="Google Shape;11898;p7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grpSp>
        <p:nvGrpSpPr>
          <p:cNvPr id="11899" name="Google Shape;11899;p70"/>
          <p:cNvGrpSpPr/>
          <p:nvPr/>
        </p:nvGrpSpPr>
        <p:grpSpPr>
          <a:xfrm>
            <a:off x="1124907" y="4124000"/>
            <a:ext cx="374177" cy="374263"/>
            <a:chOff x="775325" y="4143525"/>
            <a:chExt cx="468776" cy="468884"/>
          </a:xfrm>
        </p:grpSpPr>
        <p:sp>
          <p:nvSpPr>
            <p:cNvPr id="11900" name="Google Shape;11900;p70"/>
            <p:cNvSpPr/>
            <p:nvPr/>
          </p:nvSpPr>
          <p:spPr>
            <a:xfrm>
              <a:off x="851953" y="4143525"/>
              <a:ext cx="392147" cy="390479"/>
            </a:xfrm>
            <a:custGeom>
              <a:rect b="b" l="l" r="r" t="t"/>
              <a:pathLst>
                <a:path extrusionOk="0" h="36273" w="36428">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0"/>
            <p:cNvSpPr/>
            <p:nvPr/>
          </p:nvSpPr>
          <p:spPr>
            <a:xfrm>
              <a:off x="775325" y="4505404"/>
              <a:ext cx="108339" cy="107004"/>
            </a:xfrm>
            <a:custGeom>
              <a:rect b="b" l="l" r="r" t="t"/>
              <a:pathLst>
                <a:path extrusionOk="0" h="9940" w="10064">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0"/>
            <p:cNvSpPr/>
            <p:nvPr/>
          </p:nvSpPr>
          <p:spPr>
            <a:xfrm>
              <a:off x="775325" y="4437806"/>
              <a:ext cx="75430" cy="74085"/>
            </a:xfrm>
            <a:custGeom>
              <a:rect b="b" l="l" r="r" t="t"/>
              <a:pathLst>
                <a:path extrusionOk="0" h="6882" w="7007">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3" name="Google Shape;11903;p70"/>
            <p:cNvSpPr/>
            <p:nvPr/>
          </p:nvSpPr>
          <p:spPr>
            <a:xfrm>
              <a:off x="875829" y="4538289"/>
              <a:ext cx="75409" cy="74085"/>
            </a:xfrm>
            <a:custGeom>
              <a:rect b="b" l="l" r="r" t="t"/>
              <a:pathLst>
                <a:path extrusionOk="0" h="6882" w="7005">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1" name="Shape 2611"/>
        <p:cNvGrpSpPr/>
        <p:nvPr/>
      </p:nvGrpSpPr>
      <p:grpSpPr>
        <a:xfrm>
          <a:off x="0" y="0"/>
          <a:ext cx="0" cy="0"/>
          <a:chOff x="0" y="0"/>
          <a:chExt cx="0" cy="0"/>
        </a:xfrm>
      </p:grpSpPr>
      <p:sp>
        <p:nvSpPr>
          <p:cNvPr id="2612" name="Google Shape;2612;p35"/>
          <p:cNvSpPr txBox="1"/>
          <p:nvPr>
            <p:ph type="title"/>
          </p:nvPr>
        </p:nvSpPr>
        <p:spPr>
          <a:xfrm>
            <a:off x="2135550" y="1450538"/>
            <a:ext cx="4872900" cy="901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613" name="Google Shape;2613;p35"/>
          <p:cNvSpPr txBox="1"/>
          <p:nvPr>
            <p:ph idx="1" type="subTitle"/>
          </p:nvPr>
        </p:nvSpPr>
        <p:spPr>
          <a:xfrm>
            <a:off x="2135550" y="2504063"/>
            <a:ext cx="4872900" cy="11889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give a brief description of the topic you want to talk about here. For example, if you want to talk about Mercury, you can say that it’s the smallest planet </a:t>
            </a:r>
            <a:endParaRPr/>
          </a:p>
        </p:txBody>
      </p:sp>
      <p:sp>
        <p:nvSpPr>
          <p:cNvPr id="2614" name="Google Shape;2614;p35"/>
          <p:cNvSpPr/>
          <p:nvPr/>
        </p:nvSpPr>
        <p:spPr>
          <a:xfrm>
            <a:off x="6010975" y="127640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615" name="Google Shape;2615;p35"/>
          <p:cNvGrpSpPr/>
          <p:nvPr/>
        </p:nvGrpSpPr>
        <p:grpSpPr>
          <a:xfrm rot="-5400000">
            <a:off x="5247904" y="-1392179"/>
            <a:ext cx="263763" cy="7528745"/>
            <a:chOff x="1912413" y="756475"/>
            <a:chExt cx="263763" cy="7528745"/>
          </a:xfrm>
        </p:grpSpPr>
        <p:sp>
          <p:nvSpPr>
            <p:cNvPr id="2616" name="Google Shape;2616;p35"/>
            <p:cNvSpPr/>
            <p:nvPr/>
          </p:nvSpPr>
          <p:spPr>
            <a:xfrm>
              <a:off x="1912413" y="756588"/>
              <a:ext cx="52725" cy="7528632"/>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35"/>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35"/>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19" name="Google Shape;2619;p35"/>
          <p:cNvGrpSpPr/>
          <p:nvPr/>
        </p:nvGrpSpPr>
        <p:grpSpPr>
          <a:xfrm rot="10800000">
            <a:off x="6862282" y="4142985"/>
            <a:ext cx="2151996" cy="793006"/>
            <a:chOff x="1134050" y="769575"/>
            <a:chExt cx="2409850" cy="887925"/>
          </a:xfrm>
        </p:grpSpPr>
        <p:sp>
          <p:nvSpPr>
            <p:cNvPr id="2620" name="Google Shape;2620;p35"/>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35"/>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35"/>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35"/>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35"/>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35"/>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35"/>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35"/>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35"/>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35"/>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35"/>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35"/>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35"/>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35"/>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35"/>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5"/>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5"/>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5"/>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07" name="Shape 11907"/>
        <p:cNvGrpSpPr/>
        <p:nvPr/>
      </p:nvGrpSpPr>
      <p:grpSpPr>
        <a:xfrm>
          <a:off x="0" y="0"/>
          <a:ext cx="0" cy="0"/>
          <a:chOff x="0" y="0"/>
          <a:chExt cx="0" cy="0"/>
        </a:xfrm>
      </p:grpSpPr>
      <p:grpSp>
        <p:nvGrpSpPr>
          <p:cNvPr id="11908" name="Google Shape;11908;p71"/>
          <p:cNvGrpSpPr/>
          <p:nvPr/>
        </p:nvGrpSpPr>
        <p:grpSpPr>
          <a:xfrm>
            <a:off x="1989449" y="4101269"/>
            <a:ext cx="374774" cy="346073"/>
            <a:chOff x="1989449" y="4282269"/>
            <a:chExt cx="374774" cy="346073"/>
          </a:xfrm>
        </p:grpSpPr>
        <p:sp>
          <p:nvSpPr>
            <p:cNvPr id="11909" name="Google Shape;11909;p71"/>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1"/>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1"/>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71"/>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1"/>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4" name="Google Shape;11914;p71"/>
          <p:cNvGrpSpPr/>
          <p:nvPr/>
        </p:nvGrpSpPr>
        <p:grpSpPr>
          <a:xfrm>
            <a:off x="2487439" y="4099740"/>
            <a:ext cx="198775" cy="348972"/>
            <a:chOff x="2487439" y="4280740"/>
            <a:chExt cx="198775" cy="348972"/>
          </a:xfrm>
        </p:grpSpPr>
        <p:sp>
          <p:nvSpPr>
            <p:cNvPr id="11915" name="Google Shape;11915;p71"/>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1"/>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1"/>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1"/>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19" name="Google Shape;11919;p71"/>
          <p:cNvGrpSpPr/>
          <p:nvPr/>
        </p:nvGrpSpPr>
        <p:grpSpPr>
          <a:xfrm>
            <a:off x="2810958" y="4092923"/>
            <a:ext cx="353145" cy="361873"/>
            <a:chOff x="2810958" y="4273923"/>
            <a:chExt cx="353145" cy="361873"/>
          </a:xfrm>
        </p:grpSpPr>
        <p:sp>
          <p:nvSpPr>
            <p:cNvPr id="11920" name="Google Shape;11920;p71"/>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1"/>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1"/>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1"/>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1"/>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1"/>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1"/>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27" name="Google Shape;11927;p71"/>
          <p:cNvGrpSpPr/>
          <p:nvPr/>
        </p:nvGrpSpPr>
        <p:grpSpPr>
          <a:xfrm>
            <a:off x="6275635" y="4101651"/>
            <a:ext cx="209383" cy="366778"/>
            <a:chOff x="6275635" y="4282651"/>
            <a:chExt cx="209383" cy="366778"/>
          </a:xfrm>
        </p:grpSpPr>
        <p:sp>
          <p:nvSpPr>
            <p:cNvPr id="11928" name="Google Shape;11928;p71"/>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1"/>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71"/>
          <p:cNvGrpSpPr/>
          <p:nvPr/>
        </p:nvGrpSpPr>
        <p:grpSpPr>
          <a:xfrm>
            <a:off x="6701186" y="4102033"/>
            <a:ext cx="280292" cy="366396"/>
            <a:chOff x="6701186" y="4283033"/>
            <a:chExt cx="280292" cy="366396"/>
          </a:xfrm>
        </p:grpSpPr>
        <p:sp>
          <p:nvSpPr>
            <p:cNvPr id="11931" name="Google Shape;11931;p71"/>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1"/>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3" name="Google Shape;11933;p71"/>
          <p:cNvGrpSpPr/>
          <p:nvPr/>
        </p:nvGrpSpPr>
        <p:grpSpPr>
          <a:xfrm>
            <a:off x="2609571" y="3643958"/>
            <a:ext cx="373627" cy="347347"/>
            <a:chOff x="2609571" y="3824958"/>
            <a:chExt cx="373627" cy="347347"/>
          </a:xfrm>
        </p:grpSpPr>
        <p:sp>
          <p:nvSpPr>
            <p:cNvPr id="11934" name="Google Shape;11934;p71"/>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1"/>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36" name="Google Shape;11936;p71"/>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37" name="Google Shape;11937;p71"/>
          <p:cNvGrpSpPr/>
          <p:nvPr/>
        </p:nvGrpSpPr>
        <p:grpSpPr>
          <a:xfrm>
            <a:off x="916127" y="3626056"/>
            <a:ext cx="221902" cy="380795"/>
            <a:chOff x="916127" y="3807056"/>
            <a:chExt cx="221902" cy="380795"/>
          </a:xfrm>
        </p:grpSpPr>
        <p:sp>
          <p:nvSpPr>
            <p:cNvPr id="11938" name="Google Shape;11938;p71"/>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1"/>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1"/>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1"/>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42" name="Google Shape;11942;p71"/>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1"/>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44" name="Google Shape;11944;p71"/>
          <p:cNvGrpSpPr/>
          <p:nvPr/>
        </p:nvGrpSpPr>
        <p:grpSpPr>
          <a:xfrm>
            <a:off x="3513010" y="3635134"/>
            <a:ext cx="362223" cy="361108"/>
            <a:chOff x="3513010" y="3816134"/>
            <a:chExt cx="362223" cy="361108"/>
          </a:xfrm>
        </p:grpSpPr>
        <p:sp>
          <p:nvSpPr>
            <p:cNvPr id="11945" name="Google Shape;11945;p71"/>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1"/>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1"/>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1"/>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71"/>
          <p:cNvGrpSpPr/>
          <p:nvPr/>
        </p:nvGrpSpPr>
        <p:grpSpPr>
          <a:xfrm>
            <a:off x="3950316" y="3639307"/>
            <a:ext cx="369805" cy="353782"/>
            <a:chOff x="3950316" y="3820307"/>
            <a:chExt cx="369805" cy="353782"/>
          </a:xfrm>
        </p:grpSpPr>
        <p:sp>
          <p:nvSpPr>
            <p:cNvPr id="11950" name="Google Shape;11950;p71"/>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1"/>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1"/>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1"/>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54" name="Google Shape;11954;p71"/>
          <p:cNvGrpSpPr/>
          <p:nvPr/>
        </p:nvGrpSpPr>
        <p:grpSpPr>
          <a:xfrm>
            <a:off x="1761909" y="3630961"/>
            <a:ext cx="307974" cy="371716"/>
            <a:chOff x="1761909" y="3811961"/>
            <a:chExt cx="307974" cy="371716"/>
          </a:xfrm>
        </p:grpSpPr>
        <p:sp>
          <p:nvSpPr>
            <p:cNvPr id="11955" name="Google Shape;11955;p71"/>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1"/>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1"/>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1"/>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1"/>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1"/>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1"/>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2" name="Google Shape;11962;p71"/>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71"/>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1"/>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5" name="Google Shape;11965;p71"/>
          <p:cNvGrpSpPr/>
          <p:nvPr/>
        </p:nvGrpSpPr>
        <p:grpSpPr>
          <a:xfrm>
            <a:off x="5373342" y="3627935"/>
            <a:ext cx="231395" cy="353145"/>
            <a:chOff x="5373342" y="3808935"/>
            <a:chExt cx="231395" cy="353145"/>
          </a:xfrm>
        </p:grpSpPr>
        <p:sp>
          <p:nvSpPr>
            <p:cNvPr id="11966" name="Google Shape;11966;p71"/>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1"/>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1"/>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1"/>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1"/>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1"/>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1"/>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1"/>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1"/>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75" name="Google Shape;11975;p71"/>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76" name="Google Shape;11976;p71"/>
          <p:cNvGrpSpPr/>
          <p:nvPr/>
        </p:nvGrpSpPr>
        <p:grpSpPr>
          <a:xfrm>
            <a:off x="5833775" y="3628445"/>
            <a:ext cx="235185" cy="352253"/>
            <a:chOff x="5833775" y="3809445"/>
            <a:chExt cx="235185" cy="352253"/>
          </a:xfrm>
        </p:grpSpPr>
        <p:sp>
          <p:nvSpPr>
            <p:cNvPr id="11977" name="Google Shape;11977;p71"/>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1"/>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71"/>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71"/>
          <p:cNvGrpSpPr/>
          <p:nvPr/>
        </p:nvGrpSpPr>
        <p:grpSpPr>
          <a:xfrm>
            <a:off x="4942472" y="3628318"/>
            <a:ext cx="238976" cy="352762"/>
            <a:chOff x="4942472" y="3809318"/>
            <a:chExt cx="238976" cy="352762"/>
          </a:xfrm>
        </p:grpSpPr>
        <p:sp>
          <p:nvSpPr>
            <p:cNvPr id="11981" name="Google Shape;11981;p71"/>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1"/>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1"/>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1"/>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1"/>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1"/>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1"/>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8" name="Google Shape;11988;p71"/>
          <p:cNvGrpSpPr/>
          <p:nvPr/>
        </p:nvGrpSpPr>
        <p:grpSpPr>
          <a:xfrm>
            <a:off x="6266525" y="3626788"/>
            <a:ext cx="260223" cy="353527"/>
            <a:chOff x="6266525" y="3807788"/>
            <a:chExt cx="260223" cy="353527"/>
          </a:xfrm>
        </p:grpSpPr>
        <p:sp>
          <p:nvSpPr>
            <p:cNvPr id="11989" name="Google Shape;11989;p71"/>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0" name="Google Shape;11990;p71"/>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1"/>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1"/>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3" name="Google Shape;11993;p71"/>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4" name="Google Shape;11994;p71"/>
          <p:cNvGrpSpPr/>
          <p:nvPr/>
        </p:nvGrpSpPr>
        <p:grpSpPr>
          <a:xfrm>
            <a:off x="7184363" y="3628604"/>
            <a:ext cx="202184" cy="352762"/>
            <a:chOff x="7184363" y="3809604"/>
            <a:chExt cx="202184" cy="352762"/>
          </a:xfrm>
        </p:grpSpPr>
        <p:sp>
          <p:nvSpPr>
            <p:cNvPr id="11995" name="Google Shape;11995;p71"/>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1"/>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97" name="Google Shape;11997;p71"/>
          <p:cNvGrpSpPr/>
          <p:nvPr/>
        </p:nvGrpSpPr>
        <p:grpSpPr>
          <a:xfrm>
            <a:off x="7571624" y="3627935"/>
            <a:ext cx="292047" cy="352762"/>
            <a:chOff x="7571624" y="3808935"/>
            <a:chExt cx="292047" cy="352762"/>
          </a:xfrm>
        </p:grpSpPr>
        <p:sp>
          <p:nvSpPr>
            <p:cNvPr id="11998" name="Google Shape;11998;p71"/>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1"/>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1"/>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1"/>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1"/>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1"/>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4" name="Google Shape;12004;p71"/>
          <p:cNvGrpSpPr/>
          <p:nvPr/>
        </p:nvGrpSpPr>
        <p:grpSpPr>
          <a:xfrm>
            <a:off x="2174559" y="3175116"/>
            <a:ext cx="364135" cy="359930"/>
            <a:chOff x="2174559" y="3356116"/>
            <a:chExt cx="364135" cy="359930"/>
          </a:xfrm>
        </p:grpSpPr>
        <p:sp>
          <p:nvSpPr>
            <p:cNvPr id="12005" name="Google Shape;12005;p71"/>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1"/>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71"/>
          <p:cNvGrpSpPr/>
          <p:nvPr/>
        </p:nvGrpSpPr>
        <p:grpSpPr>
          <a:xfrm>
            <a:off x="1731934" y="3174639"/>
            <a:ext cx="368371" cy="361554"/>
            <a:chOff x="1731934" y="3355639"/>
            <a:chExt cx="368371" cy="361554"/>
          </a:xfrm>
        </p:grpSpPr>
        <p:sp>
          <p:nvSpPr>
            <p:cNvPr id="12008" name="Google Shape;12008;p71"/>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1"/>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0" name="Google Shape;12010;p71"/>
          <p:cNvGrpSpPr/>
          <p:nvPr/>
        </p:nvGrpSpPr>
        <p:grpSpPr>
          <a:xfrm>
            <a:off x="3990517" y="3173173"/>
            <a:ext cx="279559" cy="363402"/>
            <a:chOff x="3990517" y="3354173"/>
            <a:chExt cx="279559" cy="363402"/>
          </a:xfrm>
        </p:grpSpPr>
        <p:sp>
          <p:nvSpPr>
            <p:cNvPr id="12011" name="Google Shape;12011;p71"/>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71"/>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1"/>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4" name="Google Shape;12014;p71"/>
          <p:cNvGrpSpPr/>
          <p:nvPr/>
        </p:nvGrpSpPr>
        <p:grpSpPr>
          <a:xfrm>
            <a:off x="3497847" y="3236374"/>
            <a:ext cx="379680" cy="237606"/>
            <a:chOff x="3497847" y="3417374"/>
            <a:chExt cx="379680" cy="237606"/>
          </a:xfrm>
        </p:grpSpPr>
        <p:sp>
          <p:nvSpPr>
            <p:cNvPr id="12015" name="Google Shape;12015;p71"/>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1"/>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1"/>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1"/>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9" name="Google Shape;12019;p71"/>
          <p:cNvGrpSpPr/>
          <p:nvPr/>
        </p:nvGrpSpPr>
        <p:grpSpPr>
          <a:xfrm>
            <a:off x="2612597" y="3186075"/>
            <a:ext cx="376271" cy="337982"/>
            <a:chOff x="2612597" y="3367075"/>
            <a:chExt cx="376271" cy="337982"/>
          </a:xfrm>
        </p:grpSpPr>
        <p:sp>
          <p:nvSpPr>
            <p:cNvPr id="12020" name="Google Shape;12020;p71"/>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1"/>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2" name="Google Shape;12022;p71"/>
          <p:cNvGrpSpPr/>
          <p:nvPr/>
        </p:nvGrpSpPr>
        <p:grpSpPr>
          <a:xfrm>
            <a:off x="3071914" y="3183431"/>
            <a:ext cx="343652" cy="342505"/>
            <a:chOff x="3071914" y="3364431"/>
            <a:chExt cx="343652" cy="342505"/>
          </a:xfrm>
        </p:grpSpPr>
        <p:sp>
          <p:nvSpPr>
            <p:cNvPr id="12023" name="Google Shape;12023;p71"/>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1"/>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71"/>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71"/>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1"/>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8" name="Google Shape;12028;p71"/>
          <p:cNvGrpSpPr/>
          <p:nvPr/>
        </p:nvGrpSpPr>
        <p:grpSpPr>
          <a:xfrm>
            <a:off x="897141" y="3178875"/>
            <a:ext cx="257962" cy="352762"/>
            <a:chOff x="897141" y="3359875"/>
            <a:chExt cx="257962" cy="352762"/>
          </a:xfrm>
        </p:grpSpPr>
        <p:sp>
          <p:nvSpPr>
            <p:cNvPr id="12029" name="Google Shape;12029;p71"/>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1"/>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1"/>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1"/>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1"/>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1"/>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1"/>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1"/>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71"/>
          <p:cNvGrpSpPr/>
          <p:nvPr/>
        </p:nvGrpSpPr>
        <p:grpSpPr>
          <a:xfrm>
            <a:off x="1333682" y="3163330"/>
            <a:ext cx="271213" cy="383088"/>
            <a:chOff x="1333682" y="3344330"/>
            <a:chExt cx="271213" cy="383088"/>
          </a:xfrm>
        </p:grpSpPr>
        <p:sp>
          <p:nvSpPr>
            <p:cNvPr id="12038" name="Google Shape;12038;p71"/>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1"/>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1"/>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1"/>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1"/>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1"/>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1"/>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1"/>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1"/>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1"/>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1"/>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9" name="Google Shape;12049;p71"/>
          <p:cNvGrpSpPr/>
          <p:nvPr/>
        </p:nvGrpSpPr>
        <p:grpSpPr>
          <a:xfrm>
            <a:off x="6664394" y="3165974"/>
            <a:ext cx="353113" cy="351998"/>
            <a:chOff x="6664394" y="3346974"/>
            <a:chExt cx="353113" cy="351998"/>
          </a:xfrm>
        </p:grpSpPr>
        <p:sp>
          <p:nvSpPr>
            <p:cNvPr id="12050" name="Google Shape;12050;p71"/>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1" name="Google Shape;12051;p71"/>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1"/>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1"/>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1"/>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5" name="Google Shape;12055;p71"/>
          <p:cNvGrpSpPr/>
          <p:nvPr/>
        </p:nvGrpSpPr>
        <p:grpSpPr>
          <a:xfrm>
            <a:off x="849741" y="1778307"/>
            <a:ext cx="399398" cy="375443"/>
            <a:chOff x="849741" y="1959307"/>
            <a:chExt cx="399398" cy="375443"/>
          </a:xfrm>
        </p:grpSpPr>
        <p:sp>
          <p:nvSpPr>
            <p:cNvPr id="12056" name="Google Shape;12056;p71"/>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7" name="Google Shape;12057;p71"/>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8" name="Google Shape;12058;p71"/>
          <p:cNvGrpSpPr/>
          <p:nvPr/>
        </p:nvGrpSpPr>
        <p:grpSpPr>
          <a:xfrm>
            <a:off x="1284212" y="1782766"/>
            <a:ext cx="379489" cy="366046"/>
            <a:chOff x="1284212" y="1963766"/>
            <a:chExt cx="379489" cy="366046"/>
          </a:xfrm>
        </p:grpSpPr>
        <p:sp>
          <p:nvSpPr>
            <p:cNvPr id="12059" name="Google Shape;12059;p71"/>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1"/>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1" name="Google Shape;12061;p71"/>
          <p:cNvGrpSpPr/>
          <p:nvPr/>
        </p:nvGrpSpPr>
        <p:grpSpPr>
          <a:xfrm>
            <a:off x="3037766" y="1788564"/>
            <a:ext cx="370219" cy="354928"/>
            <a:chOff x="3037766" y="1969564"/>
            <a:chExt cx="370219" cy="354928"/>
          </a:xfrm>
        </p:grpSpPr>
        <p:sp>
          <p:nvSpPr>
            <p:cNvPr id="12062" name="Google Shape;12062;p71"/>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1"/>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1"/>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1"/>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6" name="Google Shape;12066;p71"/>
          <p:cNvGrpSpPr/>
          <p:nvPr/>
        </p:nvGrpSpPr>
        <p:grpSpPr>
          <a:xfrm>
            <a:off x="3982553" y="1790730"/>
            <a:ext cx="304566" cy="350501"/>
            <a:chOff x="3982553" y="1971730"/>
            <a:chExt cx="304566" cy="350501"/>
          </a:xfrm>
        </p:grpSpPr>
        <p:sp>
          <p:nvSpPr>
            <p:cNvPr id="12067" name="Google Shape;12067;p71"/>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1"/>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71"/>
          <p:cNvGrpSpPr/>
          <p:nvPr/>
        </p:nvGrpSpPr>
        <p:grpSpPr>
          <a:xfrm>
            <a:off x="2567841" y="1813124"/>
            <a:ext cx="399812" cy="306477"/>
            <a:chOff x="2567841" y="1994124"/>
            <a:chExt cx="399812" cy="306477"/>
          </a:xfrm>
        </p:grpSpPr>
        <p:sp>
          <p:nvSpPr>
            <p:cNvPr id="12070" name="Google Shape;12070;p71"/>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1"/>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1"/>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3" name="Google Shape;12073;p71"/>
          <p:cNvGrpSpPr/>
          <p:nvPr/>
        </p:nvGrpSpPr>
        <p:grpSpPr>
          <a:xfrm>
            <a:off x="2212084" y="1779358"/>
            <a:ext cx="324698" cy="372863"/>
            <a:chOff x="2212084" y="1960358"/>
            <a:chExt cx="324698" cy="372863"/>
          </a:xfrm>
        </p:grpSpPr>
        <p:sp>
          <p:nvSpPr>
            <p:cNvPr id="12074" name="Google Shape;12074;p71"/>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1"/>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1"/>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7" name="Google Shape;12077;p71"/>
          <p:cNvGrpSpPr/>
          <p:nvPr/>
        </p:nvGrpSpPr>
        <p:grpSpPr>
          <a:xfrm>
            <a:off x="1805901" y="1779358"/>
            <a:ext cx="284847" cy="373627"/>
            <a:chOff x="1805901" y="1960358"/>
            <a:chExt cx="284847" cy="373627"/>
          </a:xfrm>
        </p:grpSpPr>
        <p:sp>
          <p:nvSpPr>
            <p:cNvPr id="12078" name="Google Shape;12078;p71"/>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1"/>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80" name="Google Shape;12080;p71"/>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1"/>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1"/>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3" name="Google Shape;12083;p71"/>
          <p:cNvGrpSpPr/>
          <p:nvPr/>
        </p:nvGrpSpPr>
        <p:grpSpPr>
          <a:xfrm>
            <a:off x="6656812" y="1848388"/>
            <a:ext cx="368690" cy="245793"/>
            <a:chOff x="6656812" y="2029388"/>
            <a:chExt cx="368690" cy="245793"/>
          </a:xfrm>
        </p:grpSpPr>
        <p:sp>
          <p:nvSpPr>
            <p:cNvPr id="12084" name="Google Shape;12084;p71"/>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1"/>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1"/>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71"/>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71"/>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1"/>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1"/>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1"/>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1"/>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1"/>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4" name="Google Shape;12094;p71"/>
          <p:cNvGrpSpPr/>
          <p:nvPr/>
        </p:nvGrpSpPr>
        <p:grpSpPr>
          <a:xfrm>
            <a:off x="4869651" y="1831218"/>
            <a:ext cx="376654" cy="281566"/>
            <a:chOff x="4869651" y="2012218"/>
            <a:chExt cx="376654" cy="281566"/>
          </a:xfrm>
        </p:grpSpPr>
        <p:sp>
          <p:nvSpPr>
            <p:cNvPr id="12095" name="Google Shape;12095;p71"/>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1"/>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1"/>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1"/>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9" name="Google Shape;12099;p71"/>
          <p:cNvGrpSpPr/>
          <p:nvPr/>
        </p:nvGrpSpPr>
        <p:grpSpPr>
          <a:xfrm>
            <a:off x="5306224" y="1831313"/>
            <a:ext cx="367925" cy="281694"/>
            <a:chOff x="5306224" y="2012313"/>
            <a:chExt cx="367925" cy="281694"/>
          </a:xfrm>
        </p:grpSpPr>
        <p:sp>
          <p:nvSpPr>
            <p:cNvPr id="12100" name="Google Shape;12100;p71"/>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1"/>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02" name="Google Shape;12102;p71"/>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03" name="Google Shape;12103;p71"/>
          <p:cNvGrpSpPr/>
          <p:nvPr/>
        </p:nvGrpSpPr>
        <p:grpSpPr>
          <a:xfrm>
            <a:off x="6195998" y="1802102"/>
            <a:ext cx="368308" cy="338746"/>
            <a:chOff x="6195998" y="1983102"/>
            <a:chExt cx="368308" cy="338746"/>
          </a:xfrm>
        </p:grpSpPr>
        <p:sp>
          <p:nvSpPr>
            <p:cNvPr id="12104" name="Google Shape;12104;p71"/>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71"/>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1"/>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7" name="Google Shape;12107;p71"/>
          <p:cNvGrpSpPr/>
          <p:nvPr/>
        </p:nvGrpSpPr>
        <p:grpSpPr>
          <a:xfrm>
            <a:off x="7542031" y="1830835"/>
            <a:ext cx="369072" cy="280037"/>
            <a:chOff x="7542031" y="2011835"/>
            <a:chExt cx="369072" cy="280037"/>
          </a:xfrm>
        </p:grpSpPr>
        <p:sp>
          <p:nvSpPr>
            <p:cNvPr id="12108" name="Google Shape;12108;p71"/>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1"/>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1"/>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1"/>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2" name="Google Shape;12112;p71"/>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71"/>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1"/>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1"/>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1"/>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7" name="Google Shape;12117;p71"/>
          <p:cNvGrpSpPr/>
          <p:nvPr/>
        </p:nvGrpSpPr>
        <p:grpSpPr>
          <a:xfrm>
            <a:off x="8010427" y="3167503"/>
            <a:ext cx="278795" cy="351615"/>
            <a:chOff x="8010427" y="3348503"/>
            <a:chExt cx="278795" cy="351615"/>
          </a:xfrm>
        </p:grpSpPr>
        <p:sp>
          <p:nvSpPr>
            <p:cNvPr id="12118" name="Google Shape;12118;p71"/>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1"/>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1"/>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1"/>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22" name="Google Shape;12122;p71"/>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23" name="Google Shape;12123;p71"/>
          <p:cNvGrpSpPr/>
          <p:nvPr/>
        </p:nvGrpSpPr>
        <p:grpSpPr>
          <a:xfrm>
            <a:off x="7141900" y="3168204"/>
            <a:ext cx="281057" cy="351010"/>
            <a:chOff x="7141900" y="3349204"/>
            <a:chExt cx="281057" cy="351010"/>
          </a:xfrm>
        </p:grpSpPr>
        <p:sp>
          <p:nvSpPr>
            <p:cNvPr id="12124" name="Google Shape;12124;p71"/>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1"/>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1"/>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7" name="Google Shape;12127;p71"/>
          <p:cNvGrpSpPr/>
          <p:nvPr/>
        </p:nvGrpSpPr>
        <p:grpSpPr>
          <a:xfrm>
            <a:off x="5314188" y="3169032"/>
            <a:ext cx="363752" cy="353113"/>
            <a:chOff x="5314188" y="3350032"/>
            <a:chExt cx="363752" cy="353113"/>
          </a:xfrm>
        </p:grpSpPr>
        <p:sp>
          <p:nvSpPr>
            <p:cNvPr id="12128" name="Google Shape;12128;p71"/>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1"/>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71"/>
          <p:cNvGrpSpPr/>
          <p:nvPr/>
        </p:nvGrpSpPr>
        <p:grpSpPr>
          <a:xfrm>
            <a:off x="5829984" y="3169032"/>
            <a:ext cx="220755" cy="352348"/>
            <a:chOff x="5829984" y="3350032"/>
            <a:chExt cx="220755" cy="352348"/>
          </a:xfrm>
        </p:grpSpPr>
        <p:sp>
          <p:nvSpPr>
            <p:cNvPr id="12131" name="Google Shape;12131;p71"/>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1"/>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1"/>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1"/>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5" name="Google Shape;12135;p71"/>
          <p:cNvGrpSpPr/>
          <p:nvPr/>
        </p:nvGrpSpPr>
        <p:grpSpPr>
          <a:xfrm>
            <a:off x="4882170" y="3168841"/>
            <a:ext cx="358464" cy="352316"/>
            <a:chOff x="4882170" y="3349841"/>
            <a:chExt cx="358464" cy="352316"/>
          </a:xfrm>
        </p:grpSpPr>
        <p:sp>
          <p:nvSpPr>
            <p:cNvPr id="12136" name="Google Shape;12136;p71"/>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1"/>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8" name="Google Shape;12138;p71"/>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71"/>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40" name="Google Shape;12140;p71"/>
          <p:cNvGrpSpPr/>
          <p:nvPr/>
        </p:nvGrpSpPr>
        <p:grpSpPr>
          <a:xfrm>
            <a:off x="3044965" y="2254220"/>
            <a:ext cx="400194" cy="324316"/>
            <a:chOff x="3044965" y="2435220"/>
            <a:chExt cx="400194" cy="324316"/>
          </a:xfrm>
        </p:grpSpPr>
        <p:sp>
          <p:nvSpPr>
            <p:cNvPr id="12141" name="Google Shape;12141;p71"/>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1"/>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1"/>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4" name="Google Shape;12144;p71"/>
          <p:cNvGrpSpPr/>
          <p:nvPr/>
        </p:nvGrpSpPr>
        <p:grpSpPr>
          <a:xfrm>
            <a:off x="6203579" y="3167981"/>
            <a:ext cx="351615" cy="350373"/>
            <a:chOff x="6203579" y="3348981"/>
            <a:chExt cx="351615" cy="350373"/>
          </a:xfrm>
        </p:grpSpPr>
        <p:sp>
          <p:nvSpPr>
            <p:cNvPr id="12145" name="Google Shape;12145;p71"/>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1"/>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1"/>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1"/>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1"/>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0" name="Google Shape;12150;p71"/>
          <p:cNvGrpSpPr/>
          <p:nvPr/>
        </p:nvGrpSpPr>
        <p:grpSpPr>
          <a:xfrm>
            <a:off x="4878379" y="2292892"/>
            <a:ext cx="367161" cy="287523"/>
            <a:chOff x="4878379" y="2473892"/>
            <a:chExt cx="367161" cy="287523"/>
          </a:xfrm>
        </p:grpSpPr>
        <p:sp>
          <p:nvSpPr>
            <p:cNvPr id="12151" name="Google Shape;12151;p71"/>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1"/>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1"/>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1"/>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1"/>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6" name="Google Shape;12156;p71"/>
          <p:cNvGrpSpPr/>
          <p:nvPr/>
        </p:nvGrpSpPr>
        <p:grpSpPr>
          <a:xfrm>
            <a:off x="1325719" y="2706689"/>
            <a:ext cx="290581" cy="372481"/>
            <a:chOff x="1325719" y="2887689"/>
            <a:chExt cx="290581" cy="372481"/>
          </a:xfrm>
        </p:grpSpPr>
        <p:sp>
          <p:nvSpPr>
            <p:cNvPr id="12157" name="Google Shape;12157;p71"/>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71"/>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9" name="Google Shape;12159;p71"/>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60" name="Google Shape;12160;p71"/>
          <p:cNvGrpSpPr/>
          <p:nvPr/>
        </p:nvGrpSpPr>
        <p:grpSpPr>
          <a:xfrm>
            <a:off x="3510335" y="2711499"/>
            <a:ext cx="360726" cy="361204"/>
            <a:chOff x="3510335" y="2892499"/>
            <a:chExt cx="360726" cy="361204"/>
          </a:xfrm>
        </p:grpSpPr>
        <p:sp>
          <p:nvSpPr>
            <p:cNvPr id="12161" name="Google Shape;12161;p71"/>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1"/>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1"/>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1"/>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1"/>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6" name="Google Shape;12166;p71"/>
          <p:cNvGrpSpPr/>
          <p:nvPr/>
        </p:nvGrpSpPr>
        <p:grpSpPr>
          <a:xfrm>
            <a:off x="3086313" y="2696049"/>
            <a:ext cx="320143" cy="392581"/>
            <a:chOff x="3086313" y="2877049"/>
            <a:chExt cx="320143" cy="392581"/>
          </a:xfrm>
        </p:grpSpPr>
        <p:sp>
          <p:nvSpPr>
            <p:cNvPr id="12167" name="Google Shape;12167;p71"/>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1"/>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1"/>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1"/>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1"/>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1"/>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1"/>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1"/>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1"/>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1"/>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1"/>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1"/>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9" name="Google Shape;12179;p71"/>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0" name="Google Shape;12180;p71"/>
          <p:cNvGrpSpPr/>
          <p:nvPr/>
        </p:nvGrpSpPr>
        <p:grpSpPr>
          <a:xfrm>
            <a:off x="861113" y="2704746"/>
            <a:ext cx="333809" cy="373277"/>
            <a:chOff x="861113" y="2885746"/>
            <a:chExt cx="333809" cy="373277"/>
          </a:xfrm>
        </p:grpSpPr>
        <p:sp>
          <p:nvSpPr>
            <p:cNvPr id="12181" name="Google Shape;12181;p71"/>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1"/>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1"/>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84" name="Google Shape;12184;p71"/>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1"/>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86" name="Google Shape;12186;p71"/>
          <p:cNvGrpSpPr/>
          <p:nvPr/>
        </p:nvGrpSpPr>
        <p:grpSpPr>
          <a:xfrm>
            <a:off x="1297654" y="1323481"/>
            <a:ext cx="349354" cy="362223"/>
            <a:chOff x="1297654" y="1504481"/>
            <a:chExt cx="349354" cy="362223"/>
          </a:xfrm>
        </p:grpSpPr>
        <p:sp>
          <p:nvSpPr>
            <p:cNvPr id="12187" name="Google Shape;12187;p71"/>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1"/>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1"/>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0" name="Google Shape;12190;p71"/>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1" name="Google Shape;12191;p71"/>
          <p:cNvGrpSpPr/>
          <p:nvPr/>
        </p:nvGrpSpPr>
        <p:grpSpPr>
          <a:xfrm>
            <a:off x="852385" y="1329916"/>
            <a:ext cx="353145" cy="351998"/>
            <a:chOff x="852385" y="1510916"/>
            <a:chExt cx="353145" cy="351998"/>
          </a:xfrm>
        </p:grpSpPr>
        <p:sp>
          <p:nvSpPr>
            <p:cNvPr id="12192" name="Google Shape;12192;p71"/>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1"/>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4" name="Google Shape;12194;p71"/>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5" name="Google Shape;12195;p71"/>
          <p:cNvGrpSpPr/>
          <p:nvPr/>
        </p:nvGrpSpPr>
        <p:grpSpPr>
          <a:xfrm>
            <a:off x="1745217" y="1334471"/>
            <a:ext cx="343269" cy="342505"/>
            <a:chOff x="1745217" y="1515471"/>
            <a:chExt cx="343269" cy="342505"/>
          </a:xfrm>
        </p:grpSpPr>
        <p:sp>
          <p:nvSpPr>
            <p:cNvPr id="12196" name="Google Shape;12196;p71"/>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1"/>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1"/>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1"/>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00" name="Google Shape;12200;p71"/>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01" name="Google Shape;12201;p71"/>
          <p:cNvGrpSpPr/>
          <p:nvPr/>
        </p:nvGrpSpPr>
        <p:grpSpPr>
          <a:xfrm>
            <a:off x="3042703" y="1348137"/>
            <a:ext cx="411535" cy="315587"/>
            <a:chOff x="3042703" y="1529137"/>
            <a:chExt cx="411535" cy="315587"/>
          </a:xfrm>
        </p:grpSpPr>
        <p:sp>
          <p:nvSpPr>
            <p:cNvPr id="12202" name="Google Shape;12202;p71"/>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1"/>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1"/>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1"/>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1"/>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1"/>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1"/>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1"/>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1"/>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71"/>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2" name="Google Shape;12212;p71"/>
          <p:cNvGrpSpPr/>
          <p:nvPr/>
        </p:nvGrpSpPr>
        <p:grpSpPr>
          <a:xfrm>
            <a:off x="2629289" y="1363682"/>
            <a:ext cx="350501" cy="284497"/>
            <a:chOff x="2629289" y="1544682"/>
            <a:chExt cx="350501" cy="284497"/>
          </a:xfrm>
        </p:grpSpPr>
        <p:sp>
          <p:nvSpPr>
            <p:cNvPr id="12213" name="Google Shape;12213;p71"/>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1"/>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1"/>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1"/>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1"/>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8" name="Google Shape;12218;p71"/>
          <p:cNvGrpSpPr/>
          <p:nvPr/>
        </p:nvGrpSpPr>
        <p:grpSpPr>
          <a:xfrm>
            <a:off x="5305077" y="1321633"/>
            <a:ext cx="367893" cy="365218"/>
            <a:chOff x="5305077" y="1502633"/>
            <a:chExt cx="367893" cy="365218"/>
          </a:xfrm>
        </p:grpSpPr>
        <p:sp>
          <p:nvSpPr>
            <p:cNvPr id="12219" name="Google Shape;12219;p71"/>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1"/>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21" name="Google Shape;12221;p71"/>
          <p:cNvGrpSpPr/>
          <p:nvPr/>
        </p:nvGrpSpPr>
        <p:grpSpPr>
          <a:xfrm>
            <a:off x="7100170" y="1319117"/>
            <a:ext cx="368308" cy="367033"/>
            <a:chOff x="7100170" y="1500117"/>
            <a:chExt cx="368308" cy="367033"/>
          </a:xfrm>
        </p:grpSpPr>
        <p:sp>
          <p:nvSpPr>
            <p:cNvPr id="12222" name="Google Shape;12222;p71"/>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1"/>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1"/>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1"/>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1"/>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1"/>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1"/>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1"/>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1"/>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1"/>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1"/>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1"/>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1"/>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5" name="Google Shape;12235;p71"/>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6" name="Google Shape;12236;p71"/>
          <p:cNvGrpSpPr/>
          <p:nvPr/>
        </p:nvGrpSpPr>
        <p:grpSpPr>
          <a:xfrm>
            <a:off x="6649231" y="1319021"/>
            <a:ext cx="390287" cy="367065"/>
            <a:chOff x="6649231" y="1500021"/>
            <a:chExt cx="390287" cy="367065"/>
          </a:xfrm>
        </p:grpSpPr>
        <p:sp>
          <p:nvSpPr>
            <p:cNvPr id="12237" name="Google Shape;12237;p71"/>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1"/>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1"/>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1"/>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1"/>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1"/>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1"/>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1"/>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1"/>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1"/>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1"/>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1"/>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9" name="Google Shape;12249;p71"/>
          <p:cNvGrpSpPr/>
          <p:nvPr/>
        </p:nvGrpSpPr>
        <p:grpSpPr>
          <a:xfrm>
            <a:off x="5746938" y="1362503"/>
            <a:ext cx="387261" cy="280356"/>
            <a:chOff x="5746938" y="1543503"/>
            <a:chExt cx="387261" cy="280356"/>
          </a:xfrm>
        </p:grpSpPr>
        <p:sp>
          <p:nvSpPr>
            <p:cNvPr id="12250" name="Google Shape;12250;p71"/>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1"/>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2" name="Google Shape;12252;p71"/>
          <p:cNvGrpSpPr/>
          <p:nvPr/>
        </p:nvGrpSpPr>
        <p:grpSpPr>
          <a:xfrm>
            <a:off x="6196730" y="1344346"/>
            <a:ext cx="369072" cy="317467"/>
            <a:chOff x="6196730" y="1525346"/>
            <a:chExt cx="369072" cy="317467"/>
          </a:xfrm>
        </p:grpSpPr>
        <p:sp>
          <p:nvSpPr>
            <p:cNvPr id="12253" name="Google Shape;12253;p71"/>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1"/>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1"/>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71"/>
          <p:cNvGrpSpPr/>
          <p:nvPr/>
        </p:nvGrpSpPr>
        <p:grpSpPr>
          <a:xfrm>
            <a:off x="4940592" y="1319690"/>
            <a:ext cx="246558" cy="367161"/>
            <a:chOff x="4940592" y="1500690"/>
            <a:chExt cx="246558" cy="367161"/>
          </a:xfrm>
        </p:grpSpPr>
        <p:sp>
          <p:nvSpPr>
            <p:cNvPr id="12257" name="Google Shape;12257;p71"/>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1"/>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1"/>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1"/>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1" name="Google Shape;12261;p71"/>
          <p:cNvGrpSpPr/>
          <p:nvPr/>
        </p:nvGrpSpPr>
        <p:grpSpPr>
          <a:xfrm>
            <a:off x="7964906" y="1318894"/>
            <a:ext cx="380858" cy="367575"/>
            <a:chOff x="7964906" y="1499894"/>
            <a:chExt cx="380858" cy="367575"/>
          </a:xfrm>
        </p:grpSpPr>
        <p:sp>
          <p:nvSpPr>
            <p:cNvPr id="12262" name="Google Shape;12262;p71"/>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1"/>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1"/>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65" name="Google Shape;12265;p71"/>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66" name="Google Shape;12266;p71"/>
          <p:cNvGrpSpPr/>
          <p:nvPr/>
        </p:nvGrpSpPr>
        <p:grpSpPr>
          <a:xfrm>
            <a:off x="8007400" y="2721278"/>
            <a:ext cx="285230" cy="355597"/>
            <a:chOff x="8007400" y="2902278"/>
            <a:chExt cx="285230" cy="355597"/>
          </a:xfrm>
        </p:grpSpPr>
        <p:sp>
          <p:nvSpPr>
            <p:cNvPr id="12267" name="Google Shape;12267;p71"/>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1"/>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9" name="Google Shape;12269;p71"/>
          <p:cNvGrpSpPr/>
          <p:nvPr/>
        </p:nvGrpSpPr>
        <p:grpSpPr>
          <a:xfrm>
            <a:off x="6219124" y="2721788"/>
            <a:ext cx="318231" cy="355470"/>
            <a:chOff x="6219124" y="2902788"/>
            <a:chExt cx="318231" cy="355470"/>
          </a:xfrm>
        </p:grpSpPr>
        <p:sp>
          <p:nvSpPr>
            <p:cNvPr id="12270" name="Google Shape;12270;p71"/>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1"/>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1"/>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3" name="Google Shape;12273;p71"/>
          <p:cNvGrpSpPr/>
          <p:nvPr/>
        </p:nvGrpSpPr>
        <p:grpSpPr>
          <a:xfrm>
            <a:off x="4969421" y="2721852"/>
            <a:ext cx="185109" cy="355406"/>
            <a:chOff x="4969421" y="2902852"/>
            <a:chExt cx="185109" cy="355406"/>
          </a:xfrm>
        </p:grpSpPr>
        <p:sp>
          <p:nvSpPr>
            <p:cNvPr id="12274" name="Google Shape;12274;p71"/>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1"/>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1"/>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71"/>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71"/>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1"/>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0" name="Google Shape;12280;p71"/>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1"/>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2" name="Google Shape;12282;p71"/>
          <p:cNvGrpSpPr/>
          <p:nvPr/>
        </p:nvGrpSpPr>
        <p:grpSpPr>
          <a:xfrm>
            <a:off x="6685259" y="2721852"/>
            <a:ext cx="311414" cy="355406"/>
            <a:chOff x="6685259" y="2902852"/>
            <a:chExt cx="311414" cy="355406"/>
          </a:xfrm>
        </p:grpSpPr>
        <p:sp>
          <p:nvSpPr>
            <p:cNvPr id="12283" name="Google Shape;12283;p71"/>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1"/>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1"/>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6" name="Google Shape;12286;p71"/>
          <p:cNvGrpSpPr/>
          <p:nvPr/>
        </p:nvGrpSpPr>
        <p:grpSpPr>
          <a:xfrm>
            <a:off x="5309250" y="2722170"/>
            <a:ext cx="359579" cy="355852"/>
            <a:chOff x="5309250" y="2903170"/>
            <a:chExt cx="359579" cy="355852"/>
          </a:xfrm>
        </p:grpSpPr>
        <p:sp>
          <p:nvSpPr>
            <p:cNvPr id="12287" name="Google Shape;12287;p71"/>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1"/>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9" name="Google Shape;12289;p71"/>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0" name="Google Shape;12290;p71"/>
          <p:cNvGrpSpPr/>
          <p:nvPr/>
        </p:nvGrpSpPr>
        <p:grpSpPr>
          <a:xfrm>
            <a:off x="2199565" y="2240172"/>
            <a:ext cx="312179" cy="353431"/>
            <a:chOff x="2199565" y="2421172"/>
            <a:chExt cx="312179" cy="353431"/>
          </a:xfrm>
        </p:grpSpPr>
        <p:sp>
          <p:nvSpPr>
            <p:cNvPr id="12291" name="Google Shape;12291;p71"/>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1"/>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3" name="Google Shape;12293;p71"/>
          <p:cNvGrpSpPr/>
          <p:nvPr/>
        </p:nvGrpSpPr>
        <p:grpSpPr>
          <a:xfrm>
            <a:off x="1750887" y="2244727"/>
            <a:ext cx="320143" cy="343269"/>
            <a:chOff x="1750887" y="2425727"/>
            <a:chExt cx="320143" cy="343269"/>
          </a:xfrm>
        </p:grpSpPr>
        <p:sp>
          <p:nvSpPr>
            <p:cNvPr id="12294" name="Google Shape;12294;p71"/>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1"/>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96" name="Google Shape;12296;p71"/>
          <p:cNvGrpSpPr/>
          <p:nvPr/>
        </p:nvGrpSpPr>
        <p:grpSpPr>
          <a:xfrm>
            <a:off x="1298037" y="2244727"/>
            <a:ext cx="338364" cy="342887"/>
            <a:chOff x="1298037" y="2425727"/>
            <a:chExt cx="338364" cy="342887"/>
          </a:xfrm>
        </p:grpSpPr>
        <p:sp>
          <p:nvSpPr>
            <p:cNvPr id="12297" name="Google Shape;12297;p71"/>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1"/>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1"/>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1"/>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01" name="Google Shape;12301;p71"/>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02" name="Google Shape;12302;p71"/>
          <p:cNvGrpSpPr/>
          <p:nvPr/>
        </p:nvGrpSpPr>
        <p:grpSpPr>
          <a:xfrm>
            <a:off x="3974207" y="2248009"/>
            <a:ext cx="320143" cy="338491"/>
            <a:chOff x="3974207" y="2429009"/>
            <a:chExt cx="320143" cy="338491"/>
          </a:xfrm>
        </p:grpSpPr>
        <p:sp>
          <p:nvSpPr>
            <p:cNvPr id="12303" name="Google Shape;12303;p71"/>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1"/>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71"/>
          <p:cNvGrpSpPr/>
          <p:nvPr/>
        </p:nvGrpSpPr>
        <p:grpSpPr>
          <a:xfrm>
            <a:off x="2623237" y="2250047"/>
            <a:ext cx="355024" cy="332630"/>
            <a:chOff x="2623237" y="2431047"/>
            <a:chExt cx="355024" cy="332630"/>
          </a:xfrm>
        </p:grpSpPr>
        <p:sp>
          <p:nvSpPr>
            <p:cNvPr id="12306" name="Google Shape;12306;p71"/>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1"/>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1"/>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9" name="Google Shape;12309;p71"/>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0" name="Google Shape;12310;p71"/>
          <p:cNvGrpSpPr/>
          <p:nvPr/>
        </p:nvGrpSpPr>
        <p:grpSpPr>
          <a:xfrm>
            <a:off x="6657194" y="2253073"/>
            <a:ext cx="375507" cy="367925"/>
            <a:chOff x="6657194" y="2434073"/>
            <a:chExt cx="375507" cy="367925"/>
          </a:xfrm>
        </p:grpSpPr>
        <p:sp>
          <p:nvSpPr>
            <p:cNvPr id="12311" name="Google Shape;12311;p71"/>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1"/>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1"/>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71"/>
          <p:cNvGrpSpPr/>
          <p:nvPr/>
        </p:nvGrpSpPr>
        <p:grpSpPr>
          <a:xfrm>
            <a:off x="7101317" y="2260655"/>
            <a:ext cx="367925" cy="352380"/>
            <a:chOff x="7101317" y="2441655"/>
            <a:chExt cx="367925" cy="352380"/>
          </a:xfrm>
        </p:grpSpPr>
        <p:sp>
          <p:nvSpPr>
            <p:cNvPr id="12315" name="Google Shape;12315;p71"/>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1"/>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7" name="Google Shape;12317;p71"/>
          <p:cNvGrpSpPr/>
          <p:nvPr/>
        </p:nvGrpSpPr>
        <p:grpSpPr>
          <a:xfrm>
            <a:off x="5756399" y="2253456"/>
            <a:ext cx="367925" cy="367161"/>
            <a:chOff x="5756399" y="2434456"/>
            <a:chExt cx="367925" cy="367161"/>
          </a:xfrm>
        </p:grpSpPr>
        <p:sp>
          <p:nvSpPr>
            <p:cNvPr id="12318" name="Google Shape;12318;p71"/>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9" name="Google Shape;12319;p71"/>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1"/>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1"/>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1"/>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1"/>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1"/>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25" name="Google Shape;12325;p71"/>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1"/>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27" name="Google Shape;12327;p71"/>
          <p:cNvGrpSpPr/>
          <p:nvPr/>
        </p:nvGrpSpPr>
        <p:grpSpPr>
          <a:xfrm>
            <a:off x="7964906" y="2253073"/>
            <a:ext cx="373627" cy="367925"/>
            <a:chOff x="7964906" y="2434073"/>
            <a:chExt cx="373627" cy="367925"/>
          </a:xfrm>
        </p:grpSpPr>
        <p:sp>
          <p:nvSpPr>
            <p:cNvPr id="12328" name="Google Shape;12328;p71"/>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1"/>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0" name="Google Shape;12330;p71"/>
          <p:cNvGrpSpPr/>
          <p:nvPr/>
        </p:nvGrpSpPr>
        <p:grpSpPr>
          <a:xfrm>
            <a:off x="6194086" y="2256737"/>
            <a:ext cx="369837" cy="360471"/>
            <a:chOff x="6194086" y="2437737"/>
            <a:chExt cx="369837" cy="360471"/>
          </a:xfrm>
        </p:grpSpPr>
        <p:sp>
          <p:nvSpPr>
            <p:cNvPr id="12331" name="Google Shape;12331;p71"/>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1"/>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3" name="Google Shape;12333;p71"/>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2334" name="Google Shape;12334;p71"/>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38" name="Shape 12338"/>
        <p:cNvGrpSpPr/>
        <p:nvPr/>
      </p:nvGrpSpPr>
      <p:grpSpPr>
        <a:xfrm>
          <a:off x="0" y="0"/>
          <a:ext cx="0" cy="0"/>
          <a:chOff x="0" y="0"/>
          <a:chExt cx="0" cy="0"/>
        </a:xfrm>
      </p:grpSpPr>
      <p:grpSp>
        <p:nvGrpSpPr>
          <p:cNvPr id="12339" name="Google Shape;12339;p72"/>
          <p:cNvGrpSpPr/>
          <p:nvPr/>
        </p:nvGrpSpPr>
        <p:grpSpPr>
          <a:xfrm>
            <a:off x="3122257" y="1334344"/>
            <a:ext cx="294850" cy="349434"/>
            <a:chOff x="3122257" y="1508594"/>
            <a:chExt cx="294850" cy="349434"/>
          </a:xfrm>
        </p:grpSpPr>
        <p:sp>
          <p:nvSpPr>
            <p:cNvPr id="12340" name="Google Shape;12340;p72"/>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2"/>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2"/>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2"/>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2"/>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5" name="Google Shape;12345;p72"/>
          <p:cNvGrpSpPr/>
          <p:nvPr/>
        </p:nvGrpSpPr>
        <p:grpSpPr>
          <a:xfrm>
            <a:off x="910723" y="1333962"/>
            <a:ext cx="251660" cy="350166"/>
            <a:chOff x="910723" y="1508212"/>
            <a:chExt cx="251660" cy="350166"/>
          </a:xfrm>
        </p:grpSpPr>
        <p:sp>
          <p:nvSpPr>
            <p:cNvPr id="12346" name="Google Shape;12346;p72"/>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2"/>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2"/>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2"/>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2"/>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2"/>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2"/>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2"/>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2"/>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2"/>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2"/>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2"/>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2"/>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2"/>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2"/>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2"/>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2"/>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72"/>
          <p:cNvGrpSpPr/>
          <p:nvPr/>
        </p:nvGrpSpPr>
        <p:grpSpPr>
          <a:xfrm>
            <a:off x="1308631" y="1333580"/>
            <a:ext cx="350166" cy="350198"/>
            <a:chOff x="1308631" y="1507830"/>
            <a:chExt cx="350166" cy="350198"/>
          </a:xfrm>
        </p:grpSpPr>
        <p:sp>
          <p:nvSpPr>
            <p:cNvPr id="12364" name="Google Shape;12364;p72"/>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72"/>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72"/>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2"/>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8" name="Google Shape;12368;p72"/>
          <p:cNvGrpSpPr/>
          <p:nvPr/>
        </p:nvGrpSpPr>
        <p:grpSpPr>
          <a:xfrm>
            <a:off x="1756921" y="1335489"/>
            <a:ext cx="345997" cy="345997"/>
            <a:chOff x="1756921" y="1509739"/>
            <a:chExt cx="345997" cy="345997"/>
          </a:xfrm>
        </p:grpSpPr>
        <p:sp>
          <p:nvSpPr>
            <p:cNvPr id="12369" name="Google Shape;12369;p72"/>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2"/>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2"/>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2"/>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2"/>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2"/>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2"/>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2"/>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2"/>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2"/>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2"/>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2"/>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2"/>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2"/>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2"/>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2"/>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2"/>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6" name="Google Shape;12386;p72"/>
          <p:cNvGrpSpPr/>
          <p:nvPr/>
        </p:nvGrpSpPr>
        <p:grpSpPr>
          <a:xfrm>
            <a:off x="2216956" y="1336253"/>
            <a:ext cx="318721" cy="345615"/>
            <a:chOff x="2216956" y="1510503"/>
            <a:chExt cx="318721" cy="345615"/>
          </a:xfrm>
        </p:grpSpPr>
        <p:sp>
          <p:nvSpPr>
            <p:cNvPr id="12387" name="Google Shape;12387;p72"/>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8" name="Google Shape;12388;p72"/>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9" name="Google Shape;12389;p72"/>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2"/>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2"/>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92" name="Google Shape;12392;p72"/>
          <p:cNvGrpSpPr/>
          <p:nvPr/>
        </p:nvGrpSpPr>
        <p:grpSpPr>
          <a:xfrm>
            <a:off x="3988156" y="1394211"/>
            <a:ext cx="349052" cy="230049"/>
            <a:chOff x="3988156" y="1568461"/>
            <a:chExt cx="349052" cy="230049"/>
          </a:xfrm>
        </p:grpSpPr>
        <p:sp>
          <p:nvSpPr>
            <p:cNvPr id="12393" name="Google Shape;12393;p72"/>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2"/>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2"/>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2"/>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2"/>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2"/>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2"/>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0" name="Google Shape;12400;p72"/>
          <p:cNvGrpSpPr/>
          <p:nvPr/>
        </p:nvGrpSpPr>
        <p:grpSpPr>
          <a:xfrm>
            <a:off x="2633037" y="1325623"/>
            <a:ext cx="379002" cy="366112"/>
            <a:chOff x="2633037" y="1499873"/>
            <a:chExt cx="379002" cy="366112"/>
          </a:xfrm>
        </p:grpSpPr>
        <p:sp>
          <p:nvSpPr>
            <p:cNvPr id="12401" name="Google Shape;12401;p72"/>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2"/>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2"/>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2"/>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2"/>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2"/>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7" name="Google Shape;12407;p72"/>
          <p:cNvGrpSpPr/>
          <p:nvPr/>
        </p:nvGrpSpPr>
        <p:grpSpPr>
          <a:xfrm>
            <a:off x="6675256" y="1341919"/>
            <a:ext cx="327823" cy="357009"/>
            <a:chOff x="6675256" y="1516169"/>
            <a:chExt cx="327823" cy="357009"/>
          </a:xfrm>
        </p:grpSpPr>
        <p:sp>
          <p:nvSpPr>
            <p:cNvPr id="12408" name="Google Shape;12408;p72"/>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2"/>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2"/>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2"/>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2"/>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2"/>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2"/>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2"/>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2"/>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7" name="Google Shape;12417;p72"/>
          <p:cNvGrpSpPr/>
          <p:nvPr/>
        </p:nvGrpSpPr>
        <p:grpSpPr>
          <a:xfrm>
            <a:off x="8020159" y="1342301"/>
            <a:ext cx="300897" cy="356627"/>
            <a:chOff x="8020159" y="1516551"/>
            <a:chExt cx="300897" cy="356627"/>
          </a:xfrm>
        </p:grpSpPr>
        <p:sp>
          <p:nvSpPr>
            <p:cNvPr id="12418" name="Google Shape;12418;p72"/>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2"/>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2"/>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2"/>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2"/>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3" name="Google Shape;12423;p72"/>
          <p:cNvGrpSpPr/>
          <p:nvPr/>
        </p:nvGrpSpPr>
        <p:grpSpPr>
          <a:xfrm>
            <a:off x="5377363" y="1341919"/>
            <a:ext cx="257357" cy="356627"/>
            <a:chOff x="5377363" y="1516169"/>
            <a:chExt cx="257357" cy="356627"/>
          </a:xfrm>
        </p:grpSpPr>
        <p:sp>
          <p:nvSpPr>
            <p:cNvPr id="12424" name="Google Shape;12424;p72"/>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2"/>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2"/>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72"/>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72"/>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2"/>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2"/>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2"/>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2"/>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2"/>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2"/>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2"/>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2"/>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2"/>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2"/>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2"/>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2"/>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1" name="Google Shape;12441;p72"/>
          <p:cNvGrpSpPr/>
          <p:nvPr/>
        </p:nvGrpSpPr>
        <p:grpSpPr>
          <a:xfrm>
            <a:off x="4880567" y="1361620"/>
            <a:ext cx="356245" cy="317607"/>
            <a:chOff x="4880567" y="1535870"/>
            <a:chExt cx="356245" cy="317607"/>
          </a:xfrm>
        </p:grpSpPr>
        <p:sp>
          <p:nvSpPr>
            <p:cNvPr id="12442" name="Google Shape;12442;p72"/>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2"/>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2"/>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2"/>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2"/>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47" name="Google Shape;12447;p72"/>
          <p:cNvGrpSpPr/>
          <p:nvPr/>
        </p:nvGrpSpPr>
        <p:grpSpPr>
          <a:xfrm>
            <a:off x="5771483" y="1341537"/>
            <a:ext cx="357359" cy="357391"/>
            <a:chOff x="5771483" y="1515787"/>
            <a:chExt cx="357359" cy="357391"/>
          </a:xfrm>
        </p:grpSpPr>
        <p:sp>
          <p:nvSpPr>
            <p:cNvPr id="12448" name="Google Shape;12448;p72"/>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2"/>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72"/>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72"/>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2" name="Google Shape;12452;p72"/>
          <p:cNvGrpSpPr/>
          <p:nvPr/>
        </p:nvGrpSpPr>
        <p:grpSpPr>
          <a:xfrm>
            <a:off x="7121669" y="1359360"/>
            <a:ext cx="321362" cy="321362"/>
            <a:chOff x="7121669" y="1533610"/>
            <a:chExt cx="321362" cy="321362"/>
          </a:xfrm>
        </p:grpSpPr>
        <p:sp>
          <p:nvSpPr>
            <p:cNvPr id="12453" name="Google Shape;12453;p72"/>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2"/>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2"/>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2"/>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7" name="Google Shape;12457;p72"/>
          <p:cNvGrpSpPr/>
          <p:nvPr/>
        </p:nvGrpSpPr>
        <p:grpSpPr>
          <a:xfrm>
            <a:off x="7562766" y="1340614"/>
            <a:ext cx="327059" cy="360192"/>
            <a:chOff x="7562766" y="1514864"/>
            <a:chExt cx="327059" cy="360192"/>
          </a:xfrm>
        </p:grpSpPr>
        <p:sp>
          <p:nvSpPr>
            <p:cNvPr id="12458" name="Google Shape;12458;p72"/>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2"/>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2"/>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2"/>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2" name="Google Shape;12462;p72"/>
          <p:cNvGrpSpPr/>
          <p:nvPr/>
        </p:nvGrpSpPr>
        <p:grpSpPr>
          <a:xfrm>
            <a:off x="6221229" y="1324423"/>
            <a:ext cx="361636" cy="362183"/>
            <a:chOff x="6259175" y="1559008"/>
            <a:chExt cx="271743" cy="272093"/>
          </a:xfrm>
        </p:grpSpPr>
        <p:sp>
          <p:nvSpPr>
            <p:cNvPr id="12463" name="Google Shape;12463;p72"/>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2"/>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72"/>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72"/>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2"/>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2"/>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2"/>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2"/>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2"/>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2"/>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2"/>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2"/>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2"/>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2"/>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2"/>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2"/>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2"/>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0" name="Google Shape;12480;p72"/>
          <p:cNvGrpSpPr/>
          <p:nvPr/>
        </p:nvGrpSpPr>
        <p:grpSpPr>
          <a:xfrm>
            <a:off x="6671087" y="1835054"/>
            <a:ext cx="332757" cy="281833"/>
            <a:chOff x="6671087" y="2009304"/>
            <a:chExt cx="332757" cy="281833"/>
          </a:xfrm>
        </p:grpSpPr>
        <p:sp>
          <p:nvSpPr>
            <p:cNvPr id="12481" name="Google Shape;12481;p72"/>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2"/>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83" name="Google Shape;12483;p72"/>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484" name="Google Shape;12484;p72"/>
          <p:cNvGrpSpPr/>
          <p:nvPr/>
        </p:nvGrpSpPr>
        <p:grpSpPr>
          <a:xfrm>
            <a:off x="2201806" y="1802335"/>
            <a:ext cx="349784" cy="349434"/>
            <a:chOff x="2201806" y="1976585"/>
            <a:chExt cx="349784" cy="349434"/>
          </a:xfrm>
        </p:grpSpPr>
        <p:sp>
          <p:nvSpPr>
            <p:cNvPr id="12485" name="Google Shape;12485;p72"/>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2"/>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2"/>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2"/>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9" name="Google Shape;12489;p72"/>
          <p:cNvGrpSpPr/>
          <p:nvPr/>
        </p:nvGrpSpPr>
        <p:grpSpPr>
          <a:xfrm>
            <a:off x="3094217" y="1802335"/>
            <a:ext cx="350198" cy="350548"/>
            <a:chOff x="3094217" y="1976585"/>
            <a:chExt cx="350198" cy="350548"/>
          </a:xfrm>
        </p:grpSpPr>
        <p:sp>
          <p:nvSpPr>
            <p:cNvPr id="12490" name="Google Shape;12490;p72"/>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2"/>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2"/>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2"/>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2"/>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2"/>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2"/>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2"/>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2"/>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2"/>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2"/>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2"/>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2"/>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03" name="Google Shape;12503;p72"/>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04" name="Google Shape;12504;p72"/>
          <p:cNvGrpSpPr/>
          <p:nvPr/>
        </p:nvGrpSpPr>
        <p:grpSpPr>
          <a:xfrm>
            <a:off x="3979435" y="1802335"/>
            <a:ext cx="345265" cy="349848"/>
            <a:chOff x="3979435" y="1976585"/>
            <a:chExt cx="345265" cy="349848"/>
          </a:xfrm>
        </p:grpSpPr>
        <p:sp>
          <p:nvSpPr>
            <p:cNvPr id="12505" name="Google Shape;12505;p72"/>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2"/>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2"/>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2"/>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9" name="Google Shape;12509;p72"/>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72"/>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2"/>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2"/>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2"/>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2"/>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2"/>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2"/>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2"/>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2"/>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2"/>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2"/>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2"/>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2" name="Google Shape;12522;p72"/>
          <p:cNvGrpSpPr/>
          <p:nvPr/>
        </p:nvGrpSpPr>
        <p:grpSpPr>
          <a:xfrm>
            <a:off x="3541011" y="1334344"/>
            <a:ext cx="350166" cy="349434"/>
            <a:chOff x="3541011" y="1508594"/>
            <a:chExt cx="350166" cy="349434"/>
          </a:xfrm>
        </p:grpSpPr>
        <p:sp>
          <p:nvSpPr>
            <p:cNvPr id="12523" name="Google Shape;12523;p72"/>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2"/>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2"/>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2"/>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2"/>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2"/>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2"/>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2"/>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2"/>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2"/>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72"/>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72"/>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2"/>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6" name="Google Shape;12536;p72"/>
          <p:cNvGrpSpPr/>
          <p:nvPr/>
        </p:nvGrpSpPr>
        <p:grpSpPr>
          <a:xfrm>
            <a:off x="3576626" y="1801571"/>
            <a:ext cx="284251" cy="351694"/>
            <a:chOff x="3576626" y="1975821"/>
            <a:chExt cx="284251" cy="351694"/>
          </a:xfrm>
        </p:grpSpPr>
        <p:sp>
          <p:nvSpPr>
            <p:cNvPr id="12537" name="Google Shape;12537;p72"/>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2"/>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2"/>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0" name="Google Shape;12540;p72"/>
          <p:cNvGrpSpPr/>
          <p:nvPr/>
        </p:nvGrpSpPr>
        <p:grpSpPr>
          <a:xfrm>
            <a:off x="2722090" y="2715912"/>
            <a:ext cx="238770" cy="371841"/>
            <a:chOff x="2722090" y="2890162"/>
            <a:chExt cx="238770" cy="371841"/>
          </a:xfrm>
        </p:grpSpPr>
        <p:sp>
          <p:nvSpPr>
            <p:cNvPr id="12541" name="Google Shape;12541;p72"/>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2"/>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2"/>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44" name="Google Shape;12544;p72"/>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45" name="Google Shape;12545;p72"/>
          <p:cNvGrpSpPr/>
          <p:nvPr/>
        </p:nvGrpSpPr>
        <p:grpSpPr>
          <a:xfrm>
            <a:off x="6216367" y="1795906"/>
            <a:ext cx="361147" cy="361147"/>
            <a:chOff x="6216367" y="1970156"/>
            <a:chExt cx="361147" cy="361147"/>
          </a:xfrm>
        </p:grpSpPr>
        <p:sp>
          <p:nvSpPr>
            <p:cNvPr id="12546" name="Google Shape;12546;p72"/>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2"/>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2"/>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2"/>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72"/>
          <p:cNvGrpSpPr/>
          <p:nvPr/>
        </p:nvGrpSpPr>
        <p:grpSpPr>
          <a:xfrm>
            <a:off x="1289311" y="2751972"/>
            <a:ext cx="408156" cy="299783"/>
            <a:chOff x="1289311" y="2926222"/>
            <a:chExt cx="408156" cy="299783"/>
          </a:xfrm>
        </p:grpSpPr>
        <p:sp>
          <p:nvSpPr>
            <p:cNvPr id="12551" name="Google Shape;12551;p72"/>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2"/>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3" name="Google Shape;12553;p72"/>
          <p:cNvGrpSpPr/>
          <p:nvPr/>
        </p:nvGrpSpPr>
        <p:grpSpPr>
          <a:xfrm>
            <a:off x="7978465" y="1795142"/>
            <a:ext cx="361147" cy="360797"/>
            <a:chOff x="7978465" y="1969392"/>
            <a:chExt cx="361147" cy="360797"/>
          </a:xfrm>
        </p:grpSpPr>
        <p:sp>
          <p:nvSpPr>
            <p:cNvPr id="12554" name="Google Shape;12554;p72"/>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2"/>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2"/>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2"/>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2"/>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2"/>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2"/>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2"/>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2"/>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3" name="Google Shape;12563;p72"/>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4" name="Google Shape;12564;p72"/>
          <p:cNvGrpSpPr/>
          <p:nvPr/>
        </p:nvGrpSpPr>
        <p:grpSpPr>
          <a:xfrm>
            <a:off x="854261" y="2734563"/>
            <a:ext cx="377474" cy="335748"/>
            <a:chOff x="854261" y="2908813"/>
            <a:chExt cx="377474" cy="335748"/>
          </a:xfrm>
        </p:grpSpPr>
        <p:sp>
          <p:nvSpPr>
            <p:cNvPr id="12565" name="Google Shape;12565;p72"/>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2"/>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72"/>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72"/>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72"/>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0" name="Google Shape;12570;p72"/>
          <p:cNvGrpSpPr/>
          <p:nvPr/>
        </p:nvGrpSpPr>
        <p:grpSpPr>
          <a:xfrm>
            <a:off x="1749728" y="2720527"/>
            <a:ext cx="386927" cy="363438"/>
            <a:chOff x="1749728" y="2894777"/>
            <a:chExt cx="386927" cy="363438"/>
          </a:xfrm>
        </p:grpSpPr>
        <p:sp>
          <p:nvSpPr>
            <p:cNvPr id="12571" name="Google Shape;12571;p72"/>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2"/>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2"/>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2"/>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2"/>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2"/>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2"/>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8" name="Google Shape;12578;p72"/>
          <p:cNvGrpSpPr/>
          <p:nvPr/>
        </p:nvGrpSpPr>
        <p:grpSpPr>
          <a:xfrm>
            <a:off x="7098912" y="1795142"/>
            <a:ext cx="359651" cy="361560"/>
            <a:chOff x="7098912" y="1969392"/>
            <a:chExt cx="359651" cy="361560"/>
          </a:xfrm>
        </p:grpSpPr>
        <p:sp>
          <p:nvSpPr>
            <p:cNvPr id="12579" name="Google Shape;12579;p72"/>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2"/>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2"/>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2"/>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2"/>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2"/>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2"/>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2"/>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2"/>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2"/>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2"/>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2"/>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2"/>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92" name="Google Shape;12592;p72"/>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93" name="Google Shape;12593;p72"/>
          <p:cNvGrpSpPr/>
          <p:nvPr/>
        </p:nvGrpSpPr>
        <p:grpSpPr>
          <a:xfrm>
            <a:off x="5352728" y="1815989"/>
            <a:ext cx="327091" cy="322508"/>
            <a:chOff x="5352728" y="1990239"/>
            <a:chExt cx="327091" cy="322508"/>
          </a:xfrm>
        </p:grpSpPr>
        <p:sp>
          <p:nvSpPr>
            <p:cNvPr id="12594" name="Google Shape;12594;p72"/>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2"/>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2"/>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72"/>
          <p:cNvGrpSpPr/>
          <p:nvPr/>
        </p:nvGrpSpPr>
        <p:grpSpPr>
          <a:xfrm>
            <a:off x="7538896" y="1795906"/>
            <a:ext cx="361147" cy="361529"/>
            <a:chOff x="7538896" y="1970156"/>
            <a:chExt cx="361147" cy="361529"/>
          </a:xfrm>
        </p:grpSpPr>
        <p:sp>
          <p:nvSpPr>
            <p:cNvPr id="12598" name="Google Shape;12598;p72"/>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2"/>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2"/>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2"/>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2"/>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72"/>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4" name="Google Shape;12604;p72"/>
          <p:cNvGrpSpPr/>
          <p:nvPr/>
        </p:nvGrpSpPr>
        <p:grpSpPr>
          <a:xfrm>
            <a:off x="4896099" y="1796670"/>
            <a:ext cx="358155" cy="358123"/>
            <a:chOff x="4896099" y="1970920"/>
            <a:chExt cx="358155" cy="358123"/>
          </a:xfrm>
        </p:grpSpPr>
        <p:sp>
          <p:nvSpPr>
            <p:cNvPr id="12605" name="Google Shape;12605;p72"/>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2"/>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2"/>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8" name="Google Shape;12608;p72"/>
          <p:cNvGrpSpPr/>
          <p:nvPr/>
        </p:nvGrpSpPr>
        <p:grpSpPr>
          <a:xfrm>
            <a:off x="4048787" y="2802769"/>
            <a:ext cx="283488" cy="198604"/>
            <a:chOff x="4048787" y="2977019"/>
            <a:chExt cx="283488" cy="198604"/>
          </a:xfrm>
        </p:grpSpPr>
        <p:sp>
          <p:nvSpPr>
            <p:cNvPr id="12609" name="Google Shape;12609;p72"/>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2"/>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2"/>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2"/>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2"/>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2"/>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5" name="Google Shape;12615;p72"/>
          <p:cNvGrpSpPr/>
          <p:nvPr/>
        </p:nvGrpSpPr>
        <p:grpSpPr>
          <a:xfrm>
            <a:off x="4054103" y="2255941"/>
            <a:ext cx="218687" cy="349052"/>
            <a:chOff x="4054103" y="2430191"/>
            <a:chExt cx="218687" cy="349052"/>
          </a:xfrm>
        </p:grpSpPr>
        <p:sp>
          <p:nvSpPr>
            <p:cNvPr id="12616" name="Google Shape;12616;p72"/>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2"/>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8" name="Google Shape;12618;p72"/>
          <p:cNvGrpSpPr/>
          <p:nvPr/>
        </p:nvGrpSpPr>
        <p:grpSpPr>
          <a:xfrm>
            <a:off x="2185128" y="2253299"/>
            <a:ext cx="382758" cy="356595"/>
            <a:chOff x="2185128" y="2427549"/>
            <a:chExt cx="382758" cy="356595"/>
          </a:xfrm>
        </p:grpSpPr>
        <p:sp>
          <p:nvSpPr>
            <p:cNvPr id="12619" name="Google Shape;12619;p72"/>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2"/>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2"/>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2"/>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23" name="Google Shape;12623;p72"/>
          <p:cNvGrpSpPr/>
          <p:nvPr/>
        </p:nvGrpSpPr>
        <p:grpSpPr>
          <a:xfrm>
            <a:off x="2656907" y="2265043"/>
            <a:ext cx="332757" cy="332343"/>
            <a:chOff x="2656907" y="2439293"/>
            <a:chExt cx="332757" cy="332343"/>
          </a:xfrm>
        </p:grpSpPr>
        <p:sp>
          <p:nvSpPr>
            <p:cNvPr id="12624" name="Google Shape;12624;p72"/>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2"/>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2"/>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2"/>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2"/>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2"/>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2"/>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72"/>
          <p:cNvGrpSpPr/>
          <p:nvPr/>
        </p:nvGrpSpPr>
        <p:grpSpPr>
          <a:xfrm>
            <a:off x="1731523" y="2248366"/>
            <a:ext cx="399435" cy="365698"/>
            <a:chOff x="1731523" y="2422616"/>
            <a:chExt cx="399435" cy="365698"/>
          </a:xfrm>
        </p:grpSpPr>
        <p:sp>
          <p:nvSpPr>
            <p:cNvPr id="12632" name="Google Shape;12632;p72"/>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2"/>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72"/>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5" name="Google Shape;12635;p72"/>
          <p:cNvGrpSpPr/>
          <p:nvPr/>
        </p:nvGrpSpPr>
        <p:grpSpPr>
          <a:xfrm>
            <a:off x="3097241" y="2259314"/>
            <a:ext cx="344883" cy="343387"/>
            <a:chOff x="3097241" y="2433564"/>
            <a:chExt cx="344883" cy="343387"/>
          </a:xfrm>
        </p:grpSpPr>
        <p:sp>
          <p:nvSpPr>
            <p:cNvPr id="12636" name="Google Shape;12636;p72"/>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2"/>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2"/>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2"/>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2"/>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2"/>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2"/>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2"/>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2"/>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45" name="Google Shape;12645;p72"/>
          <p:cNvGrpSpPr/>
          <p:nvPr/>
        </p:nvGrpSpPr>
        <p:grpSpPr>
          <a:xfrm>
            <a:off x="1278299" y="2265043"/>
            <a:ext cx="410829" cy="332343"/>
            <a:chOff x="1278299" y="2439293"/>
            <a:chExt cx="410829" cy="332343"/>
          </a:xfrm>
        </p:grpSpPr>
        <p:sp>
          <p:nvSpPr>
            <p:cNvPr id="12646" name="Google Shape;12646;p72"/>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2"/>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2"/>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2"/>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2"/>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2"/>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2"/>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2"/>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4" name="Google Shape;12654;p72"/>
          <p:cNvGrpSpPr/>
          <p:nvPr/>
        </p:nvGrpSpPr>
        <p:grpSpPr>
          <a:xfrm>
            <a:off x="2661459" y="1840751"/>
            <a:ext cx="322508" cy="273494"/>
            <a:chOff x="2661459" y="2015001"/>
            <a:chExt cx="322508" cy="273494"/>
          </a:xfrm>
        </p:grpSpPr>
        <p:sp>
          <p:nvSpPr>
            <p:cNvPr id="12655" name="Google Shape;12655;p72"/>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2"/>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7" name="Google Shape;12657;p72"/>
          <p:cNvGrpSpPr/>
          <p:nvPr/>
        </p:nvGrpSpPr>
        <p:grpSpPr>
          <a:xfrm>
            <a:off x="870939" y="2265043"/>
            <a:ext cx="331993" cy="331993"/>
            <a:chOff x="870939" y="2439293"/>
            <a:chExt cx="331993" cy="331993"/>
          </a:xfrm>
        </p:grpSpPr>
        <p:sp>
          <p:nvSpPr>
            <p:cNvPr id="12658" name="Google Shape;12658;p72"/>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2"/>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2"/>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2"/>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2"/>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2"/>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2"/>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2"/>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2"/>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2"/>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2"/>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2"/>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2"/>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2"/>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2"/>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2"/>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4" name="Google Shape;12674;p72"/>
          <p:cNvGrpSpPr/>
          <p:nvPr/>
        </p:nvGrpSpPr>
        <p:grpSpPr>
          <a:xfrm>
            <a:off x="6644957" y="2282103"/>
            <a:ext cx="371395" cy="278904"/>
            <a:chOff x="6644957" y="2456353"/>
            <a:chExt cx="371395" cy="278904"/>
          </a:xfrm>
        </p:grpSpPr>
        <p:sp>
          <p:nvSpPr>
            <p:cNvPr id="12675" name="Google Shape;12675;p72"/>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2"/>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2"/>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2"/>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2"/>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0" name="Google Shape;12680;p72"/>
          <p:cNvGrpSpPr/>
          <p:nvPr/>
        </p:nvGrpSpPr>
        <p:grpSpPr>
          <a:xfrm>
            <a:off x="5388757" y="2240409"/>
            <a:ext cx="260349" cy="362292"/>
            <a:chOff x="5388757" y="2414659"/>
            <a:chExt cx="260349" cy="362292"/>
          </a:xfrm>
        </p:grpSpPr>
        <p:sp>
          <p:nvSpPr>
            <p:cNvPr id="12681" name="Google Shape;12681;p72"/>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2"/>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2"/>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2"/>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2"/>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2"/>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2"/>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2"/>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2"/>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2"/>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2"/>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2"/>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2"/>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2"/>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2"/>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2"/>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2"/>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2"/>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2"/>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2"/>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1" name="Google Shape;12701;p72"/>
          <p:cNvGrpSpPr/>
          <p:nvPr/>
        </p:nvGrpSpPr>
        <p:grpSpPr>
          <a:xfrm>
            <a:off x="3567142" y="2731507"/>
            <a:ext cx="348288" cy="340331"/>
            <a:chOff x="3567142" y="2905757"/>
            <a:chExt cx="348288" cy="340331"/>
          </a:xfrm>
        </p:grpSpPr>
        <p:sp>
          <p:nvSpPr>
            <p:cNvPr id="12702" name="Google Shape;12702;p72"/>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2"/>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2"/>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2"/>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2"/>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7" name="Google Shape;12707;p72"/>
          <p:cNvGrpSpPr/>
          <p:nvPr/>
        </p:nvGrpSpPr>
        <p:grpSpPr>
          <a:xfrm>
            <a:off x="870939" y="1801571"/>
            <a:ext cx="332375" cy="350071"/>
            <a:chOff x="870939" y="1975821"/>
            <a:chExt cx="332375" cy="350071"/>
          </a:xfrm>
        </p:grpSpPr>
        <p:sp>
          <p:nvSpPr>
            <p:cNvPr id="12708" name="Google Shape;12708;p72"/>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2"/>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2"/>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2"/>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2" name="Google Shape;12712;p72"/>
          <p:cNvGrpSpPr/>
          <p:nvPr/>
        </p:nvGrpSpPr>
        <p:grpSpPr>
          <a:xfrm>
            <a:off x="7967103" y="2240791"/>
            <a:ext cx="355863" cy="361911"/>
            <a:chOff x="7967103" y="2415041"/>
            <a:chExt cx="355863" cy="361911"/>
          </a:xfrm>
        </p:grpSpPr>
        <p:sp>
          <p:nvSpPr>
            <p:cNvPr id="12713" name="Google Shape;12713;p72"/>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2"/>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2"/>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2"/>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2"/>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2"/>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9" name="Google Shape;12719;p72"/>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72"/>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2"/>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2"/>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2"/>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24" name="Google Shape;12724;p72"/>
          <p:cNvGrpSpPr/>
          <p:nvPr/>
        </p:nvGrpSpPr>
        <p:grpSpPr>
          <a:xfrm>
            <a:off x="7529411" y="2240409"/>
            <a:ext cx="355863" cy="362292"/>
            <a:chOff x="7529411" y="2414659"/>
            <a:chExt cx="355863" cy="362292"/>
          </a:xfrm>
        </p:grpSpPr>
        <p:sp>
          <p:nvSpPr>
            <p:cNvPr id="12725" name="Google Shape;12725;p72"/>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2"/>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2"/>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2"/>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2"/>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2"/>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2"/>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2"/>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2"/>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2"/>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5" name="Google Shape;12735;p72"/>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6" name="Google Shape;12736;p72"/>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7" name="Google Shape;12737;p72"/>
          <p:cNvGrpSpPr/>
          <p:nvPr/>
        </p:nvGrpSpPr>
        <p:grpSpPr>
          <a:xfrm>
            <a:off x="5733194" y="2257468"/>
            <a:ext cx="446826" cy="327059"/>
            <a:chOff x="5733194" y="2431718"/>
            <a:chExt cx="446826" cy="327059"/>
          </a:xfrm>
        </p:grpSpPr>
        <p:sp>
          <p:nvSpPr>
            <p:cNvPr id="12738" name="Google Shape;12738;p72"/>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2"/>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2"/>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72"/>
          <p:cNvGrpSpPr/>
          <p:nvPr/>
        </p:nvGrpSpPr>
        <p:grpSpPr>
          <a:xfrm>
            <a:off x="4876780" y="2243814"/>
            <a:ext cx="407774" cy="356627"/>
            <a:chOff x="4876780" y="2418064"/>
            <a:chExt cx="407774" cy="356627"/>
          </a:xfrm>
        </p:grpSpPr>
        <p:sp>
          <p:nvSpPr>
            <p:cNvPr id="12742" name="Google Shape;12742;p72"/>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2"/>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2"/>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2"/>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2"/>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2"/>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2"/>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2"/>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0" name="Google Shape;12750;p72"/>
          <p:cNvGrpSpPr/>
          <p:nvPr/>
        </p:nvGrpSpPr>
        <p:grpSpPr>
          <a:xfrm>
            <a:off x="7070872" y="2236621"/>
            <a:ext cx="398321" cy="371013"/>
            <a:chOff x="7070872" y="2410871"/>
            <a:chExt cx="398321" cy="371013"/>
          </a:xfrm>
        </p:grpSpPr>
        <p:sp>
          <p:nvSpPr>
            <p:cNvPr id="12751" name="Google Shape;12751;p72"/>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2"/>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2"/>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2"/>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755" name="Google Shape;12755;p72"/>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756" name="Google Shape;12756;p72"/>
          <p:cNvGrpSpPr/>
          <p:nvPr/>
        </p:nvGrpSpPr>
        <p:grpSpPr>
          <a:xfrm>
            <a:off x="5318259" y="2807861"/>
            <a:ext cx="371013" cy="220787"/>
            <a:chOff x="5318259" y="2982111"/>
            <a:chExt cx="371013" cy="220787"/>
          </a:xfrm>
        </p:grpSpPr>
        <p:sp>
          <p:nvSpPr>
            <p:cNvPr id="12757" name="Google Shape;12757;p72"/>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2"/>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72"/>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72"/>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2"/>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2"/>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2"/>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2"/>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5" name="Google Shape;12765;p72"/>
          <p:cNvGrpSpPr/>
          <p:nvPr/>
        </p:nvGrpSpPr>
        <p:grpSpPr>
          <a:xfrm>
            <a:off x="7073928" y="2731507"/>
            <a:ext cx="371395" cy="371809"/>
            <a:chOff x="7073928" y="2905757"/>
            <a:chExt cx="371395" cy="371809"/>
          </a:xfrm>
        </p:grpSpPr>
        <p:sp>
          <p:nvSpPr>
            <p:cNvPr id="12766" name="Google Shape;12766;p72"/>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2"/>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2"/>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9" name="Google Shape;12769;p72"/>
          <p:cNvGrpSpPr/>
          <p:nvPr/>
        </p:nvGrpSpPr>
        <p:grpSpPr>
          <a:xfrm>
            <a:off x="6188327" y="2781158"/>
            <a:ext cx="371395" cy="272857"/>
            <a:chOff x="6188327" y="2955408"/>
            <a:chExt cx="371395" cy="272857"/>
          </a:xfrm>
        </p:grpSpPr>
        <p:sp>
          <p:nvSpPr>
            <p:cNvPr id="12770" name="Google Shape;12770;p72"/>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2"/>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72"/>
          <p:cNvGrpSpPr/>
          <p:nvPr/>
        </p:nvGrpSpPr>
        <p:grpSpPr>
          <a:xfrm>
            <a:off x="7521454" y="2731889"/>
            <a:ext cx="359651" cy="371013"/>
            <a:chOff x="7521454" y="2906139"/>
            <a:chExt cx="359651" cy="371013"/>
          </a:xfrm>
        </p:grpSpPr>
        <p:sp>
          <p:nvSpPr>
            <p:cNvPr id="12773" name="Google Shape;12773;p72"/>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2"/>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2"/>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2"/>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2"/>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8" name="Google Shape;12778;p72"/>
          <p:cNvGrpSpPr/>
          <p:nvPr/>
        </p:nvGrpSpPr>
        <p:grpSpPr>
          <a:xfrm>
            <a:off x="5782845" y="2732271"/>
            <a:ext cx="301661" cy="371013"/>
            <a:chOff x="5782845" y="2906521"/>
            <a:chExt cx="301661" cy="371013"/>
          </a:xfrm>
        </p:grpSpPr>
        <p:sp>
          <p:nvSpPr>
            <p:cNvPr id="12779" name="Google Shape;12779;p72"/>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2"/>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2"/>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2" name="Google Shape;12782;p72"/>
          <p:cNvGrpSpPr/>
          <p:nvPr/>
        </p:nvGrpSpPr>
        <p:grpSpPr>
          <a:xfrm>
            <a:off x="3539102" y="2253299"/>
            <a:ext cx="355099" cy="355481"/>
            <a:chOff x="3539102" y="2427549"/>
            <a:chExt cx="355099" cy="355481"/>
          </a:xfrm>
        </p:grpSpPr>
        <p:sp>
          <p:nvSpPr>
            <p:cNvPr id="12783" name="Google Shape;12783;p72"/>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2"/>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5" name="Google Shape;12785;p72"/>
          <p:cNvGrpSpPr/>
          <p:nvPr/>
        </p:nvGrpSpPr>
        <p:grpSpPr>
          <a:xfrm>
            <a:off x="6630539" y="2743252"/>
            <a:ext cx="371777" cy="349434"/>
            <a:chOff x="6630539" y="2917502"/>
            <a:chExt cx="371777" cy="349434"/>
          </a:xfrm>
        </p:grpSpPr>
        <p:sp>
          <p:nvSpPr>
            <p:cNvPr id="12786" name="Google Shape;12786;p72"/>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2"/>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2"/>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2"/>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2"/>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2"/>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2"/>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72"/>
          <p:cNvGrpSpPr/>
          <p:nvPr/>
        </p:nvGrpSpPr>
        <p:grpSpPr>
          <a:xfrm>
            <a:off x="2171474" y="3194979"/>
            <a:ext cx="408156" cy="343737"/>
            <a:chOff x="2171474" y="3369229"/>
            <a:chExt cx="408156" cy="343737"/>
          </a:xfrm>
        </p:grpSpPr>
        <p:sp>
          <p:nvSpPr>
            <p:cNvPr id="12794" name="Google Shape;12794;p72"/>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2"/>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2"/>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2"/>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8" name="Google Shape;12798;p72"/>
          <p:cNvGrpSpPr/>
          <p:nvPr/>
        </p:nvGrpSpPr>
        <p:grpSpPr>
          <a:xfrm>
            <a:off x="4891198" y="2750858"/>
            <a:ext cx="334634" cy="334634"/>
            <a:chOff x="4891198" y="2925108"/>
            <a:chExt cx="334634" cy="334634"/>
          </a:xfrm>
        </p:grpSpPr>
        <p:sp>
          <p:nvSpPr>
            <p:cNvPr id="12799" name="Google Shape;12799;p72"/>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2"/>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2"/>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2"/>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2"/>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2"/>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2"/>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2"/>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7" name="Google Shape;12807;p72"/>
          <p:cNvGrpSpPr/>
          <p:nvPr/>
        </p:nvGrpSpPr>
        <p:grpSpPr>
          <a:xfrm>
            <a:off x="7976174" y="2750858"/>
            <a:ext cx="334666" cy="334634"/>
            <a:chOff x="7976174" y="2925108"/>
            <a:chExt cx="334666" cy="334634"/>
          </a:xfrm>
        </p:grpSpPr>
        <p:sp>
          <p:nvSpPr>
            <p:cNvPr id="12808" name="Google Shape;12808;p72"/>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2"/>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72"/>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1" name="Google Shape;12811;p72"/>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2"/>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2"/>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2"/>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2"/>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2"/>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7" name="Google Shape;12817;p72"/>
          <p:cNvGrpSpPr/>
          <p:nvPr/>
        </p:nvGrpSpPr>
        <p:grpSpPr>
          <a:xfrm>
            <a:off x="3091957" y="3199881"/>
            <a:ext cx="354717" cy="332757"/>
            <a:chOff x="3091957" y="3374131"/>
            <a:chExt cx="354717" cy="332757"/>
          </a:xfrm>
        </p:grpSpPr>
        <p:sp>
          <p:nvSpPr>
            <p:cNvPr id="12818" name="Google Shape;12818;p72"/>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2"/>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2"/>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2"/>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2"/>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2"/>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4" name="Google Shape;12824;p72"/>
          <p:cNvGrpSpPr/>
          <p:nvPr/>
        </p:nvGrpSpPr>
        <p:grpSpPr>
          <a:xfrm>
            <a:off x="3988156" y="3205960"/>
            <a:ext cx="353954" cy="318880"/>
            <a:chOff x="3988156" y="3380210"/>
            <a:chExt cx="353954" cy="318880"/>
          </a:xfrm>
        </p:grpSpPr>
        <p:sp>
          <p:nvSpPr>
            <p:cNvPr id="12825" name="Google Shape;12825;p72"/>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6" name="Google Shape;12826;p72"/>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2"/>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2"/>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2"/>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0" name="Google Shape;12830;p72"/>
          <p:cNvGrpSpPr/>
          <p:nvPr/>
        </p:nvGrpSpPr>
        <p:grpSpPr>
          <a:xfrm>
            <a:off x="3541011" y="3193070"/>
            <a:ext cx="348257" cy="346188"/>
            <a:chOff x="3541011" y="3367320"/>
            <a:chExt cx="348257" cy="346188"/>
          </a:xfrm>
        </p:grpSpPr>
        <p:sp>
          <p:nvSpPr>
            <p:cNvPr id="12831" name="Google Shape;12831;p72"/>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2"/>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72"/>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4" name="Google Shape;12834;p72"/>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5" name="Google Shape;12835;p72"/>
          <p:cNvGrpSpPr/>
          <p:nvPr/>
        </p:nvGrpSpPr>
        <p:grpSpPr>
          <a:xfrm>
            <a:off x="1314678" y="3183967"/>
            <a:ext cx="334666" cy="365348"/>
            <a:chOff x="1314678" y="3358217"/>
            <a:chExt cx="334666" cy="365348"/>
          </a:xfrm>
        </p:grpSpPr>
        <p:sp>
          <p:nvSpPr>
            <p:cNvPr id="12836" name="Google Shape;12836;p72"/>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2"/>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2"/>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2"/>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2"/>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1" name="Google Shape;12841;p72"/>
          <p:cNvGrpSpPr/>
          <p:nvPr/>
        </p:nvGrpSpPr>
        <p:grpSpPr>
          <a:xfrm>
            <a:off x="1748582" y="3198385"/>
            <a:ext cx="359269" cy="335780"/>
            <a:chOff x="1748582" y="3372635"/>
            <a:chExt cx="359269" cy="335780"/>
          </a:xfrm>
        </p:grpSpPr>
        <p:sp>
          <p:nvSpPr>
            <p:cNvPr id="12842" name="Google Shape;12842;p72"/>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43" name="Google Shape;12843;p72"/>
            <p:cNvGrpSpPr/>
            <p:nvPr/>
          </p:nvGrpSpPr>
          <p:grpSpPr>
            <a:xfrm>
              <a:off x="1748582" y="3372635"/>
              <a:ext cx="333520" cy="335780"/>
              <a:chOff x="1748582" y="3372635"/>
              <a:chExt cx="333520" cy="335780"/>
            </a:xfrm>
          </p:grpSpPr>
          <p:sp>
            <p:nvSpPr>
              <p:cNvPr id="12844" name="Google Shape;12844;p72"/>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2"/>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2"/>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847" name="Google Shape;12847;p72"/>
          <p:cNvGrpSpPr/>
          <p:nvPr/>
        </p:nvGrpSpPr>
        <p:grpSpPr>
          <a:xfrm>
            <a:off x="2640993" y="3183585"/>
            <a:ext cx="365348" cy="364966"/>
            <a:chOff x="2640993" y="3357835"/>
            <a:chExt cx="365348" cy="364966"/>
          </a:xfrm>
        </p:grpSpPr>
        <p:sp>
          <p:nvSpPr>
            <p:cNvPr id="12848" name="Google Shape;12848;p72"/>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2"/>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2"/>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2"/>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2"/>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2"/>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2"/>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2"/>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2"/>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2"/>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8" name="Google Shape;12858;p72"/>
          <p:cNvGrpSpPr/>
          <p:nvPr/>
        </p:nvGrpSpPr>
        <p:grpSpPr>
          <a:xfrm>
            <a:off x="4886264" y="3191924"/>
            <a:ext cx="350548" cy="350198"/>
            <a:chOff x="4886264" y="3366174"/>
            <a:chExt cx="350548" cy="350198"/>
          </a:xfrm>
        </p:grpSpPr>
        <p:sp>
          <p:nvSpPr>
            <p:cNvPr id="12859" name="Google Shape;12859;p72"/>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0" name="Google Shape;12860;p72"/>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1" name="Google Shape;12861;p72"/>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2"/>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2"/>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2"/>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2"/>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2"/>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2"/>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2"/>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2"/>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2"/>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2"/>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2" name="Google Shape;12872;p72"/>
          <p:cNvGrpSpPr/>
          <p:nvPr/>
        </p:nvGrpSpPr>
        <p:grpSpPr>
          <a:xfrm>
            <a:off x="5331913" y="3239697"/>
            <a:ext cx="347143" cy="254684"/>
            <a:chOff x="5331913" y="3413947"/>
            <a:chExt cx="347143" cy="254684"/>
          </a:xfrm>
        </p:grpSpPr>
        <p:sp>
          <p:nvSpPr>
            <p:cNvPr id="12873" name="Google Shape;12873;p72"/>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2"/>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2"/>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2"/>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2"/>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2"/>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9" name="Google Shape;12879;p72"/>
          <p:cNvGrpSpPr/>
          <p:nvPr/>
        </p:nvGrpSpPr>
        <p:grpSpPr>
          <a:xfrm>
            <a:off x="5776798" y="3235528"/>
            <a:ext cx="346379" cy="264518"/>
            <a:chOff x="5776798" y="3409778"/>
            <a:chExt cx="346379" cy="264518"/>
          </a:xfrm>
        </p:grpSpPr>
        <p:sp>
          <p:nvSpPr>
            <p:cNvPr id="12880" name="Google Shape;12880;p72"/>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2"/>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2"/>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2"/>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2"/>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2"/>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6" name="Google Shape;12886;p72"/>
          <p:cNvGrpSpPr/>
          <p:nvPr/>
        </p:nvGrpSpPr>
        <p:grpSpPr>
          <a:xfrm>
            <a:off x="7108015" y="3222255"/>
            <a:ext cx="344883" cy="290299"/>
            <a:chOff x="7108015" y="3396505"/>
            <a:chExt cx="344883" cy="290299"/>
          </a:xfrm>
        </p:grpSpPr>
        <p:sp>
          <p:nvSpPr>
            <p:cNvPr id="12887" name="Google Shape;12887;p72"/>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2"/>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2"/>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2"/>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72"/>
          <p:cNvGrpSpPr/>
          <p:nvPr/>
        </p:nvGrpSpPr>
        <p:grpSpPr>
          <a:xfrm>
            <a:off x="7551754" y="3216558"/>
            <a:ext cx="344883" cy="301311"/>
            <a:chOff x="7551754" y="3390808"/>
            <a:chExt cx="344883" cy="301311"/>
          </a:xfrm>
        </p:grpSpPr>
        <p:sp>
          <p:nvSpPr>
            <p:cNvPr id="12892" name="Google Shape;12892;p72"/>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2"/>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2"/>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2"/>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2"/>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2"/>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2"/>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2"/>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2"/>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2"/>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2"/>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3" name="Google Shape;12903;p72"/>
          <p:cNvGrpSpPr/>
          <p:nvPr/>
        </p:nvGrpSpPr>
        <p:grpSpPr>
          <a:xfrm>
            <a:off x="6707084" y="3213153"/>
            <a:ext cx="261145" cy="308504"/>
            <a:chOff x="6707084" y="3387403"/>
            <a:chExt cx="261145" cy="308504"/>
          </a:xfrm>
        </p:grpSpPr>
        <p:sp>
          <p:nvSpPr>
            <p:cNvPr id="12904" name="Google Shape;12904;p72"/>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2"/>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2"/>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2"/>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8" name="Google Shape;12908;p72"/>
          <p:cNvGrpSpPr/>
          <p:nvPr/>
        </p:nvGrpSpPr>
        <p:grpSpPr>
          <a:xfrm>
            <a:off x="848978" y="4123387"/>
            <a:ext cx="377824" cy="324418"/>
            <a:chOff x="848978" y="4297637"/>
            <a:chExt cx="377824" cy="324418"/>
          </a:xfrm>
        </p:grpSpPr>
        <p:sp>
          <p:nvSpPr>
            <p:cNvPr id="12909" name="Google Shape;12909;p72"/>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2"/>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2"/>
          <p:cNvGrpSpPr/>
          <p:nvPr/>
        </p:nvGrpSpPr>
        <p:grpSpPr>
          <a:xfrm>
            <a:off x="1754279" y="4112343"/>
            <a:ext cx="351439" cy="345965"/>
            <a:chOff x="1754279" y="4286593"/>
            <a:chExt cx="351439" cy="345965"/>
          </a:xfrm>
        </p:grpSpPr>
        <p:sp>
          <p:nvSpPr>
            <p:cNvPr id="12912" name="Google Shape;12912;p72"/>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2"/>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2"/>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2"/>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2"/>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72"/>
          <p:cNvGrpSpPr/>
          <p:nvPr/>
        </p:nvGrpSpPr>
        <p:grpSpPr>
          <a:xfrm>
            <a:off x="3996113" y="4116926"/>
            <a:ext cx="336512" cy="335048"/>
            <a:chOff x="3996113" y="4291176"/>
            <a:chExt cx="336512" cy="335048"/>
          </a:xfrm>
        </p:grpSpPr>
        <p:sp>
          <p:nvSpPr>
            <p:cNvPr id="12918" name="Google Shape;12918;p72"/>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2"/>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2"/>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21" name="Google Shape;12921;p72"/>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22" name="Google Shape;12922;p72"/>
          <p:cNvGrpSpPr/>
          <p:nvPr/>
        </p:nvGrpSpPr>
        <p:grpSpPr>
          <a:xfrm>
            <a:off x="2179081" y="4111261"/>
            <a:ext cx="397525" cy="348670"/>
            <a:chOff x="2179081" y="4285511"/>
            <a:chExt cx="397525" cy="348670"/>
          </a:xfrm>
        </p:grpSpPr>
        <p:sp>
          <p:nvSpPr>
            <p:cNvPr id="12923" name="Google Shape;12923;p72"/>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2"/>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5" name="Google Shape;12925;p72"/>
          <p:cNvGrpSpPr/>
          <p:nvPr/>
        </p:nvGrpSpPr>
        <p:grpSpPr>
          <a:xfrm>
            <a:off x="3584201" y="4120746"/>
            <a:ext cx="267574" cy="329415"/>
            <a:chOff x="3584201" y="4294996"/>
            <a:chExt cx="267574" cy="329415"/>
          </a:xfrm>
        </p:grpSpPr>
        <p:sp>
          <p:nvSpPr>
            <p:cNvPr id="12926" name="Google Shape;12926;p72"/>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72"/>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72"/>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2"/>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0" name="Google Shape;12930;p72"/>
          <p:cNvGrpSpPr/>
          <p:nvPr/>
        </p:nvGrpSpPr>
        <p:grpSpPr>
          <a:xfrm>
            <a:off x="3082855" y="4121478"/>
            <a:ext cx="375946" cy="327823"/>
            <a:chOff x="3082855" y="4295728"/>
            <a:chExt cx="375946" cy="327823"/>
          </a:xfrm>
        </p:grpSpPr>
        <p:sp>
          <p:nvSpPr>
            <p:cNvPr id="12931" name="Google Shape;12931;p72"/>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2"/>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2"/>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2"/>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2"/>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2"/>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2"/>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2"/>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2"/>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2"/>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2"/>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2" name="Google Shape;12942;p72"/>
          <p:cNvGrpSpPr/>
          <p:nvPr/>
        </p:nvGrpSpPr>
        <p:grpSpPr>
          <a:xfrm>
            <a:off x="2749016" y="4116926"/>
            <a:ext cx="150831" cy="336926"/>
            <a:chOff x="2749016" y="4291176"/>
            <a:chExt cx="150831" cy="336926"/>
          </a:xfrm>
        </p:grpSpPr>
        <p:sp>
          <p:nvSpPr>
            <p:cNvPr id="12943" name="Google Shape;12943;p72"/>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2"/>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2"/>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2"/>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7" name="Google Shape;12947;p72"/>
          <p:cNvGrpSpPr/>
          <p:nvPr/>
        </p:nvGrpSpPr>
        <p:grpSpPr>
          <a:xfrm>
            <a:off x="7127716" y="4105182"/>
            <a:ext cx="248254" cy="361942"/>
            <a:chOff x="7127716" y="4279432"/>
            <a:chExt cx="248254" cy="361942"/>
          </a:xfrm>
        </p:grpSpPr>
        <p:sp>
          <p:nvSpPr>
            <p:cNvPr id="12948" name="Google Shape;12948;p72"/>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72"/>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2"/>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2"/>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2"/>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2"/>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2"/>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2"/>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2"/>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7" name="Google Shape;12957;p72"/>
          <p:cNvGrpSpPr/>
          <p:nvPr/>
        </p:nvGrpSpPr>
        <p:grpSpPr>
          <a:xfrm>
            <a:off x="7565408" y="4105182"/>
            <a:ext cx="248255" cy="361942"/>
            <a:chOff x="7565408" y="4279432"/>
            <a:chExt cx="248255" cy="361942"/>
          </a:xfrm>
        </p:grpSpPr>
        <p:sp>
          <p:nvSpPr>
            <p:cNvPr id="12958" name="Google Shape;12958;p72"/>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2"/>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2"/>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2"/>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2"/>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2"/>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2"/>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72"/>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6" name="Google Shape;12966;p72"/>
          <p:cNvGrpSpPr/>
          <p:nvPr/>
        </p:nvGrpSpPr>
        <p:grpSpPr>
          <a:xfrm>
            <a:off x="6264109" y="4105182"/>
            <a:ext cx="225498" cy="361560"/>
            <a:chOff x="6264109" y="4279432"/>
            <a:chExt cx="225498" cy="361560"/>
          </a:xfrm>
        </p:grpSpPr>
        <p:sp>
          <p:nvSpPr>
            <p:cNvPr id="12967" name="Google Shape;12967;p72"/>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2"/>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9" name="Google Shape;12969;p72"/>
          <p:cNvGrpSpPr/>
          <p:nvPr/>
        </p:nvGrpSpPr>
        <p:grpSpPr>
          <a:xfrm>
            <a:off x="7929578" y="4110115"/>
            <a:ext cx="395266" cy="351312"/>
            <a:chOff x="7929578" y="4284365"/>
            <a:chExt cx="395266" cy="351312"/>
          </a:xfrm>
        </p:grpSpPr>
        <p:sp>
          <p:nvSpPr>
            <p:cNvPr id="12970" name="Google Shape;12970;p72"/>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2"/>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2"/>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2"/>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4" name="Google Shape;12974;p72"/>
          <p:cNvGrpSpPr/>
          <p:nvPr/>
        </p:nvGrpSpPr>
        <p:grpSpPr>
          <a:xfrm>
            <a:off x="6595502" y="4149527"/>
            <a:ext cx="426315" cy="332826"/>
            <a:chOff x="6639652" y="4323777"/>
            <a:chExt cx="426315" cy="332826"/>
          </a:xfrm>
        </p:grpSpPr>
        <p:sp>
          <p:nvSpPr>
            <p:cNvPr id="12975" name="Google Shape;12975;p72"/>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2"/>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2"/>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2"/>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2"/>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2"/>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2"/>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2"/>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72"/>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4" name="Google Shape;12984;p72"/>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5" name="Google Shape;12985;p72"/>
          <p:cNvGrpSpPr/>
          <p:nvPr/>
        </p:nvGrpSpPr>
        <p:grpSpPr>
          <a:xfrm>
            <a:off x="5357662" y="4123387"/>
            <a:ext cx="287275" cy="326296"/>
            <a:chOff x="5357662" y="4297637"/>
            <a:chExt cx="287275" cy="326296"/>
          </a:xfrm>
        </p:grpSpPr>
        <p:sp>
          <p:nvSpPr>
            <p:cNvPr id="12986" name="Google Shape;12986;p72"/>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2"/>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2"/>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2"/>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2"/>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1" name="Google Shape;12991;p72"/>
          <p:cNvGrpSpPr/>
          <p:nvPr/>
        </p:nvGrpSpPr>
        <p:grpSpPr>
          <a:xfrm>
            <a:off x="5774124" y="4120300"/>
            <a:ext cx="331611" cy="331674"/>
            <a:chOff x="5774124" y="4294550"/>
            <a:chExt cx="331611" cy="331674"/>
          </a:xfrm>
        </p:grpSpPr>
        <p:sp>
          <p:nvSpPr>
            <p:cNvPr id="12992" name="Google Shape;12992;p72"/>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72"/>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4" name="Google Shape;12994;p72"/>
          <p:cNvGrpSpPr/>
          <p:nvPr/>
        </p:nvGrpSpPr>
        <p:grpSpPr>
          <a:xfrm>
            <a:off x="4890434" y="4113139"/>
            <a:ext cx="345997" cy="346029"/>
            <a:chOff x="4890434" y="4287389"/>
            <a:chExt cx="345997" cy="346029"/>
          </a:xfrm>
        </p:grpSpPr>
        <p:sp>
          <p:nvSpPr>
            <p:cNvPr id="12995" name="Google Shape;12995;p72"/>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2"/>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2"/>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2"/>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2"/>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2"/>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2"/>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2" name="Google Shape;13002;p72"/>
          <p:cNvGrpSpPr/>
          <p:nvPr/>
        </p:nvGrpSpPr>
        <p:grpSpPr>
          <a:xfrm>
            <a:off x="2165809" y="3636809"/>
            <a:ext cx="422542" cy="342973"/>
            <a:chOff x="2165809" y="3811059"/>
            <a:chExt cx="422542" cy="342973"/>
          </a:xfrm>
        </p:grpSpPr>
        <p:sp>
          <p:nvSpPr>
            <p:cNvPr id="13003" name="Google Shape;13003;p72"/>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2"/>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2"/>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2"/>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2"/>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2"/>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2"/>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2"/>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72"/>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72"/>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2"/>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2"/>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2"/>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2"/>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2"/>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2"/>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2"/>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2"/>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21" name="Google Shape;13021;p72"/>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22" name="Google Shape;13022;p72"/>
          <p:cNvGrpSpPr/>
          <p:nvPr/>
        </p:nvGrpSpPr>
        <p:grpSpPr>
          <a:xfrm>
            <a:off x="903530" y="3631875"/>
            <a:ext cx="264550" cy="353222"/>
            <a:chOff x="903530" y="3806125"/>
            <a:chExt cx="264550" cy="353222"/>
          </a:xfrm>
        </p:grpSpPr>
        <p:sp>
          <p:nvSpPr>
            <p:cNvPr id="13023" name="Google Shape;13023;p72"/>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2"/>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2"/>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2"/>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7" name="Google Shape;13027;p72"/>
          <p:cNvGrpSpPr/>
          <p:nvPr/>
        </p:nvGrpSpPr>
        <p:grpSpPr>
          <a:xfrm>
            <a:off x="850092" y="3178684"/>
            <a:ext cx="369517" cy="375660"/>
            <a:chOff x="850092" y="3352934"/>
            <a:chExt cx="369517" cy="375660"/>
          </a:xfrm>
        </p:grpSpPr>
        <p:sp>
          <p:nvSpPr>
            <p:cNvPr id="13028" name="Google Shape;13028;p72"/>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2"/>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2"/>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2"/>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2"/>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72"/>
          <p:cNvGrpSpPr/>
          <p:nvPr/>
        </p:nvGrpSpPr>
        <p:grpSpPr>
          <a:xfrm>
            <a:off x="2611458" y="3642124"/>
            <a:ext cx="426329" cy="332375"/>
            <a:chOff x="2611458" y="3816374"/>
            <a:chExt cx="426329" cy="332375"/>
          </a:xfrm>
        </p:grpSpPr>
        <p:sp>
          <p:nvSpPr>
            <p:cNvPr id="13034" name="Google Shape;13034;p72"/>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2"/>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2"/>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2"/>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2"/>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2"/>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2"/>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2"/>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72"/>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72"/>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44" name="Google Shape;13044;p72"/>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45" name="Google Shape;13045;p72"/>
          <p:cNvGrpSpPr/>
          <p:nvPr/>
        </p:nvGrpSpPr>
        <p:grpSpPr>
          <a:xfrm>
            <a:off x="4019984" y="3631143"/>
            <a:ext cx="293704" cy="353954"/>
            <a:chOff x="4019984" y="3805393"/>
            <a:chExt cx="293704" cy="353954"/>
          </a:xfrm>
        </p:grpSpPr>
        <p:sp>
          <p:nvSpPr>
            <p:cNvPr id="13046" name="Google Shape;13046;p72"/>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2"/>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8" name="Google Shape;13048;p72"/>
          <p:cNvGrpSpPr/>
          <p:nvPr/>
        </p:nvGrpSpPr>
        <p:grpSpPr>
          <a:xfrm>
            <a:off x="8006505" y="3215794"/>
            <a:ext cx="323654" cy="303189"/>
            <a:chOff x="8006505" y="3390044"/>
            <a:chExt cx="323654" cy="303189"/>
          </a:xfrm>
        </p:grpSpPr>
        <p:sp>
          <p:nvSpPr>
            <p:cNvPr id="13049" name="Google Shape;13049;p72"/>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2"/>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2"/>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2"/>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2"/>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2"/>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5" name="Google Shape;13055;p72"/>
          <p:cNvGrpSpPr/>
          <p:nvPr/>
        </p:nvGrpSpPr>
        <p:grpSpPr>
          <a:xfrm>
            <a:off x="1299146" y="3632257"/>
            <a:ext cx="367990" cy="351312"/>
            <a:chOff x="1299146" y="3806507"/>
            <a:chExt cx="367990" cy="351312"/>
          </a:xfrm>
        </p:grpSpPr>
        <p:sp>
          <p:nvSpPr>
            <p:cNvPr id="13056" name="Google Shape;13056;p72"/>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2"/>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58" name="Google Shape;13058;p72"/>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59" name="Google Shape;13059;p72"/>
          <p:cNvGrpSpPr/>
          <p:nvPr/>
        </p:nvGrpSpPr>
        <p:grpSpPr>
          <a:xfrm>
            <a:off x="7550258" y="3658420"/>
            <a:ext cx="371395" cy="301279"/>
            <a:chOff x="7550258" y="3832670"/>
            <a:chExt cx="371395" cy="301279"/>
          </a:xfrm>
        </p:grpSpPr>
        <p:sp>
          <p:nvSpPr>
            <p:cNvPr id="13060" name="Google Shape;13060;p72"/>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2"/>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2"/>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2"/>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2"/>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2"/>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2"/>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2"/>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2"/>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2"/>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72"/>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72"/>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2"/>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2"/>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2"/>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2"/>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2"/>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2"/>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78" name="Google Shape;13078;p72"/>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79" name="Google Shape;13079;p72"/>
          <p:cNvGrpSpPr/>
          <p:nvPr/>
        </p:nvGrpSpPr>
        <p:grpSpPr>
          <a:xfrm>
            <a:off x="6659725" y="3633785"/>
            <a:ext cx="367608" cy="350548"/>
            <a:chOff x="6659725" y="3808035"/>
            <a:chExt cx="367608" cy="350548"/>
          </a:xfrm>
        </p:grpSpPr>
        <p:sp>
          <p:nvSpPr>
            <p:cNvPr id="13080" name="Google Shape;13080;p72"/>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2"/>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2" name="Google Shape;13082;p72"/>
          <p:cNvGrpSpPr/>
          <p:nvPr/>
        </p:nvGrpSpPr>
        <p:grpSpPr>
          <a:xfrm>
            <a:off x="6219391" y="3642506"/>
            <a:ext cx="356627" cy="334252"/>
            <a:chOff x="6219391" y="3816756"/>
            <a:chExt cx="356627" cy="334252"/>
          </a:xfrm>
        </p:grpSpPr>
        <p:sp>
          <p:nvSpPr>
            <p:cNvPr id="13083" name="Google Shape;13083;p72"/>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2"/>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2"/>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2"/>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7" name="Google Shape;13087;p72"/>
          <p:cNvGrpSpPr/>
          <p:nvPr/>
        </p:nvGrpSpPr>
        <p:grpSpPr>
          <a:xfrm>
            <a:off x="5778676" y="3652722"/>
            <a:ext cx="349052" cy="313055"/>
            <a:chOff x="5778676" y="3826972"/>
            <a:chExt cx="349052" cy="313055"/>
          </a:xfrm>
        </p:grpSpPr>
        <p:sp>
          <p:nvSpPr>
            <p:cNvPr id="13088" name="Google Shape;13088;p72"/>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2"/>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2"/>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2"/>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2"/>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3" name="Google Shape;13093;p72"/>
          <p:cNvGrpSpPr/>
          <p:nvPr/>
        </p:nvGrpSpPr>
        <p:grpSpPr>
          <a:xfrm>
            <a:off x="5355784" y="3660297"/>
            <a:ext cx="299019" cy="297905"/>
            <a:chOff x="5355784" y="3834547"/>
            <a:chExt cx="299019" cy="297905"/>
          </a:xfrm>
        </p:grpSpPr>
        <p:sp>
          <p:nvSpPr>
            <p:cNvPr id="13094" name="Google Shape;13094;p72"/>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2"/>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2"/>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7" name="Google Shape;13097;p72"/>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8" name="Google Shape;13098;p72"/>
          <p:cNvGrpSpPr/>
          <p:nvPr/>
        </p:nvGrpSpPr>
        <p:grpSpPr>
          <a:xfrm>
            <a:off x="8036455" y="3633021"/>
            <a:ext cx="292176" cy="353985"/>
            <a:chOff x="8036455" y="3807271"/>
            <a:chExt cx="292176" cy="353985"/>
          </a:xfrm>
        </p:grpSpPr>
        <p:sp>
          <p:nvSpPr>
            <p:cNvPr id="13099" name="Google Shape;13099;p72"/>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2"/>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01" name="Google Shape;13101;p72"/>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102" name="Google Shape;13102;p72"/>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grpSp>
        <p:nvGrpSpPr>
          <p:cNvPr id="13103" name="Google Shape;13103;p72"/>
          <p:cNvGrpSpPr/>
          <p:nvPr/>
        </p:nvGrpSpPr>
        <p:grpSpPr>
          <a:xfrm>
            <a:off x="4874902" y="3634549"/>
            <a:ext cx="345615" cy="350835"/>
            <a:chOff x="4874902" y="3808799"/>
            <a:chExt cx="345615" cy="350835"/>
          </a:xfrm>
        </p:grpSpPr>
        <p:sp>
          <p:nvSpPr>
            <p:cNvPr id="13104" name="Google Shape;13104;p72"/>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2"/>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2"/>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2"/>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2"/>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2"/>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2"/>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2"/>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2"/>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2"/>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2"/>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2"/>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2"/>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2"/>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2"/>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2"/>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2"/>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1" name="Google Shape;13121;p72"/>
          <p:cNvGrpSpPr/>
          <p:nvPr/>
        </p:nvGrpSpPr>
        <p:grpSpPr>
          <a:xfrm>
            <a:off x="3095745" y="3631143"/>
            <a:ext cx="352840" cy="354717"/>
            <a:chOff x="3095745" y="3805393"/>
            <a:chExt cx="352840" cy="354717"/>
          </a:xfrm>
        </p:grpSpPr>
        <p:sp>
          <p:nvSpPr>
            <p:cNvPr id="13122" name="Google Shape;13122;p72"/>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2"/>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2"/>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2"/>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2"/>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2"/>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31" name="Shape 13131"/>
        <p:cNvGrpSpPr/>
        <p:nvPr/>
      </p:nvGrpSpPr>
      <p:grpSpPr>
        <a:xfrm>
          <a:off x="0" y="0"/>
          <a:ext cx="0" cy="0"/>
          <a:chOff x="0" y="0"/>
          <a:chExt cx="0" cy="0"/>
        </a:xfrm>
      </p:grpSpPr>
      <p:grpSp>
        <p:nvGrpSpPr>
          <p:cNvPr id="13132" name="Google Shape;13132;p73"/>
          <p:cNvGrpSpPr/>
          <p:nvPr/>
        </p:nvGrpSpPr>
        <p:grpSpPr>
          <a:xfrm>
            <a:off x="2704005" y="4083381"/>
            <a:ext cx="342144" cy="362704"/>
            <a:chOff x="2704005" y="4258781"/>
            <a:chExt cx="342144" cy="362704"/>
          </a:xfrm>
        </p:grpSpPr>
        <p:sp>
          <p:nvSpPr>
            <p:cNvPr id="13133" name="Google Shape;13133;p73"/>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3"/>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3"/>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3"/>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3"/>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3"/>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3"/>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0" name="Google Shape;13140;p73"/>
          <p:cNvGrpSpPr/>
          <p:nvPr/>
        </p:nvGrpSpPr>
        <p:grpSpPr>
          <a:xfrm>
            <a:off x="2157462" y="4083096"/>
            <a:ext cx="347435" cy="363370"/>
            <a:chOff x="2157462" y="4258496"/>
            <a:chExt cx="347435" cy="363370"/>
          </a:xfrm>
        </p:grpSpPr>
        <p:sp>
          <p:nvSpPr>
            <p:cNvPr id="13141" name="Google Shape;13141;p73"/>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3"/>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3"/>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4" name="Google Shape;13144;p73"/>
          <p:cNvGrpSpPr/>
          <p:nvPr/>
        </p:nvGrpSpPr>
        <p:grpSpPr>
          <a:xfrm>
            <a:off x="4010963" y="3588381"/>
            <a:ext cx="343665" cy="363211"/>
            <a:chOff x="4010963" y="3763781"/>
            <a:chExt cx="343665" cy="363211"/>
          </a:xfrm>
        </p:grpSpPr>
        <p:sp>
          <p:nvSpPr>
            <p:cNvPr id="13145" name="Google Shape;13145;p73"/>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3"/>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3"/>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3"/>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3"/>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0" name="Google Shape;13150;p73"/>
          <p:cNvGrpSpPr/>
          <p:nvPr/>
        </p:nvGrpSpPr>
        <p:grpSpPr>
          <a:xfrm>
            <a:off x="2214042" y="3635109"/>
            <a:ext cx="368153" cy="311193"/>
            <a:chOff x="2214042" y="3810509"/>
            <a:chExt cx="368153" cy="311193"/>
          </a:xfrm>
        </p:grpSpPr>
        <p:sp>
          <p:nvSpPr>
            <p:cNvPr id="13151" name="Google Shape;13151;p73"/>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3"/>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73"/>
          <p:cNvGrpSpPr/>
          <p:nvPr/>
        </p:nvGrpSpPr>
        <p:grpSpPr>
          <a:xfrm>
            <a:off x="1797413" y="3606819"/>
            <a:ext cx="367805" cy="367773"/>
            <a:chOff x="1768938" y="3782219"/>
            <a:chExt cx="367805" cy="367773"/>
          </a:xfrm>
        </p:grpSpPr>
        <p:sp>
          <p:nvSpPr>
            <p:cNvPr id="13154" name="Google Shape;13154;p73"/>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3"/>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3"/>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3"/>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8" name="Google Shape;13158;p73"/>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9" name="Google Shape;13159;p73"/>
          <p:cNvGrpSpPr/>
          <p:nvPr/>
        </p:nvGrpSpPr>
        <p:grpSpPr>
          <a:xfrm>
            <a:off x="2681385" y="3623039"/>
            <a:ext cx="325544" cy="327413"/>
            <a:chOff x="2681385" y="3798439"/>
            <a:chExt cx="325544" cy="327413"/>
          </a:xfrm>
        </p:grpSpPr>
        <p:sp>
          <p:nvSpPr>
            <p:cNvPr id="13160" name="Google Shape;13160;p73"/>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3"/>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3"/>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3"/>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3"/>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3"/>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3"/>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7" name="Google Shape;13167;p73"/>
          <p:cNvGrpSpPr/>
          <p:nvPr/>
        </p:nvGrpSpPr>
        <p:grpSpPr>
          <a:xfrm>
            <a:off x="6243928" y="4088102"/>
            <a:ext cx="274254" cy="350824"/>
            <a:chOff x="6243928" y="4263502"/>
            <a:chExt cx="274254" cy="350824"/>
          </a:xfrm>
        </p:grpSpPr>
        <p:sp>
          <p:nvSpPr>
            <p:cNvPr id="13168" name="Google Shape;13168;p73"/>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3"/>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3"/>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3"/>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3"/>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3"/>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3"/>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3"/>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76" name="Google Shape;13176;p73"/>
          <p:cNvGrpSpPr/>
          <p:nvPr/>
        </p:nvGrpSpPr>
        <p:grpSpPr>
          <a:xfrm>
            <a:off x="3560600" y="3587938"/>
            <a:ext cx="352345" cy="363655"/>
            <a:chOff x="3560600" y="3763338"/>
            <a:chExt cx="352345" cy="363655"/>
          </a:xfrm>
        </p:grpSpPr>
        <p:sp>
          <p:nvSpPr>
            <p:cNvPr id="13177" name="Google Shape;13177;p73"/>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3"/>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3"/>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73"/>
          <p:cNvGrpSpPr/>
          <p:nvPr/>
        </p:nvGrpSpPr>
        <p:grpSpPr>
          <a:xfrm>
            <a:off x="5790556" y="4085852"/>
            <a:ext cx="279513" cy="356083"/>
            <a:chOff x="5790556" y="4261252"/>
            <a:chExt cx="279513" cy="356083"/>
          </a:xfrm>
        </p:grpSpPr>
        <p:sp>
          <p:nvSpPr>
            <p:cNvPr id="13181" name="Google Shape;13181;p73"/>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3"/>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3"/>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3"/>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3"/>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3"/>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3"/>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73"/>
          <p:cNvGrpSpPr/>
          <p:nvPr/>
        </p:nvGrpSpPr>
        <p:grpSpPr>
          <a:xfrm>
            <a:off x="5341333" y="4085852"/>
            <a:ext cx="278752" cy="356463"/>
            <a:chOff x="5341333" y="4261252"/>
            <a:chExt cx="278752" cy="356463"/>
          </a:xfrm>
        </p:grpSpPr>
        <p:sp>
          <p:nvSpPr>
            <p:cNvPr id="13189" name="Google Shape;13189;p73"/>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3"/>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3"/>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3"/>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3"/>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3"/>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3"/>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96" name="Google Shape;13196;p73"/>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97" name="Google Shape;13197;p73"/>
          <p:cNvGrpSpPr/>
          <p:nvPr/>
        </p:nvGrpSpPr>
        <p:grpSpPr>
          <a:xfrm>
            <a:off x="3103646" y="3590676"/>
            <a:ext cx="360233" cy="362451"/>
            <a:chOff x="3107608" y="3763401"/>
            <a:chExt cx="360233" cy="362451"/>
          </a:xfrm>
        </p:grpSpPr>
        <p:sp>
          <p:nvSpPr>
            <p:cNvPr id="13198" name="Google Shape;13198;p73"/>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3"/>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3"/>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1" name="Google Shape;13201;p73"/>
          <p:cNvGrpSpPr/>
          <p:nvPr/>
        </p:nvGrpSpPr>
        <p:grpSpPr>
          <a:xfrm>
            <a:off x="889343" y="3625827"/>
            <a:ext cx="351585" cy="339705"/>
            <a:chOff x="889343" y="3801227"/>
            <a:chExt cx="351585" cy="339705"/>
          </a:xfrm>
        </p:grpSpPr>
        <p:sp>
          <p:nvSpPr>
            <p:cNvPr id="13202" name="Google Shape;13202;p73"/>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3"/>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3"/>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3"/>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3"/>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7" name="Google Shape;13207;p73"/>
          <p:cNvGrpSpPr/>
          <p:nvPr/>
        </p:nvGrpSpPr>
        <p:grpSpPr>
          <a:xfrm>
            <a:off x="4896609" y="4085472"/>
            <a:ext cx="278784" cy="355323"/>
            <a:chOff x="4896609" y="4260872"/>
            <a:chExt cx="278784" cy="355323"/>
          </a:xfrm>
        </p:grpSpPr>
        <p:sp>
          <p:nvSpPr>
            <p:cNvPr id="13208" name="Google Shape;13208;p73"/>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3"/>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3"/>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3"/>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3"/>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3"/>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4" name="Google Shape;13214;p73"/>
          <p:cNvGrpSpPr/>
          <p:nvPr/>
        </p:nvGrpSpPr>
        <p:grpSpPr>
          <a:xfrm>
            <a:off x="7598438" y="4090731"/>
            <a:ext cx="260283" cy="345914"/>
            <a:chOff x="7598438" y="4266131"/>
            <a:chExt cx="260283" cy="345914"/>
          </a:xfrm>
        </p:grpSpPr>
        <p:sp>
          <p:nvSpPr>
            <p:cNvPr id="13215" name="Google Shape;13215;p73"/>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3"/>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3"/>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3"/>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3"/>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0" name="Google Shape;13220;p73"/>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1" name="Google Shape;13221;p73"/>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2" name="Google Shape;13222;p73"/>
          <p:cNvGrpSpPr/>
          <p:nvPr/>
        </p:nvGrpSpPr>
        <p:grpSpPr>
          <a:xfrm>
            <a:off x="1767069" y="3184746"/>
            <a:ext cx="286324" cy="348163"/>
            <a:chOff x="1767069" y="3360146"/>
            <a:chExt cx="286324" cy="348163"/>
          </a:xfrm>
        </p:grpSpPr>
        <p:sp>
          <p:nvSpPr>
            <p:cNvPr id="13223" name="Google Shape;13223;p73"/>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3"/>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3"/>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3"/>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3"/>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3"/>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3"/>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0" name="Google Shape;13230;p73"/>
          <p:cNvGrpSpPr/>
          <p:nvPr/>
        </p:nvGrpSpPr>
        <p:grpSpPr>
          <a:xfrm>
            <a:off x="7149944" y="4090731"/>
            <a:ext cx="260283" cy="345914"/>
            <a:chOff x="7149944" y="4266131"/>
            <a:chExt cx="260283" cy="345914"/>
          </a:xfrm>
        </p:grpSpPr>
        <p:sp>
          <p:nvSpPr>
            <p:cNvPr id="13231" name="Google Shape;13231;p73"/>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3"/>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3"/>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3"/>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3"/>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3"/>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7" name="Google Shape;13237;p73"/>
          <p:cNvGrpSpPr/>
          <p:nvPr/>
        </p:nvGrpSpPr>
        <p:grpSpPr>
          <a:xfrm>
            <a:off x="6695051" y="4083951"/>
            <a:ext cx="270104" cy="360233"/>
            <a:chOff x="6695051" y="4259351"/>
            <a:chExt cx="270104" cy="360233"/>
          </a:xfrm>
        </p:grpSpPr>
        <p:sp>
          <p:nvSpPr>
            <p:cNvPr id="13238" name="Google Shape;13238;p73"/>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3"/>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3"/>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3"/>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2" name="Google Shape;13242;p73"/>
          <p:cNvGrpSpPr/>
          <p:nvPr/>
        </p:nvGrpSpPr>
        <p:grpSpPr>
          <a:xfrm>
            <a:off x="8047661" y="4082051"/>
            <a:ext cx="277263" cy="362514"/>
            <a:chOff x="8047661" y="4257451"/>
            <a:chExt cx="277263" cy="362514"/>
          </a:xfrm>
        </p:grpSpPr>
        <p:sp>
          <p:nvSpPr>
            <p:cNvPr id="13243" name="Google Shape;13243;p73"/>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3"/>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3"/>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3"/>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7" name="Google Shape;13247;p73"/>
          <p:cNvGrpSpPr/>
          <p:nvPr/>
        </p:nvGrpSpPr>
        <p:grpSpPr>
          <a:xfrm>
            <a:off x="6248078" y="3609068"/>
            <a:ext cx="277263" cy="356115"/>
            <a:chOff x="6248078" y="3784468"/>
            <a:chExt cx="277263" cy="356115"/>
          </a:xfrm>
        </p:grpSpPr>
        <p:sp>
          <p:nvSpPr>
            <p:cNvPr id="13248" name="Google Shape;13248;p73"/>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3"/>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3"/>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3"/>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3"/>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3" name="Google Shape;13253;p73"/>
          <p:cNvGrpSpPr/>
          <p:nvPr/>
        </p:nvGrpSpPr>
        <p:grpSpPr>
          <a:xfrm>
            <a:off x="5800725" y="3610589"/>
            <a:ext cx="277644" cy="354594"/>
            <a:chOff x="5800725" y="3785989"/>
            <a:chExt cx="277644" cy="354594"/>
          </a:xfrm>
        </p:grpSpPr>
        <p:sp>
          <p:nvSpPr>
            <p:cNvPr id="13254" name="Google Shape;13254;p73"/>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3"/>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3"/>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3"/>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3"/>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73"/>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0" name="Google Shape;13260;p73"/>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1" name="Google Shape;13261;p73"/>
          <p:cNvGrpSpPr/>
          <p:nvPr/>
        </p:nvGrpSpPr>
        <p:grpSpPr>
          <a:xfrm>
            <a:off x="2206122" y="3185348"/>
            <a:ext cx="308183" cy="347561"/>
            <a:chOff x="2206122" y="3360748"/>
            <a:chExt cx="308183" cy="347561"/>
          </a:xfrm>
        </p:grpSpPr>
        <p:sp>
          <p:nvSpPr>
            <p:cNvPr id="13262" name="Google Shape;13262;p73"/>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3"/>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3"/>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3"/>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3"/>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73"/>
          <p:cNvGrpSpPr/>
          <p:nvPr/>
        </p:nvGrpSpPr>
        <p:grpSpPr>
          <a:xfrm>
            <a:off x="5353403" y="3610209"/>
            <a:ext cx="277992" cy="354974"/>
            <a:chOff x="5353403" y="3785609"/>
            <a:chExt cx="277992" cy="354974"/>
          </a:xfrm>
        </p:grpSpPr>
        <p:sp>
          <p:nvSpPr>
            <p:cNvPr id="13268" name="Google Shape;13268;p73"/>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3"/>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3"/>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3"/>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3"/>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3"/>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4" name="Google Shape;13274;p73"/>
          <p:cNvGrpSpPr/>
          <p:nvPr/>
        </p:nvGrpSpPr>
        <p:grpSpPr>
          <a:xfrm>
            <a:off x="4896229" y="3610589"/>
            <a:ext cx="278784" cy="354594"/>
            <a:chOff x="4896229" y="3785989"/>
            <a:chExt cx="278784" cy="354594"/>
          </a:xfrm>
        </p:grpSpPr>
        <p:sp>
          <p:nvSpPr>
            <p:cNvPr id="13275" name="Google Shape;13275;p73"/>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3"/>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3"/>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3"/>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3"/>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3"/>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1" name="Google Shape;13281;p73"/>
          <p:cNvGrpSpPr/>
          <p:nvPr/>
        </p:nvGrpSpPr>
        <p:grpSpPr>
          <a:xfrm>
            <a:off x="7592387" y="3612458"/>
            <a:ext cx="273874" cy="351204"/>
            <a:chOff x="7592387" y="3787858"/>
            <a:chExt cx="273874" cy="351204"/>
          </a:xfrm>
        </p:grpSpPr>
        <p:sp>
          <p:nvSpPr>
            <p:cNvPr id="13282" name="Google Shape;13282;p73"/>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3"/>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3"/>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3"/>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6" name="Google Shape;13286;p73"/>
          <p:cNvGrpSpPr/>
          <p:nvPr/>
        </p:nvGrpSpPr>
        <p:grpSpPr>
          <a:xfrm>
            <a:off x="7145794" y="3612458"/>
            <a:ext cx="274254" cy="350444"/>
            <a:chOff x="7145794" y="3787858"/>
            <a:chExt cx="274254" cy="350444"/>
          </a:xfrm>
        </p:grpSpPr>
        <p:sp>
          <p:nvSpPr>
            <p:cNvPr id="13287" name="Google Shape;13287;p73"/>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3"/>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3"/>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0" name="Google Shape;13290;p73"/>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1" name="Google Shape;13291;p73"/>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3"/>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3" name="Google Shape;13293;p73"/>
          <p:cNvGrpSpPr/>
          <p:nvPr/>
        </p:nvGrpSpPr>
        <p:grpSpPr>
          <a:xfrm>
            <a:off x="8054060" y="3611698"/>
            <a:ext cx="266334" cy="353834"/>
            <a:chOff x="8054060" y="3787098"/>
            <a:chExt cx="266334" cy="353834"/>
          </a:xfrm>
        </p:grpSpPr>
        <p:sp>
          <p:nvSpPr>
            <p:cNvPr id="13294" name="Google Shape;13294;p73"/>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3"/>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3"/>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3"/>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8" name="Google Shape;13298;p73"/>
          <p:cNvGrpSpPr/>
          <p:nvPr/>
        </p:nvGrpSpPr>
        <p:grpSpPr>
          <a:xfrm>
            <a:off x="6702211" y="3607199"/>
            <a:ext cx="270104" cy="361754"/>
            <a:chOff x="6702211" y="3782599"/>
            <a:chExt cx="270104" cy="361754"/>
          </a:xfrm>
        </p:grpSpPr>
        <p:sp>
          <p:nvSpPr>
            <p:cNvPr id="13299" name="Google Shape;13299;p73"/>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3"/>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3"/>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3"/>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3"/>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73"/>
          <p:cNvGrpSpPr/>
          <p:nvPr/>
        </p:nvGrpSpPr>
        <p:grpSpPr>
          <a:xfrm>
            <a:off x="3516886" y="3263327"/>
            <a:ext cx="391854" cy="269922"/>
            <a:chOff x="3516850" y="3406526"/>
            <a:chExt cx="369674" cy="254644"/>
          </a:xfrm>
        </p:grpSpPr>
        <p:sp>
          <p:nvSpPr>
            <p:cNvPr id="13305" name="Google Shape;13305;p73"/>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3"/>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3"/>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3"/>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9" name="Google Shape;13309;p73"/>
          <p:cNvGrpSpPr/>
          <p:nvPr/>
        </p:nvGrpSpPr>
        <p:grpSpPr>
          <a:xfrm>
            <a:off x="1310655" y="3185127"/>
            <a:ext cx="306314" cy="347403"/>
            <a:chOff x="1310655" y="3360527"/>
            <a:chExt cx="306314" cy="347403"/>
          </a:xfrm>
        </p:grpSpPr>
        <p:sp>
          <p:nvSpPr>
            <p:cNvPr id="13310" name="Google Shape;13310;p73"/>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3"/>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3"/>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3"/>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3"/>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5" name="Google Shape;13315;p73"/>
          <p:cNvGrpSpPr/>
          <p:nvPr/>
        </p:nvGrpSpPr>
        <p:grpSpPr>
          <a:xfrm>
            <a:off x="3119678" y="3184746"/>
            <a:ext cx="269343" cy="348543"/>
            <a:chOff x="3119678" y="3360146"/>
            <a:chExt cx="269343" cy="348543"/>
          </a:xfrm>
        </p:grpSpPr>
        <p:sp>
          <p:nvSpPr>
            <p:cNvPr id="13316" name="Google Shape;13316;p73"/>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73"/>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3"/>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3"/>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3"/>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3"/>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3"/>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3" name="Google Shape;13323;p73"/>
          <p:cNvGrpSpPr/>
          <p:nvPr/>
        </p:nvGrpSpPr>
        <p:grpSpPr>
          <a:xfrm>
            <a:off x="3967213" y="3181547"/>
            <a:ext cx="368185" cy="354753"/>
            <a:chOff x="3967213" y="3356947"/>
            <a:chExt cx="368185" cy="354753"/>
          </a:xfrm>
        </p:grpSpPr>
        <p:sp>
          <p:nvSpPr>
            <p:cNvPr id="13324" name="Google Shape;13324;p73"/>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3"/>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3"/>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3"/>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3"/>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73"/>
          <p:cNvGrpSpPr/>
          <p:nvPr/>
        </p:nvGrpSpPr>
        <p:grpSpPr>
          <a:xfrm>
            <a:off x="871254" y="3184746"/>
            <a:ext cx="285183" cy="347023"/>
            <a:chOff x="871254" y="3360146"/>
            <a:chExt cx="285183" cy="347023"/>
          </a:xfrm>
        </p:grpSpPr>
        <p:sp>
          <p:nvSpPr>
            <p:cNvPr id="13330" name="Google Shape;13330;p73"/>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3"/>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3"/>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3"/>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73"/>
          <p:cNvGrpSpPr/>
          <p:nvPr/>
        </p:nvGrpSpPr>
        <p:grpSpPr>
          <a:xfrm>
            <a:off x="2665165" y="3184746"/>
            <a:ext cx="281794" cy="349684"/>
            <a:chOff x="2665165" y="3360146"/>
            <a:chExt cx="281794" cy="349684"/>
          </a:xfrm>
        </p:grpSpPr>
        <p:sp>
          <p:nvSpPr>
            <p:cNvPr id="13335" name="Google Shape;13335;p73"/>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3"/>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3"/>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3"/>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3"/>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0" name="Google Shape;13340;p73"/>
          <p:cNvGrpSpPr/>
          <p:nvPr/>
        </p:nvGrpSpPr>
        <p:grpSpPr>
          <a:xfrm>
            <a:off x="7156344" y="3172296"/>
            <a:ext cx="264465" cy="353074"/>
            <a:chOff x="7156344" y="3347696"/>
            <a:chExt cx="264465" cy="353074"/>
          </a:xfrm>
        </p:grpSpPr>
        <p:sp>
          <p:nvSpPr>
            <p:cNvPr id="13341" name="Google Shape;13341;p73"/>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3"/>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3"/>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3"/>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3"/>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73"/>
          <p:cNvGrpSpPr/>
          <p:nvPr/>
        </p:nvGrpSpPr>
        <p:grpSpPr>
          <a:xfrm>
            <a:off x="6703732" y="3171536"/>
            <a:ext cx="264813" cy="352693"/>
            <a:chOff x="6703732" y="3346936"/>
            <a:chExt cx="264813" cy="352693"/>
          </a:xfrm>
        </p:grpSpPr>
        <p:sp>
          <p:nvSpPr>
            <p:cNvPr id="13347" name="Google Shape;13347;p73"/>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73"/>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73"/>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3"/>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3"/>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2" name="Google Shape;13352;p73"/>
          <p:cNvGrpSpPr/>
          <p:nvPr/>
        </p:nvGrpSpPr>
        <p:grpSpPr>
          <a:xfrm>
            <a:off x="6252228" y="3171536"/>
            <a:ext cx="265193" cy="352693"/>
            <a:chOff x="6252228" y="3346936"/>
            <a:chExt cx="265193" cy="352693"/>
          </a:xfrm>
        </p:grpSpPr>
        <p:sp>
          <p:nvSpPr>
            <p:cNvPr id="13353" name="Google Shape;13353;p73"/>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3"/>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3"/>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6" name="Google Shape;13356;p73"/>
          <p:cNvGrpSpPr/>
          <p:nvPr/>
        </p:nvGrpSpPr>
        <p:grpSpPr>
          <a:xfrm>
            <a:off x="5801105" y="3172296"/>
            <a:ext cx="264813" cy="351933"/>
            <a:chOff x="5801105" y="3347696"/>
            <a:chExt cx="264813" cy="351933"/>
          </a:xfrm>
        </p:grpSpPr>
        <p:sp>
          <p:nvSpPr>
            <p:cNvPr id="13357" name="Google Shape;13357;p73"/>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3"/>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3"/>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3"/>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1" name="Google Shape;13361;p73"/>
          <p:cNvGrpSpPr/>
          <p:nvPr/>
        </p:nvGrpSpPr>
        <p:grpSpPr>
          <a:xfrm>
            <a:off x="5349253" y="3171536"/>
            <a:ext cx="265922" cy="352693"/>
            <a:chOff x="5349253" y="3346936"/>
            <a:chExt cx="265922" cy="352693"/>
          </a:xfrm>
        </p:grpSpPr>
        <p:sp>
          <p:nvSpPr>
            <p:cNvPr id="13362" name="Google Shape;13362;p73"/>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3"/>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3"/>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3"/>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73"/>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73"/>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73"/>
          <p:cNvGrpSpPr/>
          <p:nvPr/>
        </p:nvGrpSpPr>
        <p:grpSpPr>
          <a:xfrm>
            <a:off x="4907159" y="3171536"/>
            <a:ext cx="264845" cy="354214"/>
            <a:chOff x="4907159" y="3346936"/>
            <a:chExt cx="264845" cy="354214"/>
          </a:xfrm>
        </p:grpSpPr>
        <p:sp>
          <p:nvSpPr>
            <p:cNvPr id="13369" name="Google Shape;13369;p73"/>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3"/>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1" name="Google Shape;13371;p73"/>
          <p:cNvGrpSpPr/>
          <p:nvPr/>
        </p:nvGrpSpPr>
        <p:grpSpPr>
          <a:xfrm>
            <a:off x="8048421" y="3159086"/>
            <a:ext cx="276503" cy="369674"/>
            <a:chOff x="8048421" y="3334486"/>
            <a:chExt cx="276503" cy="369674"/>
          </a:xfrm>
        </p:grpSpPr>
        <p:sp>
          <p:nvSpPr>
            <p:cNvPr id="13372" name="Google Shape;13372;p73"/>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3"/>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3"/>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3"/>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3"/>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3"/>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8" name="Google Shape;13378;p73"/>
          <p:cNvGrpSpPr/>
          <p:nvPr/>
        </p:nvGrpSpPr>
        <p:grpSpPr>
          <a:xfrm>
            <a:off x="7575787" y="3154555"/>
            <a:ext cx="295384" cy="376834"/>
            <a:chOff x="7575787" y="3329955"/>
            <a:chExt cx="295384" cy="376834"/>
          </a:xfrm>
        </p:grpSpPr>
        <p:sp>
          <p:nvSpPr>
            <p:cNvPr id="13379" name="Google Shape;13379;p73"/>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3"/>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3"/>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3"/>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3" name="Google Shape;13383;p73"/>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73"/>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5" name="Google Shape;13385;p73"/>
          <p:cNvGrpSpPr/>
          <p:nvPr/>
        </p:nvGrpSpPr>
        <p:grpSpPr>
          <a:xfrm>
            <a:off x="864062" y="2709103"/>
            <a:ext cx="264084" cy="347783"/>
            <a:chOff x="864062" y="2884503"/>
            <a:chExt cx="264084" cy="347783"/>
          </a:xfrm>
        </p:grpSpPr>
        <p:sp>
          <p:nvSpPr>
            <p:cNvPr id="13386" name="Google Shape;13386;p73"/>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3"/>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3"/>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3"/>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3"/>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3"/>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3"/>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3"/>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3"/>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3"/>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6" name="Google Shape;13396;p73"/>
          <p:cNvGrpSpPr/>
          <p:nvPr/>
        </p:nvGrpSpPr>
        <p:grpSpPr>
          <a:xfrm>
            <a:off x="3978523" y="2709261"/>
            <a:ext cx="348955" cy="346516"/>
            <a:chOff x="3978523" y="2884661"/>
            <a:chExt cx="348955" cy="346516"/>
          </a:xfrm>
        </p:grpSpPr>
        <p:sp>
          <p:nvSpPr>
            <p:cNvPr id="13397" name="Google Shape;13397;p73"/>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3"/>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3"/>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3"/>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3"/>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3"/>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3"/>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3"/>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73"/>
          <p:cNvGrpSpPr/>
          <p:nvPr/>
        </p:nvGrpSpPr>
        <p:grpSpPr>
          <a:xfrm>
            <a:off x="3556255" y="2709863"/>
            <a:ext cx="347435" cy="345534"/>
            <a:chOff x="3527780" y="2885263"/>
            <a:chExt cx="347435" cy="345534"/>
          </a:xfrm>
        </p:grpSpPr>
        <p:sp>
          <p:nvSpPr>
            <p:cNvPr id="13406" name="Google Shape;13406;p73"/>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3"/>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3"/>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3"/>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3"/>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3"/>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3"/>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3"/>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3"/>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3"/>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3"/>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3"/>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3"/>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3"/>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3"/>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3"/>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3"/>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3"/>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4" name="Google Shape;13424;p73"/>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5" name="Google Shape;13425;p73"/>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3"/>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3"/>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3"/>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9" name="Google Shape;13429;p73"/>
          <p:cNvGrpSpPr/>
          <p:nvPr/>
        </p:nvGrpSpPr>
        <p:grpSpPr>
          <a:xfrm>
            <a:off x="2239671" y="2709103"/>
            <a:ext cx="218053" cy="348543"/>
            <a:chOff x="2239671" y="2884503"/>
            <a:chExt cx="218053" cy="348543"/>
          </a:xfrm>
        </p:grpSpPr>
        <p:sp>
          <p:nvSpPr>
            <p:cNvPr id="13430" name="Google Shape;13430;p73"/>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3"/>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3"/>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3"/>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3"/>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5" name="Google Shape;13435;p73"/>
          <p:cNvGrpSpPr/>
          <p:nvPr/>
        </p:nvGrpSpPr>
        <p:grpSpPr>
          <a:xfrm>
            <a:off x="2691555" y="2709103"/>
            <a:ext cx="215044" cy="348924"/>
            <a:chOff x="2691555" y="2884503"/>
            <a:chExt cx="215044" cy="348924"/>
          </a:xfrm>
        </p:grpSpPr>
        <p:sp>
          <p:nvSpPr>
            <p:cNvPr id="13436" name="Google Shape;13436;p73"/>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3"/>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3"/>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9" name="Google Shape;13439;p73"/>
          <p:cNvGrpSpPr/>
          <p:nvPr/>
        </p:nvGrpSpPr>
        <p:grpSpPr>
          <a:xfrm>
            <a:off x="1770459" y="2709103"/>
            <a:ext cx="254644" cy="348828"/>
            <a:chOff x="1770459" y="2884503"/>
            <a:chExt cx="254644" cy="348828"/>
          </a:xfrm>
        </p:grpSpPr>
        <p:sp>
          <p:nvSpPr>
            <p:cNvPr id="13440" name="Google Shape;13440;p73"/>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3"/>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3"/>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3"/>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3"/>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3"/>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3"/>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3"/>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8" name="Google Shape;13448;p73"/>
          <p:cNvGrpSpPr/>
          <p:nvPr/>
        </p:nvGrpSpPr>
        <p:grpSpPr>
          <a:xfrm>
            <a:off x="1317466" y="2709483"/>
            <a:ext cx="258382" cy="348543"/>
            <a:chOff x="1317466" y="2884883"/>
            <a:chExt cx="258382" cy="348543"/>
          </a:xfrm>
        </p:grpSpPr>
        <p:sp>
          <p:nvSpPr>
            <p:cNvPr id="13449" name="Google Shape;13449;p73"/>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3"/>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3"/>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3"/>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3"/>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3"/>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3"/>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3"/>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7" name="Google Shape;13457;p73"/>
          <p:cNvGrpSpPr/>
          <p:nvPr/>
        </p:nvGrpSpPr>
        <p:grpSpPr>
          <a:xfrm>
            <a:off x="3121167" y="2709483"/>
            <a:ext cx="258414" cy="348543"/>
            <a:chOff x="3121167" y="2884883"/>
            <a:chExt cx="258414" cy="348543"/>
          </a:xfrm>
        </p:grpSpPr>
        <p:sp>
          <p:nvSpPr>
            <p:cNvPr id="13458" name="Google Shape;13458;p73"/>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3"/>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3"/>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3"/>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3"/>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3"/>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3"/>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3"/>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6" name="Google Shape;13466;p73"/>
          <p:cNvGrpSpPr/>
          <p:nvPr/>
        </p:nvGrpSpPr>
        <p:grpSpPr>
          <a:xfrm>
            <a:off x="4899999" y="2706695"/>
            <a:ext cx="271244" cy="346801"/>
            <a:chOff x="4899999" y="2882095"/>
            <a:chExt cx="271244" cy="346801"/>
          </a:xfrm>
        </p:grpSpPr>
        <p:sp>
          <p:nvSpPr>
            <p:cNvPr id="13467" name="Google Shape;13467;p73"/>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3"/>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73"/>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3"/>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3"/>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3"/>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3"/>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73"/>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73"/>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3"/>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77" name="Google Shape;13477;p73"/>
          <p:cNvGrpSpPr/>
          <p:nvPr/>
        </p:nvGrpSpPr>
        <p:grpSpPr>
          <a:xfrm>
            <a:off x="7162775" y="2705713"/>
            <a:ext cx="259523" cy="346294"/>
            <a:chOff x="7162775" y="2881113"/>
            <a:chExt cx="259523" cy="346294"/>
          </a:xfrm>
        </p:grpSpPr>
        <p:sp>
          <p:nvSpPr>
            <p:cNvPr id="13478" name="Google Shape;13478;p73"/>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3"/>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3"/>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3"/>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3"/>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3"/>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4" name="Google Shape;13484;p73"/>
          <p:cNvGrpSpPr/>
          <p:nvPr/>
        </p:nvGrpSpPr>
        <p:grpSpPr>
          <a:xfrm>
            <a:off x="6709751" y="2706442"/>
            <a:ext cx="261075" cy="347815"/>
            <a:chOff x="6709751" y="2881842"/>
            <a:chExt cx="261075" cy="347815"/>
          </a:xfrm>
        </p:grpSpPr>
        <p:sp>
          <p:nvSpPr>
            <p:cNvPr id="13485" name="Google Shape;13485;p73"/>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3"/>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3"/>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3"/>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3"/>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3"/>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1" name="Google Shape;13491;p73"/>
          <p:cNvGrpSpPr/>
          <p:nvPr/>
        </p:nvGrpSpPr>
        <p:grpSpPr>
          <a:xfrm>
            <a:off x="5807156" y="2705713"/>
            <a:ext cx="261043" cy="348163"/>
            <a:chOff x="5807156" y="2881113"/>
            <a:chExt cx="261043" cy="348163"/>
          </a:xfrm>
        </p:grpSpPr>
        <p:sp>
          <p:nvSpPr>
            <p:cNvPr id="13492" name="Google Shape;13492;p73"/>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3"/>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3"/>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3"/>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3"/>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7" name="Google Shape;13497;p73"/>
          <p:cNvGrpSpPr/>
          <p:nvPr/>
        </p:nvGrpSpPr>
        <p:grpSpPr>
          <a:xfrm>
            <a:off x="5355653" y="2706093"/>
            <a:ext cx="262184" cy="346643"/>
            <a:chOff x="5355653" y="2881493"/>
            <a:chExt cx="262184" cy="346643"/>
          </a:xfrm>
        </p:grpSpPr>
        <p:sp>
          <p:nvSpPr>
            <p:cNvPr id="13498" name="Google Shape;13498;p73"/>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3"/>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3"/>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3"/>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3"/>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3" name="Google Shape;13503;p73"/>
          <p:cNvGrpSpPr/>
          <p:nvPr/>
        </p:nvGrpSpPr>
        <p:grpSpPr>
          <a:xfrm>
            <a:off x="8055961" y="2706442"/>
            <a:ext cx="260283" cy="345914"/>
            <a:chOff x="8055961" y="2881842"/>
            <a:chExt cx="260283" cy="345914"/>
          </a:xfrm>
        </p:grpSpPr>
        <p:sp>
          <p:nvSpPr>
            <p:cNvPr id="13504" name="Google Shape;13504;p73"/>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3"/>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3"/>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3"/>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8" name="Google Shape;13508;p73"/>
          <p:cNvGrpSpPr/>
          <p:nvPr/>
        </p:nvGrpSpPr>
        <p:grpSpPr>
          <a:xfrm>
            <a:off x="7609368" y="2718512"/>
            <a:ext cx="264813" cy="353105"/>
            <a:chOff x="7609368" y="2893912"/>
            <a:chExt cx="264813" cy="353105"/>
          </a:xfrm>
        </p:grpSpPr>
        <p:sp>
          <p:nvSpPr>
            <p:cNvPr id="13509" name="Google Shape;13509;p73"/>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3"/>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3"/>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3"/>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3"/>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3"/>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5" name="Google Shape;13515;p73"/>
          <p:cNvGrpSpPr/>
          <p:nvPr/>
        </p:nvGrpSpPr>
        <p:grpSpPr>
          <a:xfrm>
            <a:off x="6248458" y="2694372"/>
            <a:ext cx="270864" cy="360645"/>
            <a:chOff x="6248458" y="2869772"/>
            <a:chExt cx="270864" cy="360645"/>
          </a:xfrm>
        </p:grpSpPr>
        <p:sp>
          <p:nvSpPr>
            <p:cNvPr id="13516" name="Google Shape;13516;p73"/>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3"/>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3"/>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9" name="Google Shape;13519;p73"/>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0" name="Google Shape;13520;p73"/>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21" name="Google Shape;13521;p73"/>
          <p:cNvGrpSpPr/>
          <p:nvPr/>
        </p:nvGrpSpPr>
        <p:grpSpPr>
          <a:xfrm>
            <a:off x="3075928" y="2270398"/>
            <a:ext cx="363243" cy="300675"/>
            <a:chOff x="3075928" y="2445798"/>
            <a:chExt cx="363243" cy="300675"/>
          </a:xfrm>
        </p:grpSpPr>
        <p:sp>
          <p:nvSpPr>
            <p:cNvPr id="13522" name="Google Shape;13522;p73"/>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3"/>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3"/>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3"/>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3"/>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3"/>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3"/>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3"/>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3"/>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3"/>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3"/>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3" name="Google Shape;13533;p73"/>
          <p:cNvGrpSpPr/>
          <p:nvPr/>
        </p:nvGrpSpPr>
        <p:grpSpPr>
          <a:xfrm>
            <a:off x="2633105" y="2256459"/>
            <a:ext cx="363243" cy="328585"/>
            <a:chOff x="2633105" y="2431859"/>
            <a:chExt cx="363243" cy="328585"/>
          </a:xfrm>
        </p:grpSpPr>
        <p:sp>
          <p:nvSpPr>
            <p:cNvPr id="13534" name="Google Shape;13534;p73"/>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3"/>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3"/>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3"/>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3"/>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3"/>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3"/>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3"/>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2" name="Google Shape;13542;p73"/>
          <p:cNvGrpSpPr/>
          <p:nvPr/>
        </p:nvGrpSpPr>
        <p:grpSpPr>
          <a:xfrm>
            <a:off x="2189142" y="2245910"/>
            <a:ext cx="365904" cy="350064"/>
            <a:chOff x="2189142" y="2421310"/>
            <a:chExt cx="365904" cy="350064"/>
          </a:xfrm>
        </p:grpSpPr>
        <p:sp>
          <p:nvSpPr>
            <p:cNvPr id="13543" name="Google Shape;13543;p73"/>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3"/>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3"/>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3"/>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3"/>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3"/>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3"/>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0" name="Google Shape;13550;p73"/>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1" name="Google Shape;13551;p73"/>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2" name="Google Shape;13552;p73"/>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3" name="Google Shape;13553;p73"/>
          <p:cNvGrpSpPr/>
          <p:nvPr/>
        </p:nvGrpSpPr>
        <p:grpSpPr>
          <a:xfrm>
            <a:off x="3961923" y="2310917"/>
            <a:ext cx="364415" cy="220936"/>
            <a:chOff x="3961923" y="2486317"/>
            <a:chExt cx="364415" cy="220936"/>
          </a:xfrm>
        </p:grpSpPr>
        <p:sp>
          <p:nvSpPr>
            <p:cNvPr id="13554" name="Google Shape;13554;p73"/>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3"/>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3"/>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3"/>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558" name="Google Shape;13558;p73"/>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559" name="Google Shape;13559;p73"/>
          <p:cNvGrpSpPr/>
          <p:nvPr/>
        </p:nvGrpSpPr>
        <p:grpSpPr>
          <a:xfrm>
            <a:off x="1303876" y="2243977"/>
            <a:ext cx="363275" cy="354626"/>
            <a:chOff x="1303876" y="2419377"/>
            <a:chExt cx="363275" cy="354626"/>
          </a:xfrm>
        </p:grpSpPr>
        <p:sp>
          <p:nvSpPr>
            <p:cNvPr id="13560" name="Google Shape;13560;p73"/>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3"/>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3"/>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3"/>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3"/>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3"/>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3"/>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3"/>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73"/>
          <p:cNvGrpSpPr/>
          <p:nvPr/>
        </p:nvGrpSpPr>
        <p:grpSpPr>
          <a:xfrm>
            <a:off x="861053" y="2239510"/>
            <a:ext cx="362134" cy="363623"/>
            <a:chOff x="861053" y="2414910"/>
            <a:chExt cx="362134" cy="363623"/>
          </a:xfrm>
        </p:grpSpPr>
        <p:sp>
          <p:nvSpPr>
            <p:cNvPr id="13569" name="Google Shape;13569;p73"/>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3"/>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3"/>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3"/>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3"/>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73"/>
          <p:cNvGrpSpPr/>
          <p:nvPr/>
        </p:nvGrpSpPr>
        <p:grpSpPr>
          <a:xfrm>
            <a:off x="7594288" y="2239859"/>
            <a:ext cx="279513" cy="355735"/>
            <a:chOff x="7594288" y="2415259"/>
            <a:chExt cx="279513" cy="355735"/>
          </a:xfrm>
        </p:grpSpPr>
        <p:sp>
          <p:nvSpPr>
            <p:cNvPr id="13575" name="Google Shape;13575;p73"/>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3"/>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3"/>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3"/>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3"/>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3"/>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1" name="Google Shape;13581;p73"/>
          <p:cNvGrpSpPr/>
          <p:nvPr/>
        </p:nvGrpSpPr>
        <p:grpSpPr>
          <a:xfrm>
            <a:off x="7145794" y="2240239"/>
            <a:ext cx="278784" cy="355735"/>
            <a:chOff x="7145794" y="2415639"/>
            <a:chExt cx="278784" cy="355735"/>
          </a:xfrm>
        </p:grpSpPr>
        <p:sp>
          <p:nvSpPr>
            <p:cNvPr id="13582" name="Google Shape;13582;p73"/>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3"/>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3"/>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3"/>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3"/>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3"/>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3"/>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3"/>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3"/>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3"/>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2" name="Google Shape;13592;p73"/>
          <p:cNvGrpSpPr/>
          <p:nvPr/>
        </p:nvGrpSpPr>
        <p:grpSpPr>
          <a:xfrm>
            <a:off x="6698441" y="2239130"/>
            <a:ext cx="277644" cy="357984"/>
            <a:chOff x="6698441" y="2414530"/>
            <a:chExt cx="277644" cy="357984"/>
          </a:xfrm>
        </p:grpSpPr>
        <p:sp>
          <p:nvSpPr>
            <p:cNvPr id="13593" name="Google Shape;13593;p73"/>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3"/>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3"/>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3"/>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3"/>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3"/>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9" name="Google Shape;13599;p73"/>
          <p:cNvGrpSpPr/>
          <p:nvPr/>
        </p:nvGrpSpPr>
        <p:grpSpPr>
          <a:xfrm>
            <a:off x="4897750" y="2240239"/>
            <a:ext cx="279513" cy="357255"/>
            <a:chOff x="4897750" y="2415639"/>
            <a:chExt cx="279513" cy="357255"/>
          </a:xfrm>
        </p:grpSpPr>
        <p:sp>
          <p:nvSpPr>
            <p:cNvPr id="13600" name="Google Shape;13600;p73"/>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3"/>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3"/>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3"/>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3"/>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3"/>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6" name="Google Shape;13606;p73"/>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7" name="Google Shape;13607;p73"/>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8" name="Google Shape;13608;p73"/>
          <p:cNvGrpSpPr/>
          <p:nvPr/>
        </p:nvGrpSpPr>
        <p:grpSpPr>
          <a:xfrm>
            <a:off x="5812066" y="2240619"/>
            <a:ext cx="264813" cy="353454"/>
            <a:chOff x="5812066" y="2416019"/>
            <a:chExt cx="264813" cy="353454"/>
          </a:xfrm>
        </p:grpSpPr>
        <p:sp>
          <p:nvSpPr>
            <p:cNvPr id="13609" name="Google Shape;13609;p73"/>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3"/>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3"/>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3"/>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3"/>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3"/>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3"/>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16" name="Google Shape;13616;p73"/>
          <p:cNvGrpSpPr/>
          <p:nvPr/>
        </p:nvGrpSpPr>
        <p:grpSpPr>
          <a:xfrm>
            <a:off x="8054820" y="2240999"/>
            <a:ext cx="264433" cy="353454"/>
            <a:chOff x="8054820" y="2416399"/>
            <a:chExt cx="264433" cy="353454"/>
          </a:xfrm>
        </p:grpSpPr>
        <p:sp>
          <p:nvSpPr>
            <p:cNvPr id="13617" name="Google Shape;13617;p73"/>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3"/>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3"/>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3"/>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3"/>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3"/>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3" name="Google Shape;13623;p73"/>
          <p:cNvGrpSpPr/>
          <p:nvPr/>
        </p:nvGrpSpPr>
        <p:grpSpPr>
          <a:xfrm>
            <a:off x="5356413" y="2237990"/>
            <a:ext cx="271212" cy="361374"/>
            <a:chOff x="5356413" y="2413390"/>
            <a:chExt cx="271212" cy="361374"/>
          </a:xfrm>
        </p:grpSpPr>
        <p:sp>
          <p:nvSpPr>
            <p:cNvPr id="13624" name="Google Shape;13624;p73"/>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3"/>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73"/>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7" name="Google Shape;13627;p73"/>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3"/>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9" name="Google Shape;13629;p73"/>
          <p:cNvGrpSpPr/>
          <p:nvPr/>
        </p:nvGrpSpPr>
        <p:grpSpPr>
          <a:xfrm>
            <a:off x="6255238" y="2236849"/>
            <a:ext cx="271244" cy="360994"/>
            <a:chOff x="6255238" y="2412249"/>
            <a:chExt cx="271244" cy="360994"/>
          </a:xfrm>
        </p:grpSpPr>
        <p:sp>
          <p:nvSpPr>
            <p:cNvPr id="13630" name="Google Shape;13630;p73"/>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3"/>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3"/>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3"/>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3"/>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3"/>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6" name="Google Shape;13636;p73"/>
          <p:cNvGrpSpPr/>
          <p:nvPr/>
        </p:nvGrpSpPr>
        <p:grpSpPr>
          <a:xfrm>
            <a:off x="2185372" y="1782399"/>
            <a:ext cx="366664" cy="366981"/>
            <a:chOff x="2185372" y="1957799"/>
            <a:chExt cx="366664" cy="366981"/>
          </a:xfrm>
        </p:grpSpPr>
        <p:sp>
          <p:nvSpPr>
            <p:cNvPr id="13637" name="Google Shape;13637;p73"/>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3"/>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3"/>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3"/>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3"/>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3"/>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3"/>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3"/>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73"/>
          <p:cNvGrpSpPr/>
          <p:nvPr/>
        </p:nvGrpSpPr>
        <p:grpSpPr>
          <a:xfrm>
            <a:off x="1737258" y="1812971"/>
            <a:ext cx="370814" cy="307359"/>
            <a:chOff x="1737258" y="1988371"/>
            <a:chExt cx="370814" cy="307359"/>
          </a:xfrm>
        </p:grpSpPr>
        <p:sp>
          <p:nvSpPr>
            <p:cNvPr id="13646" name="Google Shape;13646;p73"/>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3"/>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3"/>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3"/>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0" name="Google Shape;13650;p73"/>
          <p:cNvGrpSpPr/>
          <p:nvPr/>
        </p:nvGrpSpPr>
        <p:grpSpPr>
          <a:xfrm>
            <a:off x="848983" y="1814111"/>
            <a:ext cx="369294" cy="304350"/>
            <a:chOff x="848983" y="1989511"/>
            <a:chExt cx="369294" cy="304350"/>
          </a:xfrm>
        </p:grpSpPr>
        <p:sp>
          <p:nvSpPr>
            <p:cNvPr id="13651" name="Google Shape;13651;p73"/>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3"/>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3"/>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3"/>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3"/>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6" name="Google Shape;13656;p73"/>
          <p:cNvGrpSpPr/>
          <p:nvPr/>
        </p:nvGrpSpPr>
        <p:grpSpPr>
          <a:xfrm>
            <a:off x="3074027" y="1808377"/>
            <a:ext cx="380604" cy="313854"/>
            <a:chOff x="3074027" y="1983777"/>
            <a:chExt cx="380604" cy="313854"/>
          </a:xfrm>
        </p:grpSpPr>
        <p:sp>
          <p:nvSpPr>
            <p:cNvPr id="13657" name="Google Shape;13657;p73"/>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3"/>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3"/>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3"/>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3"/>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2" name="Google Shape;13662;p73"/>
          <p:cNvGrpSpPr/>
          <p:nvPr/>
        </p:nvGrpSpPr>
        <p:grpSpPr>
          <a:xfrm>
            <a:off x="3522521" y="1800457"/>
            <a:ext cx="367013" cy="331278"/>
            <a:chOff x="3522521" y="1975857"/>
            <a:chExt cx="367013" cy="331278"/>
          </a:xfrm>
        </p:grpSpPr>
        <p:sp>
          <p:nvSpPr>
            <p:cNvPr id="13663" name="Google Shape;13663;p73"/>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3"/>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3"/>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3"/>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3"/>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3"/>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3"/>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0" name="Google Shape;13670;p73"/>
          <p:cNvGrpSpPr/>
          <p:nvPr/>
        </p:nvGrpSpPr>
        <p:grpSpPr>
          <a:xfrm>
            <a:off x="2630824" y="1801566"/>
            <a:ext cx="368185" cy="330454"/>
            <a:chOff x="2630824" y="1976966"/>
            <a:chExt cx="368185" cy="330454"/>
          </a:xfrm>
        </p:grpSpPr>
        <p:sp>
          <p:nvSpPr>
            <p:cNvPr id="13671" name="Google Shape;13671;p73"/>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3"/>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3"/>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3"/>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3"/>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6" name="Google Shape;13676;p73"/>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7" name="Google Shape;13677;p73"/>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3"/>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9" name="Google Shape;13679;p73"/>
          <p:cNvGrpSpPr/>
          <p:nvPr/>
        </p:nvGrpSpPr>
        <p:grpSpPr>
          <a:xfrm>
            <a:off x="1293706" y="1791016"/>
            <a:ext cx="369294" cy="350444"/>
            <a:chOff x="1293706" y="1966416"/>
            <a:chExt cx="369294" cy="350444"/>
          </a:xfrm>
        </p:grpSpPr>
        <p:sp>
          <p:nvSpPr>
            <p:cNvPr id="13680" name="Google Shape;13680;p73"/>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3"/>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3"/>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3"/>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3"/>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3"/>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73"/>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73"/>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8" name="Google Shape;13688;p73"/>
          <p:cNvGrpSpPr/>
          <p:nvPr/>
        </p:nvGrpSpPr>
        <p:grpSpPr>
          <a:xfrm>
            <a:off x="3967213" y="1800077"/>
            <a:ext cx="368185" cy="331816"/>
            <a:chOff x="3967213" y="1975477"/>
            <a:chExt cx="368185" cy="331816"/>
          </a:xfrm>
        </p:grpSpPr>
        <p:sp>
          <p:nvSpPr>
            <p:cNvPr id="13689" name="Google Shape;13689;p73"/>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3"/>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3"/>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2" name="Google Shape;13692;p73"/>
          <p:cNvGrpSpPr/>
          <p:nvPr/>
        </p:nvGrpSpPr>
        <p:grpSpPr>
          <a:xfrm>
            <a:off x="8047661" y="1793646"/>
            <a:ext cx="279132" cy="356875"/>
            <a:chOff x="8047661" y="1969046"/>
            <a:chExt cx="279132" cy="356875"/>
          </a:xfrm>
        </p:grpSpPr>
        <p:sp>
          <p:nvSpPr>
            <p:cNvPr id="13693" name="Google Shape;13693;p73"/>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3"/>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3"/>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3"/>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7" name="Google Shape;13697;p73"/>
          <p:cNvGrpSpPr/>
          <p:nvPr/>
        </p:nvGrpSpPr>
        <p:grpSpPr>
          <a:xfrm>
            <a:off x="7596157" y="1792759"/>
            <a:ext cx="279544" cy="358142"/>
            <a:chOff x="7596157" y="1968159"/>
            <a:chExt cx="279544" cy="358142"/>
          </a:xfrm>
        </p:grpSpPr>
        <p:sp>
          <p:nvSpPr>
            <p:cNvPr id="13698" name="Google Shape;13698;p73"/>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3"/>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3"/>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3"/>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3"/>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3" name="Google Shape;13703;p73"/>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4" name="Google Shape;13704;p73"/>
          <p:cNvGrpSpPr/>
          <p:nvPr/>
        </p:nvGrpSpPr>
        <p:grpSpPr>
          <a:xfrm>
            <a:off x="7147315" y="1793646"/>
            <a:ext cx="279513" cy="357636"/>
            <a:chOff x="7147315" y="1969046"/>
            <a:chExt cx="279513" cy="357636"/>
          </a:xfrm>
        </p:grpSpPr>
        <p:sp>
          <p:nvSpPr>
            <p:cNvPr id="13705" name="Google Shape;13705;p73"/>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3"/>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3"/>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3"/>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3"/>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3"/>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3"/>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2" name="Google Shape;13712;p73"/>
          <p:cNvGrpSpPr/>
          <p:nvPr/>
        </p:nvGrpSpPr>
        <p:grpSpPr>
          <a:xfrm>
            <a:off x="6697681" y="1792917"/>
            <a:ext cx="280305" cy="359093"/>
            <a:chOff x="6697681" y="1968317"/>
            <a:chExt cx="280305" cy="359093"/>
          </a:xfrm>
        </p:grpSpPr>
        <p:sp>
          <p:nvSpPr>
            <p:cNvPr id="13713" name="Google Shape;13713;p73"/>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3"/>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5" name="Google Shape;13715;p73"/>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6" name="Google Shape;13716;p73"/>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73"/>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73"/>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73"/>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0" name="Google Shape;13720;p73"/>
          <p:cNvGrpSpPr/>
          <p:nvPr/>
        </p:nvGrpSpPr>
        <p:grpSpPr>
          <a:xfrm>
            <a:off x="6248839" y="1792537"/>
            <a:ext cx="280273" cy="358744"/>
            <a:chOff x="6248839" y="1967937"/>
            <a:chExt cx="280273" cy="358744"/>
          </a:xfrm>
        </p:grpSpPr>
        <p:sp>
          <p:nvSpPr>
            <p:cNvPr id="13721" name="Google Shape;13721;p73"/>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73"/>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3"/>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3"/>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3"/>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3"/>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7" name="Google Shape;13727;p73"/>
          <p:cNvGrpSpPr/>
          <p:nvPr/>
        </p:nvGrpSpPr>
        <p:grpSpPr>
          <a:xfrm>
            <a:off x="5801485" y="1793646"/>
            <a:ext cx="279164" cy="357794"/>
            <a:chOff x="5801485" y="1969046"/>
            <a:chExt cx="279164" cy="357794"/>
          </a:xfrm>
        </p:grpSpPr>
        <p:sp>
          <p:nvSpPr>
            <p:cNvPr id="13728" name="Google Shape;13728;p73"/>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3"/>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3"/>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3"/>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3"/>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3"/>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3"/>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3"/>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3"/>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73"/>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73"/>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3"/>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3"/>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73"/>
          <p:cNvGrpSpPr/>
          <p:nvPr/>
        </p:nvGrpSpPr>
        <p:grpSpPr>
          <a:xfrm>
            <a:off x="5352643" y="1793646"/>
            <a:ext cx="278404" cy="358364"/>
            <a:chOff x="5352643" y="1969046"/>
            <a:chExt cx="278404" cy="358364"/>
          </a:xfrm>
        </p:grpSpPr>
        <p:sp>
          <p:nvSpPr>
            <p:cNvPr id="13742" name="Google Shape;13742;p73"/>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3"/>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3"/>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3"/>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6" name="Google Shape;13746;p73"/>
          <p:cNvGrpSpPr/>
          <p:nvPr/>
        </p:nvGrpSpPr>
        <p:grpSpPr>
          <a:xfrm>
            <a:off x="4897750" y="1792917"/>
            <a:ext cx="279132" cy="358364"/>
            <a:chOff x="4897750" y="1968317"/>
            <a:chExt cx="279132" cy="358364"/>
          </a:xfrm>
        </p:grpSpPr>
        <p:sp>
          <p:nvSpPr>
            <p:cNvPr id="13747" name="Google Shape;13747;p73"/>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3"/>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3"/>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3"/>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3"/>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3"/>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3"/>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3"/>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3"/>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3"/>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3"/>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3"/>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3"/>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60" name="Google Shape;13760;p73"/>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61" name="Google Shape;13761;p73"/>
          <p:cNvGrpSpPr/>
          <p:nvPr/>
        </p:nvGrpSpPr>
        <p:grpSpPr>
          <a:xfrm>
            <a:off x="1767449" y="1337644"/>
            <a:ext cx="324403" cy="347783"/>
            <a:chOff x="1767449" y="1513044"/>
            <a:chExt cx="324403" cy="347783"/>
          </a:xfrm>
        </p:grpSpPr>
        <p:sp>
          <p:nvSpPr>
            <p:cNvPr id="13762" name="Google Shape;13762;p73"/>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3"/>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73"/>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5" name="Google Shape;13765;p73"/>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3"/>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3"/>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3"/>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3"/>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3"/>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1" name="Google Shape;13771;p73"/>
          <p:cNvGrpSpPr/>
          <p:nvPr/>
        </p:nvGrpSpPr>
        <p:grpSpPr>
          <a:xfrm>
            <a:off x="4007193" y="1337327"/>
            <a:ext cx="320633" cy="348100"/>
            <a:chOff x="4007193" y="1512727"/>
            <a:chExt cx="320633" cy="348100"/>
          </a:xfrm>
        </p:grpSpPr>
        <p:sp>
          <p:nvSpPr>
            <p:cNvPr id="13772" name="Google Shape;13772;p73"/>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3"/>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3"/>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3"/>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3"/>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7" name="Google Shape;13777;p73"/>
          <p:cNvGrpSpPr/>
          <p:nvPr/>
        </p:nvGrpSpPr>
        <p:grpSpPr>
          <a:xfrm>
            <a:off x="3530425" y="1333347"/>
            <a:ext cx="368175" cy="344594"/>
            <a:chOff x="3530425" y="1508747"/>
            <a:chExt cx="368175" cy="344594"/>
          </a:xfrm>
        </p:grpSpPr>
        <p:sp>
          <p:nvSpPr>
            <p:cNvPr id="13778" name="Google Shape;13778;p73"/>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3"/>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0" name="Google Shape;13780;p73"/>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1" name="Google Shape;13781;p73"/>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2" name="Google Shape;13782;p73"/>
          <p:cNvGrpSpPr/>
          <p:nvPr/>
        </p:nvGrpSpPr>
        <p:grpSpPr>
          <a:xfrm>
            <a:off x="3127598" y="1337834"/>
            <a:ext cx="289714" cy="347593"/>
            <a:chOff x="3127598" y="1513234"/>
            <a:chExt cx="289714" cy="347593"/>
          </a:xfrm>
        </p:grpSpPr>
        <p:sp>
          <p:nvSpPr>
            <p:cNvPr id="13783" name="Google Shape;13783;p73"/>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3"/>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3"/>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3"/>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3"/>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8" name="Google Shape;13788;p73"/>
          <p:cNvGrpSpPr/>
          <p:nvPr/>
        </p:nvGrpSpPr>
        <p:grpSpPr>
          <a:xfrm>
            <a:off x="2662884" y="1337644"/>
            <a:ext cx="322914" cy="348543"/>
            <a:chOff x="2662884" y="1513044"/>
            <a:chExt cx="322914" cy="348543"/>
          </a:xfrm>
        </p:grpSpPr>
        <p:sp>
          <p:nvSpPr>
            <p:cNvPr id="13789" name="Google Shape;13789;p73"/>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3"/>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73"/>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73"/>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3"/>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3"/>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3"/>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3"/>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3"/>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3"/>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73"/>
          <p:cNvGrpSpPr/>
          <p:nvPr/>
        </p:nvGrpSpPr>
        <p:grpSpPr>
          <a:xfrm>
            <a:off x="2232511" y="1337359"/>
            <a:ext cx="299534" cy="348068"/>
            <a:chOff x="2232511" y="1512759"/>
            <a:chExt cx="299534" cy="348068"/>
          </a:xfrm>
        </p:grpSpPr>
        <p:sp>
          <p:nvSpPr>
            <p:cNvPr id="13800" name="Google Shape;13800;p73"/>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3"/>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3"/>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3"/>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3"/>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3"/>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3"/>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3"/>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73"/>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73"/>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3"/>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1" name="Google Shape;13811;p73"/>
          <p:cNvGrpSpPr/>
          <p:nvPr/>
        </p:nvGrpSpPr>
        <p:grpSpPr>
          <a:xfrm>
            <a:off x="1331406" y="1337961"/>
            <a:ext cx="301784" cy="348607"/>
            <a:chOff x="1331406" y="1513361"/>
            <a:chExt cx="301784" cy="348607"/>
          </a:xfrm>
        </p:grpSpPr>
        <p:sp>
          <p:nvSpPr>
            <p:cNvPr id="13812" name="Google Shape;13812;p73"/>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3"/>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3"/>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3"/>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16" name="Google Shape;13816;p73"/>
          <p:cNvGrpSpPr/>
          <p:nvPr/>
        </p:nvGrpSpPr>
        <p:grpSpPr>
          <a:xfrm>
            <a:off x="7144274" y="1324814"/>
            <a:ext cx="282174" cy="355735"/>
            <a:chOff x="7144274" y="1500214"/>
            <a:chExt cx="282174" cy="355735"/>
          </a:xfrm>
        </p:grpSpPr>
        <p:sp>
          <p:nvSpPr>
            <p:cNvPr id="13817" name="Google Shape;13817;p73"/>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3"/>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3"/>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3"/>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3"/>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3"/>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3" name="Google Shape;13823;p73"/>
          <p:cNvGrpSpPr/>
          <p:nvPr/>
        </p:nvGrpSpPr>
        <p:grpSpPr>
          <a:xfrm>
            <a:off x="6685262" y="1324814"/>
            <a:ext cx="289682" cy="354594"/>
            <a:chOff x="6685262" y="1500214"/>
            <a:chExt cx="289682" cy="354594"/>
          </a:xfrm>
        </p:grpSpPr>
        <p:sp>
          <p:nvSpPr>
            <p:cNvPr id="13824" name="Google Shape;13824;p73"/>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3"/>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3"/>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3"/>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8" name="Google Shape;13828;p73"/>
          <p:cNvGrpSpPr/>
          <p:nvPr/>
        </p:nvGrpSpPr>
        <p:grpSpPr>
          <a:xfrm>
            <a:off x="6200938" y="1325194"/>
            <a:ext cx="322154" cy="355355"/>
            <a:chOff x="6200938" y="1500594"/>
            <a:chExt cx="322154" cy="355355"/>
          </a:xfrm>
        </p:grpSpPr>
        <p:sp>
          <p:nvSpPr>
            <p:cNvPr id="13829" name="Google Shape;13829;p73"/>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0" name="Google Shape;13830;p73"/>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1" name="Google Shape;13831;p73"/>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3"/>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3"/>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4" name="Google Shape;13834;p73"/>
          <p:cNvGrpSpPr/>
          <p:nvPr/>
        </p:nvGrpSpPr>
        <p:grpSpPr>
          <a:xfrm>
            <a:off x="5289631" y="1324814"/>
            <a:ext cx="332355" cy="354974"/>
            <a:chOff x="5289631" y="1500214"/>
            <a:chExt cx="332355" cy="354974"/>
          </a:xfrm>
        </p:grpSpPr>
        <p:sp>
          <p:nvSpPr>
            <p:cNvPr id="13835" name="Google Shape;13835;p73"/>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3"/>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3"/>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3"/>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3"/>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3"/>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73"/>
          <p:cNvGrpSpPr/>
          <p:nvPr/>
        </p:nvGrpSpPr>
        <p:grpSpPr>
          <a:xfrm>
            <a:off x="5748295" y="1324433"/>
            <a:ext cx="323294" cy="356115"/>
            <a:chOff x="5748295" y="1499833"/>
            <a:chExt cx="323294" cy="356115"/>
          </a:xfrm>
        </p:grpSpPr>
        <p:sp>
          <p:nvSpPr>
            <p:cNvPr id="13842" name="Google Shape;13842;p73"/>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3"/>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3"/>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3"/>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3"/>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3"/>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3"/>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9" name="Google Shape;13849;p73"/>
          <p:cNvGrpSpPr/>
          <p:nvPr/>
        </p:nvGrpSpPr>
        <p:grpSpPr>
          <a:xfrm>
            <a:off x="8047661" y="1325637"/>
            <a:ext cx="278404" cy="355260"/>
            <a:chOff x="8047661" y="1501037"/>
            <a:chExt cx="278404" cy="355260"/>
          </a:xfrm>
        </p:grpSpPr>
        <p:sp>
          <p:nvSpPr>
            <p:cNvPr id="13850" name="Google Shape;13850;p73"/>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3"/>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3"/>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3" name="Google Shape;13853;p73"/>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4" name="Google Shape;13854;p73"/>
          <p:cNvGrpSpPr/>
          <p:nvPr/>
        </p:nvGrpSpPr>
        <p:grpSpPr>
          <a:xfrm>
            <a:off x="4903389" y="1324814"/>
            <a:ext cx="267854" cy="355735"/>
            <a:chOff x="4903389" y="1500214"/>
            <a:chExt cx="267854" cy="355735"/>
          </a:xfrm>
        </p:grpSpPr>
        <p:sp>
          <p:nvSpPr>
            <p:cNvPr id="13855" name="Google Shape;13855;p73"/>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3"/>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3"/>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3"/>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3"/>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0" name="Google Shape;13860;p73"/>
          <p:cNvGrpSpPr/>
          <p:nvPr/>
        </p:nvGrpSpPr>
        <p:grpSpPr>
          <a:xfrm>
            <a:off x="7613518" y="1325954"/>
            <a:ext cx="264433" cy="353074"/>
            <a:chOff x="7613518" y="1501354"/>
            <a:chExt cx="264433" cy="353074"/>
          </a:xfrm>
        </p:grpSpPr>
        <p:sp>
          <p:nvSpPr>
            <p:cNvPr id="13861" name="Google Shape;13861;p73"/>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3"/>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3"/>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3"/>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3"/>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3"/>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67" name="Google Shape;13867;p73"/>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868" name="Google Shape;13868;p73"/>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872" name="Shape 13872"/>
        <p:cNvGrpSpPr/>
        <p:nvPr/>
      </p:nvGrpSpPr>
      <p:grpSpPr>
        <a:xfrm>
          <a:off x="0" y="0"/>
          <a:ext cx="0" cy="0"/>
          <a:chOff x="0" y="0"/>
          <a:chExt cx="0" cy="0"/>
        </a:xfrm>
      </p:grpSpPr>
      <p:grpSp>
        <p:nvGrpSpPr>
          <p:cNvPr id="13873" name="Google Shape;13873;p74"/>
          <p:cNvGrpSpPr/>
          <p:nvPr/>
        </p:nvGrpSpPr>
        <p:grpSpPr>
          <a:xfrm>
            <a:off x="1757085" y="1325225"/>
            <a:ext cx="371069" cy="359396"/>
            <a:chOff x="1757085" y="1500675"/>
            <a:chExt cx="371069" cy="359396"/>
          </a:xfrm>
        </p:grpSpPr>
        <p:sp>
          <p:nvSpPr>
            <p:cNvPr id="13874" name="Google Shape;13874;p74"/>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4"/>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4"/>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4"/>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7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7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4"/>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4"/>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4"/>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4"/>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4"/>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4"/>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4"/>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4"/>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4"/>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4"/>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4"/>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4"/>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4"/>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4"/>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4"/>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4"/>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4"/>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3" name="Google Shape;13903;p74"/>
          <p:cNvGrpSpPr/>
          <p:nvPr/>
        </p:nvGrpSpPr>
        <p:grpSpPr>
          <a:xfrm>
            <a:off x="2774209" y="1779241"/>
            <a:ext cx="116693" cy="374186"/>
            <a:chOff x="2774209" y="1954691"/>
            <a:chExt cx="116693" cy="374186"/>
          </a:xfrm>
        </p:grpSpPr>
        <p:sp>
          <p:nvSpPr>
            <p:cNvPr id="13904" name="Google Shape;13904;p74"/>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4"/>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6" name="Google Shape;13906;p74"/>
          <p:cNvGrpSpPr/>
          <p:nvPr/>
        </p:nvGrpSpPr>
        <p:grpSpPr>
          <a:xfrm>
            <a:off x="4017435" y="1324462"/>
            <a:ext cx="315092" cy="359397"/>
            <a:chOff x="4017435" y="1499912"/>
            <a:chExt cx="315092" cy="359397"/>
          </a:xfrm>
        </p:grpSpPr>
        <p:sp>
          <p:nvSpPr>
            <p:cNvPr id="13907" name="Google Shape;13907;p74"/>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4"/>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9" name="Google Shape;13909;p74"/>
          <p:cNvGrpSpPr/>
          <p:nvPr/>
        </p:nvGrpSpPr>
        <p:grpSpPr>
          <a:xfrm>
            <a:off x="3963652" y="1824309"/>
            <a:ext cx="374154" cy="284050"/>
            <a:chOff x="3963652" y="1999759"/>
            <a:chExt cx="374154" cy="284050"/>
          </a:xfrm>
        </p:grpSpPr>
        <p:sp>
          <p:nvSpPr>
            <p:cNvPr id="13910" name="Google Shape;13910;p74"/>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4"/>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4"/>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74"/>
          <p:cNvGrpSpPr/>
          <p:nvPr/>
        </p:nvGrpSpPr>
        <p:grpSpPr>
          <a:xfrm>
            <a:off x="1777536" y="1839416"/>
            <a:ext cx="376444" cy="253772"/>
            <a:chOff x="1777536" y="2014866"/>
            <a:chExt cx="376444" cy="253772"/>
          </a:xfrm>
        </p:grpSpPr>
        <p:sp>
          <p:nvSpPr>
            <p:cNvPr id="13914" name="Google Shape;13914;p74"/>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4"/>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4"/>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4"/>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4"/>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9" name="Google Shape;13919;p74"/>
          <p:cNvGrpSpPr/>
          <p:nvPr/>
        </p:nvGrpSpPr>
        <p:grpSpPr>
          <a:xfrm>
            <a:off x="1309875" y="1881876"/>
            <a:ext cx="374154" cy="169680"/>
            <a:chOff x="1309875" y="2057326"/>
            <a:chExt cx="374154" cy="169680"/>
          </a:xfrm>
        </p:grpSpPr>
        <p:sp>
          <p:nvSpPr>
            <p:cNvPr id="13920" name="Google Shape;13920;p7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4"/>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4"/>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4"/>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4"/>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74"/>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74"/>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4"/>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1" name="Google Shape;13931;p74"/>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2" name="Google Shape;13932;p74"/>
          <p:cNvGrpSpPr/>
          <p:nvPr/>
        </p:nvGrpSpPr>
        <p:grpSpPr>
          <a:xfrm>
            <a:off x="2347450" y="1779114"/>
            <a:ext cx="113639" cy="373168"/>
            <a:chOff x="2347450" y="1954564"/>
            <a:chExt cx="113639" cy="373168"/>
          </a:xfrm>
        </p:grpSpPr>
        <p:sp>
          <p:nvSpPr>
            <p:cNvPr id="13933" name="Google Shape;13933;p74"/>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4"/>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35" name="Google Shape;13935;p74"/>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36" name="Google Shape;13936;p74"/>
          <p:cNvGrpSpPr/>
          <p:nvPr/>
        </p:nvGrpSpPr>
        <p:grpSpPr>
          <a:xfrm>
            <a:off x="3110102" y="1324430"/>
            <a:ext cx="330613" cy="358379"/>
            <a:chOff x="3110102" y="1499880"/>
            <a:chExt cx="330613" cy="358379"/>
          </a:xfrm>
        </p:grpSpPr>
        <p:sp>
          <p:nvSpPr>
            <p:cNvPr id="13937" name="Google Shape;13937;p74"/>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4"/>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4"/>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74"/>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74"/>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4"/>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4"/>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44" name="Google Shape;13944;p74"/>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45" name="Google Shape;13945;p74"/>
          <p:cNvGrpSpPr/>
          <p:nvPr/>
        </p:nvGrpSpPr>
        <p:grpSpPr>
          <a:xfrm>
            <a:off x="3485575" y="1824309"/>
            <a:ext cx="373772" cy="284050"/>
            <a:chOff x="3531200" y="1999759"/>
            <a:chExt cx="373772" cy="284050"/>
          </a:xfrm>
        </p:grpSpPr>
        <p:sp>
          <p:nvSpPr>
            <p:cNvPr id="13946" name="Google Shape;13946;p74"/>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4"/>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4"/>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4"/>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74"/>
          <p:cNvGrpSpPr/>
          <p:nvPr/>
        </p:nvGrpSpPr>
        <p:grpSpPr>
          <a:xfrm>
            <a:off x="2667058" y="1324843"/>
            <a:ext cx="330231" cy="359015"/>
            <a:chOff x="2667058" y="1500293"/>
            <a:chExt cx="330231" cy="359015"/>
          </a:xfrm>
        </p:grpSpPr>
        <p:sp>
          <p:nvSpPr>
            <p:cNvPr id="13951" name="Google Shape;13951;p74"/>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4"/>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4"/>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4"/>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4"/>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4"/>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0" name="Google Shape;13960;p74"/>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74"/>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4"/>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4"/>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4"/>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4"/>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4"/>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4"/>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9" name="Google Shape;13969;p74"/>
          <p:cNvGrpSpPr/>
          <p:nvPr/>
        </p:nvGrpSpPr>
        <p:grpSpPr>
          <a:xfrm>
            <a:off x="3567553" y="1324462"/>
            <a:ext cx="320022" cy="359778"/>
            <a:chOff x="3567553" y="1499912"/>
            <a:chExt cx="320022" cy="359778"/>
          </a:xfrm>
        </p:grpSpPr>
        <p:sp>
          <p:nvSpPr>
            <p:cNvPr id="13970" name="Google Shape;13970;p74"/>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4"/>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4"/>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3" name="Google Shape;13973;p74"/>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74"/>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4"/>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6" name="Google Shape;13976;p74"/>
          <p:cNvGrpSpPr/>
          <p:nvPr/>
        </p:nvGrpSpPr>
        <p:grpSpPr>
          <a:xfrm>
            <a:off x="1309875" y="1324462"/>
            <a:ext cx="359015" cy="358633"/>
            <a:chOff x="1309875" y="1499912"/>
            <a:chExt cx="359015" cy="358633"/>
          </a:xfrm>
        </p:grpSpPr>
        <p:sp>
          <p:nvSpPr>
            <p:cNvPr id="13977" name="Google Shape;13977;p74"/>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4"/>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4"/>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4"/>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4"/>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4"/>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4"/>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4"/>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4"/>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6" name="Google Shape;13986;p74"/>
          <p:cNvGrpSpPr/>
          <p:nvPr/>
        </p:nvGrpSpPr>
        <p:grpSpPr>
          <a:xfrm>
            <a:off x="2219466" y="1324843"/>
            <a:ext cx="330613" cy="359015"/>
            <a:chOff x="2219466" y="1500293"/>
            <a:chExt cx="330613" cy="359015"/>
          </a:xfrm>
        </p:grpSpPr>
        <p:sp>
          <p:nvSpPr>
            <p:cNvPr id="13987" name="Google Shape;13987;p74"/>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8" name="Google Shape;13988;p74"/>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9" name="Google Shape;13989;p74"/>
          <p:cNvGrpSpPr/>
          <p:nvPr/>
        </p:nvGrpSpPr>
        <p:grpSpPr>
          <a:xfrm>
            <a:off x="5343544" y="1333908"/>
            <a:ext cx="244676" cy="351095"/>
            <a:chOff x="5343544" y="1509358"/>
            <a:chExt cx="244676" cy="351095"/>
          </a:xfrm>
        </p:grpSpPr>
        <p:sp>
          <p:nvSpPr>
            <p:cNvPr id="13990" name="Google Shape;13990;p74"/>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4"/>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4"/>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3" name="Google Shape;13993;p74"/>
          <p:cNvGrpSpPr/>
          <p:nvPr/>
        </p:nvGrpSpPr>
        <p:grpSpPr>
          <a:xfrm>
            <a:off x="4882340" y="1333908"/>
            <a:ext cx="246171" cy="351095"/>
            <a:chOff x="4882340" y="1509358"/>
            <a:chExt cx="246171" cy="351095"/>
          </a:xfrm>
        </p:grpSpPr>
        <p:sp>
          <p:nvSpPr>
            <p:cNvPr id="13994" name="Google Shape;13994;p74"/>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4"/>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4"/>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4"/>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4"/>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9" name="Google Shape;13999;p74"/>
          <p:cNvGrpSpPr/>
          <p:nvPr/>
        </p:nvGrpSpPr>
        <p:grpSpPr>
          <a:xfrm>
            <a:off x="6273204" y="1333558"/>
            <a:ext cx="236343" cy="351445"/>
            <a:chOff x="6273204" y="1509008"/>
            <a:chExt cx="236343" cy="351445"/>
          </a:xfrm>
        </p:grpSpPr>
        <p:sp>
          <p:nvSpPr>
            <p:cNvPr id="14000" name="Google Shape;14000;p74"/>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4"/>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02" name="Google Shape;14002;p74"/>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03" name="Google Shape;14003;p74"/>
          <p:cNvGrpSpPr/>
          <p:nvPr/>
        </p:nvGrpSpPr>
        <p:grpSpPr>
          <a:xfrm>
            <a:off x="7219530" y="1332794"/>
            <a:ext cx="191625" cy="352209"/>
            <a:chOff x="7219530" y="1508244"/>
            <a:chExt cx="191625" cy="352209"/>
          </a:xfrm>
        </p:grpSpPr>
        <p:sp>
          <p:nvSpPr>
            <p:cNvPr id="14004" name="Google Shape;14004;p74"/>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74"/>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6" name="Google Shape;14006;p74"/>
          <p:cNvGrpSpPr/>
          <p:nvPr/>
        </p:nvGrpSpPr>
        <p:grpSpPr>
          <a:xfrm>
            <a:off x="7699309" y="1333176"/>
            <a:ext cx="154922" cy="351827"/>
            <a:chOff x="7699309" y="1508626"/>
            <a:chExt cx="154922" cy="351827"/>
          </a:xfrm>
        </p:grpSpPr>
        <p:sp>
          <p:nvSpPr>
            <p:cNvPr id="14007" name="Google Shape;14007;p74"/>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4"/>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4"/>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4"/>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4"/>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4"/>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4"/>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4" name="Google Shape;14014;p74"/>
          <p:cNvGrpSpPr/>
          <p:nvPr/>
        </p:nvGrpSpPr>
        <p:grpSpPr>
          <a:xfrm>
            <a:off x="8161690" y="1333558"/>
            <a:ext cx="153396" cy="351064"/>
            <a:chOff x="8161690" y="1509008"/>
            <a:chExt cx="153396" cy="351064"/>
          </a:xfrm>
        </p:grpSpPr>
        <p:sp>
          <p:nvSpPr>
            <p:cNvPr id="14015" name="Google Shape;14015;p74"/>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4"/>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4"/>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4"/>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19" name="Google Shape;14019;p74"/>
          <p:cNvGrpSpPr/>
          <p:nvPr/>
        </p:nvGrpSpPr>
        <p:grpSpPr>
          <a:xfrm>
            <a:off x="6746940" y="1333431"/>
            <a:ext cx="213221" cy="352304"/>
            <a:chOff x="6746940" y="1508881"/>
            <a:chExt cx="213221" cy="352304"/>
          </a:xfrm>
        </p:grpSpPr>
        <p:sp>
          <p:nvSpPr>
            <p:cNvPr id="14020" name="Google Shape;14020;p74"/>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4"/>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4"/>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3" name="Google Shape;14023;p74"/>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4" name="Google Shape;14024;p74"/>
          <p:cNvGrpSpPr/>
          <p:nvPr/>
        </p:nvGrpSpPr>
        <p:grpSpPr>
          <a:xfrm>
            <a:off x="5770336" y="1832165"/>
            <a:ext cx="350682" cy="292097"/>
            <a:chOff x="5770336" y="2007615"/>
            <a:chExt cx="350682" cy="292097"/>
          </a:xfrm>
        </p:grpSpPr>
        <p:sp>
          <p:nvSpPr>
            <p:cNvPr id="14025" name="Google Shape;14025;p74"/>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4"/>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4"/>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4"/>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74"/>
          <p:cNvGrpSpPr/>
          <p:nvPr/>
        </p:nvGrpSpPr>
        <p:grpSpPr>
          <a:xfrm>
            <a:off x="5326878" y="1804908"/>
            <a:ext cx="350332" cy="346229"/>
            <a:chOff x="5326878" y="1980358"/>
            <a:chExt cx="350332" cy="346229"/>
          </a:xfrm>
        </p:grpSpPr>
        <p:sp>
          <p:nvSpPr>
            <p:cNvPr id="14030" name="Google Shape;14030;p74"/>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4"/>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4"/>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4"/>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34" name="Google Shape;14034;p74"/>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35" name="Google Shape;14035;p74"/>
          <p:cNvGrpSpPr/>
          <p:nvPr/>
        </p:nvGrpSpPr>
        <p:grpSpPr>
          <a:xfrm>
            <a:off x="4883835" y="1817121"/>
            <a:ext cx="350300" cy="323043"/>
            <a:chOff x="4883835" y="1992571"/>
            <a:chExt cx="350300" cy="323043"/>
          </a:xfrm>
        </p:grpSpPr>
        <p:sp>
          <p:nvSpPr>
            <p:cNvPr id="14036" name="Google Shape;14036;p74"/>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4"/>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4"/>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4"/>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4"/>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4"/>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74"/>
          <p:cNvGrpSpPr/>
          <p:nvPr/>
        </p:nvGrpSpPr>
        <p:grpSpPr>
          <a:xfrm>
            <a:off x="7548967" y="1803477"/>
            <a:ext cx="333285" cy="349950"/>
            <a:chOff x="7548967" y="1978927"/>
            <a:chExt cx="333285" cy="349950"/>
          </a:xfrm>
        </p:grpSpPr>
        <p:sp>
          <p:nvSpPr>
            <p:cNvPr id="14043" name="Google Shape;14043;p74"/>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4"/>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4"/>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4"/>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7" name="Google Shape;14047;p74"/>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74"/>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4"/>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0" name="Google Shape;14050;p74"/>
          <p:cNvGrpSpPr/>
          <p:nvPr/>
        </p:nvGrpSpPr>
        <p:grpSpPr>
          <a:xfrm>
            <a:off x="6214142" y="1803477"/>
            <a:ext cx="346515" cy="350300"/>
            <a:chOff x="6214142" y="1978927"/>
            <a:chExt cx="346515" cy="350300"/>
          </a:xfrm>
        </p:grpSpPr>
        <p:sp>
          <p:nvSpPr>
            <p:cNvPr id="14051" name="Google Shape;14051;p74"/>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4"/>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3" name="Google Shape;14053;p74"/>
          <p:cNvGrpSpPr/>
          <p:nvPr/>
        </p:nvGrpSpPr>
        <p:grpSpPr>
          <a:xfrm>
            <a:off x="7105923" y="1803095"/>
            <a:ext cx="333285" cy="350682"/>
            <a:chOff x="7105923" y="1978545"/>
            <a:chExt cx="333285" cy="350682"/>
          </a:xfrm>
        </p:grpSpPr>
        <p:sp>
          <p:nvSpPr>
            <p:cNvPr id="14054" name="Google Shape;14054;p74"/>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4"/>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4"/>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4"/>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4"/>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4"/>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4"/>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61" name="Google Shape;14061;p74"/>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4"/>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63" name="Google Shape;14063;p74"/>
          <p:cNvGrpSpPr/>
          <p:nvPr/>
        </p:nvGrpSpPr>
        <p:grpSpPr>
          <a:xfrm>
            <a:off x="3616406" y="2246902"/>
            <a:ext cx="203393" cy="351827"/>
            <a:chOff x="3616406" y="2422352"/>
            <a:chExt cx="203393" cy="351827"/>
          </a:xfrm>
        </p:grpSpPr>
        <p:sp>
          <p:nvSpPr>
            <p:cNvPr id="14064" name="Google Shape;14064;p74"/>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4"/>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6" name="Google Shape;14066;p74"/>
          <p:cNvGrpSpPr/>
          <p:nvPr/>
        </p:nvGrpSpPr>
        <p:grpSpPr>
          <a:xfrm>
            <a:off x="878187" y="2246520"/>
            <a:ext cx="272696" cy="351827"/>
            <a:chOff x="913012" y="2421970"/>
            <a:chExt cx="272696" cy="351827"/>
          </a:xfrm>
        </p:grpSpPr>
        <p:sp>
          <p:nvSpPr>
            <p:cNvPr id="14067" name="Google Shape;14067;p74"/>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4"/>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4"/>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4"/>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1" name="Google Shape;14071;p74"/>
          <p:cNvGrpSpPr/>
          <p:nvPr/>
        </p:nvGrpSpPr>
        <p:grpSpPr>
          <a:xfrm>
            <a:off x="2274743" y="2246902"/>
            <a:ext cx="255649" cy="351445"/>
            <a:chOff x="2274743" y="2422352"/>
            <a:chExt cx="255649" cy="351445"/>
          </a:xfrm>
        </p:grpSpPr>
        <p:sp>
          <p:nvSpPr>
            <p:cNvPr id="14072" name="Google Shape;14072;p74"/>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4"/>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4"/>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74"/>
          <p:cNvGrpSpPr/>
          <p:nvPr/>
        </p:nvGrpSpPr>
        <p:grpSpPr>
          <a:xfrm>
            <a:off x="2708723" y="2245789"/>
            <a:ext cx="246552" cy="352558"/>
            <a:chOff x="2708723" y="2421239"/>
            <a:chExt cx="246552" cy="352558"/>
          </a:xfrm>
        </p:grpSpPr>
        <p:sp>
          <p:nvSpPr>
            <p:cNvPr id="14076" name="Google Shape;14076;p74"/>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4"/>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8" name="Google Shape;14078;p74"/>
          <p:cNvGrpSpPr/>
          <p:nvPr/>
        </p:nvGrpSpPr>
        <p:grpSpPr>
          <a:xfrm>
            <a:off x="1835485" y="2246902"/>
            <a:ext cx="259433" cy="350714"/>
            <a:chOff x="1835485" y="2422352"/>
            <a:chExt cx="259433" cy="350714"/>
          </a:xfrm>
        </p:grpSpPr>
        <p:sp>
          <p:nvSpPr>
            <p:cNvPr id="14079" name="Google Shape;14079;p74"/>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4"/>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4"/>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4"/>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4"/>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4"/>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4"/>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6" name="Google Shape;14086;p74"/>
          <p:cNvGrpSpPr/>
          <p:nvPr/>
        </p:nvGrpSpPr>
        <p:grpSpPr>
          <a:xfrm>
            <a:off x="3150240" y="2246902"/>
            <a:ext cx="212489" cy="351445"/>
            <a:chOff x="3150240" y="2422352"/>
            <a:chExt cx="212489" cy="351445"/>
          </a:xfrm>
        </p:grpSpPr>
        <p:sp>
          <p:nvSpPr>
            <p:cNvPr id="14087" name="Google Shape;14087;p74"/>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4"/>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9" name="Google Shape;14089;p74"/>
          <p:cNvGrpSpPr/>
          <p:nvPr/>
        </p:nvGrpSpPr>
        <p:grpSpPr>
          <a:xfrm>
            <a:off x="1367060" y="2246679"/>
            <a:ext cx="269261" cy="352050"/>
            <a:chOff x="1367060" y="2422129"/>
            <a:chExt cx="269261" cy="352050"/>
          </a:xfrm>
        </p:grpSpPr>
        <p:sp>
          <p:nvSpPr>
            <p:cNvPr id="14090" name="Google Shape;14090;p74"/>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4"/>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4"/>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4"/>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4"/>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4"/>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4"/>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4"/>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4"/>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4"/>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4"/>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4"/>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4"/>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4"/>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04" name="Google Shape;14104;p74"/>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05" name="Google Shape;14105;p74"/>
          <p:cNvGrpSpPr/>
          <p:nvPr/>
        </p:nvGrpSpPr>
        <p:grpSpPr>
          <a:xfrm>
            <a:off x="4882690" y="2249955"/>
            <a:ext cx="274573" cy="350682"/>
            <a:chOff x="4882690" y="2425405"/>
            <a:chExt cx="274573" cy="350682"/>
          </a:xfrm>
        </p:grpSpPr>
        <p:sp>
          <p:nvSpPr>
            <p:cNvPr id="14106" name="Google Shape;14106;p74"/>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4"/>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8" name="Google Shape;14108;p74"/>
          <p:cNvGrpSpPr/>
          <p:nvPr/>
        </p:nvGrpSpPr>
        <p:grpSpPr>
          <a:xfrm>
            <a:off x="6627639" y="2268434"/>
            <a:ext cx="355993" cy="313247"/>
            <a:chOff x="6627639" y="2443884"/>
            <a:chExt cx="355993" cy="313247"/>
          </a:xfrm>
        </p:grpSpPr>
        <p:sp>
          <p:nvSpPr>
            <p:cNvPr id="14109" name="Google Shape;14109;p74"/>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4"/>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74"/>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2" name="Google Shape;14112;p74"/>
          <p:cNvGrpSpPr/>
          <p:nvPr/>
        </p:nvGrpSpPr>
        <p:grpSpPr>
          <a:xfrm>
            <a:off x="6183451" y="2286690"/>
            <a:ext cx="351445" cy="277976"/>
            <a:chOff x="6183451" y="2462140"/>
            <a:chExt cx="351445" cy="277976"/>
          </a:xfrm>
        </p:grpSpPr>
        <p:sp>
          <p:nvSpPr>
            <p:cNvPr id="14113" name="Google Shape;14113;p74"/>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4"/>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4"/>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4"/>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4"/>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4"/>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4"/>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0" name="Google Shape;14120;p74"/>
          <p:cNvGrpSpPr/>
          <p:nvPr/>
        </p:nvGrpSpPr>
        <p:grpSpPr>
          <a:xfrm>
            <a:off x="5735477" y="2254408"/>
            <a:ext cx="353354" cy="341299"/>
            <a:chOff x="5735477" y="2429858"/>
            <a:chExt cx="353354" cy="341299"/>
          </a:xfrm>
        </p:grpSpPr>
        <p:sp>
          <p:nvSpPr>
            <p:cNvPr id="14121" name="Google Shape;14121;p74"/>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74"/>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74"/>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4"/>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4"/>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4"/>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7" name="Google Shape;14127;p74"/>
          <p:cNvGrpSpPr/>
          <p:nvPr/>
        </p:nvGrpSpPr>
        <p:grpSpPr>
          <a:xfrm>
            <a:off x="5243735" y="2271523"/>
            <a:ext cx="405255" cy="275499"/>
            <a:chOff x="5283337" y="2478774"/>
            <a:chExt cx="358633" cy="243913"/>
          </a:xfrm>
        </p:grpSpPr>
        <p:sp>
          <p:nvSpPr>
            <p:cNvPr id="14128" name="Google Shape;14128;p74"/>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4"/>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4"/>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4"/>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4"/>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4"/>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4"/>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4"/>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4"/>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74"/>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74"/>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4"/>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4"/>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4"/>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4"/>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4"/>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4"/>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5" name="Google Shape;14145;p74"/>
          <p:cNvGrpSpPr/>
          <p:nvPr/>
        </p:nvGrpSpPr>
        <p:grpSpPr>
          <a:xfrm>
            <a:off x="7964753" y="2295373"/>
            <a:ext cx="362068" cy="258670"/>
            <a:chOff x="7964753" y="2470823"/>
            <a:chExt cx="362068" cy="258670"/>
          </a:xfrm>
        </p:grpSpPr>
        <p:sp>
          <p:nvSpPr>
            <p:cNvPr id="14146" name="Google Shape;14146;p74"/>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4"/>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4"/>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4"/>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4"/>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4"/>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4"/>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4"/>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4"/>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55" name="Google Shape;14155;p74"/>
          <p:cNvGrpSpPr/>
          <p:nvPr/>
        </p:nvGrpSpPr>
        <p:grpSpPr>
          <a:xfrm>
            <a:off x="7524349" y="2280997"/>
            <a:ext cx="350332" cy="288948"/>
            <a:chOff x="7524349" y="2456447"/>
            <a:chExt cx="350332" cy="288948"/>
          </a:xfrm>
        </p:grpSpPr>
        <p:sp>
          <p:nvSpPr>
            <p:cNvPr id="14156" name="Google Shape;14156;p74"/>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4"/>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4"/>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4"/>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4"/>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74"/>
          <p:cNvGrpSpPr/>
          <p:nvPr/>
        </p:nvGrpSpPr>
        <p:grpSpPr>
          <a:xfrm>
            <a:off x="3972749" y="2718761"/>
            <a:ext cx="355230" cy="356725"/>
            <a:chOff x="3972749" y="2894211"/>
            <a:chExt cx="355230" cy="356725"/>
          </a:xfrm>
        </p:grpSpPr>
        <p:sp>
          <p:nvSpPr>
            <p:cNvPr id="14162" name="Google Shape;14162;p74"/>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4"/>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74"/>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5" name="Google Shape;14165;p74"/>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4"/>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7" name="Google Shape;14167;p74"/>
          <p:cNvGrpSpPr/>
          <p:nvPr/>
        </p:nvGrpSpPr>
        <p:grpSpPr>
          <a:xfrm>
            <a:off x="3527797" y="2743346"/>
            <a:ext cx="355993" cy="307904"/>
            <a:chOff x="3527797" y="2918796"/>
            <a:chExt cx="355993" cy="307904"/>
          </a:xfrm>
        </p:grpSpPr>
        <p:sp>
          <p:nvSpPr>
            <p:cNvPr id="14168" name="Google Shape;14168;p74"/>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4"/>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74"/>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74"/>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4"/>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4"/>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4"/>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4"/>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4"/>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4"/>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8" name="Google Shape;14178;p74"/>
          <p:cNvGrpSpPr/>
          <p:nvPr/>
        </p:nvGrpSpPr>
        <p:grpSpPr>
          <a:xfrm>
            <a:off x="3082845" y="2745509"/>
            <a:ext cx="356375" cy="302338"/>
            <a:chOff x="3082845" y="2920959"/>
            <a:chExt cx="356375" cy="302338"/>
          </a:xfrm>
        </p:grpSpPr>
        <p:sp>
          <p:nvSpPr>
            <p:cNvPr id="14179" name="Google Shape;14179;p74"/>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4"/>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1" name="Google Shape;14181;p74"/>
          <p:cNvGrpSpPr/>
          <p:nvPr/>
        </p:nvGrpSpPr>
        <p:grpSpPr>
          <a:xfrm>
            <a:off x="2639038" y="2719492"/>
            <a:ext cx="355612" cy="355612"/>
            <a:chOff x="2639038" y="2894942"/>
            <a:chExt cx="355612" cy="355612"/>
          </a:xfrm>
        </p:grpSpPr>
        <p:sp>
          <p:nvSpPr>
            <p:cNvPr id="14182" name="Google Shape;14182;p74"/>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4"/>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4" name="Google Shape;14184;p74"/>
          <p:cNvGrpSpPr/>
          <p:nvPr/>
        </p:nvGrpSpPr>
        <p:grpSpPr>
          <a:xfrm>
            <a:off x="2194468" y="2763415"/>
            <a:ext cx="355993" cy="267766"/>
            <a:chOff x="2194468" y="2938865"/>
            <a:chExt cx="355993" cy="267766"/>
          </a:xfrm>
        </p:grpSpPr>
        <p:sp>
          <p:nvSpPr>
            <p:cNvPr id="14185" name="Google Shape;14185;p74"/>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4"/>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4"/>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4"/>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4"/>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4"/>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4"/>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4"/>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4"/>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4"/>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4"/>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4"/>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4"/>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4"/>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4"/>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74"/>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74"/>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4"/>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4"/>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4"/>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5" name="Google Shape;14205;p74"/>
          <p:cNvGrpSpPr/>
          <p:nvPr/>
        </p:nvGrpSpPr>
        <p:grpSpPr>
          <a:xfrm>
            <a:off x="1749897" y="2719111"/>
            <a:ext cx="355993" cy="355612"/>
            <a:chOff x="1749897" y="2894561"/>
            <a:chExt cx="355993" cy="355612"/>
          </a:xfrm>
        </p:grpSpPr>
        <p:sp>
          <p:nvSpPr>
            <p:cNvPr id="14206" name="Google Shape;14206;p74"/>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4"/>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4"/>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4"/>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4"/>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4"/>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4"/>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4"/>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4"/>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4"/>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74"/>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7" name="Google Shape;14217;p74"/>
          <p:cNvGrpSpPr/>
          <p:nvPr/>
        </p:nvGrpSpPr>
        <p:grpSpPr>
          <a:xfrm>
            <a:off x="1305327" y="2718761"/>
            <a:ext cx="357520" cy="357488"/>
            <a:chOff x="1305327" y="2894211"/>
            <a:chExt cx="357520" cy="357488"/>
          </a:xfrm>
        </p:grpSpPr>
        <p:sp>
          <p:nvSpPr>
            <p:cNvPr id="14218" name="Google Shape;14218;p74"/>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4"/>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4"/>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4"/>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3" name="Google Shape;14223;p74"/>
          <p:cNvGrpSpPr/>
          <p:nvPr/>
        </p:nvGrpSpPr>
        <p:grpSpPr>
          <a:xfrm>
            <a:off x="853950" y="2719270"/>
            <a:ext cx="364104" cy="353290"/>
            <a:chOff x="853950" y="2894720"/>
            <a:chExt cx="364104" cy="353290"/>
          </a:xfrm>
        </p:grpSpPr>
        <p:sp>
          <p:nvSpPr>
            <p:cNvPr id="14224" name="Google Shape;14224;p74"/>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74"/>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74"/>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4"/>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4"/>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74"/>
          <p:cNvGrpSpPr/>
          <p:nvPr/>
        </p:nvGrpSpPr>
        <p:grpSpPr>
          <a:xfrm>
            <a:off x="7066548" y="2737144"/>
            <a:ext cx="352209" cy="334938"/>
            <a:chOff x="7066548" y="2912594"/>
            <a:chExt cx="352209" cy="334938"/>
          </a:xfrm>
        </p:grpSpPr>
        <p:sp>
          <p:nvSpPr>
            <p:cNvPr id="14232" name="Google Shape;14232;p74"/>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4"/>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4"/>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4"/>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4"/>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4"/>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38" name="Google Shape;14238;p74"/>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74"/>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40" name="Google Shape;14240;p74"/>
          <p:cNvGrpSpPr/>
          <p:nvPr/>
        </p:nvGrpSpPr>
        <p:grpSpPr>
          <a:xfrm>
            <a:off x="7541397" y="2729352"/>
            <a:ext cx="318495" cy="352209"/>
            <a:chOff x="7541397" y="2904802"/>
            <a:chExt cx="318495" cy="352209"/>
          </a:xfrm>
        </p:grpSpPr>
        <p:sp>
          <p:nvSpPr>
            <p:cNvPr id="14241" name="Google Shape;14241;p74"/>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4"/>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43" name="Google Shape;14243;p74"/>
          <p:cNvGrpSpPr/>
          <p:nvPr/>
        </p:nvGrpSpPr>
        <p:grpSpPr>
          <a:xfrm>
            <a:off x="8003015" y="2728589"/>
            <a:ext cx="306759" cy="351445"/>
            <a:chOff x="8003015" y="2904039"/>
            <a:chExt cx="306759" cy="351445"/>
          </a:xfrm>
        </p:grpSpPr>
        <p:sp>
          <p:nvSpPr>
            <p:cNvPr id="14244" name="Google Shape;14244;p74"/>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4"/>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4"/>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4"/>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4"/>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4"/>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0" name="Google Shape;14250;p74"/>
          <p:cNvGrpSpPr/>
          <p:nvPr/>
        </p:nvGrpSpPr>
        <p:grpSpPr>
          <a:xfrm>
            <a:off x="5687770" y="2710046"/>
            <a:ext cx="369638" cy="369606"/>
            <a:chOff x="5687770" y="2885496"/>
            <a:chExt cx="369638" cy="369606"/>
          </a:xfrm>
        </p:grpSpPr>
        <p:sp>
          <p:nvSpPr>
            <p:cNvPr id="14251" name="Google Shape;14251;p74"/>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4"/>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4"/>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4"/>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4"/>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4"/>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4"/>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4"/>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4"/>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74"/>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1" name="Google Shape;14261;p74"/>
          <p:cNvGrpSpPr/>
          <p:nvPr/>
        </p:nvGrpSpPr>
        <p:grpSpPr>
          <a:xfrm>
            <a:off x="4881958" y="2729352"/>
            <a:ext cx="156417" cy="349537"/>
            <a:chOff x="4881958" y="2904802"/>
            <a:chExt cx="156417" cy="349537"/>
          </a:xfrm>
        </p:grpSpPr>
        <p:sp>
          <p:nvSpPr>
            <p:cNvPr id="14262" name="Google Shape;14262;p74"/>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4"/>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4"/>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4"/>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4"/>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4"/>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4"/>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9" name="Google Shape;14269;p74"/>
          <p:cNvGrpSpPr/>
          <p:nvPr/>
        </p:nvGrpSpPr>
        <p:grpSpPr>
          <a:xfrm>
            <a:off x="5230318" y="2711064"/>
            <a:ext cx="371133" cy="367443"/>
            <a:chOff x="5230318" y="2886514"/>
            <a:chExt cx="371133" cy="367443"/>
          </a:xfrm>
        </p:grpSpPr>
        <p:sp>
          <p:nvSpPr>
            <p:cNvPr id="14270" name="Google Shape;14270;p74"/>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4"/>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74"/>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74"/>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4"/>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4"/>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4"/>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4"/>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4"/>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9" name="Google Shape;14279;p74"/>
          <p:cNvGrpSpPr/>
          <p:nvPr/>
        </p:nvGrpSpPr>
        <p:grpSpPr>
          <a:xfrm>
            <a:off x="5748358" y="3259128"/>
            <a:ext cx="352590" cy="182561"/>
            <a:chOff x="5748358" y="3434578"/>
            <a:chExt cx="352590" cy="182561"/>
          </a:xfrm>
        </p:grpSpPr>
        <p:sp>
          <p:nvSpPr>
            <p:cNvPr id="14280" name="Google Shape;14280;p74"/>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4"/>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4"/>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4"/>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4"/>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4"/>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6" name="Google Shape;14286;p74"/>
          <p:cNvGrpSpPr/>
          <p:nvPr/>
        </p:nvGrpSpPr>
        <p:grpSpPr>
          <a:xfrm>
            <a:off x="862283" y="4099321"/>
            <a:ext cx="341204" cy="359301"/>
            <a:chOff x="862283" y="4274771"/>
            <a:chExt cx="341204" cy="359301"/>
          </a:xfrm>
        </p:grpSpPr>
        <p:sp>
          <p:nvSpPr>
            <p:cNvPr id="14287" name="Google Shape;14287;p74"/>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4"/>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4"/>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0" name="Google Shape;14290;p74"/>
          <p:cNvGrpSpPr/>
          <p:nvPr/>
        </p:nvGrpSpPr>
        <p:grpSpPr>
          <a:xfrm>
            <a:off x="1396957" y="4111915"/>
            <a:ext cx="301861" cy="332871"/>
            <a:chOff x="1396957" y="4287365"/>
            <a:chExt cx="301861" cy="332871"/>
          </a:xfrm>
        </p:grpSpPr>
        <p:sp>
          <p:nvSpPr>
            <p:cNvPr id="14291" name="Google Shape;14291;p74"/>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4"/>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3" name="Google Shape;14293;p74"/>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4" name="Google Shape;14294;p74"/>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4"/>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4"/>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4"/>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4"/>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4"/>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4"/>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74"/>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74"/>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4"/>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4"/>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4"/>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6" name="Google Shape;14306;p74"/>
          <p:cNvGrpSpPr/>
          <p:nvPr/>
        </p:nvGrpSpPr>
        <p:grpSpPr>
          <a:xfrm>
            <a:off x="1865381" y="4102056"/>
            <a:ext cx="396131" cy="355612"/>
            <a:chOff x="1865381" y="4277506"/>
            <a:chExt cx="396131" cy="355612"/>
          </a:xfrm>
        </p:grpSpPr>
        <p:sp>
          <p:nvSpPr>
            <p:cNvPr id="14307" name="Google Shape;14307;p74"/>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4"/>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4"/>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4"/>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74"/>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74"/>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3" name="Google Shape;14313;p74"/>
          <p:cNvGrpSpPr/>
          <p:nvPr/>
        </p:nvGrpSpPr>
        <p:grpSpPr>
          <a:xfrm>
            <a:off x="2411823" y="4128549"/>
            <a:ext cx="334398" cy="299953"/>
            <a:chOff x="2411823" y="4303999"/>
            <a:chExt cx="334398" cy="299953"/>
          </a:xfrm>
        </p:grpSpPr>
        <p:sp>
          <p:nvSpPr>
            <p:cNvPr id="14314" name="Google Shape;14314;p74"/>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4"/>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4"/>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4"/>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4"/>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4"/>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4"/>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1" name="Google Shape;14321;p74"/>
          <p:cNvGrpSpPr/>
          <p:nvPr/>
        </p:nvGrpSpPr>
        <p:grpSpPr>
          <a:xfrm>
            <a:off x="2903337" y="4103582"/>
            <a:ext cx="382519" cy="350682"/>
            <a:chOff x="2903337" y="4279032"/>
            <a:chExt cx="382519" cy="350682"/>
          </a:xfrm>
        </p:grpSpPr>
        <p:sp>
          <p:nvSpPr>
            <p:cNvPr id="14322" name="Google Shape;14322;p74"/>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4"/>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4"/>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4"/>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74"/>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74"/>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4"/>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4"/>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4"/>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4"/>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4"/>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4"/>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4"/>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4"/>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74"/>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7" name="Google Shape;14337;p74"/>
          <p:cNvGrpSpPr/>
          <p:nvPr/>
        </p:nvGrpSpPr>
        <p:grpSpPr>
          <a:xfrm>
            <a:off x="3933342" y="4140317"/>
            <a:ext cx="383632" cy="276449"/>
            <a:chOff x="3933342" y="4315767"/>
            <a:chExt cx="383632" cy="276449"/>
          </a:xfrm>
        </p:grpSpPr>
        <p:sp>
          <p:nvSpPr>
            <p:cNvPr id="14338" name="Google Shape;14338;p74"/>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4"/>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4"/>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4"/>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4"/>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4"/>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4" name="Google Shape;14344;p74"/>
          <p:cNvGrpSpPr/>
          <p:nvPr/>
        </p:nvGrpSpPr>
        <p:grpSpPr>
          <a:xfrm>
            <a:off x="3441065" y="4127055"/>
            <a:ext cx="337069" cy="302593"/>
            <a:chOff x="3441065" y="4302505"/>
            <a:chExt cx="337069" cy="302593"/>
          </a:xfrm>
        </p:grpSpPr>
        <p:sp>
          <p:nvSpPr>
            <p:cNvPr id="14345" name="Google Shape;14345;p74"/>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4"/>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4"/>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4"/>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4"/>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4"/>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4"/>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4"/>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4"/>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4"/>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4"/>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4"/>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4"/>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8" name="Google Shape;14358;p74"/>
          <p:cNvGrpSpPr/>
          <p:nvPr/>
        </p:nvGrpSpPr>
        <p:grpSpPr>
          <a:xfrm>
            <a:off x="3532345" y="3187185"/>
            <a:ext cx="339328" cy="336274"/>
            <a:chOff x="3532345" y="3362635"/>
            <a:chExt cx="339328" cy="336274"/>
          </a:xfrm>
        </p:grpSpPr>
        <p:sp>
          <p:nvSpPr>
            <p:cNvPr id="14359" name="Google Shape;14359;p7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4"/>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4"/>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4"/>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4"/>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64" name="Google Shape;14364;p74"/>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65" name="Google Shape;14365;p74"/>
          <p:cNvGrpSpPr/>
          <p:nvPr/>
        </p:nvGrpSpPr>
        <p:grpSpPr>
          <a:xfrm>
            <a:off x="1883955" y="3633250"/>
            <a:ext cx="162873" cy="351445"/>
            <a:chOff x="1883955" y="3808700"/>
            <a:chExt cx="162873" cy="351445"/>
          </a:xfrm>
        </p:grpSpPr>
        <p:sp>
          <p:nvSpPr>
            <p:cNvPr id="14366" name="Google Shape;14366;p74"/>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7" name="Google Shape;14367;p74"/>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8" name="Google Shape;14368;p74"/>
          <p:cNvGrpSpPr/>
          <p:nvPr/>
        </p:nvGrpSpPr>
        <p:grpSpPr>
          <a:xfrm>
            <a:off x="939156" y="3633759"/>
            <a:ext cx="192007" cy="351318"/>
            <a:chOff x="939156" y="3809209"/>
            <a:chExt cx="192007" cy="351318"/>
          </a:xfrm>
        </p:grpSpPr>
        <p:sp>
          <p:nvSpPr>
            <p:cNvPr id="14369" name="Google Shape;14369;p74"/>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4"/>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1" name="Google Shape;14371;p74"/>
          <p:cNvGrpSpPr/>
          <p:nvPr/>
        </p:nvGrpSpPr>
        <p:grpSpPr>
          <a:xfrm>
            <a:off x="2306167" y="3634395"/>
            <a:ext cx="193915" cy="349155"/>
            <a:chOff x="2306167" y="3809845"/>
            <a:chExt cx="193915" cy="349155"/>
          </a:xfrm>
        </p:grpSpPr>
        <p:sp>
          <p:nvSpPr>
            <p:cNvPr id="14372" name="Google Shape;14372;p74"/>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4"/>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4"/>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4"/>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4"/>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4"/>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4"/>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9" name="Google Shape;14379;p74"/>
          <p:cNvGrpSpPr/>
          <p:nvPr/>
        </p:nvGrpSpPr>
        <p:grpSpPr>
          <a:xfrm>
            <a:off x="1323901" y="3631723"/>
            <a:ext cx="356343" cy="356757"/>
            <a:chOff x="1323901" y="3807173"/>
            <a:chExt cx="356343" cy="356757"/>
          </a:xfrm>
        </p:grpSpPr>
        <p:sp>
          <p:nvSpPr>
            <p:cNvPr id="14380" name="Google Shape;14380;p74"/>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4"/>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4"/>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4"/>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4"/>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4"/>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4"/>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4"/>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74"/>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74"/>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4"/>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4"/>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4"/>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4"/>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4"/>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4"/>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4"/>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4"/>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4"/>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4"/>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4"/>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4"/>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74"/>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74"/>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04" name="Google Shape;14404;p74"/>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05" name="Google Shape;14405;p74"/>
          <p:cNvGrpSpPr/>
          <p:nvPr/>
        </p:nvGrpSpPr>
        <p:grpSpPr>
          <a:xfrm>
            <a:off x="859262" y="3178470"/>
            <a:ext cx="306759" cy="351445"/>
            <a:chOff x="859262" y="3353920"/>
            <a:chExt cx="306759" cy="351445"/>
          </a:xfrm>
        </p:grpSpPr>
        <p:sp>
          <p:nvSpPr>
            <p:cNvPr id="14406" name="Google Shape;14406;p74"/>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4"/>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4"/>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4"/>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4"/>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1" name="Google Shape;14411;p74"/>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2" name="Google Shape;14412;p74"/>
          <p:cNvGrpSpPr/>
          <p:nvPr/>
        </p:nvGrpSpPr>
        <p:grpSpPr>
          <a:xfrm>
            <a:off x="3967437" y="3661652"/>
            <a:ext cx="364708" cy="295405"/>
            <a:chOff x="3967437" y="3837102"/>
            <a:chExt cx="364708" cy="295405"/>
          </a:xfrm>
        </p:grpSpPr>
        <p:sp>
          <p:nvSpPr>
            <p:cNvPr id="14413" name="Google Shape;14413;p74"/>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4"/>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4"/>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4"/>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4"/>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8" name="Google Shape;14418;p74"/>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4"/>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4"/>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21" name="Google Shape;14421;p74"/>
          <p:cNvGrpSpPr/>
          <p:nvPr/>
        </p:nvGrpSpPr>
        <p:grpSpPr>
          <a:xfrm>
            <a:off x="5811827" y="3631001"/>
            <a:ext cx="283743" cy="308444"/>
            <a:chOff x="5964227" y="3858701"/>
            <a:chExt cx="283743" cy="308444"/>
          </a:xfrm>
        </p:grpSpPr>
        <p:sp>
          <p:nvSpPr>
            <p:cNvPr id="14422" name="Google Shape;14422;p74"/>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4"/>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4"/>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4"/>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6" name="Google Shape;14426;p74"/>
          <p:cNvGrpSpPr/>
          <p:nvPr/>
        </p:nvGrpSpPr>
        <p:grpSpPr>
          <a:xfrm>
            <a:off x="6243508" y="3697623"/>
            <a:ext cx="320372" cy="213602"/>
            <a:chOff x="6395908" y="3873073"/>
            <a:chExt cx="320372" cy="213602"/>
          </a:xfrm>
        </p:grpSpPr>
        <p:sp>
          <p:nvSpPr>
            <p:cNvPr id="14427" name="Google Shape;14427;p74"/>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4"/>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4"/>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74"/>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74"/>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4"/>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4"/>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4"/>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4"/>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74"/>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7" name="Google Shape;14437;p74"/>
          <p:cNvGrpSpPr/>
          <p:nvPr/>
        </p:nvGrpSpPr>
        <p:grpSpPr>
          <a:xfrm>
            <a:off x="7262890" y="3627366"/>
            <a:ext cx="357138" cy="352018"/>
            <a:chOff x="7415290" y="3802816"/>
            <a:chExt cx="357138" cy="352018"/>
          </a:xfrm>
        </p:grpSpPr>
        <p:sp>
          <p:nvSpPr>
            <p:cNvPr id="14438" name="Google Shape;14438;p74"/>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4"/>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4"/>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4"/>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4"/>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4"/>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4"/>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4"/>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46" name="Google Shape;14446;p74"/>
          <p:cNvGrpSpPr/>
          <p:nvPr/>
        </p:nvGrpSpPr>
        <p:grpSpPr>
          <a:xfrm>
            <a:off x="6737312" y="3657963"/>
            <a:ext cx="355230" cy="293401"/>
            <a:chOff x="6889712" y="3833413"/>
            <a:chExt cx="355230" cy="293401"/>
          </a:xfrm>
        </p:grpSpPr>
        <p:sp>
          <p:nvSpPr>
            <p:cNvPr id="14447" name="Google Shape;14447;p74"/>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4"/>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4"/>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4"/>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4"/>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2" name="Google Shape;14452;p74"/>
          <p:cNvGrpSpPr/>
          <p:nvPr/>
        </p:nvGrpSpPr>
        <p:grpSpPr>
          <a:xfrm>
            <a:off x="7707152" y="3660420"/>
            <a:ext cx="282318" cy="337168"/>
            <a:chOff x="1635875" y="237775"/>
            <a:chExt cx="4370250" cy="5219325"/>
          </a:xfrm>
        </p:grpSpPr>
        <p:sp>
          <p:nvSpPr>
            <p:cNvPr id="14453" name="Google Shape;14453;p74"/>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4"/>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5" name="Google Shape;14455;p74"/>
          <p:cNvGrpSpPr/>
          <p:nvPr/>
        </p:nvGrpSpPr>
        <p:grpSpPr>
          <a:xfrm>
            <a:off x="3103963" y="3185690"/>
            <a:ext cx="297886" cy="337578"/>
            <a:chOff x="3103963" y="3361140"/>
            <a:chExt cx="297886" cy="337578"/>
          </a:xfrm>
        </p:grpSpPr>
        <p:sp>
          <p:nvSpPr>
            <p:cNvPr id="14456" name="Google Shape;14456;p74"/>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4"/>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4"/>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4"/>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4"/>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4"/>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4"/>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4"/>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4"/>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4"/>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7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1" name="Google Shape;14471;p74"/>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4"/>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4"/>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4"/>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4"/>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4"/>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4"/>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0" name="Google Shape;14480;p74"/>
          <p:cNvGrpSpPr/>
          <p:nvPr/>
        </p:nvGrpSpPr>
        <p:grpSpPr>
          <a:xfrm>
            <a:off x="2667821" y="3185658"/>
            <a:ext cx="273046" cy="337801"/>
            <a:chOff x="2667821" y="3361108"/>
            <a:chExt cx="273046" cy="337801"/>
          </a:xfrm>
        </p:grpSpPr>
        <p:sp>
          <p:nvSpPr>
            <p:cNvPr id="14481" name="Google Shape;14481;p74"/>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74"/>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74"/>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4"/>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4"/>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4"/>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4"/>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4"/>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4"/>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4"/>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4"/>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4"/>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4"/>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4"/>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4"/>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4"/>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4"/>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74"/>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9" name="Google Shape;14499;p74"/>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0" name="Google Shape;14500;p74"/>
          <p:cNvGrpSpPr/>
          <p:nvPr/>
        </p:nvGrpSpPr>
        <p:grpSpPr>
          <a:xfrm>
            <a:off x="2212469" y="3184863"/>
            <a:ext cx="282715" cy="338660"/>
            <a:chOff x="2212469" y="3360313"/>
            <a:chExt cx="282715" cy="338660"/>
          </a:xfrm>
        </p:grpSpPr>
        <p:sp>
          <p:nvSpPr>
            <p:cNvPr id="14501" name="Google Shape;14501;p74"/>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4"/>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4"/>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4" name="Google Shape;14504;p74"/>
          <p:cNvGrpSpPr/>
          <p:nvPr/>
        </p:nvGrpSpPr>
        <p:grpSpPr>
          <a:xfrm>
            <a:off x="1768821" y="3185658"/>
            <a:ext cx="278739" cy="339073"/>
            <a:chOff x="1768821" y="3361108"/>
            <a:chExt cx="278739" cy="339073"/>
          </a:xfrm>
        </p:grpSpPr>
        <p:sp>
          <p:nvSpPr>
            <p:cNvPr id="14505" name="Google Shape;14505;p74"/>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4"/>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4"/>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4"/>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9" name="Google Shape;14509;p74"/>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74"/>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4"/>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4"/>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4"/>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4"/>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4"/>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6" name="Google Shape;14516;p74"/>
          <p:cNvGrpSpPr/>
          <p:nvPr/>
        </p:nvGrpSpPr>
        <p:grpSpPr>
          <a:xfrm>
            <a:off x="5337883" y="3161423"/>
            <a:ext cx="307141" cy="376826"/>
            <a:chOff x="5337883" y="3336873"/>
            <a:chExt cx="307141" cy="376826"/>
          </a:xfrm>
        </p:grpSpPr>
        <p:sp>
          <p:nvSpPr>
            <p:cNvPr id="14517" name="Google Shape;14517;p74"/>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4"/>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19" name="Google Shape;14519;p74"/>
          <p:cNvGrpSpPr/>
          <p:nvPr/>
        </p:nvGrpSpPr>
        <p:grpSpPr>
          <a:xfrm>
            <a:off x="4883835" y="3161805"/>
            <a:ext cx="323425" cy="377557"/>
            <a:chOff x="4883835" y="3337255"/>
            <a:chExt cx="323425" cy="377557"/>
          </a:xfrm>
        </p:grpSpPr>
        <p:sp>
          <p:nvSpPr>
            <p:cNvPr id="14520" name="Google Shape;14520;p74"/>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4"/>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4"/>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3" name="Google Shape;14523;p74"/>
          <p:cNvGrpSpPr/>
          <p:nvPr/>
        </p:nvGrpSpPr>
        <p:grpSpPr>
          <a:xfrm>
            <a:off x="6193310" y="3231839"/>
            <a:ext cx="352590" cy="237488"/>
            <a:chOff x="6193310" y="3407289"/>
            <a:chExt cx="352590" cy="237488"/>
          </a:xfrm>
        </p:grpSpPr>
        <p:sp>
          <p:nvSpPr>
            <p:cNvPr id="14524" name="Google Shape;14524;p74"/>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4"/>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4"/>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4"/>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4"/>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9" name="Google Shape;14529;p74"/>
          <p:cNvGrpSpPr/>
          <p:nvPr/>
        </p:nvGrpSpPr>
        <p:grpSpPr>
          <a:xfrm>
            <a:off x="6637117" y="3222393"/>
            <a:ext cx="353735" cy="254504"/>
            <a:chOff x="6637117" y="3397843"/>
            <a:chExt cx="353735" cy="254504"/>
          </a:xfrm>
        </p:grpSpPr>
        <p:sp>
          <p:nvSpPr>
            <p:cNvPr id="14530" name="Google Shape;14530;p74"/>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4"/>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4"/>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4"/>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4"/>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4"/>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6" name="Google Shape;14536;p74"/>
          <p:cNvGrpSpPr/>
          <p:nvPr/>
        </p:nvGrpSpPr>
        <p:grpSpPr>
          <a:xfrm>
            <a:off x="7075994" y="3174081"/>
            <a:ext cx="360637" cy="352336"/>
            <a:chOff x="7075994" y="3349531"/>
            <a:chExt cx="360637" cy="352336"/>
          </a:xfrm>
        </p:grpSpPr>
        <p:sp>
          <p:nvSpPr>
            <p:cNvPr id="14537" name="Google Shape;14537;p74"/>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4"/>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74"/>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74"/>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4"/>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4"/>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4"/>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4" name="Google Shape;14544;p74"/>
          <p:cNvGrpSpPr/>
          <p:nvPr/>
        </p:nvGrpSpPr>
        <p:grpSpPr>
          <a:xfrm>
            <a:off x="7651983" y="3173731"/>
            <a:ext cx="107183" cy="352399"/>
            <a:chOff x="7651983" y="3349181"/>
            <a:chExt cx="107183" cy="352399"/>
          </a:xfrm>
        </p:grpSpPr>
        <p:sp>
          <p:nvSpPr>
            <p:cNvPr id="14545" name="Google Shape;14545;p74"/>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4"/>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47" name="Google Shape;14547;p74"/>
          <p:cNvGrpSpPr/>
          <p:nvPr/>
        </p:nvGrpSpPr>
        <p:grpSpPr>
          <a:xfrm>
            <a:off x="7973468" y="3206872"/>
            <a:ext cx="352590" cy="287072"/>
            <a:chOff x="7973468" y="3382322"/>
            <a:chExt cx="352590" cy="287072"/>
          </a:xfrm>
        </p:grpSpPr>
        <p:sp>
          <p:nvSpPr>
            <p:cNvPr id="14548" name="Google Shape;14548;p74"/>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4"/>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4"/>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4"/>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4"/>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4"/>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4"/>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74"/>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74"/>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4"/>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4"/>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4"/>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560" name="Google Shape;14560;p74"/>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561" name="Google Shape;14561;p74"/>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565" name="Shape 14565"/>
        <p:cNvGrpSpPr/>
        <p:nvPr/>
      </p:nvGrpSpPr>
      <p:grpSpPr>
        <a:xfrm>
          <a:off x="0" y="0"/>
          <a:ext cx="0" cy="0"/>
          <a:chOff x="0" y="0"/>
          <a:chExt cx="0" cy="0"/>
        </a:xfrm>
      </p:grpSpPr>
      <p:grpSp>
        <p:nvGrpSpPr>
          <p:cNvPr id="14566" name="Google Shape;14566;p75"/>
          <p:cNvGrpSpPr/>
          <p:nvPr/>
        </p:nvGrpSpPr>
        <p:grpSpPr>
          <a:xfrm>
            <a:off x="849677" y="1576858"/>
            <a:ext cx="347872" cy="347488"/>
            <a:chOff x="849677" y="1500658"/>
            <a:chExt cx="347872" cy="347488"/>
          </a:xfrm>
        </p:grpSpPr>
        <p:sp>
          <p:nvSpPr>
            <p:cNvPr id="14567" name="Google Shape;14567;p75"/>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5"/>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5"/>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5"/>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5"/>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2" name="Google Shape;14572;p75"/>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3" name="Google Shape;14573;p75"/>
          <p:cNvGrpSpPr/>
          <p:nvPr/>
        </p:nvGrpSpPr>
        <p:grpSpPr>
          <a:xfrm>
            <a:off x="1415853" y="1576858"/>
            <a:ext cx="315872" cy="347488"/>
            <a:chOff x="1415853" y="1500658"/>
            <a:chExt cx="315872" cy="347488"/>
          </a:xfrm>
        </p:grpSpPr>
        <p:sp>
          <p:nvSpPr>
            <p:cNvPr id="14574" name="Google Shape;14574;p75"/>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5"/>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5"/>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5"/>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8" name="Google Shape;14578;p75"/>
          <p:cNvGrpSpPr/>
          <p:nvPr/>
        </p:nvGrpSpPr>
        <p:grpSpPr>
          <a:xfrm>
            <a:off x="4697389" y="1576858"/>
            <a:ext cx="347520" cy="347104"/>
            <a:chOff x="4697389" y="1500658"/>
            <a:chExt cx="347520" cy="347104"/>
          </a:xfrm>
        </p:grpSpPr>
        <p:sp>
          <p:nvSpPr>
            <p:cNvPr id="14579" name="Google Shape;14579;p75"/>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5"/>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5"/>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75"/>
          <p:cNvGrpSpPr/>
          <p:nvPr/>
        </p:nvGrpSpPr>
        <p:grpSpPr>
          <a:xfrm>
            <a:off x="3603533" y="2041146"/>
            <a:ext cx="347520" cy="353760"/>
            <a:chOff x="3603533" y="1964946"/>
            <a:chExt cx="347520" cy="353760"/>
          </a:xfrm>
        </p:grpSpPr>
        <p:sp>
          <p:nvSpPr>
            <p:cNvPr id="14583" name="Google Shape;14583;p75"/>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5"/>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5"/>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6" name="Google Shape;14586;p75"/>
          <p:cNvGrpSpPr/>
          <p:nvPr/>
        </p:nvGrpSpPr>
        <p:grpSpPr>
          <a:xfrm>
            <a:off x="1950765" y="2040538"/>
            <a:ext cx="357792" cy="352448"/>
            <a:chOff x="1950765" y="1964338"/>
            <a:chExt cx="357792" cy="352448"/>
          </a:xfrm>
        </p:grpSpPr>
        <p:sp>
          <p:nvSpPr>
            <p:cNvPr id="14587" name="Google Shape;14587;p75"/>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75"/>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5"/>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5"/>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1" name="Google Shape;14591;p75"/>
          <p:cNvGrpSpPr/>
          <p:nvPr/>
        </p:nvGrpSpPr>
        <p:grpSpPr>
          <a:xfrm>
            <a:off x="7435629" y="2040890"/>
            <a:ext cx="367712" cy="353248"/>
            <a:chOff x="7435629" y="1964690"/>
            <a:chExt cx="367712" cy="353248"/>
          </a:xfrm>
        </p:grpSpPr>
        <p:sp>
          <p:nvSpPr>
            <p:cNvPr id="14592" name="Google Shape;14592;p75"/>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5"/>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5"/>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5"/>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6" name="Google Shape;14596;p75"/>
          <p:cNvGrpSpPr/>
          <p:nvPr/>
        </p:nvGrpSpPr>
        <p:grpSpPr>
          <a:xfrm>
            <a:off x="2512749" y="2041242"/>
            <a:ext cx="333024" cy="352896"/>
            <a:chOff x="2512749" y="1965042"/>
            <a:chExt cx="333024" cy="352896"/>
          </a:xfrm>
        </p:grpSpPr>
        <p:sp>
          <p:nvSpPr>
            <p:cNvPr id="14597" name="Google Shape;14597;p75"/>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5"/>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5"/>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5"/>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5"/>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2" name="Google Shape;14602;p75"/>
          <p:cNvGrpSpPr/>
          <p:nvPr/>
        </p:nvGrpSpPr>
        <p:grpSpPr>
          <a:xfrm>
            <a:off x="1398317" y="2057978"/>
            <a:ext cx="365792" cy="335392"/>
            <a:chOff x="1398317" y="1981778"/>
            <a:chExt cx="365792" cy="335392"/>
          </a:xfrm>
        </p:grpSpPr>
        <p:sp>
          <p:nvSpPr>
            <p:cNvPr id="14603" name="Google Shape;14603;p75"/>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75"/>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75"/>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5"/>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5"/>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5"/>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9" name="Google Shape;14609;p75"/>
          <p:cNvGrpSpPr/>
          <p:nvPr/>
        </p:nvGrpSpPr>
        <p:grpSpPr>
          <a:xfrm>
            <a:off x="3052237" y="2079770"/>
            <a:ext cx="353600" cy="314752"/>
            <a:chOff x="3052237" y="2003570"/>
            <a:chExt cx="353600" cy="314752"/>
          </a:xfrm>
        </p:grpSpPr>
        <p:sp>
          <p:nvSpPr>
            <p:cNvPr id="14610" name="Google Shape;14610;p75"/>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5"/>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5"/>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13" name="Google Shape;14613;p75"/>
          <p:cNvGrpSpPr/>
          <p:nvPr/>
        </p:nvGrpSpPr>
        <p:grpSpPr>
          <a:xfrm>
            <a:off x="1404013" y="3034266"/>
            <a:ext cx="368096" cy="223968"/>
            <a:chOff x="1404013" y="2958066"/>
            <a:chExt cx="368096" cy="223968"/>
          </a:xfrm>
        </p:grpSpPr>
        <p:sp>
          <p:nvSpPr>
            <p:cNvPr id="14614" name="Google Shape;14614;p75"/>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5"/>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6" name="Google Shape;14616;p75"/>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5"/>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18" name="Google Shape;14618;p75"/>
          <p:cNvGrpSpPr/>
          <p:nvPr/>
        </p:nvGrpSpPr>
        <p:grpSpPr>
          <a:xfrm>
            <a:off x="1951149" y="2961402"/>
            <a:ext cx="370368" cy="367328"/>
            <a:chOff x="1951149" y="2885202"/>
            <a:chExt cx="370368" cy="367328"/>
          </a:xfrm>
        </p:grpSpPr>
        <p:sp>
          <p:nvSpPr>
            <p:cNvPr id="14619" name="Google Shape;14619;p75"/>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5"/>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5"/>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2" name="Google Shape;14622;p75"/>
          <p:cNvGrpSpPr/>
          <p:nvPr/>
        </p:nvGrpSpPr>
        <p:grpSpPr>
          <a:xfrm>
            <a:off x="2501677" y="2982362"/>
            <a:ext cx="367328" cy="327296"/>
            <a:chOff x="2501677" y="2906162"/>
            <a:chExt cx="367328" cy="327296"/>
          </a:xfrm>
        </p:grpSpPr>
        <p:sp>
          <p:nvSpPr>
            <p:cNvPr id="14623" name="Google Shape;14623;p75"/>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5"/>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5"/>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26" name="Google Shape;14626;p75"/>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27" name="Google Shape;14627;p75"/>
          <p:cNvGrpSpPr/>
          <p:nvPr/>
        </p:nvGrpSpPr>
        <p:grpSpPr>
          <a:xfrm>
            <a:off x="3050317" y="2969914"/>
            <a:ext cx="367712" cy="354240"/>
            <a:chOff x="3050317" y="2893714"/>
            <a:chExt cx="367712" cy="354240"/>
          </a:xfrm>
        </p:grpSpPr>
        <p:sp>
          <p:nvSpPr>
            <p:cNvPr id="14628" name="Google Shape;14628;p75"/>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5"/>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30" name="Google Shape;14630;p75"/>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5"/>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32" name="Google Shape;14632;p75"/>
          <p:cNvGrpSpPr/>
          <p:nvPr/>
        </p:nvGrpSpPr>
        <p:grpSpPr>
          <a:xfrm>
            <a:off x="7531277" y="2962554"/>
            <a:ext cx="185184" cy="367296"/>
            <a:chOff x="7531277" y="2886354"/>
            <a:chExt cx="185184" cy="367296"/>
          </a:xfrm>
        </p:grpSpPr>
        <p:sp>
          <p:nvSpPr>
            <p:cNvPr id="14633" name="Google Shape;14633;p75"/>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5"/>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5"/>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6" name="Google Shape;14636;p75"/>
          <p:cNvGrpSpPr/>
          <p:nvPr/>
        </p:nvGrpSpPr>
        <p:grpSpPr>
          <a:xfrm>
            <a:off x="6926637" y="2962938"/>
            <a:ext cx="297184" cy="367296"/>
            <a:chOff x="6926637" y="2886738"/>
            <a:chExt cx="297184" cy="367296"/>
          </a:xfrm>
        </p:grpSpPr>
        <p:sp>
          <p:nvSpPr>
            <p:cNvPr id="14637" name="Google Shape;14637;p75"/>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5"/>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5"/>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40" name="Google Shape;14640;p75"/>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5"/>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42" name="Google Shape;14642;p75"/>
          <p:cNvGrpSpPr/>
          <p:nvPr/>
        </p:nvGrpSpPr>
        <p:grpSpPr>
          <a:xfrm>
            <a:off x="6340653" y="2962554"/>
            <a:ext cx="370368" cy="368064"/>
            <a:chOff x="6340653" y="2886354"/>
            <a:chExt cx="370368" cy="368064"/>
          </a:xfrm>
        </p:grpSpPr>
        <p:sp>
          <p:nvSpPr>
            <p:cNvPr id="14643" name="Google Shape;14643;p75"/>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5"/>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5" name="Google Shape;14645;p75"/>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5"/>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5"/>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5"/>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75"/>
          <p:cNvGrpSpPr/>
          <p:nvPr/>
        </p:nvGrpSpPr>
        <p:grpSpPr>
          <a:xfrm>
            <a:off x="5246797" y="2057626"/>
            <a:ext cx="354752" cy="336512"/>
            <a:chOff x="5246797" y="1981426"/>
            <a:chExt cx="354752" cy="336512"/>
          </a:xfrm>
        </p:grpSpPr>
        <p:sp>
          <p:nvSpPr>
            <p:cNvPr id="14650" name="Google Shape;14650;p75"/>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5"/>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2" name="Google Shape;14652;p75"/>
          <p:cNvGrpSpPr/>
          <p:nvPr/>
        </p:nvGrpSpPr>
        <p:grpSpPr>
          <a:xfrm>
            <a:off x="4148749" y="2178266"/>
            <a:ext cx="355136" cy="216256"/>
            <a:chOff x="4148749" y="2102066"/>
            <a:chExt cx="355136" cy="216256"/>
          </a:xfrm>
        </p:grpSpPr>
        <p:sp>
          <p:nvSpPr>
            <p:cNvPr id="14653" name="Google Shape;14653;p75"/>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5"/>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75"/>
          <p:cNvGrpSpPr/>
          <p:nvPr/>
        </p:nvGrpSpPr>
        <p:grpSpPr>
          <a:xfrm>
            <a:off x="5794669" y="2077626"/>
            <a:ext cx="354752" cy="315360"/>
            <a:chOff x="5794669" y="2001426"/>
            <a:chExt cx="354752" cy="315360"/>
          </a:xfrm>
        </p:grpSpPr>
        <p:sp>
          <p:nvSpPr>
            <p:cNvPr id="14656" name="Google Shape;14656;p75"/>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5"/>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8" name="Google Shape;14658;p75"/>
          <p:cNvGrpSpPr/>
          <p:nvPr/>
        </p:nvGrpSpPr>
        <p:grpSpPr>
          <a:xfrm>
            <a:off x="6345229" y="2106042"/>
            <a:ext cx="352832" cy="289216"/>
            <a:chOff x="6345229" y="2029842"/>
            <a:chExt cx="352832" cy="289216"/>
          </a:xfrm>
        </p:grpSpPr>
        <p:sp>
          <p:nvSpPr>
            <p:cNvPr id="14659" name="Google Shape;14659;p75"/>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5"/>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1" name="Google Shape;14661;p75"/>
          <p:cNvGrpSpPr/>
          <p:nvPr/>
        </p:nvGrpSpPr>
        <p:grpSpPr>
          <a:xfrm>
            <a:off x="4697389" y="2112538"/>
            <a:ext cx="354752" cy="281984"/>
            <a:chOff x="4697389" y="2036338"/>
            <a:chExt cx="354752" cy="281984"/>
          </a:xfrm>
        </p:grpSpPr>
        <p:sp>
          <p:nvSpPr>
            <p:cNvPr id="14662" name="Google Shape;14662;p75"/>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3" name="Google Shape;14663;p75"/>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4" name="Google Shape;14664;p75"/>
          <p:cNvGrpSpPr/>
          <p:nvPr/>
        </p:nvGrpSpPr>
        <p:grpSpPr>
          <a:xfrm>
            <a:off x="1404013" y="2500954"/>
            <a:ext cx="353600" cy="354944"/>
            <a:chOff x="1404013" y="2424754"/>
            <a:chExt cx="353600" cy="354944"/>
          </a:xfrm>
        </p:grpSpPr>
        <p:sp>
          <p:nvSpPr>
            <p:cNvPr id="14665" name="Google Shape;14665;p75"/>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5"/>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5"/>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5"/>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5"/>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0" name="Google Shape;14670;p75"/>
          <p:cNvGrpSpPr/>
          <p:nvPr/>
        </p:nvGrpSpPr>
        <p:grpSpPr>
          <a:xfrm>
            <a:off x="854253" y="2504474"/>
            <a:ext cx="355104" cy="351040"/>
            <a:chOff x="854253" y="2428274"/>
            <a:chExt cx="355104" cy="351040"/>
          </a:xfrm>
        </p:grpSpPr>
        <p:sp>
          <p:nvSpPr>
            <p:cNvPr id="14671" name="Google Shape;14671;p75"/>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5"/>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3" name="Google Shape;14673;p75"/>
          <p:cNvGrpSpPr/>
          <p:nvPr/>
        </p:nvGrpSpPr>
        <p:grpSpPr>
          <a:xfrm>
            <a:off x="6896909" y="2517146"/>
            <a:ext cx="354752" cy="275904"/>
            <a:chOff x="6896909" y="2440946"/>
            <a:chExt cx="354752" cy="275904"/>
          </a:xfrm>
        </p:grpSpPr>
        <p:sp>
          <p:nvSpPr>
            <p:cNvPr id="14674" name="Google Shape;14674;p75"/>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5"/>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6" name="Google Shape;14676;p75"/>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7" name="Google Shape;14677;p75"/>
          <p:cNvGrpSpPr/>
          <p:nvPr/>
        </p:nvGrpSpPr>
        <p:grpSpPr>
          <a:xfrm>
            <a:off x="5265069" y="2500954"/>
            <a:ext cx="321984" cy="354560"/>
            <a:chOff x="5265069" y="2424754"/>
            <a:chExt cx="321984" cy="354560"/>
          </a:xfrm>
        </p:grpSpPr>
        <p:sp>
          <p:nvSpPr>
            <p:cNvPr id="14678" name="Google Shape;14678;p75"/>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5"/>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0" name="Google Shape;14680;p75"/>
          <p:cNvGrpSpPr/>
          <p:nvPr/>
        </p:nvGrpSpPr>
        <p:grpSpPr>
          <a:xfrm>
            <a:off x="4150669" y="2542970"/>
            <a:ext cx="355104" cy="259584"/>
            <a:chOff x="4150669" y="2466770"/>
            <a:chExt cx="355104" cy="259584"/>
          </a:xfrm>
        </p:grpSpPr>
        <p:sp>
          <p:nvSpPr>
            <p:cNvPr id="14681" name="Google Shape;14681;p75"/>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5"/>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5"/>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5"/>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75"/>
          <p:cNvGrpSpPr/>
          <p:nvPr/>
        </p:nvGrpSpPr>
        <p:grpSpPr>
          <a:xfrm>
            <a:off x="4699693" y="2501146"/>
            <a:ext cx="354336" cy="353984"/>
            <a:chOff x="4699693" y="2424946"/>
            <a:chExt cx="354336" cy="353984"/>
          </a:xfrm>
        </p:grpSpPr>
        <p:sp>
          <p:nvSpPr>
            <p:cNvPr id="14686" name="Google Shape;14686;p75"/>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5"/>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8" name="Google Shape;14688;p75"/>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5"/>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0" name="Google Shape;14690;p75"/>
          <p:cNvGrpSpPr/>
          <p:nvPr/>
        </p:nvGrpSpPr>
        <p:grpSpPr>
          <a:xfrm>
            <a:off x="1953037" y="2628442"/>
            <a:ext cx="355136" cy="227072"/>
            <a:chOff x="1953037" y="2552242"/>
            <a:chExt cx="355136" cy="227072"/>
          </a:xfrm>
        </p:grpSpPr>
        <p:sp>
          <p:nvSpPr>
            <p:cNvPr id="14691" name="Google Shape;14691;p75"/>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5"/>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93" name="Google Shape;14693;p75"/>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4" name="Google Shape;14694;p75"/>
          <p:cNvGrpSpPr/>
          <p:nvPr/>
        </p:nvGrpSpPr>
        <p:grpSpPr>
          <a:xfrm>
            <a:off x="2500941" y="2603418"/>
            <a:ext cx="355104" cy="250944"/>
            <a:chOff x="2500941" y="2527218"/>
            <a:chExt cx="355104" cy="250944"/>
          </a:xfrm>
        </p:grpSpPr>
        <p:sp>
          <p:nvSpPr>
            <p:cNvPr id="14695" name="Google Shape;14695;p75"/>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5"/>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5"/>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5"/>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5"/>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00" name="Google Shape;14700;p75"/>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01" name="Google Shape;14701;p75"/>
          <p:cNvGrpSpPr/>
          <p:nvPr/>
        </p:nvGrpSpPr>
        <p:grpSpPr>
          <a:xfrm>
            <a:off x="7993805" y="2503322"/>
            <a:ext cx="356256" cy="351808"/>
            <a:chOff x="7993805" y="2427122"/>
            <a:chExt cx="356256" cy="351808"/>
          </a:xfrm>
        </p:grpSpPr>
        <p:sp>
          <p:nvSpPr>
            <p:cNvPr id="14702" name="Google Shape;14702;p75"/>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5"/>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5"/>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75"/>
          <p:cNvGrpSpPr/>
          <p:nvPr/>
        </p:nvGrpSpPr>
        <p:grpSpPr>
          <a:xfrm>
            <a:off x="878637" y="2041210"/>
            <a:ext cx="308640" cy="353312"/>
            <a:chOff x="878637" y="1965010"/>
            <a:chExt cx="308640" cy="353312"/>
          </a:xfrm>
        </p:grpSpPr>
        <p:sp>
          <p:nvSpPr>
            <p:cNvPr id="14706" name="Google Shape;14706;p75"/>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5"/>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5"/>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9" name="Google Shape;14709;p75"/>
          <p:cNvGrpSpPr/>
          <p:nvPr/>
        </p:nvGrpSpPr>
        <p:grpSpPr>
          <a:xfrm>
            <a:off x="6896141" y="2040922"/>
            <a:ext cx="348256" cy="352448"/>
            <a:chOff x="6896141" y="1964722"/>
            <a:chExt cx="348256" cy="352448"/>
          </a:xfrm>
        </p:grpSpPr>
        <p:sp>
          <p:nvSpPr>
            <p:cNvPr id="14710" name="Google Shape;14710;p75"/>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1" name="Google Shape;14711;p75"/>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5"/>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3" name="Google Shape;14713;p75"/>
          <p:cNvGrpSpPr/>
          <p:nvPr/>
        </p:nvGrpSpPr>
        <p:grpSpPr>
          <a:xfrm>
            <a:off x="7989997" y="2091578"/>
            <a:ext cx="355136" cy="303328"/>
            <a:chOff x="7989997" y="2015378"/>
            <a:chExt cx="355136" cy="303328"/>
          </a:xfrm>
        </p:grpSpPr>
        <p:sp>
          <p:nvSpPr>
            <p:cNvPr id="14714" name="Google Shape;14714;p75"/>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5"/>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5"/>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5"/>
          <p:cNvGrpSpPr/>
          <p:nvPr/>
        </p:nvGrpSpPr>
        <p:grpSpPr>
          <a:xfrm>
            <a:off x="3598221" y="1585562"/>
            <a:ext cx="348640" cy="330784"/>
            <a:chOff x="3598221" y="1509362"/>
            <a:chExt cx="348640" cy="330784"/>
          </a:xfrm>
        </p:grpSpPr>
        <p:sp>
          <p:nvSpPr>
            <p:cNvPr id="14718" name="Google Shape;14718;p75"/>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5"/>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5"/>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5"/>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2" name="Google Shape;14722;p75"/>
          <p:cNvGrpSpPr/>
          <p:nvPr/>
        </p:nvGrpSpPr>
        <p:grpSpPr>
          <a:xfrm>
            <a:off x="5246797" y="1576858"/>
            <a:ext cx="347872" cy="347488"/>
            <a:chOff x="5246797" y="1500658"/>
            <a:chExt cx="347872" cy="347488"/>
          </a:xfrm>
        </p:grpSpPr>
        <p:sp>
          <p:nvSpPr>
            <p:cNvPr id="14723" name="Google Shape;14723;p75"/>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5"/>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5"/>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5"/>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7" name="Google Shape;14727;p75"/>
          <p:cNvGrpSpPr/>
          <p:nvPr/>
        </p:nvGrpSpPr>
        <p:grpSpPr>
          <a:xfrm>
            <a:off x="5796589" y="1576858"/>
            <a:ext cx="349024" cy="346752"/>
            <a:chOff x="5796589" y="1500658"/>
            <a:chExt cx="349024" cy="346752"/>
          </a:xfrm>
        </p:grpSpPr>
        <p:sp>
          <p:nvSpPr>
            <p:cNvPr id="14728" name="Google Shape;14728;p75"/>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29" name="Google Shape;14729;p75"/>
            <p:cNvGrpSpPr/>
            <p:nvPr/>
          </p:nvGrpSpPr>
          <p:grpSpPr>
            <a:xfrm>
              <a:off x="5796589" y="1500658"/>
              <a:ext cx="349024" cy="346752"/>
              <a:chOff x="5796589" y="1500658"/>
              <a:chExt cx="349024" cy="346752"/>
            </a:xfrm>
          </p:grpSpPr>
          <p:sp>
            <p:nvSpPr>
              <p:cNvPr id="14730" name="Google Shape;14730;p75"/>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5"/>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5"/>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5"/>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34" name="Google Shape;14734;p75"/>
          <p:cNvGrpSpPr/>
          <p:nvPr/>
        </p:nvGrpSpPr>
        <p:grpSpPr>
          <a:xfrm>
            <a:off x="6895373" y="1578778"/>
            <a:ext cx="348640" cy="343296"/>
            <a:chOff x="6895373" y="1502578"/>
            <a:chExt cx="348640" cy="343296"/>
          </a:xfrm>
        </p:grpSpPr>
        <p:sp>
          <p:nvSpPr>
            <p:cNvPr id="14735" name="Google Shape;14735;p75"/>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5"/>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5"/>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5"/>
          <p:cNvGrpSpPr/>
          <p:nvPr/>
        </p:nvGrpSpPr>
        <p:grpSpPr>
          <a:xfrm>
            <a:off x="4147597" y="1581658"/>
            <a:ext cx="347904" cy="336992"/>
            <a:chOff x="4147597" y="1505458"/>
            <a:chExt cx="347904" cy="336992"/>
          </a:xfrm>
        </p:grpSpPr>
        <p:sp>
          <p:nvSpPr>
            <p:cNvPr id="14739" name="Google Shape;14739;p75"/>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5"/>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5"/>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5"/>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5"/>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5"/>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5"/>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6" name="Google Shape;14746;p75"/>
          <p:cNvGrpSpPr/>
          <p:nvPr/>
        </p:nvGrpSpPr>
        <p:grpSpPr>
          <a:xfrm>
            <a:off x="2499405" y="1576090"/>
            <a:ext cx="347488" cy="348256"/>
            <a:chOff x="2499405" y="1499890"/>
            <a:chExt cx="347488" cy="348256"/>
          </a:xfrm>
        </p:grpSpPr>
        <p:sp>
          <p:nvSpPr>
            <p:cNvPr id="14747" name="Google Shape;14747;p75"/>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5"/>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5"/>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5"/>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5"/>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2" name="Google Shape;14752;p75"/>
          <p:cNvGrpSpPr/>
          <p:nvPr/>
        </p:nvGrpSpPr>
        <p:grpSpPr>
          <a:xfrm>
            <a:off x="1956845" y="1576698"/>
            <a:ext cx="331520" cy="348032"/>
            <a:chOff x="1956845" y="1500498"/>
            <a:chExt cx="331520" cy="348032"/>
          </a:xfrm>
        </p:grpSpPr>
        <p:sp>
          <p:nvSpPr>
            <p:cNvPr id="14753" name="Google Shape;14753;p75"/>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5"/>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5"/>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5"/>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5"/>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5"/>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5"/>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5"/>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5"/>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5"/>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5"/>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5"/>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5" name="Google Shape;14765;p75"/>
          <p:cNvGrpSpPr/>
          <p:nvPr/>
        </p:nvGrpSpPr>
        <p:grpSpPr>
          <a:xfrm>
            <a:off x="6345613" y="1626074"/>
            <a:ext cx="348640" cy="250656"/>
            <a:chOff x="6345613" y="1549874"/>
            <a:chExt cx="348640" cy="250656"/>
          </a:xfrm>
        </p:grpSpPr>
        <p:sp>
          <p:nvSpPr>
            <p:cNvPr id="14766" name="Google Shape;14766;p75"/>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5"/>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5"/>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5"/>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0" name="Google Shape;14770;p75"/>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1" name="Google Shape;14771;p75"/>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2" name="Google Shape;14772;p75"/>
          <p:cNvGrpSpPr/>
          <p:nvPr/>
        </p:nvGrpSpPr>
        <p:grpSpPr>
          <a:xfrm>
            <a:off x="7444781" y="1583226"/>
            <a:ext cx="348640" cy="334272"/>
            <a:chOff x="7444781" y="1507026"/>
            <a:chExt cx="348640" cy="334272"/>
          </a:xfrm>
        </p:grpSpPr>
        <p:sp>
          <p:nvSpPr>
            <p:cNvPr id="14773" name="Google Shape;14773;p75"/>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5"/>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5"/>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5"/>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5"/>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8" name="Google Shape;14778;p75"/>
          <p:cNvGrpSpPr/>
          <p:nvPr/>
        </p:nvGrpSpPr>
        <p:grpSpPr>
          <a:xfrm>
            <a:off x="7995341" y="1582938"/>
            <a:ext cx="347872" cy="334944"/>
            <a:chOff x="7995341" y="1506738"/>
            <a:chExt cx="347872" cy="334944"/>
          </a:xfrm>
        </p:grpSpPr>
        <p:sp>
          <p:nvSpPr>
            <p:cNvPr id="14779" name="Google Shape;14779;p75"/>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5"/>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5"/>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5"/>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5"/>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5"/>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5" name="Google Shape;14785;p75"/>
          <p:cNvGrpSpPr/>
          <p:nvPr/>
        </p:nvGrpSpPr>
        <p:grpSpPr>
          <a:xfrm>
            <a:off x="3048045" y="1599130"/>
            <a:ext cx="347872" cy="303904"/>
            <a:chOff x="3048045" y="1522930"/>
            <a:chExt cx="347872" cy="303904"/>
          </a:xfrm>
        </p:grpSpPr>
        <p:sp>
          <p:nvSpPr>
            <p:cNvPr id="14786" name="Google Shape;14786;p75"/>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7" name="Google Shape;14787;p75"/>
            <p:cNvGrpSpPr/>
            <p:nvPr/>
          </p:nvGrpSpPr>
          <p:grpSpPr>
            <a:xfrm>
              <a:off x="3048045" y="1522930"/>
              <a:ext cx="347872" cy="303904"/>
              <a:chOff x="3048045" y="1522930"/>
              <a:chExt cx="347872" cy="303904"/>
            </a:xfrm>
          </p:grpSpPr>
          <p:sp>
            <p:nvSpPr>
              <p:cNvPr id="14788" name="Google Shape;14788;p75"/>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5"/>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90" name="Google Shape;14790;p75"/>
          <p:cNvGrpSpPr/>
          <p:nvPr/>
        </p:nvGrpSpPr>
        <p:grpSpPr>
          <a:xfrm>
            <a:off x="1133133" y="3428122"/>
            <a:ext cx="313984" cy="358560"/>
            <a:chOff x="1133133" y="3351922"/>
            <a:chExt cx="313984" cy="358560"/>
          </a:xfrm>
        </p:grpSpPr>
        <p:sp>
          <p:nvSpPr>
            <p:cNvPr id="14791" name="Google Shape;14791;p75"/>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2" name="Google Shape;14792;p75"/>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5"/>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5"/>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5"/>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5"/>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5"/>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5"/>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5"/>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5"/>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5"/>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5"/>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5"/>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5"/>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5"/>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5"/>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07" name="Google Shape;14807;p75"/>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08" name="Google Shape;14808;p75"/>
          <p:cNvGrpSpPr/>
          <p:nvPr/>
        </p:nvGrpSpPr>
        <p:grpSpPr>
          <a:xfrm>
            <a:off x="2795053" y="3428794"/>
            <a:ext cx="288448" cy="357120"/>
            <a:chOff x="2795053" y="3352594"/>
            <a:chExt cx="288448" cy="357120"/>
          </a:xfrm>
        </p:grpSpPr>
        <p:sp>
          <p:nvSpPr>
            <p:cNvPr id="14809" name="Google Shape;14809;p75"/>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5"/>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5"/>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5"/>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5"/>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5"/>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5"/>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5"/>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5"/>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75"/>
          <p:cNvGrpSpPr/>
          <p:nvPr/>
        </p:nvGrpSpPr>
        <p:grpSpPr>
          <a:xfrm>
            <a:off x="2236525" y="3429402"/>
            <a:ext cx="304832" cy="356512"/>
            <a:chOff x="2236525" y="3353202"/>
            <a:chExt cx="304832" cy="356512"/>
          </a:xfrm>
        </p:grpSpPr>
        <p:sp>
          <p:nvSpPr>
            <p:cNvPr id="14819" name="Google Shape;14819;p75"/>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5"/>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5"/>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2" name="Google Shape;14822;p75"/>
          <p:cNvGrpSpPr/>
          <p:nvPr/>
        </p:nvGrpSpPr>
        <p:grpSpPr>
          <a:xfrm>
            <a:off x="3910637" y="3428890"/>
            <a:ext cx="256800" cy="357024"/>
            <a:chOff x="3910637" y="3352690"/>
            <a:chExt cx="256800" cy="357024"/>
          </a:xfrm>
        </p:grpSpPr>
        <p:sp>
          <p:nvSpPr>
            <p:cNvPr id="14823" name="Google Shape;14823;p75"/>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5"/>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5"/>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6" name="Google Shape;14826;p75"/>
          <p:cNvGrpSpPr/>
          <p:nvPr/>
        </p:nvGrpSpPr>
        <p:grpSpPr>
          <a:xfrm>
            <a:off x="6056429" y="3428122"/>
            <a:ext cx="360064" cy="360096"/>
            <a:chOff x="6056429" y="3351922"/>
            <a:chExt cx="360064" cy="360096"/>
          </a:xfrm>
        </p:grpSpPr>
        <p:sp>
          <p:nvSpPr>
            <p:cNvPr id="14827" name="Google Shape;14827;p75"/>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5"/>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5"/>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0" name="Google Shape;14830;p75"/>
          <p:cNvGrpSpPr/>
          <p:nvPr/>
        </p:nvGrpSpPr>
        <p:grpSpPr>
          <a:xfrm>
            <a:off x="6608877" y="3429274"/>
            <a:ext cx="357408" cy="357408"/>
            <a:chOff x="6608877" y="3353074"/>
            <a:chExt cx="357408" cy="357408"/>
          </a:xfrm>
        </p:grpSpPr>
        <p:sp>
          <p:nvSpPr>
            <p:cNvPr id="14831" name="Google Shape;14831;p75"/>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5"/>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5"/>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5"/>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5"/>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5"/>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5"/>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38" name="Google Shape;14838;p75"/>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5"/>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5"/>
          <p:cNvGrpSpPr/>
          <p:nvPr/>
        </p:nvGrpSpPr>
        <p:grpSpPr>
          <a:xfrm>
            <a:off x="4959533" y="3446426"/>
            <a:ext cx="357408" cy="323488"/>
            <a:chOff x="4959533" y="3370226"/>
            <a:chExt cx="357408" cy="323488"/>
          </a:xfrm>
        </p:grpSpPr>
        <p:sp>
          <p:nvSpPr>
            <p:cNvPr id="14841" name="Google Shape;14841;p75"/>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5"/>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3" name="Google Shape;14843;p75"/>
          <p:cNvGrpSpPr/>
          <p:nvPr/>
        </p:nvGrpSpPr>
        <p:grpSpPr>
          <a:xfrm>
            <a:off x="7158637" y="3429274"/>
            <a:ext cx="357056" cy="357408"/>
            <a:chOff x="7158637" y="3353074"/>
            <a:chExt cx="357056" cy="357408"/>
          </a:xfrm>
        </p:grpSpPr>
        <p:sp>
          <p:nvSpPr>
            <p:cNvPr id="14844" name="Google Shape;14844;p75"/>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5"/>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5"/>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5"/>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48" name="Google Shape;14848;p75"/>
          <p:cNvGrpSpPr/>
          <p:nvPr/>
        </p:nvGrpSpPr>
        <p:grpSpPr>
          <a:xfrm>
            <a:off x="3316269" y="3428602"/>
            <a:ext cx="344832" cy="356544"/>
            <a:chOff x="3316269" y="3352402"/>
            <a:chExt cx="344832" cy="356544"/>
          </a:xfrm>
        </p:grpSpPr>
        <p:sp>
          <p:nvSpPr>
            <p:cNvPr id="14849" name="Google Shape;14849;p75"/>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5"/>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5"/>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2" name="Google Shape;14852;p75"/>
          <p:cNvGrpSpPr/>
          <p:nvPr/>
        </p:nvGrpSpPr>
        <p:grpSpPr>
          <a:xfrm>
            <a:off x="5508909" y="3447706"/>
            <a:ext cx="358560" cy="319552"/>
            <a:chOff x="5508909" y="3371506"/>
            <a:chExt cx="358560" cy="319552"/>
          </a:xfrm>
        </p:grpSpPr>
        <p:sp>
          <p:nvSpPr>
            <p:cNvPr id="14853" name="Google Shape;14853;p75"/>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5"/>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5"/>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5"/>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5"/>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5"/>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5"/>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5"/>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5"/>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5"/>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3" name="Google Shape;14863;p75"/>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867" name="Shape 14867"/>
        <p:cNvGrpSpPr/>
        <p:nvPr/>
      </p:nvGrpSpPr>
      <p:grpSpPr>
        <a:xfrm>
          <a:off x="0" y="0"/>
          <a:ext cx="0" cy="0"/>
          <a:chOff x="0" y="0"/>
          <a:chExt cx="0" cy="0"/>
        </a:xfrm>
      </p:grpSpPr>
      <p:sp>
        <p:nvSpPr>
          <p:cNvPr id="14868" name="Google Shape;14868;p76"/>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9" name="Google Shape;14869;p76"/>
          <p:cNvGrpSpPr/>
          <p:nvPr/>
        </p:nvGrpSpPr>
        <p:grpSpPr>
          <a:xfrm>
            <a:off x="3051327" y="3893352"/>
            <a:ext cx="346056" cy="345674"/>
            <a:chOff x="3303268" y="3817349"/>
            <a:chExt cx="346056" cy="345674"/>
          </a:xfrm>
        </p:grpSpPr>
        <p:sp>
          <p:nvSpPr>
            <p:cNvPr id="14870" name="Google Shape;14870;p76"/>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6"/>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6"/>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6"/>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4" name="Google Shape;14874;p76"/>
          <p:cNvGrpSpPr/>
          <p:nvPr/>
        </p:nvGrpSpPr>
        <p:grpSpPr>
          <a:xfrm>
            <a:off x="3500416" y="3893352"/>
            <a:ext cx="346056" cy="345674"/>
            <a:chOff x="3752358" y="3817349"/>
            <a:chExt cx="346056" cy="345674"/>
          </a:xfrm>
        </p:grpSpPr>
        <p:sp>
          <p:nvSpPr>
            <p:cNvPr id="14875" name="Google Shape;14875;p76"/>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6"/>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6"/>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6"/>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6"/>
          <p:cNvGrpSpPr/>
          <p:nvPr/>
        </p:nvGrpSpPr>
        <p:grpSpPr>
          <a:xfrm>
            <a:off x="4848066" y="3893352"/>
            <a:ext cx="346024" cy="345674"/>
            <a:chOff x="5100008" y="3817349"/>
            <a:chExt cx="346024" cy="345674"/>
          </a:xfrm>
        </p:grpSpPr>
        <p:sp>
          <p:nvSpPr>
            <p:cNvPr id="14880" name="Google Shape;14880;p76"/>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6"/>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6"/>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76"/>
          <p:cNvGrpSpPr/>
          <p:nvPr/>
        </p:nvGrpSpPr>
        <p:grpSpPr>
          <a:xfrm>
            <a:off x="5746977" y="3893352"/>
            <a:ext cx="345674" cy="345674"/>
            <a:chOff x="5998919" y="3817349"/>
            <a:chExt cx="345674" cy="345674"/>
          </a:xfrm>
        </p:grpSpPr>
        <p:sp>
          <p:nvSpPr>
            <p:cNvPr id="14884" name="Google Shape;14884;p76"/>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6"/>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6"/>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7" name="Google Shape;14887;p76"/>
          <p:cNvGrpSpPr/>
          <p:nvPr/>
        </p:nvGrpSpPr>
        <p:grpSpPr>
          <a:xfrm>
            <a:off x="3949506" y="3893352"/>
            <a:ext cx="346024" cy="345674"/>
            <a:chOff x="4201447" y="3817349"/>
            <a:chExt cx="346024" cy="345674"/>
          </a:xfrm>
        </p:grpSpPr>
        <p:sp>
          <p:nvSpPr>
            <p:cNvPr id="14888" name="Google Shape;14888;p76"/>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6"/>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0" name="Google Shape;14890;p76"/>
          <p:cNvGrpSpPr/>
          <p:nvPr/>
        </p:nvGrpSpPr>
        <p:grpSpPr>
          <a:xfrm>
            <a:off x="4398977" y="3893352"/>
            <a:ext cx="346024" cy="345674"/>
            <a:chOff x="4650919" y="3817349"/>
            <a:chExt cx="346024" cy="345674"/>
          </a:xfrm>
        </p:grpSpPr>
        <p:sp>
          <p:nvSpPr>
            <p:cNvPr id="14891" name="Google Shape;14891;p76"/>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6"/>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6"/>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4" name="Google Shape;14894;p76"/>
          <p:cNvGrpSpPr/>
          <p:nvPr/>
        </p:nvGrpSpPr>
        <p:grpSpPr>
          <a:xfrm>
            <a:off x="5297920" y="3893352"/>
            <a:ext cx="345642" cy="345674"/>
            <a:chOff x="5549861" y="3817349"/>
            <a:chExt cx="345642" cy="345674"/>
          </a:xfrm>
        </p:grpSpPr>
        <p:sp>
          <p:nvSpPr>
            <p:cNvPr id="14895" name="Google Shape;14895;p76"/>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6"/>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6"/>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98" name="Google Shape;14898;p76"/>
          <p:cNvGrpSpPr/>
          <p:nvPr/>
        </p:nvGrpSpPr>
        <p:grpSpPr>
          <a:xfrm>
            <a:off x="1306445" y="3474029"/>
            <a:ext cx="367255" cy="269855"/>
            <a:chOff x="1306445" y="3397829"/>
            <a:chExt cx="367255" cy="269855"/>
          </a:xfrm>
        </p:grpSpPr>
        <p:sp>
          <p:nvSpPr>
            <p:cNvPr id="14899" name="Google Shape;14899;p76"/>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0" name="Google Shape;14900;p76"/>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1" name="Google Shape;14901;p76"/>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6"/>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6"/>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6"/>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76"/>
          <p:cNvGrpSpPr/>
          <p:nvPr/>
        </p:nvGrpSpPr>
        <p:grpSpPr>
          <a:xfrm>
            <a:off x="1781317" y="3467600"/>
            <a:ext cx="367255" cy="282364"/>
            <a:chOff x="1781317" y="3391400"/>
            <a:chExt cx="367255" cy="282364"/>
          </a:xfrm>
        </p:grpSpPr>
        <p:sp>
          <p:nvSpPr>
            <p:cNvPr id="14906" name="Google Shape;14906;p76"/>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6"/>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6"/>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6"/>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6"/>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6"/>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12" name="Google Shape;14912;p76"/>
          <p:cNvGrpSpPr/>
          <p:nvPr/>
        </p:nvGrpSpPr>
        <p:grpSpPr>
          <a:xfrm>
            <a:off x="3678830" y="3447133"/>
            <a:ext cx="369164" cy="323297"/>
            <a:chOff x="3678830" y="3370933"/>
            <a:chExt cx="369164" cy="323297"/>
          </a:xfrm>
        </p:grpSpPr>
        <p:sp>
          <p:nvSpPr>
            <p:cNvPr id="14913" name="Google Shape;14913;p76"/>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6"/>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6"/>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6"/>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6"/>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6"/>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6"/>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6"/>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6"/>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6"/>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6"/>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4" name="Google Shape;14924;p76"/>
          <p:cNvGrpSpPr/>
          <p:nvPr/>
        </p:nvGrpSpPr>
        <p:grpSpPr>
          <a:xfrm>
            <a:off x="859265" y="3424375"/>
            <a:ext cx="312316" cy="368400"/>
            <a:chOff x="859265" y="3348175"/>
            <a:chExt cx="312316" cy="368400"/>
          </a:xfrm>
        </p:grpSpPr>
        <p:sp>
          <p:nvSpPr>
            <p:cNvPr id="14925" name="Google Shape;14925;p76"/>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6"/>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7" name="Google Shape;14927;p76"/>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6"/>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6"/>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30" name="Google Shape;14930;p76"/>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31" name="Google Shape;14931;p76"/>
          <p:cNvGrpSpPr/>
          <p:nvPr/>
        </p:nvGrpSpPr>
        <p:grpSpPr>
          <a:xfrm>
            <a:off x="2766374" y="3437213"/>
            <a:ext cx="330110" cy="308908"/>
            <a:chOff x="2766264" y="3394042"/>
            <a:chExt cx="294873" cy="275934"/>
          </a:xfrm>
        </p:grpSpPr>
        <p:sp>
          <p:nvSpPr>
            <p:cNvPr id="14932" name="Google Shape;14932;p76"/>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6"/>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6"/>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6"/>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76"/>
          <p:cNvGrpSpPr/>
          <p:nvPr/>
        </p:nvGrpSpPr>
        <p:grpSpPr>
          <a:xfrm>
            <a:off x="3214972" y="3435388"/>
            <a:ext cx="346406" cy="347552"/>
            <a:chOff x="3214972" y="3359188"/>
            <a:chExt cx="346406" cy="347552"/>
          </a:xfrm>
        </p:grpSpPr>
        <p:sp>
          <p:nvSpPr>
            <p:cNvPr id="14937" name="Google Shape;14937;p76"/>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6"/>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6"/>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6"/>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6"/>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6"/>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6"/>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6"/>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6"/>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6"/>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6"/>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6"/>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6"/>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6"/>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76"/>
          <p:cNvGrpSpPr/>
          <p:nvPr/>
        </p:nvGrpSpPr>
        <p:grpSpPr>
          <a:xfrm>
            <a:off x="4629306" y="3485393"/>
            <a:ext cx="367255" cy="244486"/>
            <a:chOff x="4629306" y="3409193"/>
            <a:chExt cx="367255" cy="244486"/>
          </a:xfrm>
        </p:grpSpPr>
        <p:sp>
          <p:nvSpPr>
            <p:cNvPr id="14952" name="Google Shape;14952;p76"/>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6"/>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6"/>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6"/>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6"/>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6"/>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6"/>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6"/>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6"/>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6"/>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2" name="Google Shape;14962;p76"/>
          <p:cNvGrpSpPr/>
          <p:nvPr/>
        </p:nvGrpSpPr>
        <p:grpSpPr>
          <a:xfrm>
            <a:off x="4193490" y="3426284"/>
            <a:ext cx="289939" cy="334661"/>
            <a:chOff x="4193490" y="3350084"/>
            <a:chExt cx="289939" cy="334661"/>
          </a:xfrm>
        </p:grpSpPr>
        <p:sp>
          <p:nvSpPr>
            <p:cNvPr id="14963" name="Google Shape;14963;p76"/>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6"/>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5" name="Google Shape;14965;p76"/>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6" name="Google Shape;14966;p76"/>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6"/>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6"/>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6"/>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6"/>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6"/>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6"/>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3" name="Google Shape;14973;p76"/>
          <p:cNvGrpSpPr/>
          <p:nvPr/>
        </p:nvGrpSpPr>
        <p:grpSpPr>
          <a:xfrm>
            <a:off x="6533281" y="3427430"/>
            <a:ext cx="357037" cy="357005"/>
            <a:chOff x="6533281" y="3351230"/>
            <a:chExt cx="357037" cy="357005"/>
          </a:xfrm>
        </p:grpSpPr>
        <p:sp>
          <p:nvSpPr>
            <p:cNvPr id="14974" name="Google Shape;14974;p76"/>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6"/>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6"/>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7" name="Google Shape;14977;p76"/>
          <p:cNvGrpSpPr/>
          <p:nvPr/>
        </p:nvGrpSpPr>
        <p:grpSpPr>
          <a:xfrm>
            <a:off x="6058441" y="3427430"/>
            <a:ext cx="357387" cy="357005"/>
            <a:chOff x="6058441" y="3351230"/>
            <a:chExt cx="357387" cy="357005"/>
          </a:xfrm>
        </p:grpSpPr>
        <p:sp>
          <p:nvSpPr>
            <p:cNvPr id="14978" name="Google Shape;14978;p76"/>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6"/>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0" name="Google Shape;14980;p76"/>
          <p:cNvGrpSpPr/>
          <p:nvPr/>
        </p:nvGrpSpPr>
        <p:grpSpPr>
          <a:xfrm>
            <a:off x="7957483" y="3427048"/>
            <a:ext cx="357387" cy="357387"/>
            <a:chOff x="7957483" y="3350848"/>
            <a:chExt cx="357387" cy="357387"/>
          </a:xfrm>
        </p:grpSpPr>
        <p:sp>
          <p:nvSpPr>
            <p:cNvPr id="14981" name="Google Shape;14981;p76"/>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6"/>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6"/>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4" name="Google Shape;14984;p76"/>
          <p:cNvGrpSpPr/>
          <p:nvPr/>
        </p:nvGrpSpPr>
        <p:grpSpPr>
          <a:xfrm>
            <a:off x="7007771" y="3427430"/>
            <a:ext cx="357387" cy="357005"/>
            <a:chOff x="7007771" y="3351230"/>
            <a:chExt cx="357387" cy="357005"/>
          </a:xfrm>
        </p:grpSpPr>
        <p:sp>
          <p:nvSpPr>
            <p:cNvPr id="14985" name="Google Shape;14985;p76"/>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6"/>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6"/>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6"/>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6"/>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0" name="Google Shape;14990;p76"/>
          <p:cNvGrpSpPr/>
          <p:nvPr/>
        </p:nvGrpSpPr>
        <p:grpSpPr>
          <a:xfrm>
            <a:off x="5108729" y="3427430"/>
            <a:ext cx="357005" cy="357005"/>
            <a:chOff x="5108729" y="3351230"/>
            <a:chExt cx="357005" cy="357005"/>
          </a:xfrm>
        </p:grpSpPr>
        <p:sp>
          <p:nvSpPr>
            <p:cNvPr id="14991" name="Google Shape;14991;p76"/>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6"/>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3" name="Google Shape;14993;p76"/>
          <p:cNvGrpSpPr/>
          <p:nvPr/>
        </p:nvGrpSpPr>
        <p:grpSpPr>
          <a:xfrm>
            <a:off x="5583569" y="3427430"/>
            <a:ext cx="357419" cy="357005"/>
            <a:chOff x="5583569" y="3351230"/>
            <a:chExt cx="357419" cy="357005"/>
          </a:xfrm>
        </p:grpSpPr>
        <p:sp>
          <p:nvSpPr>
            <p:cNvPr id="14994" name="Google Shape;14994;p76"/>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6"/>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6" name="Google Shape;14996;p76"/>
          <p:cNvGrpSpPr/>
          <p:nvPr/>
        </p:nvGrpSpPr>
        <p:grpSpPr>
          <a:xfrm>
            <a:off x="7482229" y="3427430"/>
            <a:ext cx="357419" cy="357005"/>
            <a:chOff x="7482229" y="3351230"/>
            <a:chExt cx="357419" cy="357005"/>
          </a:xfrm>
        </p:grpSpPr>
        <p:sp>
          <p:nvSpPr>
            <p:cNvPr id="14997" name="Google Shape;14997;p76"/>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6"/>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6"/>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6"/>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6"/>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2" name="Google Shape;15002;p76"/>
          <p:cNvGrpSpPr/>
          <p:nvPr/>
        </p:nvGrpSpPr>
        <p:grpSpPr>
          <a:xfrm>
            <a:off x="3764485" y="2966882"/>
            <a:ext cx="222874" cy="345737"/>
            <a:chOff x="3764485" y="2890682"/>
            <a:chExt cx="222874" cy="345737"/>
          </a:xfrm>
        </p:grpSpPr>
        <p:sp>
          <p:nvSpPr>
            <p:cNvPr id="15003" name="Google Shape;15003;p76"/>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6"/>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6"/>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6" name="Google Shape;15006;p76"/>
          <p:cNvGrpSpPr/>
          <p:nvPr/>
        </p:nvGrpSpPr>
        <p:grpSpPr>
          <a:xfrm>
            <a:off x="2238616" y="2984331"/>
            <a:ext cx="422596" cy="310382"/>
            <a:chOff x="2278533" y="2937377"/>
            <a:chExt cx="346788" cy="254704"/>
          </a:xfrm>
        </p:grpSpPr>
        <p:sp>
          <p:nvSpPr>
            <p:cNvPr id="15007" name="Google Shape;15007;p76"/>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6"/>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09" name="Google Shape;15009;p76"/>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10" name="Google Shape;15010;p76"/>
          <p:cNvGrpSpPr/>
          <p:nvPr/>
        </p:nvGrpSpPr>
        <p:grpSpPr>
          <a:xfrm>
            <a:off x="1836637" y="2967710"/>
            <a:ext cx="286152" cy="346438"/>
            <a:chOff x="1836637" y="2891510"/>
            <a:chExt cx="286152" cy="346438"/>
          </a:xfrm>
        </p:grpSpPr>
        <p:sp>
          <p:nvSpPr>
            <p:cNvPr id="15011" name="Google Shape;15011;p76"/>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6"/>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6"/>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76"/>
          <p:cNvGrpSpPr/>
          <p:nvPr/>
        </p:nvGrpSpPr>
        <p:grpSpPr>
          <a:xfrm>
            <a:off x="5585861" y="2982129"/>
            <a:ext cx="379764" cy="337684"/>
            <a:chOff x="5585861" y="2905929"/>
            <a:chExt cx="379764" cy="337684"/>
          </a:xfrm>
        </p:grpSpPr>
        <p:sp>
          <p:nvSpPr>
            <p:cNvPr id="15015" name="Google Shape;15015;p76"/>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6"/>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6"/>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6"/>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9" name="Google Shape;15019;p76"/>
          <p:cNvGrpSpPr/>
          <p:nvPr/>
        </p:nvGrpSpPr>
        <p:grpSpPr>
          <a:xfrm>
            <a:off x="1327676" y="2986680"/>
            <a:ext cx="347934" cy="310024"/>
            <a:chOff x="1327676" y="2910480"/>
            <a:chExt cx="347934" cy="310024"/>
          </a:xfrm>
        </p:grpSpPr>
        <p:sp>
          <p:nvSpPr>
            <p:cNvPr id="15020" name="Google Shape;15020;p76"/>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6"/>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6"/>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6"/>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6"/>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25" name="Google Shape;15025;p76"/>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26" name="Google Shape;15026;p76"/>
          <p:cNvGrpSpPr/>
          <p:nvPr/>
        </p:nvGrpSpPr>
        <p:grpSpPr>
          <a:xfrm>
            <a:off x="2753401" y="2945764"/>
            <a:ext cx="382828" cy="358601"/>
            <a:chOff x="2753373" y="2902523"/>
            <a:chExt cx="347552" cy="325557"/>
          </a:xfrm>
        </p:grpSpPr>
        <p:sp>
          <p:nvSpPr>
            <p:cNvPr id="15027" name="Google Shape;15027;p76"/>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6"/>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6"/>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6"/>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6"/>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6"/>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76"/>
          <p:cNvGrpSpPr/>
          <p:nvPr/>
        </p:nvGrpSpPr>
        <p:grpSpPr>
          <a:xfrm>
            <a:off x="849016" y="2979455"/>
            <a:ext cx="356655" cy="335425"/>
            <a:chOff x="849016" y="2903255"/>
            <a:chExt cx="356655" cy="335425"/>
          </a:xfrm>
        </p:grpSpPr>
        <p:sp>
          <p:nvSpPr>
            <p:cNvPr id="15034" name="Google Shape;15034;p76"/>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6"/>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6"/>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6"/>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6"/>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6"/>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6"/>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6"/>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6"/>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6"/>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6"/>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5" name="Google Shape;15045;p76"/>
          <p:cNvGrpSpPr/>
          <p:nvPr/>
        </p:nvGrpSpPr>
        <p:grpSpPr>
          <a:xfrm>
            <a:off x="4210933" y="3002977"/>
            <a:ext cx="280072" cy="275520"/>
            <a:chOff x="4210933" y="2926777"/>
            <a:chExt cx="280072" cy="275520"/>
          </a:xfrm>
        </p:grpSpPr>
        <p:sp>
          <p:nvSpPr>
            <p:cNvPr id="15046" name="Google Shape;15046;p76"/>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6"/>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6"/>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6"/>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6"/>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6"/>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6"/>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6"/>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6"/>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6"/>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6"/>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6"/>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6"/>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6"/>
          <p:cNvGrpSpPr/>
          <p:nvPr/>
        </p:nvGrpSpPr>
        <p:grpSpPr>
          <a:xfrm>
            <a:off x="4667216" y="2991582"/>
            <a:ext cx="320273" cy="318395"/>
            <a:chOff x="4667216" y="2915382"/>
            <a:chExt cx="320273" cy="318395"/>
          </a:xfrm>
        </p:grpSpPr>
        <p:sp>
          <p:nvSpPr>
            <p:cNvPr id="15060" name="Google Shape;15060;p76"/>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6"/>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6"/>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6"/>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4" name="Google Shape;15064;p76"/>
          <p:cNvGrpSpPr/>
          <p:nvPr/>
        </p:nvGrpSpPr>
        <p:grpSpPr>
          <a:xfrm>
            <a:off x="5170480" y="3010839"/>
            <a:ext cx="261929" cy="280550"/>
            <a:chOff x="5170480" y="2934639"/>
            <a:chExt cx="261929" cy="280550"/>
          </a:xfrm>
        </p:grpSpPr>
        <p:sp>
          <p:nvSpPr>
            <p:cNvPr id="15065" name="Google Shape;15065;p76"/>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6"/>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6"/>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6"/>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6"/>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6"/>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6"/>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76"/>
          <p:cNvGrpSpPr/>
          <p:nvPr/>
        </p:nvGrpSpPr>
        <p:grpSpPr>
          <a:xfrm>
            <a:off x="6069423" y="2968091"/>
            <a:ext cx="362321" cy="364231"/>
            <a:chOff x="6069423" y="2891892"/>
            <a:chExt cx="362321" cy="364231"/>
          </a:xfrm>
        </p:grpSpPr>
        <p:sp>
          <p:nvSpPr>
            <p:cNvPr id="15073" name="Google Shape;15073;p76"/>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6"/>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6"/>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6"/>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6"/>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6"/>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9" name="Google Shape;15079;p76"/>
          <p:cNvGrpSpPr/>
          <p:nvPr/>
        </p:nvGrpSpPr>
        <p:grpSpPr>
          <a:xfrm>
            <a:off x="6571955" y="2995370"/>
            <a:ext cx="308878" cy="311170"/>
            <a:chOff x="6571955" y="2919170"/>
            <a:chExt cx="308878" cy="311170"/>
          </a:xfrm>
        </p:grpSpPr>
        <p:sp>
          <p:nvSpPr>
            <p:cNvPr id="15080" name="Google Shape;15080;p76"/>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6"/>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6"/>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6"/>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6"/>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6"/>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6"/>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6"/>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6"/>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6"/>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0" name="Google Shape;15090;p76"/>
          <p:cNvGrpSpPr/>
          <p:nvPr/>
        </p:nvGrpSpPr>
        <p:grpSpPr>
          <a:xfrm>
            <a:off x="7500054" y="3010935"/>
            <a:ext cx="350576" cy="280454"/>
            <a:chOff x="7500054" y="2934735"/>
            <a:chExt cx="350576" cy="280454"/>
          </a:xfrm>
        </p:grpSpPr>
        <p:sp>
          <p:nvSpPr>
            <p:cNvPr id="15091" name="Google Shape;15091;p76"/>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6"/>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6"/>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6"/>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6"/>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6"/>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6"/>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6"/>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9" name="Google Shape;15099;p76"/>
          <p:cNvGrpSpPr/>
          <p:nvPr/>
        </p:nvGrpSpPr>
        <p:grpSpPr>
          <a:xfrm>
            <a:off x="7024430" y="2950862"/>
            <a:ext cx="332012" cy="355454"/>
            <a:chOff x="7055134" y="2919170"/>
            <a:chExt cx="290321" cy="310820"/>
          </a:xfrm>
        </p:grpSpPr>
        <p:sp>
          <p:nvSpPr>
            <p:cNvPr id="15100" name="Google Shape;15100;p76"/>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6"/>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6"/>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6"/>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6"/>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6"/>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6"/>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6"/>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6"/>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6"/>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6"/>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6"/>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2" name="Google Shape;15112;p76"/>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6"/>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4" name="Google Shape;15114;p76"/>
          <p:cNvGrpSpPr/>
          <p:nvPr/>
        </p:nvGrpSpPr>
        <p:grpSpPr>
          <a:xfrm>
            <a:off x="7985143" y="2976813"/>
            <a:ext cx="330109" cy="347552"/>
            <a:chOff x="7985143" y="2900613"/>
            <a:chExt cx="330109" cy="347552"/>
          </a:xfrm>
        </p:grpSpPr>
        <p:sp>
          <p:nvSpPr>
            <p:cNvPr id="15115" name="Google Shape;15115;p76"/>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6"/>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6"/>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6"/>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6"/>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6"/>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6"/>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6"/>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3" name="Google Shape;15123;p76"/>
          <p:cNvGrpSpPr/>
          <p:nvPr/>
        </p:nvGrpSpPr>
        <p:grpSpPr>
          <a:xfrm>
            <a:off x="7990840" y="2511426"/>
            <a:ext cx="354363" cy="353631"/>
            <a:chOff x="7990840" y="2435226"/>
            <a:chExt cx="354363" cy="353631"/>
          </a:xfrm>
        </p:grpSpPr>
        <p:sp>
          <p:nvSpPr>
            <p:cNvPr id="15124" name="Google Shape;15124;p76"/>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6"/>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6"/>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7" name="Google Shape;15127;p76"/>
          <p:cNvGrpSpPr/>
          <p:nvPr/>
        </p:nvGrpSpPr>
        <p:grpSpPr>
          <a:xfrm>
            <a:off x="1817317" y="2556530"/>
            <a:ext cx="350958" cy="263043"/>
            <a:chOff x="1817317" y="2480330"/>
            <a:chExt cx="350958" cy="263043"/>
          </a:xfrm>
        </p:grpSpPr>
        <p:sp>
          <p:nvSpPr>
            <p:cNvPr id="15128" name="Google Shape;15128;p76"/>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6"/>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6"/>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6"/>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6"/>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3" name="Google Shape;15133;p76"/>
          <p:cNvGrpSpPr/>
          <p:nvPr/>
        </p:nvGrpSpPr>
        <p:grpSpPr>
          <a:xfrm>
            <a:off x="1341727" y="2559549"/>
            <a:ext cx="419913" cy="308109"/>
            <a:chOff x="1341727" y="2483349"/>
            <a:chExt cx="419913" cy="308109"/>
          </a:xfrm>
        </p:grpSpPr>
        <p:sp>
          <p:nvSpPr>
            <p:cNvPr id="15134" name="Google Shape;15134;p76"/>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6"/>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6"/>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7" name="Google Shape;15137;p76"/>
          <p:cNvGrpSpPr/>
          <p:nvPr/>
        </p:nvGrpSpPr>
        <p:grpSpPr>
          <a:xfrm>
            <a:off x="854332" y="2523936"/>
            <a:ext cx="376358" cy="330109"/>
            <a:chOff x="854332" y="2447736"/>
            <a:chExt cx="376358" cy="330109"/>
          </a:xfrm>
        </p:grpSpPr>
        <p:sp>
          <p:nvSpPr>
            <p:cNvPr id="15138" name="Google Shape;15138;p76"/>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6"/>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6"/>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6"/>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6"/>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3" name="Google Shape;15143;p76"/>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4" name="Google Shape;15144;p76"/>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6"/>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6" name="Google Shape;15146;p76"/>
          <p:cNvGrpSpPr/>
          <p:nvPr/>
        </p:nvGrpSpPr>
        <p:grpSpPr>
          <a:xfrm>
            <a:off x="4206763" y="2527151"/>
            <a:ext cx="322151" cy="322374"/>
            <a:chOff x="4206763" y="2450951"/>
            <a:chExt cx="322151" cy="322374"/>
          </a:xfrm>
        </p:grpSpPr>
        <p:sp>
          <p:nvSpPr>
            <p:cNvPr id="15147" name="Google Shape;15147;p76"/>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6"/>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9" name="Google Shape;15149;p76"/>
          <p:cNvGrpSpPr/>
          <p:nvPr/>
        </p:nvGrpSpPr>
        <p:grpSpPr>
          <a:xfrm>
            <a:off x="7528096" y="2526259"/>
            <a:ext cx="327976" cy="324316"/>
            <a:chOff x="7528096" y="2450059"/>
            <a:chExt cx="327976" cy="324316"/>
          </a:xfrm>
        </p:grpSpPr>
        <p:sp>
          <p:nvSpPr>
            <p:cNvPr id="15150" name="Google Shape;15150;p76"/>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6"/>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6"/>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6"/>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6"/>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5" name="Google Shape;15155;p76"/>
          <p:cNvGrpSpPr/>
          <p:nvPr/>
        </p:nvGrpSpPr>
        <p:grpSpPr>
          <a:xfrm>
            <a:off x="7077129" y="2588742"/>
            <a:ext cx="282364" cy="198619"/>
            <a:chOff x="7077129" y="2512542"/>
            <a:chExt cx="282364" cy="198619"/>
          </a:xfrm>
        </p:grpSpPr>
        <p:sp>
          <p:nvSpPr>
            <p:cNvPr id="15156" name="Google Shape;15156;p76"/>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6"/>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6"/>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6"/>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6"/>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6"/>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2" name="Google Shape;15162;p76"/>
          <p:cNvGrpSpPr/>
          <p:nvPr/>
        </p:nvGrpSpPr>
        <p:grpSpPr>
          <a:xfrm>
            <a:off x="3725461" y="2520912"/>
            <a:ext cx="334279" cy="334661"/>
            <a:chOff x="3725461" y="2444712"/>
            <a:chExt cx="334279" cy="334661"/>
          </a:xfrm>
        </p:grpSpPr>
        <p:sp>
          <p:nvSpPr>
            <p:cNvPr id="15163" name="Google Shape;15163;p76"/>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6"/>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6"/>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6"/>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6"/>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6"/>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6"/>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0" name="Google Shape;15170;p76"/>
          <p:cNvGrpSpPr/>
          <p:nvPr/>
        </p:nvGrpSpPr>
        <p:grpSpPr>
          <a:xfrm>
            <a:off x="6577238" y="2533421"/>
            <a:ext cx="332019" cy="310788"/>
            <a:chOff x="6577238" y="2457221"/>
            <a:chExt cx="332019" cy="310788"/>
          </a:xfrm>
        </p:grpSpPr>
        <p:sp>
          <p:nvSpPr>
            <p:cNvPr id="15171" name="Google Shape;15171;p76"/>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6"/>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6"/>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6"/>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6"/>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6"/>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7" name="Google Shape;15177;p76"/>
          <p:cNvGrpSpPr/>
          <p:nvPr/>
        </p:nvGrpSpPr>
        <p:grpSpPr>
          <a:xfrm>
            <a:off x="2818561" y="2515978"/>
            <a:ext cx="247892" cy="346024"/>
            <a:chOff x="2818561" y="2439778"/>
            <a:chExt cx="247892" cy="346024"/>
          </a:xfrm>
        </p:grpSpPr>
        <p:sp>
          <p:nvSpPr>
            <p:cNvPr id="15178" name="Google Shape;15178;p76"/>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6"/>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6"/>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6"/>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6"/>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6"/>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6"/>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6"/>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6"/>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6"/>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6"/>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6"/>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76"/>
          <p:cNvGrpSpPr/>
          <p:nvPr/>
        </p:nvGrpSpPr>
        <p:grpSpPr>
          <a:xfrm>
            <a:off x="3207778" y="2550832"/>
            <a:ext cx="419933" cy="275170"/>
            <a:chOff x="3207778" y="2474632"/>
            <a:chExt cx="419933" cy="275170"/>
          </a:xfrm>
        </p:grpSpPr>
        <p:sp>
          <p:nvSpPr>
            <p:cNvPr id="15191" name="Google Shape;15191;p76"/>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6"/>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6"/>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6"/>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6"/>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6"/>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6"/>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6"/>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6"/>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6"/>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6"/>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6"/>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6"/>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6"/>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5" name="Google Shape;15205;p76"/>
          <p:cNvGrpSpPr/>
          <p:nvPr/>
        </p:nvGrpSpPr>
        <p:grpSpPr>
          <a:xfrm>
            <a:off x="6099375" y="2532275"/>
            <a:ext cx="337684" cy="314194"/>
            <a:chOff x="6099375" y="2456075"/>
            <a:chExt cx="337684" cy="314194"/>
          </a:xfrm>
        </p:grpSpPr>
        <p:sp>
          <p:nvSpPr>
            <p:cNvPr id="15206" name="Google Shape;15206;p76"/>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6"/>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76"/>
          <p:cNvGrpSpPr/>
          <p:nvPr/>
        </p:nvGrpSpPr>
        <p:grpSpPr>
          <a:xfrm>
            <a:off x="2312623" y="2544784"/>
            <a:ext cx="312698" cy="286534"/>
            <a:chOff x="2312623" y="2468584"/>
            <a:chExt cx="312698" cy="286534"/>
          </a:xfrm>
        </p:grpSpPr>
        <p:sp>
          <p:nvSpPr>
            <p:cNvPr id="15209" name="Google Shape;15209;p76"/>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6"/>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6"/>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2" name="Google Shape;15212;p76"/>
          <p:cNvGrpSpPr/>
          <p:nvPr/>
        </p:nvGrpSpPr>
        <p:grpSpPr>
          <a:xfrm>
            <a:off x="5618805" y="2517124"/>
            <a:ext cx="345292" cy="342618"/>
            <a:chOff x="5618805" y="2440924"/>
            <a:chExt cx="345292" cy="342618"/>
          </a:xfrm>
        </p:grpSpPr>
        <p:sp>
          <p:nvSpPr>
            <p:cNvPr id="15213" name="Google Shape;15213;p76"/>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6"/>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6"/>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6"/>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6"/>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8" name="Google Shape;15218;p76"/>
          <p:cNvGrpSpPr/>
          <p:nvPr/>
        </p:nvGrpSpPr>
        <p:grpSpPr>
          <a:xfrm>
            <a:off x="4653179" y="2522790"/>
            <a:ext cx="377886" cy="331255"/>
            <a:chOff x="4653179" y="2446590"/>
            <a:chExt cx="377886" cy="331255"/>
          </a:xfrm>
        </p:grpSpPr>
        <p:sp>
          <p:nvSpPr>
            <p:cNvPr id="15219" name="Google Shape;15219;p76"/>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6"/>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6"/>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6"/>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6"/>
          <p:cNvGrpSpPr/>
          <p:nvPr/>
        </p:nvGrpSpPr>
        <p:grpSpPr>
          <a:xfrm>
            <a:off x="5184517" y="2535681"/>
            <a:ext cx="252062" cy="305122"/>
            <a:chOff x="5184517" y="2459481"/>
            <a:chExt cx="252062" cy="305122"/>
          </a:xfrm>
        </p:grpSpPr>
        <p:sp>
          <p:nvSpPr>
            <p:cNvPr id="15224" name="Google Shape;15224;p76"/>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6"/>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6"/>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6"/>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6"/>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6"/>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30" name="Google Shape;15230;p76"/>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31" name="Google Shape;15231;p76"/>
          <p:cNvGrpSpPr/>
          <p:nvPr/>
        </p:nvGrpSpPr>
        <p:grpSpPr>
          <a:xfrm>
            <a:off x="6155459" y="2045308"/>
            <a:ext cx="249770" cy="363849"/>
            <a:chOff x="6155459" y="1969108"/>
            <a:chExt cx="249770" cy="363849"/>
          </a:xfrm>
        </p:grpSpPr>
        <p:sp>
          <p:nvSpPr>
            <p:cNvPr id="15232" name="Google Shape;15232;p76"/>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6"/>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6"/>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6"/>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6"/>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6"/>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6"/>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6"/>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6"/>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1" name="Google Shape;15241;p76"/>
          <p:cNvGrpSpPr/>
          <p:nvPr/>
        </p:nvGrpSpPr>
        <p:grpSpPr>
          <a:xfrm>
            <a:off x="2280029" y="2046804"/>
            <a:ext cx="353631" cy="354395"/>
            <a:chOff x="2280029" y="1970604"/>
            <a:chExt cx="353631" cy="354395"/>
          </a:xfrm>
        </p:grpSpPr>
        <p:sp>
          <p:nvSpPr>
            <p:cNvPr id="15242" name="Google Shape;15242;p76"/>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6"/>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6"/>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6"/>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6" name="Google Shape;15246;p76"/>
          <p:cNvGrpSpPr/>
          <p:nvPr/>
        </p:nvGrpSpPr>
        <p:grpSpPr>
          <a:xfrm>
            <a:off x="8065100" y="2076374"/>
            <a:ext cx="255086" cy="301685"/>
            <a:chOff x="8065100" y="2000174"/>
            <a:chExt cx="255086" cy="301685"/>
          </a:xfrm>
        </p:grpSpPr>
        <p:sp>
          <p:nvSpPr>
            <p:cNvPr id="15247" name="Google Shape;15247;p76"/>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6"/>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6"/>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6"/>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1" name="Google Shape;15251;p76"/>
          <p:cNvGrpSpPr/>
          <p:nvPr/>
        </p:nvGrpSpPr>
        <p:grpSpPr>
          <a:xfrm>
            <a:off x="6633705" y="2045308"/>
            <a:ext cx="249420" cy="363849"/>
            <a:chOff x="6633705" y="1969108"/>
            <a:chExt cx="249420" cy="363849"/>
          </a:xfrm>
        </p:grpSpPr>
        <p:sp>
          <p:nvSpPr>
            <p:cNvPr id="15252" name="Google Shape;15252;p76"/>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6"/>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6"/>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6"/>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6"/>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6"/>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6"/>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6"/>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0" name="Google Shape;15260;p76"/>
          <p:cNvGrpSpPr/>
          <p:nvPr/>
        </p:nvGrpSpPr>
        <p:grpSpPr>
          <a:xfrm>
            <a:off x="5211031" y="2045308"/>
            <a:ext cx="226661" cy="363467"/>
            <a:chOff x="5211031" y="1969108"/>
            <a:chExt cx="226661" cy="363467"/>
          </a:xfrm>
        </p:grpSpPr>
        <p:sp>
          <p:nvSpPr>
            <p:cNvPr id="15261" name="Google Shape;15261;p76"/>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6"/>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3" name="Google Shape;15263;p76"/>
          <p:cNvGrpSpPr/>
          <p:nvPr/>
        </p:nvGrpSpPr>
        <p:grpSpPr>
          <a:xfrm>
            <a:off x="3712952" y="2046804"/>
            <a:ext cx="354363" cy="354395"/>
            <a:chOff x="3712952" y="1970604"/>
            <a:chExt cx="354363" cy="354395"/>
          </a:xfrm>
        </p:grpSpPr>
        <p:sp>
          <p:nvSpPr>
            <p:cNvPr id="15264" name="Google Shape;15264;p76"/>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6"/>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6"/>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6"/>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6"/>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6"/>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6"/>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6"/>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6"/>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3" name="Google Shape;15273;p76"/>
          <p:cNvGrpSpPr/>
          <p:nvPr/>
        </p:nvGrpSpPr>
        <p:grpSpPr>
          <a:xfrm>
            <a:off x="3235438" y="2046804"/>
            <a:ext cx="354363" cy="354745"/>
            <a:chOff x="3235438" y="1970604"/>
            <a:chExt cx="354363" cy="354745"/>
          </a:xfrm>
        </p:grpSpPr>
        <p:sp>
          <p:nvSpPr>
            <p:cNvPr id="15274" name="Google Shape;15274;p76"/>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6"/>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6"/>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6"/>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6"/>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6"/>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6"/>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6"/>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6"/>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6"/>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6"/>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5" name="Google Shape;15285;p76"/>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6"/>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7" name="Google Shape;15287;p76"/>
          <p:cNvGrpSpPr/>
          <p:nvPr/>
        </p:nvGrpSpPr>
        <p:grpSpPr>
          <a:xfrm>
            <a:off x="1329585" y="2066125"/>
            <a:ext cx="341472" cy="335074"/>
            <a:chOff x="1329585" y="1989925"/>
            <a:chExt cx="341472" cy="335074"/>
          </a:xfrm>
        </p:grpSpPr>
        <p:sp>
          <p:nvSpPr>
            <p:cNvPr id="15288" name="Google Shape;15288;p76"/>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6"/>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6"/>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1" name="Google Shape;15291;p76"/>
          <p:cNvGrpSpPr/>
          <p:nvPr/>
        </p:nvGrpSpPr>
        <p:grpSpPr>
          <a:xfrm>
            <a:off x="5591871" y="2066106"/>
            <a:ext cx="416649" cy="325597"/>
            <a:chOff x="5626763" y="2013829"/>
            <a:chExt cx="351722" cy="274788"/>
          </a:xfrm>
        </p:grpSpPr>
        <p:sp>
          <p:nvSpPr>
            <p:cNvPr id="15292" name="Google Shape;15292;p76"/>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6"/>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6"/>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6"/>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6"/>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6"/>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6"/>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6"/>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6"/>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6"/>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2" name="Google Shape;15302;p76"/>
          <p:cNvGrpSpPr/>
          <p:nvPr/>
        </p:nvGrpSpPr>
        <p:grpSpPr>
          <a:xfrm>
            <a:off x="7576605" y="2060077"/>
            <a:ext cx="276698" cy="333133"/>
            <a:chOff x="7576605" y="1983877"/>
            <a:chExt cx="276698" cy="333133"/>
          </a:xfrm>
        </p:grpSpPr>
        <p:sp>
          <p:nvSpPr>
            <p:cNvPr id="15303" name="Google Shape;15303;p76"/>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4" name="Google Shape;15304;p76"/>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5" name="Google Shape;15305;p76"/>
          <p:cNvGrpSpPr/>
          <p:nvPr/>
        </p:nvGrpSpPr>
        <p:grpSpPr>
          <a:xfrm>
            <a:off x="853568" y="2051738"/>
            <a:ext cx="337334" cy="353599"/>
            <a:chOff x="853568" y="1975538"/>
            <a:chExt cx="337334" cy="353599"/>
          </a:xfrm>
        </p:grpSpPr>
        <p:sp>
          <p:nvSpPr>
            <p:cNvPr id="15306" name="Google Shape;15306;p76"/>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6"/>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6"/>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6"/>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0" name="Google Shape;15310;p76"/>
          <p:cNvGrpSpPr/>
          <p:nvPr/>
        </p:nvGrpSpPr>
        <p:grpSpPr>
          <a:xfrm>
            <a:off x="2770052" y="2085828"/>
            <a:ext cx="327085" cy="277080"/>
            <a:chOff x="2770052" y="2009628"/>
            <a:chExt cx="327085" cy="277080"/>
          </a:xfrm>
        </p:grpSpPr>
        <p:sp>
          <p:nvSpPr>
            <p:cNvPr id="15311" name="Google Shape;15311;p76"/>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6"/>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13" name="Google Shape;15313;p76"/>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14" name="Google Shape;15314;p76"/>
          <p:cNvGrpSpPr/>
          <p:nvPr/>
        </p:nvGrpSpPr>
        <p:grpSpPr>
          <a:xfrm>
            <a:off x="4195399" y="2046804"/>
            <a:ext cx="344878" cy="343573"/>
            <a:chOff x="4195399" y="1970604"/>
            <a:chExt cx="344878" cy="343573"/>
          </a:xfrm>
        </p:grpSpPr>
        <p:sp>
          <p:nvSpPr>
            <p:cNvPr id="15315" name="Google Shape;15315;p76"/>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6"/>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6"/>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6"/>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9" name="Google Shape;15319;p76"/>
          <p:cNvGrpSpPr/>
          <p:nvPr/>
        </p:nvGrpSpPr>
        <p:grpSpPr>
          <a:xfrm>
            <a:off x="4674791" y="2053647"/>
            <a:ext cx="344528" cy="344114"/>
            <a:chOff x="4674791" y="1977447"/>
            <a:chExt cx="344528" cy="344114"/>
          </a:xfrm>
        </p:grpSpPr>
        <p:sp>
          <p:nvSpPr>
            <p:cNvPr id="15320" name="Google Shape;15320;p76"/>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6"/>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6"/>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6"/>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6"/>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6"/>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6"/>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6"/>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6"/>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6"/>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6"/>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6"/>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6"/>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6"/>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6"/>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6"/>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6"/>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6"/>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6"/>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6"/>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0" name="Google Shape;15340;p76"/>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1" name="Google Shape;15341;p76"/>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6"/>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6"/>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6"/>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6"/>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6" name="Google Shape;15346;p76"/>
          <p:cNvGrpSpPr/>
          <p:nvPr/>
        </p:nvGrpSpPr>
        <p:grpSpPr>
          <a:xfrm>
            <a:off x="6083810" y="1623497"/>
            <a:ext cx="382819" cy="310788"/>
            <a:chOff x="6083810" y="1547297"/>
            <a:chExt cx="382819" cy="310788"/>
          </a:xfrm>
        </p:grpSpPr>
        <p:sp>
          <p:nvSpPr>
            <p:cNvPr id="15347" name="Google Shape;15347;p76"/>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6"/>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6"/>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6"/>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6"/>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6"/>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6"/>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6"/>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6"/>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6"/>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6"/>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6"/>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9" name="Google Shape;15359;p76"/>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6"/>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6"/>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6"/>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6"/>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6"/>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5" name="Google Shape;15365;p76"/>
          <p:cNvGrpSpPr/>
          <p:nvPr/>
        </p:nvGrpSpPr>
        <p:grpSpPr>
          <a:xfrm>
            <a:off x="6558300" y="1614393"/>
            <a:ext cx="382788" cy="328613"/>
            <a:chOff x="6558300" y="1538193"/>
            <a:chExt cx="382788" cy="328613"/>
          </a:xfrm>
        </p:grpSpPr>
        <p:sp>
          <p:nvSpPr>
            <p:cNvPr id="15366" name="Google Shape;15366;p76"/>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6"/>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8" name="Google Shape;15368;p76"/>
          <p:cNvGrpSpPr/>
          <p:nvPr/>
        </p:nvGrpSpPr>
        <p:grpSpPr>
          <a:xfrm>
            <a:off x="5194002" y="1587497"/>
            <a:ext cx="259605" cy="346024"/>
            <a:chOff x="5194002" y="1511297"/>
            <a:chExt cx="259605" cy="346024"/>
          </a:xfrm>
        </p:grpSpPr>
        <p:sp>
          <p:nvSpPr>
            <p:cNvPr id="15369" name="Google Shape;15369;p76"/>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6"/>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6"/>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6"/>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3" name="Google Shape;15373;p76"/>
          <p:cNvGrpSpPr/>
          <p:nvPr/>
        </p:nvGrpSpPr>
        <p:grpSpPr>
          <a:xfrm>
            <a:off x="1394741" y="1588261"/>
            <a:ext cx="252444" cy="351722"/>
            <a:chOff x="1394741" y="1512061"/>
            <a:chExt cx="252444" cy="351722"/>
          </a:xfrm>
        </p:grpSpPr>
        <p:sp>
          <p:nvSpPr>
            <p:cNvPr id="15374" name="Google Shape;15374;p76"/>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6"/>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6"/>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6"/>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6"/>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6"/>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6"/>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6"/>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6"/>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6"/>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6"/>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6"/>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6"/>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6"/>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6"/>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6"/>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6"/>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1" name="Google Shape;15391;p76"/>
          <p:cNvGrpSpPr/>
          <p:nvPr/>
        </p:nvGrpSpPr>
        <p:grpSpPr>
          <a:xfrm>
            <a:off x="855096" y="1580685"/>
            <a:ext cx="380910" cy="339594"/>
            <a:chOff x="855096" y="1504485"/>
            <a:chExt cx="380910" cy="339594"/>
          </a:xfrm>
        </p:grpSpPr>
        <p:sp>
          <p:nvSpPr>
            <p:cNvPr id="15392" name="Google Shape;15392;p76"/>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6"/>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6"/>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6"/>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6"/>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7" name="Google Shape;15397;p76"/>
          <p:cNvGrpSpPr/>
          <p:nvPr/>
        </p:nvGrpSpPr>
        <p:grpSpPr>
          <a:xfrm>
            <a:off x="1819576" y="1587879"/>
            <a:ext cx="352103" cy="352103"/>
            <a:chOff x="1819576" y="1511679"/>
            <a:chExt cx="352103" cy="352103"/>
          </a:xfrm>
        </p:grpSpPr>
        <p:sp>
          <p:nvSpPr>
            <p:cNvPr id="15398" name="Google Shape;15398;p76"/>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6"/>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6"/>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6"/>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2" name="Google Shape;15402;p76"/>
          <p:cNvGrpSpPr/>
          <p:nvPr/>
        </p:nvGrpSpPr>
        <p:grpSpPr>
          <a:xfrm>
            <a:off x="5621097" y="1576961"/>
            <a:ext cx="371424" cy="355446"/>
            <a:chOff x="5621097" y="1500761"/>
            <a:chExt cx="371424" cy="355446"/>
          </a:xfrm>
        </p:grpSpPr>
        <p:sp>
          <p:nvSpPr>
            <p:cNvPr id="15403" name="Google Shape;15403;p76"/>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6"/>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5" name="Google Shape;15405;p76"/>
          <p:cNvGrpSpPr/>
          <p:nvPr/>
        </p:nvGrpSpPr>
        <p:grpSpPr>
          <a:xfrm>
            <a:off x="4670239" y="1617799"/>
            <a:ext cx="359679" cy="321833"/>
            <a:chOff x="4670239" y="1541599"/>
            <a:chExt cx="359679" cy="321833"/>
          </a:xfrm>
        </p:grpSpPr>
        <p:sp>
          <p:nvSpPr>
            <p:cNvPr id="15406" name="Google Shape;15406;p76"/>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6"/>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6"/>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6"/>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6"/>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1" name="Google Shape;15411;p76"/>
          <p:cNvGrpSpPr/>
          <p:nvPr/>
        </p:nvGrpSpPr>
        <p:grpSpPr>
          <a:xfrm>
            <a:off x="4212429" y="1578585"/>
            <a:ext cx="321037" cy="353822"/>
            <a:chOff x="4212429" y="1502385"/>
            <a:chExt cx="321037" cy="353822"/>
          </a:xfrm>
        </p:grpSpPr>
        <p:sp>
          <p:nvSpPr>
            <p:cNvPr id="15412" name="Google Shape;15412;p76"/>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6"/>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6"/>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6"/>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6" name="Google Shape;15416;p76"/>
          <p:cNvGrpSpPr/>
          <p:nvPr/>
        </p:nvGrpSpPr>
        <p:grpSpPr>
          <a:xfrm>
            <a:off x="2302788" y="1582181"/>
            <a:ext cx="336188" cy="335425"/>
            <a:chOff x="2302788" y="1505981"/>
            <a:chExt cx="336188" cy="335425"/>
          </a:xfrm>
        </p:grpSpPr>
        <p:sp>
          <p:nvSpPr>
            <p:cNvPr id="15417" name="Google Shape;15417;p76"/>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6"/>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9" name="Google Shape;15419;p76"/>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6"/>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6"/>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6"/>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6"/>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6"/>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6"/>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6"/>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6"/>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6"/>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6"/>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6"/>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6"/>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6"/>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6"/>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4" name="Google Shape;15434;p76"/>
          <p:cNvGrpSpPr/>
          <p:nvPr/>
        </p:nvGrpSpPr>
        <p:grpSpPr>
          <a:xfrm>
            <a:off x="2780301" y="1598096"/>
            <a:ext cx="333133" cy="321037"/>
            <a:chOff x="2780301" y="1521896"/>
            <a:chExt cx="333133" cy="321037"/>
          </a:xfrm>
        </p:grpSpPr>
        <p:sp>
          <p:nvSpPr>
            <p:cNvPr id="15435" name="Google Shape;15435;p76"/>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6"/>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6"/>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6"/>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6"/>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6"/>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6"/>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6"/>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6"/>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6"/>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6"/>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6"/>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6"/>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6"/>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6"/>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6"/>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6"/>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6"/>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6"/>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6"/>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76"/>
          <p:cNvGrpSpPr/>
          <p:nvPr/>
        </p:nvGrpSpPr>
        <p:grpSpPr>
          <a:xfrm>
            <a:off x="3316159" y="1591285"/>
            <a:ext cx="211892" cy="339594"/>
            <a:chOff x="3316159" y="1515085"/>
            <a:chExt cx="211892" cy="339594"/>
          </a:xfrm>
        </p:grpSpPr>
        <p:sp>
          <p:nvSpPr>
            <p:cNvPr id="15456" name="Google Shape;15456;p76"/>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6"/>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8" name="Google Shape;15458;p76"/>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59" name="Google Shape;15459;p76"/>
            <p:cNvGrpSpPr/>
            <p:nvPr/>
          </p:nvGrpSpPr>
          <p:grpSpPr>
            <a:xfrm>
              <a:off x="3316159" y="1515085"/>
              <a:ext cx="211892" cy="339594"/>
              <a:chOff x="3316159" y="1515085"/>
              <a:chExt cx="211892" cy="339594"/>
            </a:xfrm>
          </p:grpSpPr>
          <p:sp>
            <p:nvSpPr>
              <p:cNvPr id="15460" name="Google Shape;15460;p76"/>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6"/>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6"/>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6"/>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6"/>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6"/>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66" name="Google Shape;15466;p76"/>
          <p:cNvGrpSpPr/>
          <p:nvPr/>
        </p:nvGrpSpPr>
        <p:grpSpPr>
          <a:xfrm>
            <a:off x="3716358" y="1620855"/>
            <a:ext cx="361971" cy="314958"/>
            <a:chOff x="3716358" y="1544655"/>
            <a:chExt cx="361971" cy="314958"/>
          </a:xfrm>
        </p:grpSpPr>
        <p:sp>
          <p:nvSpPr>
            <p:cNvPr id="15467" name="Google Shape;15467;p76"/>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6"/>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6"/>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0" name="Google Shape;15470;p76"/>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6"/>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472" name="Google Shape;15472;p76"/>
            <p:cNvGrpSpPr/>
            <p:nvPr/>
          </p:nvGrpSpPr>
          <p:grpSpPr>
            <a:xfrm>
              <a:off x="3716358" y="1544655"/>
              <a:ext cx="361971" cy="314958"/>
              <a:chOff x="3716358" y="1544655"/>
              <a:chExt cx="361971" cy="314958"/>
            </a:xfrm>
          </p:grpSpPr>
          <p:sp>
            <p:nvSpPr>
              <p:cNvPr id="15473" name="Google Shape;15473;p76"/>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6"/>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6"/>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6"/>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6"/>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478" name="Google Shape;15478;p76"/>
          <p:cNvGrpSpPr/>
          <p:nvPr/>
        </p:nvGrpSpPr>
        <p:grpSpPr>
          <a:xfrm>
            <a:off x="7011924" y="1633752"/>
            <a:ext cx="499533" cy="305136"/>
            <a:chOff x="7009649" y="1541981"/>
            <a:chExt cx="524940" cy="320655"/>
          </a:xfrm>
        </p:grpSpPr>
        <p:sp>
          <p:nvSpPr>
            <p:cNvPr id="15479" name="Google Shape;15479;p76"/>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6"/>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6"/>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6"/>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6"/>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6"/>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6"/>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6"/>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76"/>
          <p:cNvGrpSpPr/>
          <p:nvPr/>
        </p:nvGrpSpPr>
        <p:grpSpPr>
          <a:xfrm>
            <a:off x="8034034" y="1594309"/>
            <a:ext cx="282746" cy="340358"/>
            <a:chOff x="8034034" y="1518109"/>
            <a:chExt cx="282746" cy="340358"/>
          </a:xfrm>
        </p:grpSpPr>
        <p:sp>
          <p:nvSpPr>
            <p:cNvPr id="15488" name="Google Shape;15488;p76"/>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6"/>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6"/>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6"/>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2" name="Google Shape;15492;p76"/>
          <p:cNvGrpSpPr/>
          <p:nvPr/>
        </p:nvGrpSpPr>
        <p:grpSpPr>
          <a:xfrm>
            <a:off x="7582302" y="1576134"/>
            <a:ext cx="369133" cy="360411"/>
            <a:chOff x="7582302" y="1499934"/>
            <a:chExt cx="369133" cy="360411"/>
          </a:xfrm>
        </p:grpSpPr>
        <p:sp>
          <p:nvSpPr>
            <p:cNvPr id="15493" name="Google Shape;15493;p76"/>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6"/>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6"/>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6"/>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6"/>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8" name="Google Shape;15498;p76"/>
          <p:cNvGrpSpPr/>
          <p:nvPr/>
        </p:nvGrpSpPr>
        <p:grpSpPr>
          <a:xfrm>
            <a:off x="6196089" y="3893352"/>
            <a:ext cx="346056" cy="345674"/>
            <a:chOff x="2238181" y="4120624"/>
            <a:chExt cx="346056" cy="345674"/>
          </a:xfrm>
        </p:grpSpPr>
        <p:grpSp>
          <p:nvGrpSpPr>
            <p:cNvPr id="15499" name="Google Shape;15499;p76"/>
            <p:cNvGrpSpPr/>
            <p:nvPr/>
          </p:nvGrpSpPr>
          <p:grpSpPr>
            <a:xfrm>
              <a:off x="2309155" y="4177413"/>
              <a:ext cx="203862" cy="231903"/>
              <a:chOff x="1512725" y="258500"/>
              <a:chExt cx="4570900" cy="5199625"/>
            </a:xfrm>
          </p:grpSpPr>
          <p:sp>
            <p:nvSpPr>
              <p:cNvPr id="15500" name="Google Shape;15500;p76"/>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6"/>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2" name="Google Shape;15502;p76"/>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03" name="Google Shape;15503;p76"/>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07" name="Shape 15507"/>
        <p:cNvGrpSpPr/>
        <p:nvPr/>
      </p:nvGrpSpPr>
      <p:grpSpPr>
        <a:xfrm>
          <a:off x="0" y="0"/>
          <a:ext cx="0" cy="0"/>
          <a:chOff x="0" y="0"/>
          <a:chExt cx="0" cy="0"/>
        </a:xfrm>
      </p:grpSpPr>
      <p:pic>
        <p:nvPicPr>
          <p:cNvPr id="15508" name="Google Shape;15508;p7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1" name="Shape 2641"/>
        <p:cNvGrpSpPr/>
        <p:nvPr/>
      </p:nvGrpSpPr>
      <p:grpSpPr>
        <a:xfrm>
          <a:off x="0" y="0"/>
          <a:ext cx="0" cy="0"/>
          <a:chOff x="0" y="0"/>
          <a:chExt cx="0" cy="0"/>
        </a:xfrm>
      </p:grpSpPr>
      <p:sp>
        <p:nvSpPr>
          <p:cNvPr id="2642" name="Google Shape;2642;p36"/>
          <p:cNvSpPr txBox="1"/>
          <p:nvPr>
            <p:ph type="title"/>
          </p:nvPr>
        </p:nvSpPr>
        <p:spPr>
          <a:xfrm>
            <a:off x="720000" y="2414400"/>
            <a:ext cx="5067600" cy="841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EXPERIENCE</a:t>
            </a:r>
            <a:endParaRPr/>
          </a:p>
        </p:txBody>
      </p:sp>
      <p:sp>
        <p:nvSpPr>
          <p:cNvPr id="2643" name="Google Shape;2643;p36"/>
          <p:cNvSpPr txBox="1"/>
          <p:nvPr>
            <p:ph idx="2" type="title"/>
          </p:nvPr>
        </p:nvSpPr>
        <p:spPr>
          <a:xfrm>
            <a:off x="842801" y="1601375"/>
            <a:ext cx="11043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44" name="Google Shape;2644;p36"/>
          <p:cNvSpPr txBox="1"/>
          <p:nvPr>
            <p:ph idx="1" type="subTitle"/>
          </p:nvPr>
        </p:nvSpPr>
        <p:spPr>
          <a:xfrm>
            <a:off x="720000" y="3167125"/>
            <a:ext cx="5067600" cy="375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grpSp>
        <p:nvGrpSpPr>
          <p:cNvPr id="2645" name="Google Shape;2645;p36"/>
          <p:cNvGrpSpPr/>
          <p:nvPr/>
        </p:nvGrpSpPr>
        <p:grpSpPr>
          <a:xfrm>
            <a:off x="6917988" y="2900725"/>
            <a:ext cx="1971425" cy="1971100"/>
            <a:chOff x="3073575" y="1606875"/>
            <a:chExt cx="1971425" cy="1971100"/>
          </a:xfrm>
        </p:grpSpPr>
        <p:sp>
          <p:nvSpPr>
            <p:cNvPr id="2646" name="Google Shape;2646;p3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3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3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3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3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3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3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3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3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3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3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3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3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3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3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3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3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3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3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3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3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3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3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70" name="Google Shape;2670;p36"/>
          <p:cNvGrpSpPr/>
          <p:nvPr/>
        </p:nvGrpSpPr>
        <p:grpSpPr>
          <a:xfrm>
            <a:off x="2142063" y="-809625"/>
            <a:ext cx="1971425" cy="1971100"/>
            <a:chOff x="3073575" y="1606875"/>
            <a:chExt cx="1971425" cy="1971100"/>
          </a:xfrm>
        </p:grpSpPr>
        <p:sp>
          <p:nvSpPr>
            <p:cNvPr id="2671" name="Google Shape;2671;p36"/>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36"/>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36"/>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36"/>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36"/>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36"/>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36"/>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36"/>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36"/>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36"/>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36"/>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36"/>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36"/>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36"/>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36"/>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36"/>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36"/>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36"/>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36"/>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36"/>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36"/>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36"/>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36"/>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36"/>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3"/>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36"/>
          <p:cNvGrpSpPr/>
          <p:nvPr/>
        </p:nvGrpSpPr>
        <p:grpSpPr>
          <a:xfrm rot="-5400000">
            <a:off x="5879807" y="3671010"/>
            <a:ext cx="2151996" cy="793006"/>
            <a:chOff x="1134050" y="769575"/>
            <a:chExt cx="2409850" cy="887925"/>
          </a:xfrm>
        </p:grpSpPr>
        <p:sp>
          <p:nvSpPr>
            <p:cNvPr id="2696" name="Google Shape;2696;p36"/>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36"/>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36"/>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36"/>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36"/>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36"/>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36"/>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36"/>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36"/>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36"/>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36"/>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36"/>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36"/>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36"/>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36"/>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36"/>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36"/>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36"/>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36"/>
          <p:cNvGrpSpPr/>
          <p:nvPr/>
        </p:nvGrpSpPr>
        <p:grpSpPr>
          <a:xfrm rot="-5400000">
            <a:off x="7576450" y="-545355"/>
            <a:ext cx="482683" cy="2652417"/>
            <a:chOff x="164300" y="3082350"/>
            <a:chExt cx="228025" cy="1253150"/>
          </a:xfrm>
        </p:grpSpPr>
        <p:sp>
          <p:nvSpPr>
            <p:cNvPr id="2715" name="Google Shape;2715;p36"/>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36"/>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36"/>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36"/>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36"/>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36"/>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36"/>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36"/>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36"/>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36"/>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36"/>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36"/>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36"/>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36"/>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36"/>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36"/>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36"/>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36"/>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36"/>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36"/>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36"/>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36"/>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36"/>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36"/>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36"/>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36"/>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4" name="Shape 2744"/>
        <p:cNvGrpSpPr/>
        <p:nvPr/>
      </p:nvGrpSpPr>
      <p:grpSpPr>
        <a:xfrm>
          <a:off x="0" y="0"/>
          <a:ext cx="0" cy="0"/>
          <a:chOff x="0" y="0"/>
          <a:chExt cx="0" cy="0"/>
        </a:xfrm>
      </p:grpSpPr>
      <p:sp>
        <p:nvSpPr>
          <p:cNvPr id="2745" name="Google Shape;2745;p37"/>
          <p:cNvSpPr txBox="1"/>
          <p:nvPr>
            <p:ph idx="1" type="body"/>
          </p:nvPr>
        </p:nvSpPr>
        <p:spPr>
          <a:xfrm>
            <a:off x="4703875" y="2608800"/>
            <a:ext cx="3726900" cy="15918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a:p>
        </p:txBody>
      </p:sp>
      <p:grpSp>
        <p:nvGrpSpPr>
          <p:cNvPr id="2746" name="Google Shape;2746;p37"/>
          <p:cNvGrpSpPr/>
          <p:nvPr/>
        </p:nvGrpSpPr>
        <p:grpSpPr>
          <a:xfrm>
            <a:off x="2457700" y="357975"/>
            <a:ext cx="1971425" cy="1971100"/>
            <a:chOff x="3073575" y="1606875"/>
            <a:chExt cx="1971425" cy="1971100"/>
          </a:xfrm>
        </p:grpSpPr>
        <p:sp>
          <p:nvSpPr>
            <p:cNvPr id="2747" name="Google Shape;2747;p37"/>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37"/>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37"/>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37"/>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37"/>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37"/>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37"/>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37"/>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37"/>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37"/>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37"/>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37"/>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37"/>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37"/>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37"/>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37"/>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37"/>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37"/>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37"/>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37"/>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37"/>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37"/>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37"/>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37"/>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1"/>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71" name="Google Shape;2771;p37"/>
          <p:cNvGrpSpPr/>
          <p:nvPr/>
        </p:nvGrpSpPr>
        <p:grpSpPr>
          <a:xfrm>
            <a:off x="488050" y="906488"/>
            <a:ext cx="3502468" cy="3359888"/>
            <a:chOff x="4000934" y="1791106"/>
            <a:chExt cx="3031653" cy="2404213"/>
          </a:xfrm>
        </p:grpSpPr>
        <p:sp>
          <p:nvSpPr>
            <p:cNvPr id="2772" name="Google Shape;2772;p37"/>
            <p:cNvSpPr/>
            <p:nvPr/>
          </p:nvSpPr>
          <p:spPr>
            <a:xfrm>
              <a:off x="4000934" y="1791106"/>
              <a:ext cx="2396780" cy="2251500"/>
            </a:xfrm>
            <a:custGeom>
              <a:rect b="b" l="l" r="r" t="t"/>
              <a:pathLst>
                <a:path extrusionOk="0" h="90060" w="76046">
                  <a:moveTo>
                    <a:pt x="0" y="1"/>
                  </a:moveTo>
                  <a:lnTo>
                    <a:pt x="0" y="90060"/>
                  </a:lnTo>
                  <a:lnTo>
                    <a:pt x="76046" y="90060"/>
                  </a:lnTo>
                  <a:lnTo>
                    <a:pt x="760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37"/>
            <p:cNvSpPr/>
            <p:nvPr/>
          </p:nvSpPr>
          <p:spPr>
            <a:xfrm>
              <a:off x="4195844" y="1943819"/>
              <a:ext cx="2836743" cy="2251500"/>
            </a:xfrm>
            <a:custGeom>
              <a:rect b="b" l="l" r="r" t="t"/>
              <a:pathLst>
                <a:path extrusionOk="0" h="90060" w="138733">
                  <a:moveTo>
                    <a:pt x="0" y="0"/>
                  </a:moveTo>
                  <a:lnTo>
                    <a:pt x="0" y="90059"/>
                  </a:lnTo>
                  <a:lnTo>
                    <a:pt x="138732" y="90059"/>
                  </a:lnTo>
                  <a:lnTo>
                    <a:pt x="138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774" name="Google Shape;2774;p37"/>
          <p:cNvPicPr preferRelativeResize="0"/>
          <p:nvPr>
            <p:ph idx="2" type="pic"/>
          </p:nvPr>
        </p:nvPicPr>
        <p:blipFill rotWithShape="1">
          <a:blip r:embed="rId3">
            <a:alphaModFix/>
          </a:blip>
          <a:srcRect b="0" l="1574" r="29663" t="0"/>
          <a:stretch/>
        </p:blipFill>
        <p:spPr>
          <a:xfrm>
            <a:off x="870288" y="1267300"/>
            <a:ext cx="2960998" cy="2870100"/>
          </a:xfrm>
          <a:prstGeom prst="rect">
            <a:avLst/>
          </a:prstGeom>
        </p:spPr>
      </p:pic>
      <p:sp>
        <p:nvSpPr>
          <p:cNvPr id="2775" name="Google Shape;2775;p37"/>
          <p:cNvSpPr txBox="1"/>
          <p:nvPr>
            <p:ph type="title"/>
          </p:nvPr>
        </p:nvSpPr>
        <p:spPr>
          <a:xfrm>
            <a:off x="4703875" y="1838075"/>
            <a:ext cx="3726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ME</a:t>
            </a:r>
            <a:endParaRPr/>
          </a:p>
        </p:txBody>
      </p:sp>
      <p:grpSp>
        <p:nvGrpSpPr>
          <p:cNvPr id="2776" name="Google Shape;2776;p37"/>
          <p:cNvGrpSpPr/>
          <p:nvPr/>
        </p:nvGrpSpPr>
        <p:grpSpPr>
          <a:xfrm>
            <a:off x="7851526" y="3"/>
            <a:ext cx="579251" cy="1192316"/>
            <a:chOff x="6909475" y="2841550"/>
            <a:chExt cx="647425" cy="1101650"/>
          </a:xfrm>
        </p:grpSpPr>
        <p:sp>
          <p:nvSpPr>
            <p:cNvPr id="2777" name="Google Shape;2777;p37"/>
            <p:cNvSpPr/>
            <p:nvPr/>
          </p:nvSpPr>
          <p:spPr>
            <a:xfrm>
              <a:off x="6909775" y="3892875"/>
              <a:ext cx="647125" cy="50325"/>
            </a:xfrm>
            <a:custGeom>
              <a:rect b="b" l="l" r="r" t="t"/>
              <a:pathLst>
                <a:path extrusionOk="0" h="2013" w="25885">
                  <a:moveTo>
                    <a:pt x="1" y="0"/>
                  </a:moveTo>
                  <a:lnTo>
                    <a:pt x="1" y="2012"/>
                  </a:lnTo>
                  <a:lnTo>
                    <a:pt x="25885" y="2012"/>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37"/>
            <p:cNvSpPr/>
            <p:nvPr/>
          </p:nvSpPr>
          <p:spPr>
            <a:xfrm>
              <a:off x="6909475" y="3842875"/>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37"/>
            <p:cNvSpPr/>
            <p:nvPr/>
          </p:nvSpPr>
          <p:spPr>
            <a:xfrm>
              <a:off x="6909775" y="3792850"/>
              <a:ext cx="647125" cy="50050"/>
            </a:xfrm>
            <a:custGeom>
              <a:rect b="b" l="l" r="r" t="t"/>
              <a:pathLst>
                <a:path extrusionOk="0" h="2002" w="25885">
                  <a:moveTo>
                    <a:pt x="1" y="1"/>
                  </a:moveTo>
                  <a:lnTo>
                    <a:pt x="1" y="2001"/>
                  </a:lnTo>
                  <a:lnTo>
                    <a:pt x="25885" y="2001"/>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37"/>
            <p:cNvSpPr/>
            <p:nvPr/>
          </p:nvSpPr>
          <p:spPr>
            <a:xfrm>
              <a:off x="6909475" y="3742850"/>
              <a:ext cx="647125" cy="50025"/>
            </a:xfrm>
            <a:custGeom>
              <a:rect b="b" l="l" r="r" t="t"/>
              <a:pathLst>
                <a:path extrusionOk="0" h="2001" w="25885">
                  <a:moveTo>
                    <a:pt x="1" y="1"/>
                  </a:moveTo>
                  <a:lnTo>
                    <a:pt x="1" y="2001"/>
                  </a:lnTo>
                  <a:lnTo>
                    <a:pt x="25885" y="2001"/>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37"/>
            <p:cNvSpPr/>
            <p:nvPr/>
          </p:nvSpPr>
          <p:spPr>
            <a:xfrm>
              <a:off x="6909775" y="3692550"/>
              <a:ext cx="647125" cy="50325"/>
            </a:xfrm>
            <a:custGeom>
              <a:rect b="b" l="l" r="r" t="t"/>
              <a:pathLst>
                <a:path extrusionOk="0" h="2013" w="25885">
                  <a:moveTo>
                    <a:pt x="1" y="0"/>
                  </a:moveTo>
                  <a:lnTo>
                    <a:pt x="1" y="2013"/>
                  </a:lnTo>
                  <a:lnTo>
                    <a:pt x="25885" y="2013"/>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37"/>
            <p:cNvSpPr/>
            <p:nvPr/>
          </p:nvSpPr>
          <p:spPr>
            <a:xfrm>
              <a:off x="6909475" y="3642550"/>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37"/>
            <p:cNvSpPr/>
            <p:nvPr/>
          </p:nvSpPr>
          <p:spPr>
            <a:xfrm>
              <a:off x="6909775" y="3592525"/>
              <a:ext cx="647125" cy="50350"/>
            </a:xfrm>
            <a:custGeom>
              <a:rect b="b" l="l" r="r" t="t"/>
              <a:pathLst>
                <a:path extrusionOk="0" h="2014"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37"/>
            <p:cNvSpPr/>
            <p:nvPr/>
          </p:nvSpPr>
          <p:spPr>
            <a:xfrm>
              <a:off x="6909775" y="3542525"/>
              <a:ext cx="646825" cy="50325"/>
            </a:xfrm>
            <a:custGeom>
              <a:rect b="b" l="l" r="r" t="t"/>
              <a:pathLst>
                <a:path extrusionOk="0" h="2013" w="25873">
                  <a:moveTo>
                    <a:pt x="1" y="1"/>
                  </a:moveTo>
                  <a:lnTo>
                    <a:pt x="1" y="2013"/>
                  </a:lnTo>
                  <a:lnTo>
                    <a:pt x="25873" y="2013"/>
                  </a:lnTo>
                  <a:lnTo>
                    <a:pt x="2587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37"/>
            <p:cNvSpPr/>
            <p:nvPr/>
          </p:nvSpPr>
          <p:spPr>
            <a:xfrm>
              <a:off x="6909775" y="3492525"/>
              <a:ext cx="647125" cy="50025"/>
            </a:xfrm>
            <a:custGeom>
              <a:rect b="b" l="l" r="r" t="t"/>
              <a:pathLst>
                <a:path extrusionOk="0" h="2001" w="25885">
                  <a:moveTo>
                    <a:pt x="1" y="0"/>
                  </a:moveTo>
                  <a:lnTo>
                    <a:pt x="1" y="2001"/>
                  </a:lnTo>
                  <a:lnTo>
                    <a:pt x="25885" y="2001"/>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37"/>
            <p:cNvSpPr/>
            <p:nvPr/>
          </p:nvSpPr>
          <p:spPr>
            <a:xfrm>
              <a:off x="6909775" y="3442225"/>
              <a:ext cx="646825" cy="50325"/>
            </a:xfrm>
            <a:custGeom>
              <a:rect b="b" l="l" r="r" t="t"/>
              <a:pathLst>
                <a:path extrusionOk="0" h="2013" w="25873">
                  <a:moveTo>
                    <a:pt x="1" y="0"/>
                  </a:moveTo>
                  <a:lnTo>
                    <a:pt x="1" y="2012"/>
                  </a:lnTo>
                  <a:lnTo>
                    <a:pt x="25873" y="2012"/>
                  </a:lnTo>
                  <a:lnTo>
                    <a:pt x="25873"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37"/>
            <p:cNvSpPr/>
            <p:nvPr/>
          </p:nvSpPr>
          <p:spPr>
            <a:xfrm>
              <a:off x="6909475" y="3392225"/>
              <a:ext cx="647125" cy="50325"/>
            </a:xfrm>
            <a:custGeom>
              <a:rect b="b" l="l" r="r" t="t"/>
              <a:pathLst>
                <a:path extrusionOk="0" h="2013" w="25885">
                  <a:moveTo>
                    <a:pt x="1" y="0"/>
                  </a:moveTo>
                  <a:lnTo>
                    <a:pt x="1" y="2012"/>
                  </a:lnTo>
                  <a:lnTo>
                    <a:pt x="25885" y="2012"/>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37"/>
            <p:cNvSpPr/>
            <p:nvPr/>
          </p:nvSpPr>
          <p:spPr>
            <a:xfrm>
              <a:off x="6909775" y="3342200"/>
              <a:ext cx="647125" cy="50325"/>
            </a:xfrm>
            <a:custGeom>
              <a:rect b="b" l="l" r="r" t="t"/>
              <a:pathLst>
                <a:path extrusionOk="0" h="2013"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37"/>
            <p:cNvSpPr/>
            <p:nvPr/>
          </p:nvSpPr>
          <p:spPr>
            <a:xfrm>
              <a:off x="6909475" y="3292200"/>
              <a:ext cx="647125" cy="50325"/>
            </a:xfrm>
            <a:custGeom>
              <a:rect b="b" l="l" r="r" t="t"/>
              <a:pathLst>
                <a:path extrusionOk="0" h="2013"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37"/>
            <p:cNvSpPr/>
            <p:nvPr/>
          </p:nvSpPr>
          <p:spPr>
            <a:xfrm>
              <a:off x="6909775" y="3242200"/>
              <a:ext cx="647125" cy="50325"/>
            </a:xfrm>
            <a:custGeom>
              <a:rect b="b" l="l" r="r" t="t"/>
              <a:pathLst>
                <a:path extrusionOk="0" h="2013" w="25885">
                  <a:moveTo>
                    <a:pt x="1" y="0"/>
                  </a:moveTo>
                  <a:lnTo>
                    <a:pt x="1" y="2012"/>
                  </a:lnTo>
                  <a:lnTo>
                    <a:pt x="25885" y="2012"/>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37"/>
            <p:cNvSpPr/>
            <p:nvPr/>
          </p:nvSpPr>
          <p:spPr>
            <a:xfrm>
              <a:off x="6909475" y="3192200"/>
              <a:ext cx="647125" cy="50025"/>
            </a:xfrm>
            <a:custGeom>
              <a:rect b="b" l="l" r="r" t="t"/>
              <a:pathLst>
                <a:path extrusionOk="0" h="2001" w="25885">
                  <a:moveTo>
                    <a:pt x="1" y="0"/>
                  </a:moveTo>
                  <a:lnTo>
                    <a:pt x="1" y="2000"/>
                  </a:lnTo>
                  <a:lnTo>
                    <a:pt x="25885" y="2000"/>
                  </a:lnTo>
                  <a:lnTo>
                    <a:pt x="2588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37"/>
            <p:cNvSpPr/>
            <p:nvPr/>
          </p:nvSpPr>
          <p:spPr>
            <a:xfrm>
              <a:off x="6909775" y="3141875"/>
              <a:ext cx="647125" cy="50350"/>
            </a:xfrm>
            <a:custGeom>
              <a:rect b="b" l="l" r="r" t="t"/>
              <a:pathLst>
                <a:path extrusionOk="0" h="2014"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37"/>
            <p:cNvSpPr/>
            <p:nvPr/>
          </p:nvSpPr>
          <p:spPr>
            <a:xfrm>
              <a:off x="6909475" y="3091875"/>
              <a:ext cx="647125" cy="50325"/>
            </a:xfrm>
            <a:custGeom>
              <a:rect b="b" l="l" r="r" t="t"/>
              <a:pathLst>
                <a:path extrusionOk="0" h="2013" w="25885">
                  <a:moveTo>
                    <a:pt x="1" y="1"/>
                  </a:moveTo>
                  <a:lnTo>
                    <a:pt x="1" y="2013"/>
                  </a:lnTo>
                  <a:lnTo>
                    <a:pt x="25885" y="2013"/>
                  </a:lnTo>
                  <a:lnTo>
                    <a:pt x="2588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37"/>
            <p:cNvSpPr/>
            <p:nvPr/>
          </p:nvSpPr>
          <p:spPr>
            <a:xfrm>
              <a:off x="6909775" y="3041875"/>
              <a:ext cx="647125" cy="50325"/>
            </a:xfrm>
            <a:custGeom>
              <a:rect b="b" l="l" r="r" t="t"/>
              <a:pathLst>
                <a:path extrusionOk="0" h="2013" w="25885">
                  <a:moveTo>
                    <a:pt x="1" y="0"/>
                  </a:moveTo>
                  <a:lnTo>
                    <a:pt x="1" y="2013"/>
                  </a:lnTo>
                  <a:lnTo>
                    <a:pt x="25885" y="2013"/>
                  </a:lnTo>
                  <a:lnTo>
                    <a:pt x="2588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37"/>
            <p:cNvSpPr/>
            <p:nvPr/>
          </p:nvSpPr>
          <p:spPr>
            <a:xfrm>
              <a:off x="6909775" y="2991875"/>
              <a:ext cx="646825" cy="50325"/>
            </a:xfrm>
            <a:custGeom>
              <a:rect b="b" l="l" r="r" t="t"/>
              <a:pathLst>
                <a:path extrusionOk="0" h="2013" w="25873">
                  <a:moveTo>
                    <a:pt x="1" y="0"/>
                  </a:moveTo>
                  <a:lnTo>
                    <a:pt x="1" y="2012"/>
                  </a:lnTo>
                  <a:lnTo>
                    <a:pt x="25873" y="2012"/>
                  </a:lnTo>
                  <a:lnTo>
                    <a:pt x="2587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37"/>
            <p:cNvSpPr/>
            <p:nvPr/>
          </p:nvSpPr>
          <p:spPr>
            <a:xfrm>
              <a:off x="6909775" y="2941850"/>
              <a:ext cx="647125" cy="50050"/>
            </a:xfrm>
            <a:custGeom>
              <a:rect b="b" l="l" r="r" t="t"/>
              <a:pathLst>
                <a:path extrusionOk="0" h="2002" w="25885">
                  <a:moveTo>
                    <a:pt x="1" y="1"/>
                  </a:moveTo>
                  <a:lnTo>
                    <a:pt x="1" y="2001"/>
                  </a:lnTo>
                  <a:lnTo>
                    <a:pt x="25885" y="2001"/>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37"/>
            <p:cNvSpPr/>
            <p:nvPr/>
          </p:nvSpPr>
          <p:spPr>
            <a:xfrm>
              <a:off x="6909775" y="2891850"/>
              <a:ext cx="646825" cy="50025"/>
            </a:xfrm>
            <a:custGeom>
              <a:rect b="b" l="l" r="r" t="t"/>
              <a:pathLst>
                <a:path extrusionOk="0" h="2001" w="25873">
                  <a:moveTo>
                    <a:pt x="1" y="1"/>
                  </a:moveTo>
                  <a:lnTo>
                    <a:pt x="1" y="2001"/>
                  </a:lnTo>
                  <a:lnTo>
                    <a:pt x="25873" y="2001"/>
                  </a:lnTo>
                  <a:lnTo>
                    <a:pt x="2587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37"/>
            <p:cNvSpPr/>
            <p:nvPr/>
          </p:nvSpPr>
          <p:spPr>
            <a:xfrm>
              <a:off x="6909475" y="2841550"/>
              <a:ext cx="647125" cy="50325"/>
            </a:xfrm>
            <a:custGeom>
              <a:rect b="b" l="l" r="r" t="t"/>
              <a:pathLst>
                <a:path extrusionOk="0" h="2013" w="25885">
                  <a:moveTo>
                    <a:pt x="1" y="1"/>
                  </a:moveTo>
                  <a:lnTo>
                    <a:pt x="1" y="2013"/>
                  </a:lnTo>
                  <a:lnTo>
                    <a:pt x="25885" y="2013"/>
                  </a:lnTo>
                  <a:lnTo>
                    <a:pt x="2588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99" name="Google Shape;2799;p37"/>
          <p:cNvGrpSpPr/>
          <p:nvPr/>
        </p:nvGrpSpPr>
        <p:grpSpPr>
          <a:xfrm>
            <a:off x="3462850" y="1117288"/>
            <a:ext cx="263750" cy="452450"/>
            <a:chOff x="1912425" y="756475"/>
            <a:chExt cx="263750" cy="452450"/>
          </a:xfrm>
        </p:grpSpPr>
        <p:sp>
          <p:nvSpPr>
            <p:cNvPr id="2800" name="Google Shape;2800;p37"/>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37"/>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37"/>
            <p:cNvSpPr/>
            <p:nvPr/>
          </p:nvSpPr>
          <p:spPr>
            <a:xfrm>
              <a:off x="2123475"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3" name="Google Shape;2803;p37"/>
          <p:cNvGrpSpPr/>
          <p:nvPr/>
        </p:nvGrpSpPr>
        <p:grpSpPr>
          <a:xfrm>
            <a:off x="106756" y="539501"/>
            <a:ext cx="1402120" cy="572720"/>
            <a:chOff x="4296650" y="4168800"/>
            <a:chExt cx="1139750" cy="465550"/>
          </a:xfrm>
        </p:grpSpPr>
        <p:sp>
          <p:nvSpPr>
            <p:cNvPr id="2804" name="Google Shape;2804;p37"/>
            <p:cNvSpPr/>
            <p:nvPr/>
          </p:nvSpPr>
          <p:spPr>
            <a:xfrm>
              <a:off x="42966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37"/>
            <p:cNvSpPr/>
            <p:nvPr/>
          </p:nvSpPr>
          <p:spPr>
            <a:xfrm>
              <a:off x="43484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37"/>
            <p:cNvSpPr/>
            <p:nvPr/>
          </p:nvSpPr>
          <p:spPr>
            <a:xfrm>
              <a:off x="440055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37"/>
            <p:cNvSpPr/>
            <p:nvPr/>
          </p:nvSpPr>
          <p:spPr>
            <a:xfrm>
              <a:off x="445202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37"/>
            <p:cNvSpPr/>
            <p:nvPr/>
          </p:nvSpPr>
          <p:spPr>
            <a:xfrm>
              <a:off x="450382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37"/>
            <p:cNvSpPr/>
            <p:nvPr/>
          </p:nvSpPr>
          <p:spPr>
            <a:xfrm>
              <a:off x="455592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37"/>
            <p:cNvSpPr/>
            <p:nvPr/>
          </p:nvSpPr>
          <p:spPr>
            <a:xfrm>
              <a:off x="460770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37"/>
            <p:cNvSpPr/>
            <p:nvPr/>
          </p:nvSpPr>
          <p:spPr>
            <a:xfrm>
              <a:off x="4659500" y="4168800"/>
              <a:ext cx="465850" cy="465550"/>
            </a:xfrm>
            <a:custGeom>
              <a:rect b="b" l="l" r="r" t="t"/>
              <a:pathLst>
                <a:path extrusionOk="0" fill="none" h="18622" w="18634">
                  <a:moveTo>
                    <a:pt x="0" y="18622"/>
                  </a:moveTo>
                  <a:lnTo>
                    <a:pt x="18634"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37"/>
            <p:cNvSpPr/>
            <p:nvPr/>
          </p:nvSpPr>
          <p:spPr>
            <a:xfrm>
              <a:off x="4711600"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37"/>
            <p:cNvSpPr/>
            <p:nvPr/>
          </p:nvSpPr>
          <p:spPr>
            <a:xfrm>
              <a:off x="4763075"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37"/>
            <p:cNvSpPr/>
            <p:nvPr/>
          </p:nvSpPr>
          <p:spPr>
            <a:xfrm>
              <a:off x="4815175"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37"/>
            <p:cNvSpPr/>
            <p:nvPr/>
          </p:nvSpPr>
          <p:spPr>
            <a:xfrm>
              <a:off x="4866975" y="4168800"/>
              <a:ext cx="465550" cy="465550"/>
            </a:xfrm>
            <a:custGeom>
              <a:rect b="b" l="l" r="r" t="t"/>
              <a:pathLst>
                <a:path extrusionOk="0" fill="none" h="18622" w="18622">
                  <a:moveTo>
                    <a:pt x="0" y="18622"/>
                  </a:moveTo>
                  <a:lnTo>
                    <a:pt x="18621"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37"/>
            <p:cNvSpPr/>
            <p:nvPr/>
          </p:nvSpPr>
          <p:spPr>
            <a:xfrm>
              <a:off x="4918750" y="4168800"/>
              <a:ext cx="465575" cy="465550"/>
            </a:xfrm>
            <a:custGeom>
              <a:rect b="b" l="l" r="r" t="t"/>
              <a:pathLst>
                <a:path extrusionOk="0" fill="none" h="18622" w="18623">
                  <a:moveTo>
                    <a:pt x="1"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37"/>
            <p:cNvSpPr/>
            <p:nvPr/>
          </p:nvSpPr>
          <p:spPr>
            <a:xfrm>
              <a:off x="4970850" y="4168800"/>
              <a:ext cx="465550" cy="465550"/>
            </a:xfrm>
            <a:custGeom>
              <a:rect b="b" l="l" r="r" t="t"/>
              <a:pathLst>
                <a:path extrusionOk="0" fill="none" h="18622" w="18622">
                  <a:moveTo>
                    <a:pt x="0" y="18622"/>
                  </a:moveTo>
                  <a:lnTo>
                    <a:pt x="18622" y="0"/>
                  </a:lnTo>
                </a:path>
              </a:pathLst>
            </a:custGeom>
            <a:noFill/>
            <a:ln cap="flat" cmpd="sng" w="1160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21" name="Shape 2821"/>
        <p:cNvGrpSpPr/>
        <p:nvPr/>
      </p:nvGrpSpPr>
      <p:grpSpPr>
        <a:xfrm>
          <a:off x="0" y="0"/>
          <a:ext cx="0" cy="0"/>
          <a:chOff x="0" y="0"/>
          <a:chExt cx="0" cy="0"/>
        </a:xfrm>
      </p:grpSpPr>
      <p:grpSp>
        <p:nvGrpSpPr>
          <p:cNvPr id="2822" name="Google Shape;2822;p38"/>
          <p:cNvGrpSpPr/>
          <p:nvPr/>
        </p:nvGrpSpPr>
        <p:grpSpPr>
          <a:xfrm>
            <a:off x="5304792" y="764475"/>
            <a:ext cx="3582008" cy="3440688"/>
            <a:chOff x="4299464" y="1695167"/>
            <a:chExt cx="3100500" cy="2462031"/>
          </a:xfrm>
        </p:grpSpPr>
        <p:sp>
          <p:nvSpPr>
            <p:cNvPr id="2823" name="Google Shape;2823;p38"/>
            <p:cNvSpPr/>
            <p:nvPr/>
          </p:nvSpPr>
          <p:spPr>
            <a:xfrm>
              <a:off x="5003184" y="1695167"/>
              <a:ext cx="2396780" cy="2251500"/>
            </a:xfrm>
            <a:custGeom>
              <a:rect b="b" l="l" r="r" t="t"/>
              <a:pathLst>
                <a:path extrusionOk="0" h="90060" w="76046">
                  <a:moveTo>
                    <a:pt x="0" y="1"/>
                  </a:moveTo>
                  <a:lnTo>
                    <a:pt x="0" y="90060"/>
                  </a:lnTo>
                  <a:lnTo>
                    <a:pt x="76046" y="90060"/>
                  </a:lnTo>
                  <a:lnTo>
                    <a:pt x="7604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38"/>
            <p:cNvSpPr/>
            <p:nvPr/>
          </p:nvSpPr>
          <p:spPr>
            <a:xfrm>
              <a:off x="4299464" y="1905698"/>
              <a:ext cx="2836743" cy="2251500"/>
            </a:xfrm>
            <a:custGeom>
              <a:rect b="b" l="l" r="r" t="t"/>
              <a:pathLst>
                <a:path extrusionOk="0" h="90060" w="138733">
                  <a:moveTo>
                    <a:pt x="0" y="0"/>
                  </a:moveTo>
                  <a:lnTo>
                    <a:pt x="0" y="90059"/>
                  </a:lnTo>
                  <a:lnTo>
                    <a:pt x="138732" y="90059"/>
                  </a:lnTo>
                  <a:lnTo>
                    <a:pt x="13873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2825" name="Google Shape;2825;p38"/>
          <p:cNvPicPr preferRelativeResize="0"/>
          <p:nvPr>
            <p:ph idx="5" type="pic"/>
          </p:nvPr>
        </p:nvPicPr>
        <p:blipFill rotWithShape="1">
          <a:blip r:embed="rId3">
            <a:alphaModFix/>
          </a:blip>
          <a:srcRect b="0" l="15668" r="15668" t="0"/>
          <a:stretch/>
        </p:blipFill>
        <p:spPr>
          <a:xfrm>
            <a:off x="5462925" y="1183350"/>
            <a:ext cx="2960998" cy="2870100"/>
          </a:xfrm>
          <a:prstGeom prst="rect">
            <a:avLst/>
          </a:prstGeom>
        </p:spPr>
      </p:pic>
      <p:sp>
        <p:nvSpPr>
          <p:cNvPr id="2826" name="Google Shape;2826;p38"/>
          <p:cNvSpPr txBox="1"/>
          <p:nvPr>
            <p:ph type="title"/>
          </p:nvPr>
        </p:nvSpPr>
        <p:spPr>
          <a:xfrm>
            <a:off x="716550" y="458920"/>
            <a:ext cx="77109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JOB POSITION 1</a:t>
            </a:r>
            <a:endParaRPr/>
          </a:p>
        </p:txBody>
      </p:sp>
      <p:grpSp>
        <p:nvGrpSpPr>
          <p:cNvPr id="2827" name="Google Shape;2827;p38"/>
          <p:cNvGrpSpPr/>
          <p:nvPr/>
        </p:nvGrpSpPr>
        <p:grpSpPr>
          <a:xfrm rot="5400000">
            <a:off x="2757704" y="508179"/>
            <a:ext cx="263750" cy="4140641"/>
            <a:chOff x="1912425" y="756475"/>
            <a:chExt cx="263750" cy="4140641"/>
          </a:xfrm>
        </p:grpSpPr>
        <p:sp>
          <p:nvSpPr>
            <p:cNvPr id="2828" name="Google Shape;2828;p38"/>
            <p:cNvSpPr/>
            <p:nvPr/>
          </p:nvSpPr>
          <p:spPr>
            <a:xfrm>
              <a:off x="1912425" y="756475"/>
              <a:ext cx="52725" cy="452450"/>
            </a:xfrm>
            <a:custGeom>
              <a:rect b="b" l="l" r="r" t="t"/>
              <a:pathLst>
                <a:path extrusionOk="0" h="18098" w="2109">
                  <a:moveTo>
                    <a:pt x="1" y="0"/>
                  </a:moveTo>
                  <a:lnTo>
                    <a:pt x="1"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38"/>
            <p:cNvSpPr/>
            <p:nvPr/>
          </p:nvSpPr>
          <p:spPr>
            <a:xfrm>
              <a:off x="2017800" y="756475"/>
              <a:ext cx="52700" cy="452450"/>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38"/>
            <p:cNvSpPr/>
            <p:nvPr/>
          </p:nvSpPr>
          <p:spPr>
            <a:xfrm>
              <a:off x="2123475" y="756475"/>
              <a:ext cx="52700" cy="4140641"/>
            </a:xfrm>
            <a:custGeom>
              <a:rect b="b" l="l" r="r" t="t"/>
              <a:pathLst>
                <a:path extrusionOk="0" h="18098" w="2108">
                  <a:moveTo>
                    <a:pt x="0" y="0"/>
                  </a:moveTo>
                  <a:lnTo>
                    <a:pt x="0" y="18098"/>
                  </a:lnTo>
                  <a:lnTo>
                    <a:pt x="2108" y="18098"/>
                  </a:lnTo>
                  <a:lnTo>
                    <a:pt x="210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1" name="Google Shape;2831;p38"/>
          <p:cNvSpPr/>
          <p:nvPr/>
        </p:nvSpPr>
        <p:spPr>
          <a:xfrm>
            <a:off x="5304800" y="4205175"/>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38"/>
          <p:cNvSpPr txBox="1"/>
          <p:nvPr>
            <p:ph idx="1" type="subTitle"/>
          </p:nvPr>
        </p:nvSpPr>
        <p:spPr>
          <a:xfrm>
            <a:off x="720000" y="2784350"/>
            <a:ext cx="4294800" cy="1168500"/>
          </a:xfrm>
          <a:prstGeom prst="rect">
            <a:avLst/>
          </a:prstGeom>
        </p:spPr>
        <p:txBody>
          <a:bodyPr anchorCtr="0" anchor="t" bIns="91425" lIns="91425" spcFirstLastPara="1" rIns="91425" wrap="square" tIns="91425">
            <a:noAutofit/>
          </a:bodyPr>
          <a:lstStyle/>
          <a:p>
            <a:pPr indent="-304800" lvl="0" marL="457200" rtl="0" algn="l">
              <a:spcBef>
                <a:spcPts val="0"/>
              </a:spcBef>
              <a:spcAft>
                <a:spcPts val="0"/>
              </a:spcAft>
              <a:buSzPts val="1200"/>
              <a:buFont typeface="Arimo"/>
              <a:buChar char="●"/>
            </a:pPr>
            <a:r>
              <a:rPr lang="en"/>
              <a:t>List your responsibilities for this job</a:t>
            </a:r>
            <a:endParaRPr/>
          </a:p>
          <a:p>
            <a:pPr indent="-304800" lvl="0" marL="457200" rtl="0" algn="l">
              <a:spcBef>
                <a:spcPts val="0"/>
              </a:spcBef>
              <a:spcAft>
                <a:spcPts val="0"/>
              </a:spcAft>
              <a:buSzPts val="1200"/>
              <a:buFont typeface="Arimo"/>
              <a:buChar char="●"/>
            </a:pPr>
            <a:r>
              <a:rPr lang="en"/>
              <a:t>Adapt this to your needs</a:t>
            </a:r>
            <a:endParaRPr/>
          </a:p>
          <a:p>
            <a:pPr indent="-304800" lvl="0" marL="457200" rtl="0" algn="l">
              <a:spcBef>
                <a:spcPts val="0"/>
              </a:spcBef>
              <a:spcAft>
                <a:spcPts val="0"/>
              </a:spcAft>
              <a:buSzPts val="1200"/>
              <a:buFont typeface="Arimo"/>
              <a:buChar char="●"/>
            </a:pPr>
            <a:r>
              <a:rPr lang="en"/>
              <a:t>Try to keep it short</a:t>
            </a:r>
            <a:endParaRPr/>
          </a:p>
          <a:p>
            <a:pPr indent="-304800" lvl="0" marL="457200" rtl="0" algn="l">
              <a:spcBef>
                <a:spcPts val="0"/>
              </a:spcBef>
              <a:spcAft>
                <a:spcPts val="0"/>
              </a:spcAft>
              <a:buSzPts val="1200"/>
              <a:buFont typeface="Arimo"/>
              <a:buChar char="●"/>
            </a:pPr>
            <a:r>
              <a:rPr lang="en"/>
              <a:t>Get straight to the point</a:t>
            </a:r>
            <a:endParaRPr/>
          </a:p>
          <a:p>
            <a:pPr indent="-304800" lvl="0" marL="457200" rtl="0" algn="l">
              <a:spcBef>
                <a:spcPts val="0"/>
              </a:spcBef>
              <a:spcAft>
                <a:spcPts val="0"/>
              </a:spcAft>
              <a:buSzPts val="1200"/>
              <a:buFont typeface="Arimo"/>
              <a:buChar char="●"/>
            </a:pPr>
            <a:r>
              <a:rPr lang="en"/>
              <a:t>Don’t omit important information</a:t>
            </a:r>
            <a:endParaRPr/>
          </a:p>
        </p:txBody>
      </p:sp>
      <p:sp>
        <p:nvSpPr>
          <p:cNvPr id="2833" name="Google Shape;2833;p38"/>
          <p:cNvSpPr txBox="1"/>
          <p:nvPr>
            <p:ph idx="2" type="subTitle"/>
          </p:nvPr>
        </p:nvSpPr>
        <p:spPr>
          <a:xfrm>
            <a:off x="720125" y="1947925"/>
            <a:ext cx="23928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COMPANY NAME</a:t>
            </a:r>
            <a:endParaRPr/>
          </a:p>
        </p:txBody>
      </p:sp>
      <p:sp>
        <p:nvSpPr>
          <p:cNvPr id="2834" name="Google Shape;2834;p38"/>
          <p:cNvSpPr txBox="1"/>
          <p:nvPr>
            <p:ph idx="3" type="subTitle"/>
          </p:nvPr>
        </p:nvSpPr>
        <p:spPr>
          <a:xfrm>
            <a:off x="3602488" y="1947925"/>
            <a:ext cx="1476600" cy="527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2006-2010</a:t>
            </a:r>
            <a:endParaRPr/>
          </a:p>
        </p:txBody>
      </p:sp>
      <p:sp>
        <p:nvSpPr>
          <p:cNvPr id="2835" name="Google Shape;2835;p38"/>
          <p:cNvSpPr txBox="1"/>
          <p:nvPr>
            <p:ph idx="4" type="subTitle"/>
          </p:nvPr>
        </p:nvSpPr>
        <p:spPr>
          <a:xfrm>
            <a:off x="720125" y="2155500"/>
            <a:ext cx="2392800" cy="52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JOB POSITION</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39" name="Shape 2839"/>
        <p:cNvGrpSpPr/>
        <p:nvPr/>
      </p:nvGrpSpPr>
      <p:grpSpPr>
        <a:xfrm>
          <a:off x="0" y="0"/>
          <a:ext cx="0" cy="0"/>
          <a:chOff x="0" y="0"/>
          <a:chExt cx="0" cy="0"/>
        </a:xfrm>
      </p:grpSpPr>
      <p:sp>
        <p:nvSpPr>
          <p:cNvPr id="2840" name="Google Shape;2840;p39"/>
          <p:cNvSpPr txBox="1"/>
          <p:nvPr>
            <p:ph idx="4294967295" type="subTitle"/>
          </p:nvPr>
        </p:nvSpPr>
        <p:spPr>
          <a:xfrm>
            <a:off x="715125" y="164642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600">
                <a:solidFill>
                  <a:schemeClr val="lt2"/>
                </a:solidFill>
              </a:rPr>
              <a:t>2010-2019</a:t>
            </a:r>
            <a:endParaRPr sz="1000"/>
          </a:p>
        </p:txBody>
      </p:sp>
      <p:sp>
        <p:nvSpPr>
          <p:cNvPr id="2841" name="Google Shape;2841;p39"/>
          <p:cNvSpPr txBox="1"/>
          <p:nvPr>
            <p:ph idx="4294967295" type="subTitle"/>
          </p:nvPr>
        </p:nvSpPr>
        <p:spPr>
          <a:xfrm>
            <a:off x="2808875" y="2015600"/>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Venus is the second planet from the Sun</a:t>
            </a:r>
            <a:endParaRPr sz="1200"/>
          </a:p>
          <a:p>
            <a:pPr indent="0" lvl="0" marL="0" rtl="0" algn="ctr">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842" name="Google Shape;2842;p39"/>
          <p:cNvSpPr txBox="1"/>
          <p:nvPr>
            <p:ph idx="4294967295" type="subTitle"/>
          </p:nvPr>
        </p:nvSpPr>
        <p:spPr>
          <a:xfrm>
            <a:off x="4902625" y="2015600"/>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Despite being red, Mars is actually a cold place</a:t>
            </a:r>
            <a:endParaRPr sz="1200"/>
          </a:p>
          <a:p>
            <a:pPr indent="0" lvl="0" marL="0" rtl="0" algn="ctr">
              <a:spcBef>
                <a:spcPts val="1600"/>
              </a:spcBef>
              <a:spcAft>
                <a:spcPts val="0"/>
              </a:spcAft>
              <a:buNone/>
            </a:pPr>
            <a:r>
              <a:t/>
            </a:r>
            <a:endParaRPr sz="1200"/>
          </a:p>
          <a:p>
            <a:pPr indent="0" lvl="0" marL="0" rtl="0" algn="ctr">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843" name="Google Shape;2843;p39"/>
          <p:cNvSpPr txBox="1"/>
          <p:nvPr>
            <p:ph idx="4294967295" type="subTitle"/>
          </p:nvPr>
        </p:nvSpPr>
        <p:spPr>
          <a:xfrm>
            <a:off x="6996375" y="2015600"/>
            <a:ext cx="1432500" cy="758400"/>
          </a:xfrm>
          <a:prstGeom prst="rect">
            <a:avLst/>
          </a:prstGeom>
          <a:noFill/>
        </p:spPr>
        <p:txBody>
          <a:bodyPr anchorCtr="0" anchor="t" bIns="91425" lIns="91425" spcFirstLastPara="1" rIns="91425" wrap="square" tIns="91425">
            <a:noAutofit/>
          </a:bodyPr>
          <a:lstStyle/>
          <a:p>
            <a:pPr indent="0" lvl="0" marL="0" rtl="0" algn="ctr">
              <a:spcBef>
                <a:spcPts val="0"/>
              </a:spcBef>
              <a:spcAft>
                <a:spcPts val="0"/>
              </a:spcAft>
              <a:buNone/>
            </a:pPr>
            <a:r>
              <a:rPr lang="en" sz="1200"/>
              <a:t>Jupiter is a gas giant and the biggest planet</a:t>
            </a:r>
            <a:endParaRPr sz="1200"/>
          </a:p>
          <a:p>
            <a:pPr indent="0" lvl="0" marL="0" rtl="0" algn="ctr">
              <a:spcBef>
                <a:spcPts val="1600"/>
              </a:spcBef>
              <a:spcAft>
                <a:spcPts val="0"/>
              </a:spcAft>
              <a:buNone/>
            </a:pPr>
            <a:r>
              <a:t/>
            </a:r>
            <a:endParaRPr sz="1200"/>
          </a:p>
          <a:p>
            <a:pPr indent="0" lvl="0" marL="0" rtl="0" algn="ctr">
              <a:spcBef>
                <a:spcPts val="1600"/>
              </a:spcBef>
              <a:spcAft>
                <a:spcPts val="0"/>
              </a:spcAft>
              <a:buNone/>
            </a:pPr>
            <a:r>
              <a:t/>
            </a:r>
            <a:endParaRPr sz="1200"/>
          </a:p>
          <a:p>
            <a:pPr indent="0" lvl="0" marL="0" rtl="0" algn="l">
              <a:lnSpc>
                <a:spcPct val="100000"/>
              </a:lnSpc>
              <a:spcBef>
                <a:spcPts val="1600"/>
              </a:spcBef>
              <a:spcAft>
                <a:spcPts val="0"/>
              </a:spcAft>
              <a:buClr>
                <a:schemeClr val="dk1"/>
              </a:buClr>
              <a:buSzPts val="1100"/>
              <a:buFont typeface="Arial"/>
              <a:buNone/>
            </a:pPr>
            <a:r>
              <a:t/>
            </a:r>
            <a:endParaRPr sz="1200"/>
          </a:p>
          <a:p>
            <a:pPr indent="0" lvl="0" marL="0" rtl="0" algn="l">
              <a:spcBef>
                <a:spcPts val="1600"/>
              </a:spcBef>
              <a:spcAft>
                <a:spcPts val="1600"/>
              </a:spcAft>
              <a:buNone/>
            </a:pPr>
            <a:r>
              <a:t/>
            </a:r>
            <a:endParaRPr sz="1000"/>
          </a:p>
        </p:txBody>
      </p:sp>
      <p:sp>
        <p:nvSpPr>
          <p:cNvPr id="2844" name="Google Shape;2844;p39"/>
          <p:cNvSpPr txBox="1"/>
          <p:nvPr>
            <p:ph type="title"/>
          </p:nvPr>
        </p:nvSpPr>
        <p:spPr>
          <a:xfrm>
            <a:off x="720000" y="445025"/>
            <a:ext cx="77040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EXPERIENCE</a:t>
            </a:r>
            <a:endParaRPr/>
          </a:p>
        </p:txBody>
      </p:sp>
      <p:cxnSp>
        <p:nvCxnSpPr>
          <p:cNvPr id="2845" name="Google Shape;2845;p39"/>
          <p:cNvCxnSpPr>
            <a:stCxn id="2846" idx="2"/>
          </p:cNvCxnSpPr>
          <p:nvPr/>
        </p:nvCxnSpPr>
        <p:spPr>
          <a:xfrm rot="10800000">
            <a:off x="1418175" y="2869525"/>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846" name="Google Shape;2846;p39"/>
          <p:cNvSpPr txBox="1"/>
          <p:nvPr>
            <p:ph idx="4294967295" type="ctrTitle"/>
          </p:nvPr>
        </p:nvSpPr>
        <p:spPr>
          <a:xfrm>
            <a:off x="999225" y="3315625"/>
            <a:ext cx="8643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01</a:t>
            </a:r>
            <a:endParaRPr>
              <a:solidFill>
                <a:schemeClr val="accent5"/>
              </a:solidFill>
            </a:endParaRPr>
          </a:p>
        </p:txBody>
      </p:sp>
      <p:cxnSp>
        <p:nvCxnSpPr>
          <p:cNvPr id="2847" name="Google Shape;2847;p39"/>
          <p:cNvCxnSpPr>
            <a:stCxn id="2848" idx="2"/>
          </p:cNvCxnSpPr>
          <p:nvPr/>
        </p:nvCxnSpPr>
        <p:spPr>
          <a:xfrm rot="10800000">
            <a:off x="3500413" y="2869525"/>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848" name="Google Shape;2848;p39"/>
          <p:cNvSpPr txBox="1"/>
          <p:nvPr>
            <p:ph idx="4294967295" type="ctrTitle"/>
          </p:nvPr>
        </p:nvSpPr>
        <p:spPr>
          <a:xfrm>
            <a:off x="3081463" y="3315625"/>
            <a:ext cx="8643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02</a:t>
            </a:r>
            <a:endParaRPr>
              <a:solidFill>
                <a:schemeClr val="accent5"/>
              </a:solidFill>
            </a:endParaRPr>
          </a:p>
        </p:txBody>
      </p:sp>
      <p:cxnSp>
        <p:nvCxnSpPr>
          <p:cNvPr id="2849" name="Google Shape;2849;p39"/>
          <p:cNvCxnSpPr>
            <a:stCxn id="2850" idx="2"/>
          </p:cNvCxnSpPr>
          <p:nvPr/>
        </p:nvCxnSpPr>
        <p:spPr>
          <a:xfrm rot="10800000">
            <a:off x="5605675" y="2869525"/>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850" name="Google Shape;2850;p39"/>
          <p:cNvSpPr txBox="1"/>
          <p:nvPr>
            <p:ph idx="4294967295" type="ctrTitle"/>
          </p:nvPr>
        </p:nvSpPr>
        <p:spPr>
          <a:xfrm>
            <a:off x="5186725" y="3315625"/>
            <a:ext cx="8643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03</a:t>
            </a:r>
            <a:endParaRPr>
              <a:solidFill>
                <a:schemeClr val="accent5"/>
              </a:solidFill>
            </a:endParaRPr>
          </a:p>
        </p:txBody>
      </p:sp>
      <p:cxnSp>
        <p:nvCxnSpPr>
          <p:cNvPr id="2851" name="Google Shape;2851;p39"/>
          <p:cNvCxnSpPr>
            <a:stCxn id="2852" idx="2"/>
          </p:cNvCxnSpPr>
          <p:nvPr/>
        </p:nvCxnSpPr>
        <p:spPr>
          <a:xfrm rot="10800000">
            <a:off x="7710925" y="2869525"/>
            <a:ext cx="13200" cy="935100"/>
          </a:xfrm>
          <a:prstGeom prst="straightConnector1">
            <a:avLst/>
          </a:prstGeom>
          <a:noFill/>
          <a:ln cap="flat" cmpd="sng" w="19050">
            <a:solidFill>
              <a:schemeClr val="accent2"/>
            </a:solidFill>
            <a:prstDash val="solid"/>
            <a:round/>
            <a:headEnd len="med" w="med" type="none"/>
            <a:tailEnd len="med" w="med" type="oval"/>
          </a:ln>
        </p:spPr>
      </p:cxnSp>
      <p:sp>
        <p:nvSpPr>
          <p:cNvPr id="2852" name="Google Shape;2852;p39"/>
          <p:cNvSpPr txBox="1"/>
          <p:nvPr>
            <p:ph idx="4294967295" type="ctrTitle"/>
          </p:nvPr>
        </p:nvSpPr>
        <p:spPr>
          <a:xfrm>
            <a:off x="7291975" y="3315625"/>
            <a:ext cx="864300" cy="489000"/>
          </a:xfrm>
          <a:prstGeom prst="rect">
            <a:avLst/>
          </a:prstGeom>
          <a:solidFill>
            <a:schemeClr val="accent2"/>
          </a:solidFill>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5"/>
                </a:solidFill>
              </a:rPr>
              <a:t>04</a:t>
            </a:r>
            <a:endParaRPr>
              <a:solidFill>
                <a:schemeClr val="accent5"/>
              </a:solidFill>
            </a:endParaRPr>
          </a:p>
        </p:txBody>
      </p:sp>
      <p:grpSp>
        <p:nvGrpSpPr>
          <p:cNvPr id="2853" name="Google Shape;2853;p39"/>
          <p:cNvGrpSpPr/>
          <p:nvPr/>
        </p:nvGrpSpPr>
        <p:grpSpPr>
          <a:xfrm>
            <a:off x="2018362" y="3392789"/>
            <a:ext cx="908272" cy="334659"/>
            <a:chOff x="1134050" y="769575"/>
            <a:chExt cx="2409850" cy="887925"/>
          </a:xfrm>
        </p:grpSpPr>
        <p:sp>
          <p:nvSpPr>
            <p:cNvPr id="2854" name="Google Shape;2854;p3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3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3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3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3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3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3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3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3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3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3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3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3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3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3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3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3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3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2" name="Google Shape;2872;p39"/>
          <p:cNvGrpSpPr/>
          <p:nvPr/>
        </p:nvGrpSpPr>
        <p:grpSpPr>
          <a:xfrm>
            <a:off x="4112112" y="3392789"/>
            <a:ext cx="908272" cy="334659"/>
            <a:chOff x="1134050" y="769575"/>
            <a:chExt cx="2409850" cy="887925"/>
          </a:xfrm>
        </p:grpSpPr>
        <p:sp>
          <p:nvSpPr>
            <p:cNvPr id="2873" name="Google Shape;2873;p3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3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3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3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3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3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3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3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3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3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3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3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3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3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3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3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3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3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91" name="Google Shape;2891;p39"/>
          <p:cNvGrpSpPr/>
          <p:nvPr/>
        </p:nvGrpSpPr>
        <p:grpSpPr>
          <a:xfrm>
            <a:off x="6217375" y="3392789"/>
            <a:ext cx="908272" cy="334659"/>
            <a:chOff x="1134050" y="769575"/>
            <a:chExt cx="2409850" cy="887925"/>
          </a:xfrm>
        </p:grpSpPr>
        <p:sp>
          <p:nvSpPr>
            <p:cNvPr id="2892" name="Google Shape;2892;p39"/>
            <p:cNvSpPr/>
            <p:nvPr/>
          </p:nvSpPr>
          <p:spPr>
            <a:xfrm>
              <a:off x="3138775" y="769575"/>
              <a:ext cx="405125" cy="444125"/>
            </a:xfrm>
            <a:custGeom>
              <a:rect b="b" l="l" r="r" t="t"/>
              <a:pathLst>
                <a:path extrusionOk="0" h="17765" w="16205">
                  <a:moveTo>
                    <a:pt x="0" y="0"/>
                  </a:moveTo>
                  <a:lnTo>
                    <a:pt x="11585"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39"/>
            <p:cNvSpPr/>
            <p:nvPr/>
          </p:nvSpPr>
          <p:spPr>
            <a:xfrm>
              <a:off x="3138775" y="1213675"/>
              <a:ext cx="405125" cy="443825"/>
            </a:xfrm>
            <a:custGeom>
              <a:rect b="b" l="l" r="r" t="t"/>
              <a:pathLst>
                <a:path extrusionOk="0" h="17753" w="16205">
                  <a:moveTo>
                    <a:pt x="11585" y="0"/>
                  </a:moveTo>
                  <a:lnTo>
                    <a:pt x="0"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39"/>
            <p:cNvSpPr/>
            <p:nvPr/>
          </p:nvSpPr>
          <p:spPr>
            <a:xfrm>
              <a:off x="288815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39"/>
            <p:cNvSpPr/>
            <p:nvPr/>
          </p:nvSpPr>
          <p:spPr>
            <a:xfrm>
              <a:off x="288815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39"/>
            <p:cNvSpPr/>
            <p:nvPr/>
          </p:nvSpPr>
          <p:spPr>
            <a:xfrm>
              <a:off x="2637525" y="769575"/>
              <a:ext cx="405425" cy="444125"/>
            </a:xfrm>
            <a:custGeom>
              <a:rect b="b" l="l" r="r" t="t"/>
              <a:pathLst>
                <a:path extrusionOk="0" h="17765" w="16217">
                  <a:moveTo>
                    <a:pt x="0" y="0"/>
                  </a:moveTo>
                  <a:lnTo>
                    <a:pt x="11573" y="17764"/>
                  </a:lnTo>
                  <a:lnTo>
                    <a:pt x="16217"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39"/>
            <p:cNvSpPr/>
            <p:nvPr/>
          </p:nvSpPr>
          <p:spPr>
            <a:xfrm>
              <a:off x="2637525" y="1213675"/>
              <a:ext cx="405425" cy="443825"/>
            </a:xfrm>
            <a:custGeom>
              <a:rect b="b" l="l" r="r" t="t"/>
              <a:pathLst>
                <a:path extrusionOk="0" h="17753" w="16217">
                  <a:moveTo>
                    <a:pt x="11573" y="0"/>
                  </a:moveTo>
                  <a:lnTo>
                    <a:pt x="0" y="17753"/>
                  </a:lnTo>
                  <a:lnTo>
                    <a:pt x="4632"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39"/>
            <p:cNvSpPr/>
            <p:nvPr/>
          </p:nvSpPr>
          <p:spPr>
            <a:xfrm>
              <a:off x="2386900" y="769575"/>
              <a:ext cx="405125" cy="444125"/>
            </a:xfrm>
            <a:custGeom>
              <a:rect b="b" l="l" r="r" t="t"/>
              <a:pathLst>
                <a:path extrusionOk="0" h="17765" w="16205">
                  <a:moveTo>
                    <a:pt x="0" y="0"/>
                  </a:moveTo>
                  <a:lnTo>
                    <a:pt x="11573"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39"/>
            <p:cNvSpPr/>
            <p:nvPr/>
          </p:nvSpPr>
          <p:spPr>
            <a:xfrm>
              <a:off x="2386900" y="1213675"/>
              <a:ext cx="405125" cy="443825"/>
            </a:xfrm>
            <a:custGeom>
              <a:rect b="b" l="l" r="r" t="t"/>
              <a:pathLst>
                <a:path extrusionOk="0" h="17753" w="16205">
                  <a:moveTo>
                    <a:pt x="11573"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39"/>
            <p:cNvSpPr/>
            <p:nvPr/>
          </p:nvSpPr>
          <p:spPr>
            <a:xfrm>
              <a:off x="2136575" y="769575"/>
              <a:ext cx="405125" cy="444125"/>
            </a:xfrm>
            <a:custGeom>
              <a:rect b="b" l="l" r="r" t="t"/>
              <a:pathLst>
                <a:path extrusionOk="0" h="17765" w="16205">
                  <a:moveTo>
                    <a:pt x="0" y="0"/>
                  </a:moveTo>
                  <a:lnTo>
                    <a:pt x="11561" y="17764"/>
                  </a:lnTo>
                  <a:lnTo>
                    <a:pt x="16204" y="17764"/>
                  </a:lnTo>
                  <a:lnTo>
                    <a:pt x="462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39"/>
            <p:cNvSpPr/>
            <p:nvPr/>
          </p:nvSpPr>
          <p:spPr>
            <a:xfrm>
              <a:off x="2136575" y="1213675"/>
              <a:ext cx="405125" cy="443825"/>
            </a:xfrm>
            <a:custGeom>
              <a:rect b="b" l="l" r="r" t="t"/>
              <a:pathLst>
                <a:path extrusionOk="0" h="17753" w="16205">
                  <a:moveTo>
                    <a:pt x="11561" y="0"/>
                  </a:moveTo>
                  <a:lnTo>
                    <a:pt x="0" y="17753"/>
                  </a:lnTo>
                  <a:lnTo>
                    <a:pt x="4620" y="17753"/>
                  </a:lnTo>
                  <a:lnTo>
                    <a:pt x="1620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39"/>
            <p:cNvSpPr/>
            <p:nvPr/>
          </p:nvSpPr>
          <p:spPr>
            <a:xfrm>
              <a:off x="1885650" y="769575"/>
              <a:ext cx="405125" cy="444125"/>
            </a:xfrm>
            <a:custGeom>
              <a:rect b="b" l="l" r="r" t="t"/>
              <a:pathLst>
                <a:path extrusionOk="0" h="17765" w="16205">
                  <a:moveTo>
                    <a:pt x="0" y="0"/>
                  </a:moveTo>
                  <a:lnTo>
                    <a:pt x="11585" y="17764"/>
                  </a:lnTo>
                  <a:lnTo>
                    <a:pt x="16205"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39"/>
            <p:cNvSpPr/>
            <p:nvPr/>
          </p:nvSpPr>
          <p:spPr>
            <a:xfrm>
              <a:off x="1885650" y="1213675"/>
              <a:ext cx="405125" cy="443825"/>
            </a:xfrm>
            <a:custGeom>
              <a:rect b="b" l="l" r="r" t="t"/>
              <a:pathLst>
                <a:path extrusionOk="0" h="17753" w="16205">
                  <a:moveTo>
                    <a:pt x="11585" y="0"/>
                  </a:moveTo>
                  <a:lnTo>
                    <a:pt x="0" y="17753"/>
                  </a:lnTo>
                  <a:lnTo>
                    <a:pt x="4644"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39"/>
            <p:cNvSpPr/>
            <p:nvPr/>
          </p:nvSpPr>
          <p:spPr>
            <a:xfrm>
              <a:off x="163530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39"/>
            <p:cNvSpPr/>
            <p:nvPr/>
          </p:nvSpPr>
          <p:spPr>
            <a:xfrm>
              <a:off x="163530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39"/>
            <p:cNvSpPr/>
            <p:nvPr/>
          </p:nvSpPr>
          <p:spPr>
            <a:xfrm>
              <a:off x="1384375" y="769575"/>
              <a:ext cx="405450" cy="444125"/>
            </a:xfrm>
            <a:custGeom>
              <a:rect b="b" l="l" r="r" t="t"/>
              <a:pathLst>
                <a:path extrusionOk="0" h="17765" w="16218">
                  <a:moveTo>
                    <a:pt x="1" y="0"/>
                  </a:moveTo>
                  <a:lnTo>
                    <a:pt x="11586" y="17764"/>
                  </a:lnTo>
                  <a:lnTo>
                    <a:pt x="16217" y="17764"/>
                  </a:lnTo>
                  <a:lnTo>
                    <a:pt x="4644"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39"/>
            <p:cNvSpPr/>
            <p:nvPr/>
          </p:nvSpPr>
          <p:spPr>
            <a:xfrm>
              <a:off x="1384375" y="1213675"/>
              <a:ext cx="405450" cy="443825"/>
            </a:xfrm>
            <a:custGeom>
              <a:rect b="b" l="l" r="r" t="t"/>
              <a:pathLst>
                <a:path extrusionOk="0" h="17753" w="16218">
                  <a:moveTo>
                    <a:pt x="11586" y="0"/>
                  </a:moveTo>
                  <a:lnTo>
                    <a:pt x="1" y="17753"/>
                  </a:lnTo>
                  <a:lnTo>
                    <a:pt x="4644" y="17753"/>
                  </a:lnTo>
                  <a:lnTo>
                    <a:pt x="1621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39"/>
            <p:cNvSpPr/>
            <p:nvPr/>
          </p:nvSpPr>
          <p:spPr>
            <a:xfrm>
              <a:off x="1134050" y="769575"/>
              <a:ext cx="405150" cy="444125"/>
            </a:xfrm>
            <a:custGeom>
              <a:rect b="b" l="l" r="r" t="t"/>
              <a:pathLst>
                <a:path extrusionOk="0" h="17765" w="16206">
                  <a:moveTo>
                    <a:pt x="1" y="0"/>
                  </a:moveTo>
                  <a:lnTo>
                    <a:pt x="11562" y="17764"/>
                  </a:lnTo>
                  <a:lnTo>
                    <a:pt x="16205" y="17764"/>
                  </a:lnTo>
                  <a:lnTo>
                    <a:pt x="46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39"/>
            <p:cNvSpPr/>
            <p:nvPr/>
          </p:nvSpPr>
          <p:spPr>
            <a:xfrm>
              <a:off x="1134050" y="1213675"/>
              <a:ext cx="405150" cy="443825"/>
            </a:xfrm>
            <a:custGeom>
              <a:rect b="b" l="l" r="r" t="t"/>
              <a:pathLst>
                <a:path extrusionOk="0" h="17753" w="16206">
                  <a:moveTo>
                    <a:pt x="11562" y="0"/>
                  </a:moveTo>
                  <a:lnTo>
                    <a:pt x="1" y="17753"/>
                  </a:lnTo>
                  <a:lnTo>
                    <a:pt x="4632" y="17753"/>
                  </a:lnTo>
                  <a:lnTo>
                    <a:pt x="16205"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10" name="Google Shape;2910;p39"/>
          <p:cNvSpPr txBox="1"/>
          <p:nvPr/>
        </p:nvSpPr>
        <p:spPr>
          <a:xfrm>
            <a:off x="703500" y="2015600"/>
            <a:ext cx="1460100" cy="758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sz="1200">
                <a:solidFill>
                  <a:schemeClr val="dk1"/>
                </a:solidFill>
                <a:latin typeface="Arimo"/>
                <a:ea typeface="Arimo"/>
                <a:cs typeface="Arimo"/>
                <a:sym typeface="Arimo"/>
              </a:rPr>
              <a:t>Mercury is the closest planet to the Sun</a:t>
            </a:r>
            <a:endParaRPr>
              <a:solidFill>
                <a:schemeClr val="dk1"/>
              </a:solidFill>
              <a:latin typeface="Arimo"/>
              <a:ea typeface="Arimo"/>
              <a:cs typeface="Arimo"/>
              <a:sym typeface="Arimo"/>
            </a:endParaRPr>
          </a:p>
        </p:txBody>
      </p:sp>
      <p:sp>
        <p:nvSpPr>
          <p:cNvPr id="2911" name="Google Shape;2911;p39"/>
          <p:cNvSpPr txBox="1"/>
          <p:nvPr>
            <p:ph idx="4294967295" type="subTitle"/>
          </p:nvPr>
        </p:nvSpPr>
        <p:spPr>
          <a:xfrm>
            <a:off x="2808875" y="164642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600">
                <a:solidFill>
                  <a:schemeClr val="lt2"/>
                </a:solidFill>
              </a:rPr>
              <a:t>2019-2020</a:t>
            </a:r>
            <a:endParaRPr sz="1000"/>
          </a:p>
        </p:txBody>
      </p:sp>
      <p:sp>
        <p:nvSpPr>
          <p:cNvPr id="2912" name="Google Shape;2912;p39"/>
          <p:cNvSpPr txBox="1"/>
          <p:nvPr>
            <p:ph idx="4294967295" type="subTitle"/>
          </p:nvPr>
        </p:nvSpPr>
        <p:spPr>
          <a:xfrm>
            <a:off x="4902625" y="164642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600">
                <a:solidFill>
                  <a:schemeClr val="lt2"/>
                </a:solidFill>
              </a:rPr>
              <a:t>2020-2021</a:t>
            </a:r>
            <a:endParaRPr sz="1000"/>
          </a:p>
        </p:txBody>
      </p:sp>
      <p:sp>
        <p:nvSpPr>
          <p:cNvPr id="2913" name="Google Shape;2913;p39"/>
          <p:cNvSpPr txBox="1"/>
          <p:nvPr>
            <p:ph idx="4294967295" type="subTitle"/>
          </p:nvPr>
        </p:nvSpPr>
        <p:spPr>
          <a:xfrm>
            <a:off x="6996375" y="1646425"/>
            <a:ext cx="1432500" cy="364500"/>
          </a:xfrm>
          <a:prstGeom prst="rect">
            <a:avLst/>
          </a:prstGeom>
          <a:solidFill>
            <a:schemeClr val="accent3"/>
          </a:solidFill>
        </p:spPr>
        <p:txBody>
          <a:bodyPr anchorCtr="0" anchor="t" bIns="91425" lIns="91425" spcFirstLastPara="1" rIns="91425" wrap="square" tIns="91425">
            <a:noAutofit/>
          </a:bodyPr>
          <a:lstStyle/>
          <a:p>
            <a:pPr indent="0" lvl="0" marL="0" rtl="0" algn="ctr">
              <a:lnSpc>
                <a:spcPct val="100000"/>
              </a:lnSpc>
              <a:spcBef>
                <a:spcPts val="0"/>
              </a:spcBef>
              <a:spcAft>
                <a:spcPts val="1600"/>
              </a:spcAft>
              <a:buClr>
                <a:schemeClr val="dk1"/>
              </a:buClr>
              <a:buSzPts val="1100"/>
              <a:buFont typeface="Arial"/>
              <a:buNone/>
            </a:pPr>
            <a:r>
              <a:rPr lang="en" sz="1600">
                <a:solidFill>
                  <a:schemeClr val="lt2"/>
                </a:solidFill>
              </a:rPr>
              <a:t>2021-2022</a:t>
            </a:r>
            <a:endParaRPr sz="1000"/>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17" name="Shape 2917"/>
        <p:cNvGrpSpPr/>
        <p:nvPr/>
      </p:nvGrpSpPr>
      <p:grpSpPr>
        <a:xfrm>
          <a:off x="0" y="0"/>
          <a:ext cx="0" cy="0"/>
          <a:chOff x="0" y="0"/>
          <a:chExt cx="0" cy="0"/>
        </a:xfrm>
      </p:grpSpPr>
      <p:grpSp>
        <p:nvGrpSpPr>
          <p:cNvPr id="2918" name="Google Shape;2918;p40"/>
          <p:cNvGrpSpPr/>
          <p:nvPr/>
        </p:nvGrpSpPr>
        <p:grpSpPr>
          <a:xfrm>
            <a:off x="562225" y="2847775"/>
            <a:ext cx="1971425" cy="1971100"/>
            <a:chOff x="3073575" y="1606875"/>
            <a:chExt cx="1971425" cy="1971100"/>
          </a:xfrm>
        </p:grpSpPr>
        <p:sp>
          <p:nvSpPr>
            <p:cNvPr id="2919" name="Google Shape;2919;p40"/>
            <p:cNvSpPr/>
            <p:nvPr/>
          </p:nvSpPr>
          <p:spPr>
            <a:xfrm>
              <a:off x="31265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0"/>
            <p:cNvSpPr/>
            <p:nvPr/>
          </p:nvSpPr>
          <p:spPr>
            <a:xfrm>
              <a:off x="32962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0"/>
            <p:cNvSpPr/>
            <p:nvPr/>
          </p:nvSpPr>
          <p:spPr>
            <a:xfrm>
              <a:off x="34659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0"/>
            <p:cNvSpPr/>
            <p:nvPr/>
          </p:nvSpPr>
          <p:spPr>
            <a:xfrm>
              <a:off x="363527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0"/>
            <p:cNvSpPr/>
            <p:nvPr/>
          </p:nvSpPr>
          <p:spPr>
            <a:xfrm>
              <a:off x="380462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40"/>
            <p:cNvSpPr/>
            <p:nvPr/>
          </p:nvSpPr>
          <p:spPr>
            <a:xfrm>
              <a:off x="39746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40"/>
            <p:cNvSpPr/>
            <p:nvPr/>
          </p:nvSpPr>
          <p:spPr>
            <a:xfrm>
              <a:off x="41442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40"/>
            <p:cNvSpPr/>
            <p:nvPr/>
          </p:nvSpPr>
          <p:spPr>
            <a:xfrm>
              <a:off x="43139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0"/>
            <p:cNvSpPr/>
            <p:nvPr/>
          </p:nvSpPr>
          <p:spPr>
            <a:xfrm>
              <a:off x="4483000"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40"/>
            <p:cNvSpPr/>
            <p:nvPr/>
          </p:nvSpPr>
          <p:spPr>
            <a:xfrm>
              <a:off x="4652650"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40"/>
            <p:cNvSpPr/>
            <p:nvPr/>
          </p:nvSpPr>
          <p:spPr>
            <a:xfrm>
              <a:off x="4822325" y="1606875"/>
              <a:ext cx="25" cy="1971100"/>
            </a:xfrm>
            <a:custGeom>
              <a:rect b="b" l="l" r="r" t="t"/>
              <a:pathLst>
                <a:path extrusionOk="0" fill="none" h="78844" w="1">
                  <a:moveTo>
                    <a:pt x="0" y="0"/>
                  </a:moveTo>
                  <a:lnTo>
                    <a:pt x="0"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0"/>
            <p:cNvSpPr/>
            <p:nvPr/>
          </p:nvSpPr>
          <p:spPr>
            <a:xfrm>
              <a:off x="4991975" y="1606875"/>
              <a:ext cx="25" cy="1971100"/>
            </a:xfrm>
            <a:custGeom>
              <a:rect b="b" l="l" r="r" t="t"/>
              <a:pathLst>
                <a:path extrusionOk="0" fill="none" h="78844" w="1">
                  <a:moveTo>
                    <a:pt x="1" y="0"/>
                  </a:moveTo>
                  <a:lnTo>
                    <a:pt x="1" y="78844"/>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40"/>
            <p:cNvSpPr/>
            <p:nvPr/>
          </p:nvSpPr>
          <p:spPr>
            <a:xfrm>
              <a:off x="3073575" y="1659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40"/>
            <p:cNvSpPr/>
            <p:nvPr/>
          </p:nvSpPr>
          <p:spPr>
            <a:xfrm>
              <a:off x="3073575" y="18292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0"/>
            <p:cNvSpPr/>
            <p:nvPr/>
          </p:nvSpPr>
          <p:spPr>
            <a:xfrm>
              <a:off x="3073575" y="19988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0"/>
            <p:cNvSpPr/>
            <p:nvPr/>
          </p:nvSpPr>
          <p:spPr>
            <a:xfrm>
              <a:off x="3073575" y="216855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0"/>
            <p:cNvSpPr/>
            <p:nvPr/>
          </p:nvSpPr>
          <p:spPr>
            <a:xfrm>
              <a:off x="3073575" y="233792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0"/>
            <p:cNvSpPr/>
            <p:nvPr/>
          </p:nvSpPr>
          <p:spPr>
            <a:xfrm>
              <a:off x="3073575" y="2507575"/>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0"/>
            <p:cNvSpPr/>
            <p:nvPr/>
          </p:nvSpPr>
          <p:spPr>
            <a:xfrm>
              <a:off x="3073575" y="26772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0"/>
            <p:cNvSpPr/>
            <p:nvPr/>
          </p:nvSpPr>
          <p:spPr>
            <a:xfrm>
              <a:off x="3073575" y="28469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0"/>
            <p:cNvSpPr/>
            <p:nvPr/>
          </p:nvSpPr>
          <p:spPr>
            <a:xfrm>
              <a:off x="3073575" y="30165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40"/>
            <p:cNvSpPr/>
            <p:nvPr/>
          </p:nvSpPr>
          <p:spPr>
            <a:xfrm>
              <a:off x="3073575" y="3185950"/>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40"/>
            <p:cNvSpPr/>
            <p:nvPr/>
          </p:nvSpPr>
          <p:spPr>
            <a:xfrm>
              <a:off x="3073575" y="3355600"/>
              <a:ext cx="1971425" cy="25"/>
            </a:xfrm>
            <a:custGeom>
              <a:rect b="b" l="l" r="r" t="t"/>
              <a:pathLst>
                <a:path extrusionOk="0" fill="none" h="1" w="78857">
                  <a:moveTo>
                    <a:pt x="78856" y="1"/>
                  </a:moveTo>
                  <a:lnTo>
                    <a:pt x="1" y="1"/>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40"/>
            <p:cNvSpPr/>
            <p:nvPr/>
          </p:nvSpPr>
          <p:spPr>
            <a:xfrm>
              <a:off x="3073575" y="3525275"/>
              <a:ext cx="1971425" cy="25"/>
            </a:xfrm>
            <a:custGeom>
              <a:rect b="b" l="l" r="r" t="t"/>
              <a:pathLst>
                <a:path extrusionOk="0" fill="none" h="1" w="78857">
                  <a:moveTo>
                    <a:pt x="78856" y="0"/>
                  </a:moveTo>
                  <a:lnTo>
                    <a:pt x="1" y="0"/>
                  </a:lnTo>
                </a:path>
              </a:pathLst>
            </a:custGeom>
            <a:noFill/>
            <a:ln cap="flat" cmpd="sng" w="6250">
              <a:solidFill>
                <a:schemeClr val="accent4"/>
              </a:solidFill>
              <a:prstDash val="solid"/>
              <a:miter lim="1190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3" name="Google Shape;2943;p40"/>
          <p:cNvSpPr txBox="1"/>
          <p:nvPr>
            <p:ph type="title"/>
          </p:nvPr>
        </p:nvSpPr>
        <p:spPr>
          <a:xfrm>
            <a:off x="1719300" y="1307100"/>
            <a:ext cx="5705400" cy="2529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AWESOME WORDS</a:t>
            </a:r>
            <a:endParaRPr/>
          </a:p>
        </p:txBody>
      </p:sp>
      <p:grpSp>
        <p:nvGrpSpPr>
          <p:cNvPr id="2944" name="Google Shape;2944;p40"/>
          <p:cNvGrpSpPr/>
          <p:nvPr/>
        </p:nvGrpSpPr>
        <p:grpSpPr>
          <a:xfrm rot="5400000">
            <a:off x="7391125" y="-180034"/>
            <a:ext cx="320124" cy="1759172"/>
            <a:chOff x="164300" y="3082350"/>
            <a:chExt cx="228025" cy="1253150"/>
          </a:xfrm>
        </p:grpSpPr>
        <p:sp>
          <p:nvSpPr>
            <p:cNvPr id="2945" name="Google Shape;2945;p40"/>
            <p:cNvSpPr/>
            <p:nvPr/>
          </p:nvSpPr>
          <p:spPr>
            <a:xfrm>
              <a:off x="164300" y="3082350"/>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40"/>
            <p:cNvSpPr/>
            <p:nvPr/>
          </p:nvSpPr>
          <p:spPr>
            <a:xfrm>
              <a:off x="278300" y="3082350"/>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40"/>
            <p:cNvSpPr/>
            <p:nvPr/>
          </p:nvSpPr>
          <p:spPr>
            <a:xfrm>
              <a:off x="164300" y="3177000"/>
              <a:ext cx="114025" cy="116125"/>
            </a:xfrm>
            <a:custGeom>
              <a:rect b="b" l="l" r="r" t="t"/>
              <a:pathLst>
                <a:path extrusionOk="0" h="4645" w="4561">
                  <a:moveTo>
                    <a:pt x="4560" y="1"/>
                  </a:moveTo>
                  <a:lnTo>
                    <a:pt x="0" y="2977"/>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0"/>
            <p:cNvSpPr/>
            <p:nvPr/>
          </p:nvSpPr>
          <p:spPr>
            <a:xfrm>
              <a:off x="278300" y="3177000"/>
              <a:ext cx="114025" cy="116125"/>
            </a:xfrm>
            <a:custGeom>
              <a:rect b="b" l="l" r="r" t="t"/>
              <a:pathLst>
                <a:path extrusionOk="0" h="4645" w="4561">
                  <a:moveTo>
                    <a:pt x="0" y="1"/>
                  </a:moveTo>
                  <a:lnTo>
                    <a:pt x="0" y="1668"/>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0"/>
            <p:cNvSpPr/>
            <p:nvPr/>
          </p:nvSpPr>
          <p:spPr>
            <a:xfrm>
              <a:off x="164300" y="3271675"/>
              <a:ext cx="114025" cy="116400"/>
            </a:xfrm>
            <a:custGeom>
              <a:rect b="b" l="l" r="r" t="t"/>
              <a:pathLst>
                <a:path extrusionOk="0" h="4656" w="4561">
                  <a:moveTo>
                    <a:pt x="4560" y="0"/>
                  </a:moveTo>
                  <a:lnTo>
                    <a:pt x="0" y="2988"/>
                  </a:lnTo>
                  <a:lnTo>
                    <a:pt x="0" y="4655"/>
                  </a:lnTo>
                  <a:lnTo>
                    <a:pt x="4560" y="1679"/>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0"/>
            <p:cNvSpPr/>
            <p:nvPr/>
          </p:nvSpPr>
          <p:spPr>
            <a:xfrm>
              <a:off x="278300" y="3271675"/>
              <a:ext cx="114025" cy="116400"/>
            </a:xfrm>
            <a:custGeom>
              <a:rect b="b" l="l" r="r" t="t"/>
              <a:pathLst>
                <a:path extrusionOk="0" h="4656" w="4561">
                  <a:moveTo>
                    <a:pt x="0" y="0"/>
                  </a:moveTo>
                  <a:lnTo>
                    <a:pt x="0" y="1679"/>
                  </a:lnTo>
                  <a:lnTo>
                    <a:pt x="4560" y="4655"/>
                  </a:lnTo>
                  <a:lnTo>
                    <a:pt x="4560" y="2988"/>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0"/>
            <p:cNvSpPr/>
            <p:nvPr/>
          </p:nvSpPr>
          <p:spPr>
            <a:xfrm>
              <a:off x="164300" y="336662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0"/>
            <p:cNvSpPr/>
            <p:nvPr/>
          </p:nvSpPr>
          <p:spPr>
            <a:xfrm>
              <a:off x="278300" y="336662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40"/>
            <p:cNvSpPr/>
            <p:nvPr/>
          </p:nvSpPr>
          <p:spPr>
            <a:xfrm>
              <a:off x="164300" y="3461575"/>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40"/>
            <p:cNvSpPr/>
            <p:nvPr/>
          </p:nvSpPr>
          <p:spPr>
            <a:xfrm>
              <a:off x="278300" y="3461575"/>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40"/>
            <p:cNvSpPr/>
            <p:nvPr/>
          </p:nvSpPr>
          <p:spPr>
            <a:xfrm>
              <a:off x="164300" y="3556225"/>
              <a:ext cx="114025" cy="116100"/>
            </a:xfrm>
            <a:custGeom>
              <a:rect b="b" l="l" r="r" t="t"/>
              <a:pathLst>
                <a:path extrusionOk="0" h="4644" w="4561">
                  <a:moveTo>
                    <a:pt x="4560" y="0"/>
                  </a:moveTo>
                  <a:lnTo>
                    <a:pt x="0" y="2977"/>
                  </a:lnTo>
                  <a:lnTo>
                    <a:pt x="0" y="4644"/>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40"/>
            <p:cNvSpPr/>
            <p:nvPr/>
          </p:nvSpPr>
          <p:spPr>
            <a:xfrm>
              <a:off x="278300" y="3556225"/>
              <a:ext cx="114025" cy="116100"/>
            </a:xfrm>
            <a:custGeom>
              <a:rect b="b" l="l" r="r" t="t"/>
              <a:pathLst>
                <a:path extrusionOk="0" h="4644" w="4561">
                  <a:moveTo>
                    <a:pt x="0" y="0"/>
                  </a:moveTo>
                  <a:lnTo>
                    <a:pt x="0" y="1667"/>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40"/>
            <p:cNvSpPr/>
            <p:nvPr/>
          </p:nvSpPr>
          <p:spPr>
            <a:xfrm>
              <a:off x="164300" y="3650875"/>
              <a:ext cx="114025" cy="116100"/>
            </a:xfrm>
            <a:custGeom>
              <a:rect b="b" l="l" r="r" t="t"/>
              <a:pathLst>
                <a:path extrusionOk="0" h="4644" w="4561">
                  <a:moveTo>
                    <a:pt x="4560" y="1"/>
                  </a:moveTo>
                  <a:lnTo>
                    <a:pt x="0" y="2977"/>
                  </a:lnTo>
                  <a:lnTo>
                    <a:pt x="0" y="4644"/>
                  </a:lnTo>
                  <a:lnTo>
                    <a:pt x="4560" y="1667"/>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40"/>
            <p:cNvSpPr/>
            <p:nvPr/>
          </p:nvSpPr>
          <p:spPr>
            <a:xfrm>
              <a:off x="278300" y="3650875"/>
              <a:ext cx="114025" cy="116100"/>
            </a:xfrm>
            <a:custGeom>
              <a:rect b="b" l="l" r="r" t="t"/>
              <a:pathLst>
                <a:path extrusionOk="0" h="4644" w="4561">
                  <a:moveTo>
                    <a:pt x="0" y="1"/>
                  </a:moveTo>
                  <a:lnTo>
                    <a:pt x="0" y="1667"/>
                  </a:lnTo>
                  <a:lnTo>
                    <a:pt x="4560" y="4644"/>
                  </a:lnTo>
                  <a:lnTo>
                    <a:pt x="4560" y="2977"/>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40"/>
            <p:cNvSpPr/>
            <p:nvPr/>
          </p:nvSpPr>
          <p:spPr>
            <a:xfrm>
              <a:off x="164300" y="374582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40"/>
            <p:cNvSpPr/>
            <p:nvPr/>
          </p:nvSpPr>
          <p:spPr>
            <a:xfrm>
              <a:off x="278300" y="374582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40"/>
            <p:cNvSpPr/>
            <p:nvPr/>
          </p:nvSpPr>
          <p:spPr>
            <a:xfrm>
              <a:off x="164300" y="3840775"/>
              <a:ext cx="114025" cy="115825"/>
            </a:xfrm>
            <a:custGeom>
              <a:rect b="b" l="l" r="r" t="t"/>
              <a:pathLst>
                <a:path extrusionOk="0" h="4633" w="4561">
                  <a:moveTo>
                    <a:pt x="4560" y="1"/>
                  </a:moveTo>
                  <a:lnTo>
                    <a:pt x="0" y="2965"/>
                  </a:lnTo>
                  <a:lnTo>
                    <a:pt x="0" y="4632"/>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40"/>
            <p:cNvSpPr/>
            <p:nvPr/>
          </p:nvSpPr>
          <p:spPr>
            <a:xfrm>
              <a:off x="278300" y="3840775"/>
              <a:ext cx="114025" cy="115825"/>
            </a:xfrm>
            <a:custGeom>
              <a:rect b="b" l="l" r="r" t="t"/>
              <a:pathLst>
                <a:path extrusionOk="0" h="4633" w="4561">
                  <a:moveTo>
                    <a:pt x="0" y="1"/>
                  </a:moveTo>
                  <a:lnTo>
                    <a:pt x="0" y="1668"/>
                  </a:lnTo>
                  <a:lnTo>
                    <a:pt x="4560" y="4632"/>
                  </a:lnTo>
                  <a:lnTo>
                    <a:pt x="4560" y="2965"/>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40"/>
            <p:cNvSpPr/>
            <p:nvPr/>
          </p:nvSpPr>
          <p:spPr>
            <a:xfrm>
              <a:off x="164300" y="3935125"/>
              <a:ext cx="114025" cy="116125"/>
            </a:xfrm>
            <a:custGeom>
              <a:rect b="b" l="l" r="r" t="t"/>
              <a:pathLst>
                <a:path extrusionOk="0" h="4645" w="4561">
                  <a:moveTo>
                    <a:pt x="4560" y="1"/>
                  </a:moveTo>
                  <a:lnTo>
                    <a:pt x="0" y="2978"/>
                  </a:lnTo>
                  <a:lnTo>
                    <a:pt x="0" y="4644"/>
                  </a:lnTo>
                  <a:lnTo>
                    <a:pt x="4560" y="1668"/>
                  </a:lnTo>
                  <a:lnTo>
                    <a:pt x="45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40"/>
            <p:cNvSpPr/>
            <p:nvPr/>
          </p:nvSpPr>
          <p:spPr>
            <a:xfrm>
              <a:off x="278300" y="3935125"/>
              <a:ext cx="114025" cy="116125"/>
            </a:xfrm>
            <a:custGeom>
              <a:rect b="b" l="l" r="r" t="t"/>
              <a:pathLst>
                <a:path extrusionOk="0" h="4645" w="4561">
                  <a:moveTo>
                    <a:pt x="0" y="1"/>
                  </a:moveTo>
                  <a:lnTo>
                    <a:pt x="0" y="1668"/>
                  </a:lnTo>
                  <a:lnTo>
                    <a:pt x="4560" y="4644"/>
                  </a:lnTo>
                  <a:lnTo>
                    <a:pt x="4560" y="297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40"/>
            <p:cNvSpPr/>
            <p:nvPr/>
          </p:nvSpPr>
          <p:spPr>
            <a:xfrm>
              <a:off x="164300" y="403010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40"/>
            <p:cNvSpPr/>
            <p:nvPr/>
          </p:nvSpPr>
          <p:spPr>
            <a:xfrm>
              <a:off x="278300" y="403010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40"/>
            <p:cNvSpPr/>
            <p:nvPr/>
          </p:nvSpPr>
          <p:spPr>
            <a:xfrm>
              <a:off x="164300" y="4125050"/>
              <a:ext cx="114025" cy="115800"/>
            </a:xfrm>
            <a:custGeom>
              <a:rect b="b" l="l" r="r" t="t"/>
              <a:pathLst>
                <a:path extrusionOk="0" h="4632" w="4561">
                  <a:moveTo>
                    <a:pt x="4560" y="0"/>
                  </a:moveTo>
                  <a:lnTo>
                    <a:pt x="0" y="2965"/>
                  </a:lnTo>
                  <a:lnTo>
                    <a:pt x="0" y="4632"/>
                  </a:lnTo>
                  <a:lnTo>
                    <a:pt x="4560" y="1667"/>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0"/>
            <p:cNvSpPr/>
            <p:nvPr/>
          </p:nvSpPr>
          <p:spPr>
            <a:xfrm>
              <a:off x="278300" y="4125050"/>
              <a:ext cx="114025" cy="115800"/>
            </a:xfrm>
            <a:custGeom>
              <a:rect b="b" l="l" r="r" t="t"/>
              <a:pathLst>
                <a:path extrusionOk="0" h="4632" w="4561">
                  <a:moveTo>
                    <a:pt x="0" y="0"/>
                  </a:moveTo>
                  <a:lnTo>
                    <a:pt x="0" y="1667"/>
                  </a:lnTo>
                  <a:lnTo>
                    <a:pt x="4560" y="4632"/>
                  </a:lnTo>
                  <a:lnTo>
                    <a:pt x="4560" y="2965"/>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40"/>
            <p:cNvSpPr/>
            <p:nvPr/>
          </p:nvSpPr>
          <p:spPr>
            <a:xfrm>
              <a:off x="164300" y="4219400"/>
              <a:ext cx="114025" cy="116100"/>
            </a:xfrm>
            <a:custGeom>
              <a:rect b="b" l="l" r="r" t="t"/>
              <a:pathLst>
                <a:path extrusionOk="0" h="4644" w="4561">
                  <a:moveTo>
                    <a:pt x="4560" y="0"/>
                  </a:moveTo>
                  <a:lnTo>
                    <a:pt x="0" y="2977"/>
                  </a:lnTo>
                  <a:lnTo>
                    <a:pt x="0" y="4644"/>
                  </a:lnTo>
                  <a:lnTo>
                    <a:pt x="4560" y="1691"/>
                  </a:lnTo>
                  <a:lnTo>
                    <a:pt x="456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40"/>
            <p:cNvSpPr/>
            <p:nvPr/>
          </p:nvSpPr>
          <p:spPr>
            <a:xfrm>
              <a:off x="278300" y="4219400"/>
              <a:ext cx="114025" cy="116100"/>
            </a:xfrm>
            <a:custGeom>
              <a:rect b="b" l="l" r="r" t="t"/>
              <a:pathLst>
                <a:path extrusionOk="0" h="4644" w="4561">
                  <a:moveTo>
                    <a:pt x="0" y="0"/>
                  </a:moveTo>
                  <a:lnTo>
                    <a:pt x="0" y="1691"/>
                  </a:lnTo>
                  <a:lnTo>
                    <a:pt x="4560" y="4644"/>
                  </a:lnTo>
                  <a:lnTo>
                    <a:pt x="4560" y="2977"/>
                  </a:lnTo>
                  <a:lnTo>
                    <a:pt x="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1" name="Google Shape;2971;p40"/>
          <p:cNvSpPr/>
          <p:nvPr/>
        </p:nvSpPr>
        <p:spPr>
          <a:xfrm>
            <a:off x="6427225" y="383640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40"/>
          <p:cNvSpPr/>
          <p:nvPr/>
        </p:nvSpPr>
        <p:spPr>
          <a:xfrm>
            <a:off x="2260450" y="1132950"/>
            <a:ext cx="997475" cy="174150"/>
          </a:xfrm>
          <a:custGeom>
            <a:rect b="b" l="l" r="r" t="t"/>
            <a:pathLst>
              <a:path extrusionOk="0" h="6966" w="39899">
                <a:moveTo>
                  <a:pt x="0" y="0"/>
                </a:moveTo>
                <a:lnTo>
                  <a:pt x="0" y="6965"/>
                </a:lnTo>
                <a:lnTo>
                  <a:pt x="39898" y="6965"/>
                </a:lnTo>
                <a:lnTo>
                  <a:pt x="3989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theme/theme1.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Inventory Controller CV by Slidesgo">
  <a:themeElements>
    <a:clrScheme name="Simple Light">
      <a:dk1>
        <a:srgbClr val="0A090C"/>
      </a:dk1>
      <a:lt1>
        <a:srgbClr val="F0EDEE"/>
      </a:lt1>
      <a:dk2>
        <a:srgbClr val="07393C"/>
      </a:dk2>
      <a:lt2>
        <a:srgbClr val="2C666E"/>
      </a:lt2>
      <a:accent1>
        <a:srgbClr val="1F7481"/>
      </a:accent1>
      <a:accent2>
        <a:srgbClr val="1B9AAA"/>
      </a:accent2>
      <a:accent3>
        <a:srgbClr val="CFCFCF"/>
      </a:accent3>
      <a:accent4>
        <a:srgbClr val="AFAFAF"/>
      </a:accent4>
      <a:accent5>
        <a:srgbClr val="FFFFFF"/>
      </a:accent5>
      <a:accent6>
        <a:srgbClr val="FFFFFF"/>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